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tags/tag1.xml" ContentType="application/vnd.openxmlformats-officedocument.presentationml.tags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tags/tag2.xml" ContentType="application/vnd.openxmlformats-officedocument.presentationml.tags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6"/>
  </p:notesMasterIdLst>
  <p:sldIdLst>
    <p:sldId id="259" r:id="rId2"/>
    <p:sldId id="306" r:id="rId3"/>
    <p:sldId id="307" r:id="rId4"/>
    <p:sldId id="309" r:id="rId5"/>
    <p:sldId id="308" r:id="rId6"/>
    <p:sldId id="310" r:id="rId7"/>
    <p:sldId id="311" r:id="rId8"/>
    <p:sldId id="327" r:id="rId9"/>
    <p:sldId id="312" r:id="rId10"/>
    <p:sldId id="313" r:id="rId11"/>
    <p:sldId id="314" r:id="rId12"/>
    <p:sldId id="315" r:id="rId13"/>
    <p:sldId id="328" r:id="rId14"/>
    <p:sldId id="316" r:id="rId15"/>
    <p:sldId id="317" r:id="rId16"/>
    <p:sldId id="318" r:id="rId17"/>
    <p:sldId id="319" r:id="rId18"/>
    <p:sldId id="329" r:id="rId19"/>
    <p:sldId id="320" r:id="rId20"/>
    <p:sldId id="322" r:id="rId21"/>
    <p:sldId id="321" r:id="rId22"/>
    <p:sldId id="323" r:id="rId23"/>
    <p:sldId id="330" r:id="rId24"/>
    <p:sldId id="350" r:id="rId25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665" userDrawn="1">
          <p15:clr>
            <a:srgbClr val="A4A3A4"/>
          </p15:clr>
        </p15:guide>
        <p15:guide id="4" pos="7015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699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 varScale="1">
        <p:scale>
          <a:sx n="85" d="100"/>
          <a:sy n="85" d="100"/>
        </p:scale>
        <p:origin x="96" y="120"/>
      </p:cViewPr>
      <p:guideLst>
        <p:guide orient="horz" pos="2160"/>
        <p:guide pos="3840"/>
        <p:guide pos="665"/>
        <p:guide pos="7015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9CC0809-0C1E-4912-B65E-5AA6819B512D}" type="datetimeFigureOut">
              <a:rPr lang="zh-CN" altLang="en-US" smtClean="0"/>
              <a:t>2023/12/18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E30B7C8-04E4-4ADC-BB85-EA86E044911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519793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1843328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3530725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1878242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6393265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3747344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440019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5573028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8618487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409076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0168195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185570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5396361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3880807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670228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275497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5306489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pPr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659754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9957540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063391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4597033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6698077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241264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6296190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E3394C-DA51-40AE-9358-525CF57214BD}" type="slidenum">
              <a:rPr lang="zh-CN" altLang="en-US" smtClean="0"/>
              <a:pPr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28430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61352121-96D8-A14A-9E1B-E2DC4A0681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BDCA9A-1047-4492-BFCE-AEE0D6DF56DF}" type="datetimeFigureOut">
              <a:rPr lang="zh-CN" altLang="en-US" smtClean="0"/>
              <a:t>2023/12/18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686DD350-3861-112F-5BC3-721CF4E144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05F8A529-918C-65F6-9A99-9CC42D4D32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761899-B7A7-49D5-A94D-21C02947F7E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781304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61352121-96D8-A14A-9E1B-E2DC4A0681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BDCA9A-1047-4492-BFCE-AEE0D6DF56DF}" type="datetimeFigureOut">
              <a:rPr lang="zh-CN" altLang="en-US" smtClean="0"/>
              <a:t>2023/12/18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686DD350-3861-112F-5BC3-721CF4E144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05F8A529-918C-65F6-9A99-9CC42D4D32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761899-B7A7-49D5-A94D-21C02947F7EC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8285AB0D-39C5-5715-D362-69B27512F41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1543" b="16111"/>
          <a:stretch/>
        </p:blipFill>
        <p:spPr>
          <a:xfrm>
            <a:off x="0" y="3268138"/>
            <a:ext cx="12192000" cy="3589861"/>
          </a:xfrm>
          <a:custGeom>
            <a:avLst/>
            <a:gdLst>
              <a:gd name="connsiteX0" fmla="*/ 0 w 12192000"/>
              <a:gd name="connsiteY0" fmla="*/ 0 h 5753100"/>
              <a:gd name="connsiteX1" fmla="*/ 12192000 w 12192000"/>
              <a:gd name="connsiteY1" fmla="*/ 0 h 5753100"/>
              <a:gd name="connsiteX2" fmla="*/ 12192000 w 12192000"/>
              <a:gd name="connsiteY2" fmla="*/ 5753100 h 5753100"/>
              <a:gd name="connsiteX3" fmla="*/ 0 w 12192000"/>
              <a:gd name="connsiteY3" fmla="*/ 5753100 h 575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5753100">
                <a:moveTo>
                  <a:pt x="0" y="0"/>
                </a:moveTo>
                <a:lnTo>
                  <a:pt x="12192000" y="0"/>
                </a:lnTo>
                <a:lnTo>
                  <a:pt x="12192000" y="5753100"/>
                </a:lnTo>
                <a:lnTo>
                  <a:pt x="0" y="5753100"/>
                </a:lnTo>
                <a:close/>
              </a:path>
            </a:pathLst>
          </a:custGeom>
        </p:spPr>
      </p:pic>
      <p:grpSp>
        <p:nvGrpSpPr>
          <p:cNvPr id="6" name="组合 5">
            <a:extLst>
              <a:ext uri="{FF2B5EF4-FFF2-40B4-BE49-F238E27FC236}">
                <a16:creationId xmlns:a16="http://schemas.microsoft.com/office/drawing/2014/main" id="{F0623635-3D62-BDD6-9BBE-C09D34386C14}"/>
              </a:ext>
            </a:extLst>
          </p:cNvPr>
          <p:cNvGrpSpPr/>
          <p:nvPr userDrawn="1"/>
        </p:nvGrpSpPr>
        <p:grpSpPr>
          <a:xfrm>
            <a:off x="1152244" y="964221"/>
            <a:ext cx="9496729" cy="4828389"/>
            <a:chOff x="1152244" y="1158240"/>
            <a:chExt cx="9496729" cy="4828389"/>
          </a:xfrm>
          <a:solidFill>
            <a:srgbClr val="5699FF">
              <a:alpha val="12000"/>
            </a:srgbClr>
          </a:solidFill>
        </p:grpSpPr>
        <p:sp>
          <p:nvSpPr>
            <p:cNvPr id="7" name="Google Shape;1776;p78">
              <a:extLst>
                <a:ext uri="{FF2B5EF4-FFF2-40B4-BE49-F238E27FC236}">
                  <a16:creationId xmlns:a16="http://schemas.microsoft.com/office/drawing/2014/main" id="{C5230620-9EC7-3207-CFF3-DDBDCF33A295}"/>
                </a:ext>
              </a:extLst>
            </p:cNvPr>
            <p:cNvSpPr/>
            <p:nvPr/>
          </p:nvSpPr>
          <p:spPr>
            <a:xfrm>
              <a:off x="9149047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" name="Google Shape;1777;p78">
              <a:extLst>
                <a:ext uri="{FF2B5EF4-FFF2-40B4-BE49-F238E27FC236}">
                  <a16:creationId xmlns:a16="http://schemas.microsoft.com/office/drawing/2014/main" id="{AE0B2DC3-6EF7-1BCB-75AB-210D17637313}"/>
                </a:ext>
              </a:extLst>
            </p:cNvPr>
            <p:cNvSpPr/>
            <p:nvPr/>
          </p:nvSpPr>
          <p:spPr>
            <a:xfrm>
              <a:off x="9149047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" name="Google Shape;1778;p78">
              <a:extLst>
                <a:ext uri="{FF2B5EF4-FFF2-40B4-BE49-F238E27FC236}">
                  <a16:creationId xmlns:a16="http://schemas.microsoft.com/office/drawing/2014/main" id="{F0E44703-2BC0-199D-034C-8F3479A2580E}"/>
                </a:ext>
              </a:extLst>
            </p:cNvPr>
            <p:cNvSpPr/>
            <p:nvPr/>
          </p:nvSpPr>
          <p:spPr>
            <a:xfrm>
              <a:off x="9149047" y="500470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" name="Google Shape;1779;p78">
              <a:extLst>
                <a:ext uri="{FF2B5EF4-FFF2-40B4-BE49-F238E27FC236}">
                  <a16:creationId xmlns:a16="http://schemas.microsoft.com/office/drawing/2014/main" id="{E6A15E12-28F6-6419-5583-479F4CA48102}"/>
                </a:ext>
              </a:extLst>
            </p:cNvPr>
            <p:cNvSpPr/>
            <p:nvPr/>
          </p:nvSpPr>
          <p:spPr>
            <a:xfrm>
              <a:off x="9250302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" name="Google Shape;1780;p78">
              <a:extLst>
                <a:ext uri="{FF2B5EF4-FFF2-40B4-BE49-F238E27FC236}">
                  <a16:creationId xmlns:a16="http://schemas.microsoft.com/office/drawing/2014/main" id="{51335912-956E-C15F-170D-D26C128EB111}"/>
                </a:ext>
              </a:extLst>
            </p:cNvPr>
            <p:cNvSpPr/>
            <p:nvPr/>
          </p:nvSpPr>
          <p:spPr>
            <a:xfrm>
              <a:off x="9250302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" name="Google Shape;1781;p78">
              <a:extLst>
                <a:ext uri="{FF2B5EF4-FFF2-40B4-BE49-F238E27FC236}">
                  <a16:creationId xmlns:a16="http://schemas.microsoft.com/office/drawing/2014/main" id="{615B3DD7-AFA2-695E-D4E6-B186C4CA3EAA}"/>
                </a:ext>
              </a:extLst>
            </p:cNvPr>
            <p:cNvSpPr/>
            <p:nvPr/>
          </p:nvSpPr>
          <p:spPr>
            <a:xfrm>
              <a:off x="9351292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" name="Google Shape;1782;p78">
              <a:extLst>
                <a:ext uri="{FF2B5EF4-FFF2-40B4-BE49-F238E27FC236}">
                  <a16:creationId xmlns:a16="http://schemas.microsoft.com/office/drawing/2014/main" id="{EC3966B6-9B37-87F2-A7E1-1385BC0FDB8F}"/>
                </a:ext>
              </a:extLst>
            </p:cNvPr>
            <p:cNvSpPr/>
            <p:nvPr/>
          </p:nvSpPr>
          <p:spPr>
            <a:xfrm>
              <a:off x="9351292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" name="Google Shape;1783;p78">
              <a:extLst>
                <a:ext uri="{FF2B5EF4-FFF2-40B4-BE49-F238E27FC236}">
                  <a16:creationId xmlns:a16="http://schemas.microsoft.com/office/drawing/2014/main" id="{7007CE12-42D1-A49E-3362-02596C6D7748}"/>
                </a:ext>
              </a:extLst>
            </p:cNvPr>
            <p:cNvSpPr/>
            <p:nvPr/>
          </p:nvSpPr>
          <p:spPr>
            <a:xfrm>
              <a:off x="9351292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" name="Google Shape;1784;p78">
              <a:extLst>
                <a:ext uri="{FF2B5EF4-FFF2-40B4-BE49-F238E27FC236}">
                  <a16:creationId xmlns:a16="http://schemas.microsoft.com/office/drawing/2014/main" id="{FCB8271E-0E15-4AA9-B2DF-EEAC3C40B513}"/>
                </a:ext>
              </a:extLst>
            </p:cNvPr>
            <p:cNvSpPr/>
            <p:nvPr/>
          </p:nvSpPr>
          <p:spPr>
            <a:xfrm>
              <a:off x="9452580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" name="Google Shape;1785;p78">
              <a:extLst>
                <a:ext uri="{FF2B5EF4-FFF2-40B4-BE49-F238E27FC236}">
                  <a16:creationId xmlns:a16="http://schemas.microsoft.com/office/drawing/2014/main" id="{697B2498-5C37-324B-2996-8EECB3655238}"/>
                </a:ext>
              </a:extLst>
            </p:cNvPr>
            <p:cNvSpPr/>
            <p:nvPr/>
          </p:nvSpPr>
          <p:spPr>
            <a:xfrm>
              <a:off x="9452580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" name="Google Shape;1786;p78">
              <a:extLst>
                <a:ext uri="{FF2B5EF4-FFF2-40B4-BE49-F238E27FC236}">
                  <a16:creationId xmlns:a16="http://schemas.microsoft.com/office/drawing/2014/main" id="{154A2F72-E6A9-8040-67DD-36DF9BCC4D06}"/>
                </a:ext>
              </a:extLst>
            </p:cNvPr>
            <p:cNvSpPr/>
            <p:nvPr/>
          </p:nvSpPr>
          <p:spPr>
            <a:xfrm>
              <a:off x="9452580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" name="Google Shape;1787;p78">
              <a:extLst>
                <a:ext uri="{FF2B5EF4-FFF2-40B4-BE49-F238E27FC236}">
                  <a16:creationId xmlns:a16="http://schemas.microsoft.com/office/drawing/2014/main" id="{B75BFBC4-5EED-2B7E-74B7-0CABCAB4963E}"/>
                </a:ext>
              </a:extLst>
            </p:cNvPr>
            <p:cNvSpPr/>
            <p:nvPr/>
          </p:nvSpPr>
          <p:spPr>
            <a:xfrm>
              <a:off x="9452580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" name="Google Shape;1788;p78">
              <a:extLst>
                <a:ext uri="{FF2B5EF4-FFF2-40B4-BE49-F238E27FC236}">
                  <a16:creationId xmlns:a16="http://schemas.microsoft.com/office/drawing/2014/main" id="{D0A6AF9A-A8D5-CBB3-0E85-94AC73015DF6}"/>
                </a:ext>
              </a:extLst>
            </p:cNvPr>
            <p:cNvSpPr/>
            <p:nvPr/>
          </p:nvSpPr>
          <p:spPr>
            <a:xfrm>
              <a:off x="9452580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" name="Google Shape;1789;p78">
              <a:extLst>
                <a:ext uri="{FF2B5EF4-FFF2-40B4-BE49-F238E27FC236}">
                  <a16:creationId xmlns:a16="http://schemas.microsoft.com/office/drawing/2014/main" id="{1205C345-69CB-6C1A-D28C-0DD147E5B994}"/>
                </a:ext>
              </a:extLst>
            </p:cNvPr>
            <p:cNvSpPr/>
            <p:nvPr/>
          </p:nvSpPr>
          <p:spPr>
            <a:xfrm>
              <a:off x="9657017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" name="Google Shape;1790;p78">
              <a:extLst>
                <a:ext uri="{FF2B5EF4-FFF2-40B4-BE49-F238E27FC236}">
                  <a16:creationId xmlns:a16="http://schemas.microsoft.com/office/drawing/2014/main" id="{CCBE9DD3-4A31-EF50-D7D7-E1709291C6BB}"/>
                </a:ext>
              </a:extLst>
            </p:cNvPr>
            <p:cNvSpPr/>
            <p:nvPr/>
          </p:nvSpPr>
          <p:spPr>
            <a:xfrm>
              <a:off x="9657017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" name="Google Shape;1791;p78">
              <a:extLst>
                <a:ext uri="{FF2B5EF4-FFF2-40B4-BE49-F238E27FC236}">
                  <a16:creationId xmlns:a16="http://schemas.microsoft.com/office/drawing/2014/main" id="{9AA1C040-8069-B17B-4145-737EED1B5F0D}"/>
                </a:ext>
              </a:extLst>
            </p:cNvPr>
            <p:cNvSpPr/>
            <p:nvPr/>
          </p:nvSpPr>
          <p:spPr>
            <a:xfrm>
              <a:off x="9657017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" name="Google Shape;1792;p78">
              <a:extLst>
                <a:ext uri="{FF2B5EF4-FFF2-40B4-BE49-F238E27FC236}">
                  <a16:creationId xmlns:a16="http://schemas.microsoft.com/office/drawing/2014/main" id="{82558406-10AF-657A-6FEC-3C73A45F4373}"/>
                </a:ext>
              </a:extLst>
            </p:cNvPr>
            <p:cNvSpPr/>
            <p:nvPr/>
          </p:nvSpPr>
          <p:spPr>
            <a:xfrm>
              <a:off x="9657017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" name="Google Shape;1793;p78">
              <a:extLst>
                <a:ext uri="{FF2B5EF4-FFF2-40B4-BE49-F238E27FC236}">
                  <a16:creationId xmlns:a16="http://schemas.microsoft.com/office/drawing/2014/main" id="{524452D2-1512-F9B7-7D5F-BFB5EC412A58}"/>
                </a:ext>
              </a:extLst>
            </p:cNvPr>
            <p:cNvSpPr/>
            <p:nvPr/>
          </p:nvSpPr>
          <p:spPr>
            <a:xfrm>
              <a:off x="9657017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" name="Google Shape;1794;p78">
              <a:extLst>
                <a:ext uri="{FF2B5EF4-FFF2-40B4-BE49-F238E27FC236}">
                  <a16:creationId xmlns:a16="http://schemas.microsoft.com/office/drawing/2014/main" id="{BEFE406F-3D68-8023-0ED4-6156034F96CD}"/>
                </a:ext>
              </a:extLst>
            </p:cNvPr>
            <p:cNvSpPr/>
            <p:nvPr/>
          </p:nvSpPr>
          <p:spPr>
            <a:xfrm>
              <a:off x="9759369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" name="Google Shape;1795;p78">
              <a:extLst>
                <a:ext uri="{FF2B5EF4-FFF2-40B4-BE49-F238E27FC236}">
                  <a16:creationId xmlns:a16="http://schemas.microsoft.com/office/drawing/2014/main" id="{129AFD36-0E18-C7BE-6EAE-F44C814BF9E5}"/>
                </a:ext>
              </a:extLst>
            </p:cNvPr>
            <p:cNvSpPr/>
            <p:nvPr/>
          </p:nvSpPr>
          <p:spPr>
            <a:xfrm>
              <a:off x="9759369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" name="Google Shape;1796;p78">
              <a:extLst>
                <a:ext uri="{FF2B5EF4-FFF2-40B4-BE49-F238E27FC236}">
                  <a16:creationId xmlns:a16="http://schemas.microsoft.com/office/drawing/2014/main" id="{9BC7A89E-52B1-16A6-B31A-22EDDF0B156E}"/>
                </a:ext>
              </a:extLst>
            </p:cNvPr>
            <p:cNvSpPr/>
            <p:nvPr/>
          </p:nvSpPr>
          <p:spPr>
            <a:xfrm>
              <a:off x="9759369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" name="Google Shape;1797;p78">
              <a:extLst>
                <a:ext uri="{FF2B5EF4-FFF2-40B4-BE49-F238E27FC236}">
                  <a16:creationId xmlns:a16="http://schemas.microsoft.com/office/drawing/2014/main" id="{10B1C5EC-66D0-C64D-0960-EBF42BA37D53}"/>
                </a:ext>
              </a:extLst>
            </p:cNvPr>
            <p:cNvSpPr/>
            <p:nvPr/>
          </p:nvSpPr>
          <p:spPr>
            <a:xfrm>
              <a:off x="9351292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" name="Google Shape;1798;p78">
              <a:extLst>
                <a:ext uri="{FF2B5EF4-FFF2-40B4-BE49-F238E27FC236}">
                  <a16:creationId xmlns:a16="http://schemas.microsoft.com/office/drawing/2014/main" id="{D0E4FF9D-834C-17DA-AD01-4A389AAB8C84}"/>
                </a:ext>
              </a:extLst>
            </p:cNvPr>
            <p:cNvSpPr/>
            <p:nvPr/>
          </p:nvSpPr>
          <p:spPr>
            <a:xfrm>
              <a:off x="925030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" name="Google Shape;1799;p78">
              <a:extLst>
                <a:ext uri="{FF2B5EF4-FFF2-40B4-BE49-F238E27FC236}">
                  <a16:creationId xmlns:a16="http://schemas.microsoft.com/office/drawing/2014/main" id="{8C49040D-7C27-686C-7BF3-41E4B79237CB}"/>
                </a:ext>
              </a:extLst>
            </p:cNvPr>
            <p:cNvSpPr/>
            <p:nvPr/>
          </p:nvSpPr>
          <p:spPr>
            <a:xfrm>
              <a:off x="9149047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" name="Google Shape;1800;p78">
              <a:extLst>
                <a:ext uri="{FF2B5EF4-FFF2-40B4-BE49-F238E27FC236}">
                  <a16:creationId xmlns:a16="http://schemas.microsoft.com/office/drawing/2014/main" id="{953DDDEF-3A4A-5BB6-C242-6CEAAFB0CC26}"/>
                </a:ext>
              </a:extLst>
            </p:cNvPr>
            <p:cNvSpPr/>
            <p:nvPr/>
          </p:nvSpPr>
          <p:spPr>
            <a:xfrm>
              <a:off x="8744192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" name="Google Shape;1801;p78">
              <a:extLst>
                <a:ext uri="{FF2B5EF4-FFF2-40B4-BE49-F238E27FC236}">
                  <a16:creationId xmlns:a16="http://schemas.microsoft.com/office/drawing/2014/main" id="{7BDB0246-9750-7A69-122D-B73EF090E4DF}"/>
                </a:ext>
              </a:extLst>
            </p:cNvPr>
            <p:cNvSpPr/>
            <p:nvPr/>
          </p:nvSpPr>
          <p:spPr>
            <a:xfrm>
              <a:off x="874419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" name="Google Shape;1802;p78">
              <a:extLst>
                <a:ext uri="{FF2B5EF4-FFF2-40B4-BE49-F238E27FC236}">
                  <a16:creationId xmlns:a16="http://schemas.microsoft.com/office/drawing/2014/main" id="{AAB0DAD9-7C7E-5A0D-485E-47541B909330}"/>
                </a:ext>
              </a:extLst>
            </p:cNvPr>
            <p:cNvSpPr/>
            <p:nvPr/>
          </p:nvSpPr>
          <p:spPr>
            <a:xfrm>
              <a:off x="8845215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" name="Google Shape;1803;p78">
              <a:extLst>
                <a:ext uri="{FF2B5EF4-FFF2-40B4-BE49-F238E27FC236}">
                  <a16:creationId xmlns:a16="http://schemas.microsoft.com/office/drawing/2014/main" id="{AE975441-AE70-D011-3E25-397457FACD01}"/>
                </a:ext>
              </a:extLst>
            </p:cNvPr>
            <p:cNvSpPr/>
            <p:nvPr/>
          </p:nvSpPr>
          <p:spPr>
            <a:xfrm>
              <a:off x="8845215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" name="Google Shape;1804;p78">
              <a:extLst>
                <a:ext uri="{FF2B5EF4-FFF2-40B4-BE49-F238E27FC236}">
                  <a16:creationId xmlns:a16="http://schemas.microsoft.com/office/drawing/2014/main" id="{EA90635D-7735-2ECE-9D53-B11530406289}"/>
                </a:ext>
              </a:extLst>
            </p:cNvPr>
            <p:cNvSpPr/>
            <p:nvPr/>
          </p:nvSpPr>
          <p:spPr>
            <a:xfrm>
              <a:off x="8845215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" name="Google Shape;1805;p78">
              <a:extLst>
                <a:ext uri="{FF2B5EF4-FFF2-40B4-BE49-F238E27FC236}">
                  <a16:creationId xmlns:a16="http://schemas.microsoft.com/office/drawing/2014/main" id="{9F6D51C7-3D38-F350-941B-3DBE00F6D0B8}"/>
                </a:ext>
              </a:extLst>
            </p:cNvPr>
            <p:cNvSpPr/>
            <p:nvPr/>
          </p:nvSpPr>
          <p:spPr>
            <a:xfrm>
              <a:off x="8946470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" name="Google Shape;1806;p78">
              <a:extLst>
                <a:ext uri="{FF2B5EF4-FFF2-40B4-BE49-F238E27FC236}">
                  <a16:creationId xmlns:a16="http://schemas.microsoft.com/office/drawing/2014/main" id="{B96BE941-DA3E-420D-2F64-199B8BE365F7}"/>
                </a:ext>
              </a:extLst>
            </p:cNvPr>
            <p:cNvSpPr/>
            <p:nvPr/>
          </p:nvSpPr>
          <p:spPr>
            <a:xfrm>
              <a:off x="8946470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" name="Google Shape;1807;p78">
              <a:extLst>
                <a:ext uri="{FF2B5EF4-FFF2-40B4-BE49-F238E27FC236}">
                  <a16:creationId xmlns:a16="http://schemas.microsoft.com/office/drawing/2014/main" id="{EC6587D9-8F15-F7DA-FB19-B6023C024BA0}"/>
                </a:ext>
              </a:extLst>
            </p:cNvPr>
            <p:cNvSpPr/>
            <p:nvPr/>
          </p:nvSpPr>
          <p:spPr>
            <a:xfrm>
              <a:off x="8946470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" name="Google Shape;1808;p78">
              <a:extLst>
                <a:ext uri="{FF2B5EF4-FFF2-40B4-BE49-F238E27FC236}">
                  <a16:creationId xmlns:a16="http://schemas.microsoft.com/office/drawing/2014/main" id="{109B8DB6-CEB4-823E-C442-1E16F11F0A1E}"/>
                </a:ext>
              </a:extLst>
            </p:cNvPr>
            <p:cNvSpPr/>
            <p:nvPr/>
          </p:nvSpPr>
          <p:spPr>
            <a:xfrm>
              <a:off x="8946470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" name="Google Shape;1809;p78">
              <a:extLst>
                <a:ext uri="{FF2B5EF4-FFF2-40B4-BE49-F238E27FC236}">
                  <a16:creationId xmlns:a16="http://schemas.microsoft.com/office/drawing/2014/main" id="{D50F5BDE-F33C-3DAE-632F-090EA4E8B8B0}"/>
                </a:ext>
              </a:extLst>
            </p:cNvPr>
            <p:cNvSpPr/>
            <p:nvPr/>
          </p:nvSpPr>
          <p:spPr>
            <a:xfrm>
              <a:off x="9047759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" name="Google Shape;1810;p78">
              <a:extLst>
                <a:ext uri="{FF2B5EF4-FFF2-40B4-BE49-F238E27FC236}">
                  <a16:creationId xmlns:a16="http://schemas.microsoft.com/office/drawing/2014/main" id="{3FEA554F-58A7-2874-4E7E-FDC764A7069C}"/>
                </a:ext>
              </a:extLst>
            </p:cNvPr>
            <p:cNvSpPr/>
            <p:nvPr/>
          </p:nvSpPr>
          <p:spPr>
            <a:xfrm>
              <a:off x="9047759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" name="Google Shape;1811;p78">
              <a:extLst>
                <a:ext uri="{FF2B5EF4-FFF2-40B4-BE49-F238E27FC236}">
                  <a16:creationId xmlns:a16="http://schemas.microsoft.com/office/drawing/2014/main" id="{3572F67C-7338-BA7F-BE41-29148ECCAD81}"/>
                </a:ext>
              </a:extLst>
            </p:cNvPr>
            <p:cNvSpPr/>
            <p:nvPr/>
          </p:nvSpPr>
          <p:spPr>
            <a:xfrm>
              <a:off x="9047759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" name="Google Shape;1812;p78">
              <a:extLst>
                <a:ext uri="{FF2B5EF4-FFF2-40B4-BE49-F238E27FC236}">
                  <a16:creationId xmlns:a16="http://schemas.microsoft.com/office/drawing/2014/main" id="{5FA68589-170A-FE36-57A6-6E31FFB1DBB0}"/>
                </a:ext>
              </a:extLst>
            </p:cNvPr>
            <p:cNvSpPr/>
            <p:nvPr/>
          </p:nvSpPr>
          <p:spPr>
            <a:xfrm>
              <a:off x="9047759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" name="Google Shape;1813;p78">
              <a:extLst>
                <a:ext uri="{FF2B5EF4-FFF2-40B4-BE49-F238E27FC236}">
                  <a16:creationId xmlns:a16="http://schemas.microsoft.com/office/drawing/2014/main" id="{ABF87AF7-44D1-BC5C-35D0-C4288D1AF698}"/>
                </a:ext>
              </a:extLst>
            </p:cNvPr>
            <p:cNvSpPr/>
            <p:nvPr/>
          </p:nvSpPr>
          <p:spPr>
            <a:xfrm>
              <a:off x="9047759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" name="Google Shape;1814;p78">
              <a:extLst>
                <a:ext uri="{FF2B5EF4-FFF2-40B4-BE49-F238E27FC236}">
                  <a16:creationId xmlns:a16="http://schemas.microsoft.com/office/drawing/2014/main" id="{A6997EB0-B54A-D90A-8CC8-F74776F97C8D}"/>
                </a:ext>
              </a:extLst>
            </p:cNvPr>
            <p:cNvSpPr/>
            <p:nvPr/>
          </p:nvSpPr>
          <p:spPr>
            <a:xfrm>
              <a:off x="10363777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" name="Google Shape;1815;p78">
              <a:extLst>
                <a:ext uri="{FF2B5EF4-FFF2-40B4-BE49-F238E27FC236}">
                  <a16:creationId xmlns:a16="http://schemas.microsoft.com/office/drawing/2014/main" id="{6BF47159-6E4C-CF2D-3841-CDC5E8F9AD55}"/>
                </a:ext>
              </a:extLst>
            </p:cNvPr>
            <p:cNvSpPr/>
            <p:nvPr/>
          </p:nvSpPr>
          <p:spPr>
            <a:xfrm>
              <a:off x="9958956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" name="Google Shape;1816;p78">
              <a:extLst>
                <a:ext uri="{FF2B5EF4-FFF2-40B4-BE49-F238E27FC236}">
                  <a16:creationId xmlns:a16="http://schemas.microsoft.com/office/drawing/2014/main" id="{2170FBF3-81A5-EC42-6B6D-2BAF3A4F060A}"/>
                </a:ext>
              </a:extLst>
            </p:cNvPr>
            <p:cNvSpPr/>
            <p:nvPr/>
          </p:nvSpPr>
          <p:spPr>
            <a:xfrm>
              <a:off x="9958956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" name="Google Shape;1817;p78">
              <a:extLst>
                <a:ext uri="{FF2B5EF4-FFF2-40B4-BE49-F238E27FC236}">
                  <a16:creationId xmlns:a16="http://schemas.microsoft.com/office/drawing/2014/main" id="{62E40D56-79A9-1F31-3A81-317B2F326EEA}"/>
                </a:ext>
              </a:extLst>
            </p:cNvPr>
            <p:cNvSpPr/>
            <p:nvPr/>
          </p:nvSpPr>
          <p:spPr>
            <a:xfrm>
              <a:off x="10060211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" name="Google Shape;1818;p78">
              <a:extLst>
                <a:ext uri="{FF2B5EF4-FFF2-40B4-BE49-F238E27FC236}">
                  <a16:creationId xmlns:a16="http://schemas.microsoft.com/office/drawing/2014/main" id="{B63E8E43-FEC8-8E78-044F-318B7A33049F}"/>
                </a:ext>
              </a:extLst>
            </p:cNvPr>
            <p:cNvSpPr/>
            <p:nvPr/>
          </p:nvSpPr>
          <p:spPr>
            <a:xfrm>
              <a:off x="9857402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" name="Google Shape;1819;p78">
              <a:extLst>
                <a:ext uri="{FF2B5EF4-FFF2-40B4-BE49-F238E27FC236}">
                  <a16:creationId xmlns:a16="http://schemas.microsoft.com/office/drawing/2014/main" id="{7B48D05F-E6B3-F9EA-3C86-0515DA291B3B}"/>
                </a:ext>
              </a:extLst>
            </p:cNvPr>
            <p:cNvSpPr/>
            <p:nvPr/>
          </p:nvSpPr>
          <p:spPr>
            <a:xfrm>
              <a:off x="965512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" name="Google Shape;1820;p78">
              <a:extLst>
                <a:ext uri="{FF2B5EF4-FFF2-40B4-BE49-F238E27FC236}">
                  <a16:creationId xmlns:a16="http://schemas.microsoft.com/office/drawing/2014/main" id="{4D9FB9E9-4275-EF76-011B-731D06195461}"/>
                </a:ext>
              </a:extLst>
            </p:cNvPr>
            <p:cNvSpPr/>
            <p:nvPr/>
          </p:nvSpPr>
          <p:spPr>
            <a:xfrm>
              <a:off x="9149047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" name="Google Shape;1821;p78">
              <a:extLst>
                <a:ext uri="{FF2B5EF4-FFF2-40B4-BE49-F238E27FC236}">
                  <a16:creationId xmlns:a16="http://schemas.microsoft.com/office/drawing/2014/main" id="{9A60804E-EB7B-3026-D5B3-35ED23B28AE3}"/>
                </a:ext>
              </a:extLst>
            </p:cNvPr>
            <p:cNvSpPr/>
            <p:nvPr/>
          </p:nvSpPr>
          <p:spPr>
            <a:xfrm>
              <a:off x="9452580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" name="Google Shape;1822;p78">
              <a:extLst>
                <a:ext uri="{FF2B5EF4-FFF2-40B4-BE49-F238E27FC236}">
                  <a16:creationId xmlns:a16="http://schemas.microsoft.com/office/drawing/2014/main" id="{52A17B4B-E154-1431-BC47-E94454C8F0D3}"/>
                </a:ext>
              </a:extLst>
            </p:cNvPr>
            <p:cNvSpPr/>
            <p:nvPr/>
          </p:nvSpPr>
          <p:spPr>
            <a:xfrm>
              <a:off x="9452580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" name="Google Shape;1823;p78">
              <a:extLst>
                <a:ext uri="{FF2B5EF4-FFF2-40B4-BE49-F238E27FC236}">
                  <a16:creationId xmlns:a16="http://schemas.microsoft.com/office/drawing/2014/main" id="{09490340-347D-A73B-BD51-91082BAD8893}"/>
                </a:ext>
              </a:extLst>
            </p:cNvPr>
            <p:cNvSpPr/>
            <p:nvPr/>
          </p:nvSpPr>
          <p:spPr>
            <a:xfrm>
              <a:off x="9351292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" name="Google Shape;1824;p78">
              <a:extLst>
                <a:ext uri="{FF2B5EF4-FFF2-40B4-BE49-F238E27FC236}">
                  <a16:creationId xmlns:a16="http://schemas.microsoft.com/office/drawing/2014/main" id="{55063F47-A51D-5652-B5C2-C15433B38591}"/>
                </a:ext>
              </a:extLst>
            </p:cNvPr>
            <p:cNvSpPr/>
            <p:nvPr/>
          </p:nvSpPr>
          <p:spPr>
            <a:xfrm>
              <a:off x="9351292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" name="Google Shape;1825;p78">
              <a:extLst>
                <a:ext uri="{FF2B5EF4-FFF2-40B4-BE49-F238E27FC236}">
                  <a16:creationId xmlns:a16="http://schemas.microsoft.com/office/drawing/2014/main" id="{69CE67C4-531A-A20F-C6A7-048E7063C126}"/>
                </a:ext>
              </a:extLst>
            </p:cNvPr>
            <p:cNvSpPr/>
            <p:nvPr/>
          </p:nvSpPr>
          <p:spPr>
            <a:xfrm>
              <a:off x="9250302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" name="Google Shape;1826;p78">
              <a:extLst>
                <a:ext uri="{FF2B5EF4-FFF2-40B4-BE49-F238E27FC236}">
                  <a16:creationId xmlns:a16="http://schemas.microsoft.com/office/drawing/2014/main" id="{DC4E2350-21FA-4992-6CF2-B46E1C343F19}"/>
                </a:ext>
              </a:extLst>
            </p:cNvPr>
            <p:cNvSpPr/>
            <p:nvPr/>
          </p:nvSpPr>
          <p:spPr>
            <a:xfrm>
              <a:off x="9250302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" name="Google Shape;1827;p78">
              <a:extLst>
                <a:ext uri="{FF2B5EF4-FFF2-40B4-BE49-F238E27FC236}">
                  <a16:creationId xmlns:a16="http://schemas.microsoft.com/office/drawing/2014/main" id="{7E6B7450-046C-B11C-B94F-0B44CDFF1707}"/>
                </a:ext>
              </a:extLst>
            </p:cNvPr>
            <p:cNvSpPr/>
            <p:nvPr/>
          </p:nvSpPr>
          <p:spPr>
            <a:xfrm>
              <a:off x="10262489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" name="Google Shape;1828;p78">
              <a:extLst>
                <a:ext uri="{FF2B5EF4-FFF2-40B4-BE49-F238E27FC236}">
                  <a16:creationId xmlns:a16="http://schemas.microsoft.com/office/drawing/2014/main" id="{9B7B4F43-DA1B-9B21-8A40-B38FA0801462}"/>
                </a:ext>
              </a:extLst>
            </p:cNvPr>
            <p:cNvSpPr/>
            <p:nvPr/>
          </p:nvSpPr>
          <p:spPr>
            <a:xfrm>
              <a:off x="10161234" y="561207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" name="Google Shape;1829;p78">
              <a:extLst>
                <a:ext uri="{FF2B5EF4-FFF2-40B4-BE49-F238E27FC236}">
                  <a16:creationId xmlns:a16="http://schemas.microsoft.com/office/drawing/2014/main" id="{CF9B6131-C076-52C3-A108-57E173042666}"/>
                </a:ext>
              </a:extLst>
            </p:cNvPr>
            <p:cNvSpPr/>
            <p:nvPr/>
          </p:nvSpPr>
          <p:spPr>
            <a:xfrm>
              <a:off x="10161234" y="5510783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" name="Google Shape;1830;p78">
              <a:extLst>
                <a:ext uri="{FF2B5EF4-FFF2-40B4-BE49-F238E27FC236}">
                  <a16:creationId xmlns:a16="http://schemas.microsoft.com/office/drawing/2014/main" id="{C9F70F1F-1F31-9C30-8504-B1BBD7EFD89A}"/>
                </a:ext>
              </a:extLst>
            </p:cNvPr>
            <p:cNvSpPr/>
            <p:nvPr/>
          </p:nvSpPr>
          <p:spPr>
            <a:xfrm>
              <a:off x="10060211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" name="Google Shape;1831;p78">
              <a:extLst>
                <a:ext uri="{FF2B5EF4-FFF2-40B4-BE49-F238E27FC236}">
                  <a16:creationId xmlns:a16="http://schemas.microsoft.com/office/drawing/2014/main" id="{44B03BC2-22AF-AC09-0174-76F756EA7E3D}"/>
                </a:ext>
              </a:extLst>
            </p:cNvPr>
            <p:cNvSpPr/>
            <p:nvPr/>
          </p:nvSpPr>
          <p:spPr>
            <a:xfrm>
              <a:off x="9452580" y="561207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" name="Google Shape;1832;p78">
              <a:extLst>
                <a:ext uri="{FF2B5EF4-FFF2-40B4-BE49-F238E27FC236}">
                  <a16:creationId xmlns:a16="http://schemas.microsoft.com/office/drawing/2014/main" id="{1DA556DD-933D-C80F-619A-9A5C5F2231E3}"/>
                </a:ext>
              </a:extLst>
            </p:cNvPr>
            <p:cNvSpPr/>
            <p:nvPr/>
          </p:nvSpPr>
          <p:spPr>
            <a:xfrm>
              <a:off x="9553869" y="540952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" name="Google Shape;1833;p78">
              <a:extLst>
                <a:ext uri="{FF2B5EF4-FFF2-40B4-BE49-F238E27FC236}">
                  <a16:creationId xmlns:a16="http://schemas.microsoft.com/office/drawing/2014/main" id="{479BF9A3-55BC-8B23-46A0-2F3606BB1D68}"/>
                </a:ext>
              </a:extLst>
            </p:cNvPr>
            <p:cNvSpPr/>
            <p:nvPr/>
          </p:nvSpPr>
          <p:spPr>
            <a:xfrm>
              <a:off x="9553869" y="5308505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" name="Google Shape;1834;p78">
              <a:extLst>
                <a:ext uri="{FF2B5EF4-FFF2-40B4-BE49-F238E27FC236}">
                  <a16:creationId xmlns:a16="http://schemas.microsoft.com/office/drawing/2014/main" id="{15B5B18C-B057-2286-497E-EEE83BBAC5C8}"/>
                </a:ext>
              </a:extLst>
            </p:cNvPr>
            <p:cNvSpPr/>
            <p:nvPr/>
          </p:nvSpPr>
          <p:spPr>
            <a:xfrm>
              <a:off x="9553869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" name="Google Shape;1835;p78">
              <a:extLst>
                <a:ext uri="{FF2B5EF4-FFF2-40B4-BE49-F238E27FC236}">
                  <a16:creationId xmlns:a16="http://schemas.microsoft.com/office/drawing/2014/main" id="{2769204A-71A4-DE06-AF7B-289C0C153F31}"/>
                </a:ext>
              </a:extLst>
            </p:cNvPr>
            <p:cNvSpPr/>
            <p:nvPr/>
          </p:nvSpPr>
          <p:spPr>
            <a:xfrm>
              <a:off x="9553869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" name="Google Shape;1836;p78">
              <a:extLst>
                <a:ext uri="{FF2B5EF4-FFF2-40B4-BE49-F238E27FC236}">
                  <a16:creationId xmlns:a16="http://schemas.microsoft.com/office/drawing/2014/main" id="{EB040E32-3E1E-B581-D919-BAA3D20F1F8A}"/>
                </a:ext>
              </a:extLst>
            </p:cNvPr>
            <p:cNvSpPr/>
            <p:nvPr/>
          </p:nvSpPr>
          <p:spPr>
            <a:xfrm>
              <a:off x="9553869" y="500470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" name="Google Shape;1837;p78">
              <a:extLst>
                <a:ext uri="{FF2B5EF4-FFF2-40B4-BE49-F238E27FC236}">
                  <a16:creationId xmlns:a16="http://schemas.microsoft.com/office/drawing/2014/main" id="{4CC00E7D-CCE4-253E-337D-EC43042DBE76}"/>
                </a:ext>
              </a:extLst>
            </p:cNvPr>
            <p:cNvSpPr/>
            <p:nvPr/>
          </p:nvSpPr>
          <p:spPr>
            <a:xfrm>
              <a:off x="9553869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" name="Google Shape;1838;p78">
              <a:extLst>
                <a:ext uri="{FF2B5EF4-FFF2-40B4-BE49-F238E27FC236}">
                  <a16:creationId xmlns:a16="http://schemas.microsoft.com/office/drawing/2014/main" id="{0CEDE104-6025-36FC-06C0-7DC9DC6BACB4}"/>
                </a:ext>
              </a:extLst>
            </p:cNvPr>
            <p:cNvSpPr/>
            <p:nvPr/>
          </p:nvSpPr>
          <p:spPr>
            <a:xfrm>
              <a:off x="9553869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" name="Google Shape;1839;p78">
              <a:extLst>
                <a:ext uri="{FF2B5EF4-FFF2-40B4-BE49-F238E27FC236}">
                  <a16:creationId xmlns:a16="http://schemas.microsoft.com/office/drawing/2014/main" id="{1FF6AF7D-4555-9871-5AEB-376710544D60}"/>
                </a:ext>
              </a:extLst>
            </p:cNvPr>
            <p:cNvSpPr/>
            <p:nvPr/>
          </p:nvSpPr>
          <p:spPr>
            <a:xfrm>
              <a:off x="9452580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" name="Google Shape;1840;p78">
              <a:extLst>
                <a:ext uri="{FF2B5EF4-FFF2-40B4-BE49-F238E27FC236}">
                  <a16:creationId xmlns:a16="http://schemas.microsoft.com/office/drawing/2014/main" id="{C9DB4278-69A7-61B3-8F51-2079B92F23BE}"/>
                </a:ext>
              </a:extLst>
            </p:cNvPr>
            <p:cNvSpPr/>
            <p:nvPr/>
          </p:nvSpPr>
          <p:spPr>
            <a:xfrm>
              <a:off x="9452580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" name="Google Shape;1841;p78">
              <a:extLst>
                <a:ext uri="{FF2B5EF4-FFF2-40B4-BE49-F238E27FC236}">
                  <a16:creationId xmlns:a16="http://schemas.microsoft.com/office/drawing/2014/main" id="{12349810-016A-213F-ADA4-CF6519F74EA1}"/>
                </a:ext>
              </a:extLst>
            </p:cNvPr>
            <p:cNvSpPr/>
            <p:nvPr/>
          </p:nvSpPr>
          <p:spPr>
            <a:xfrm>
              <a:off x="9452580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" name="Google Shape;1842;p78">
              <a:extLst>
                <a:ext uri="{FF2B5EF4-FFF2-40B4-BE49-F238E27FC236}">
                  <a16:creationId xmlns:a16="http://schemas.microsoft.com/office/drawing/2014/main" id="{6DB24BA2-D3E6-AF55-E198-4EDF0EC69361}"/>
                </a:ext>
              </a:extLst>
            </p:cNvPr>
            <p:cNvSpPr/>
            <p:nvPr/>
          </p:nvSpPr>
          <p:spPr>
            <a:xfrm>
              <a:off x="9351292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" name="Google Shape;1843;p78">
              <a:extLst>
                <a:ext uri="{FF2B5EF4-FFF2-40B4-BE49-F238E27FC236}">
                  <a16:creationId xmlns:a16="http://schemas.microsoft.com/office/drawing/2014/main" id="{15E4E7E0-8084-2A5C-3DAD-91ACE147D3A6}"/>
                </a:ext>
              </a:extLst>
            </p:cNvPr>
            <p:cNvSpPr/>
            <p:nvPr/>
          </p:nvSpPr>
          <p:spPr>
            <a:xfrm>
              <a:off x="9351292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" name="Google Shape;1844;p78">
              <a:extLst>
                <a:ext uri="{FF2B5EF4-FFF2-40B4-BE49-F238E27FC236}">
                  <a16:creationId xmlns:a16="http://schemas.microsoft.com/office/drawing/2014/main" id="{E22AF265-DDEE-717F-F9B2-9B84814F89D4}"/>
                </a:ext>
              </a:extLst>
            </p:cNvPr>
            <p:cNvSpPr/>
            <p:nvPr/>
          </p:nvSpPr>
          <p:spPr>
            <a:xfrm>
              <a:off x="935129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" name="Google Shape;1845;p78">
              <a:extLst>
                <a:ext uri="{FF2B5EF4-FFF2-40B4-BE49-F238E27FC236}">
                  <a16:creationId xmlns:a16="http://schemas.microsoft.com/office/drawing/2014/main" id="{06851BBB-F118-6169-C88D-1ECCA194EC1C}"/>
                </a:ext>
              </a:extLst>
            </p:cNvPr>
            <p:cNvSpPr/>
            <p:nvPr/>
          </p:nvSpPr>
          <p:spPr>
            <a:xfrm>
              <a:off x="9351292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" name="Google Shape;1846;p78">
              <a:extLst>
                <a:ext uri="{FF2B5EF4-FFF2-40B4-BE49-F238E27FC236}">
                  <a16:creationId xmlns:a16="http://schemas.microsoft.com/office/drawing/2014/main" id="{9386C638-2949-7EB9-A46B-0537A9BC28D2}"/>
                </a:ext>
              </a:extLst>
            </p:cNvPr>
            <p:cNvSpPr/>
            <p:nvPr/>
          </p:nvSpPr>
          <p:spPr>
            <a:xfrm>
              <a:off x="9250302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" name="Google Shape;1847;p78">
              <a:extLst>
                <a:ext uri="{FF2B5EF4-FFF2-40B4-BE49-F238E27FC236}">
                  <a16:creationId xmlns:a16="http://schemas.microsoft.com/office/drawing/2014/main" id="{11FE48F4-2D7C-2325-9106-B5F1103161D5}"/>
                </a:ext>
              </a:extLst>
            </p:cNvPr>
            <p:cNvSpPr/>
            <p:nvPr/>
          </p:nvSpPr>
          <p:spPr>
            <a:xfrm>
              <a:off x="925030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" name="Google Shape;1848;p78">
              <a:extLst>
                <a:ext uri="{FF2B5EF4-FFF2-40B4-BE49-F238E27FC236}">
                  <a16:creationId xmlns:a16="http://schemas.microsoft.com/office/drawing/2014/main" id="{64973C22-3FFA-3182-FD74-1ABB59381D88}"/>
                </a:ext>
              </a:extLst>
            </p:cNvPr>
            <p:cNvSpPr/>
            <p:nvPr/>
          </p:nvSpPr>
          <p:spPr>
            <a:xfrm>
              <a:off x="925030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" name="Google Shape;1849;p78">
              <a:extLst>
                <a:ext uri="{FF2B5EF4-FFF2-40B4-BE49-F238E27FC236}">
                  <a16:creationId xmlns:a16="http://schemas.microsoft.com/office/drawing/2014/main" id="{8CD51BBC-121D-74E4-7048-C5C5A6700432}"/>
                </a:ext>
              </a:extLst>
            </p:cNvPr>
            <p:cNvSpPr/>
            <p:nvPr/>
          </p:nvSpPr>
          <p:spPr>
            <a:xfrm>
              <a:off x="925030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" name="Google Shape;1850;p78">
              <a:extLst>
                <a:ext uri="{FF2B5EF4-FFF2-40B4-BE49-F238E27FC236}">
                  <a16:creationId xmlns:a16="http://schemas.microsoft.com/office/drawing/2014/main" id="{263C8F54-5FDE-DEB9-7013-F57CBB6A6F3C}"/>
                </a:ext>
              </a:extLst>
            </p:cNvPr>
            <p:cNvSpPr/>
            <p:nvPr/>
          </p:nvSpPr>
          <p:spPr>
            <a:xfrm>
              <a:off x="9149047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" name="Google Shape;1851;p78">
              <a:extLst>
                <a:ext uri="{FF2B5EF4-FFF2-40B4-BE49-F238E27FC236}">
                  <a16:creationId xmlns:a16="http://schemas.microsoft.com/office/drawing/2014/main" id="{F7597020-095D-BFBC-CA0A-A7B0F9584627}"/>
                </a:ext>
              </a:extLst>
            </p:cNvPr>
            <p:cNvSpPr/>
            <p:nvPr/>
          </p:nvSpPr>
          <p:spPr>
            <a:xfrm>
              <a:off x="9149047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" name="Google Shape;1852;p78">
              <a:extLst>
                <a:ext uri="{FF2B5EF4-FFF2-40B4-BE49-F238E27FC236}">
                  <a16:creationId xmlns:a16="http://schemas.microsoft.com/office/drawing/2014/main" id="{AF7A9F4A-E62E-0B94-DB4E-EB74DB136C01}"/>
                </a:ext>
              </a:extLst>
            </p:cNvPr>
            <p:cNvSpPr/>
            <p:nvPr/>
          </p:nvSpPr>
          <p:spPr>
            <a:xfrm>
              <a:off x="9149047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" name="Google Shape;1853;p78">
              <a:extLst>
                <a:ext uri="{FF2B5EF4-FFF2-40B4-BE49-F238E27FC236}">
                  <a16:creationId xmlns:a16="http://schemas.microsoft.com/office/drawing/2014/main" id="{253035AD-FE0F-0E09-8A11-731431988FDA}"/>
                </a:ext>
              </a:extLst>
            </p:cNvPr>
            <p:cNvSpPr/>
            <p:nvPr/>
          </p:nvSpPr>
          <p:spPr>
            <a:xfrm>
              <a:off x="9047759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" name="Google Shape;1854;p78">
              <a:extLst>
                <a:ext uri="{FF2B5EF4-FFF2-40B4-BE49-F238E27FC236}">
                  <a16:creationId xmlns:a16="http://schemas.microsoft.com/office/drawing/2014/main" id="{0A9D42EB-73F2-9348-4916-73969E3BC258}"/>
                </a:ext>
              </a:extLst>
            </p:cNvPr>
            <p:cNvSpPr/>
            <p:nvPr/>
          </p:nvSpPr>
          <p:spPr>
            <a:xfrm>
              <a:off x="9047759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" name="Google Shape;1855;p78">
              <a:extLst>
                <a:ext uri="{FF2B5EF4-FFF2-40B4-BE49-F238E27FC236}">
                  <a16:creationId xmlns:a16="http://schemas.microsoft.com/office/drawing/2014/main" id="{13A555B5-556F-366F-3736-921621D13692}"/>
                </a:ext>
              </a:extLst>
            </p:cNvPr>
            <p:cNvSpPr/>
            <p:nvPr/>
          </p:nvSpPr>
          <p:spPr>
            <a:xfrm>
              <a:off x="8946470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" name="Google Shape;1856;p78">
              <a:extLst>
                <a:ext uri="{FF2B5EF4-FFF2-40B4-BE49-F238E27FC236}">
                  <a16:creationId xmlns:a16="http://schemas.microsoft.com/office/drawing/2014/main" id="{15652B51-C89B-BDF6-9F76-D3295DC1FEE1}"/>
                </a:ext>
              </a:extLst>
            </p:cNvPr>
            <p:cNvSpPr/>
            <p:nvPr/>
          </p:nvSpPr>
          <p:spPr>
            <a:xfrm>
              <a:off x="8946470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" name="Google Shape;1857;p78">
              <a:extLst>
                <a:ext uri="{FF2B5EF4-FFF2-40B4-BE49-F238E27FC236}">
                  <a16:creationId xmlns:a16="http://schemas.microsoft.com/office/drawing/2014/main" id="{174050B2-BB20-9C17-8EB4-79EC3A3CD1AE}"/>
                </a:ext>
              </a:extLst>
            </p:cNvPr>
            <p:cNvSpPr/>
            <p:nvPr/>
          </p:nvSpPr>
          <p:spPr>
            <a:xfrm>
              <a:off x="8845215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" name="Google Shape;1858;p78">
              <a:extLst>
                <a:ext uri="{FF2B5EF4-FFF2-40B4-BE49-F238E27FC236}">
                  <a16:creationId xmlns:a16="http://schemas.microsoft.com/office/drawing/2014/main" id="{0C1B56F3-0808-095C-20D8-16EF4F4CAD5B}"/>
                </a:ext>
              </a:extLst>
            </p:cNvPr>
            <p:cNvSpPr/>
            <p:nvPr/>
          </p:nvSpPr>
          <p:spPr>
            <a:xfrm>
              <a:off x="884521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" name="Google Shape;1859;p78">
              <a:extLst>
                <a:ext uri="{FF2B5EF4-FFF2-40B4-BE49-F238E27FC236}">
                  <a16:creationId xmlns:a16="http://schemas.microsoft.com/office/drawing/2014/main" id="{E5C2ECE9-F8A4-A814-F588-F0E92CD7DF5A}"/>
                </a:ext>
              </a:extLst>
            </p:cNvPr>
            <p:cNvSpPr/>
            <p:nvPr/>
          </p:nvSpPr>
          <p:spPr>
            <a:xfrm>
              <a:off x="8845215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" name="Google Shape;1860;p78">
              <a:extLst>
                <a:ext uri="{FF2B5EF4-FFF2-40B4-BE49-F238E27FC236}">
                  <a16:creationId xmlns:a16="http://schemas.microsoft.com/office/drawing/2014/main" id="{D237136C-3929-B8E0-A5E6-6A7D84391CDD}"/>
                </a:ext>
              </a:extLst>
            </p:cNvPr>
            <p:cNvSpPr/>
            <p:nvPr/>
          </p:nvSpPr>
          <p:spPr>
            <a:xfrm>
              <a:off x="874419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" name="Google Shape;1861;p78">
              <a:extLst>
                <a:ext uri="{FF2B5EF4-FFF2-40B4-BE49-F238E27FC236}">
                  <a16:creationId xmlns:a16="http://schemas.microsoft.com/office/drawing/2014/main" id="{15EE6D14-1894-0B9E-B204-7A628DAC710F}"/>
                </a:ext>
              </a:extLst>
            </p:cNvPr>
            <p:cNvSpPr/>
            <p:nvPr/>
          </p:nvSpPr>
          <p:spPr>
            <a:xfrm>
              <a:off x="8744192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" name="Google Shape;1862;p78">
              <a:extLst>
                <a:ext uri="{FF2B5EF4-FFF2-40B4-BE49-F238E27FC236}">
                  <a16:creationId xmlns:a16="http://schemas.microsoft.com/office/drawing/2014/main" id="{329A3010-4452-1611-1C4A-CB5694B03784}"/>
                </a:ext>
              </a:extLst>
            </p:cNvPr>
            <p:cNvSpPr/>
            <p:nvPr/>
          </p:nvSpPr>
          <p:spPr>
            <a:xfrm>
              <a:off x="874419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" name="Google Shape;1863;p78">
              <a:extLst>
                <a:ext uri="{FF2B5EF4-FFF2-40B4-BE49-F238E27FC236}">
                  <a16:creationId xmlns:a16="http://schemas.microsoft.com/office/drawing/2014/main" id="{8E194C38-0C4F-9064-E2C9-BB687A4FF79D}"/>
                </a:ext>
              </a:extLst>
            </p:cNvPr>
            <p:cNvSpPr/>
            <p:nvPr/>
          </p:nvSpPr>
          <p:spPr>
            <a:xfrm>
              <a:off x="8642937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" name="Google Shape;1864;p78">
              <a:extLst>
                <a:ext uri="{FF2B5EF4-FFF2-40B4-BE49-F238E27FC236}">
                  <a16:creationId xmlns:a16="http://schemas.microsoft.com/office/drawing/2014/main" id="{894F2E64-BF3E-6662-2FEC-A9B1EFD80EF0}"/>
                </a:ext>
              </a:extLst>
            </p:cNvPr>
            <p:cNvSpPr/>
            <p:nvPr/>
          </p:nvSpPr>
          <p:spPr>
            <a:xfrm>
              <a:off x="8642937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" name="Google Shape;1865;p78">
              <a:extLst>
                <a:ext uri="{FF2B5EF4-FFF2-40B4-BE49-F238E27FC236}">
                  <a16:creationId xmlns:a16="http://schemas.microsoft.com/office/drawing/2014/main" id="{1A303BA1-81D0-8E2F-000D-9B5C7C720CE5}"/>
                </a:ext>
              </a:extLst>
            </p:cNvPr>
            <p:cNvSpPr/>
            <p:nvPr/>
          </p:nvSpPr>
          <p:spPr>
            <a:xfrm>
              <a:off x="8642937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" name="Google Shape;1866;p78">
              <a:extLst>
                <a:ext uri="{FF2B5EF4-FFF2-40B4-BE49-F238E27FC236}">
                  <a16:creationId xmlns:a16="http://schemas.microsoft.com/office/drawing/2014/main" id="{11F4C121-81E9-78CA-A39D-FD040E8B8489}"/>
                </a:ext>
              </a:extLst>
            </p:cNvPr>
            <p:cNvSpPr/>
            <p:nvPr/>
          </p:nvSpPr>
          <p:spPr>
            <a:xfrm>
              <a:off x="8642937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" name="Google Shape;1867;p78">
              <a:extLst>
                <a:ext uri="{FF2B5EF4-FFF2-40B4-BE49-F238E27FC236}">
                  <a16:creationId xmlns:a16="http://schemas.microsoft.com/office/drawing/2014/main" id="{E31C5D3B-8920-31A8-B9DE-40937EFD0097}"/>
                </a:ext>
              </a:extLst>
            </p:cNvPr>
            <p:cNvSpPr/>
            <p:nvPr/>
          </p:nvSpPr>
          <p:spPr>
            <a:xfrm>
              <a:off x="6820842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" name="Google Shape;1868;p78">
              <a:extLst>
                <a:ext uri="{FF2B5EF4-FFF2-40B4-BE49-F238E27FC236}">
                  <a16:creationId xmlns:a16="http://schemas.microsoft.com/office/drawing/2014/main" id="{24B77BAD-09B8-8D1D-0C3B-25AD57BC0D4B}"/>
                </a:ext>
              </a:extLst>
            </p:cNvPr>
            <p:cNvSpPr/>
            <p:nvPr/>
          </p:nvSpPr>
          <p:spPr>
            <a:xfrm>
              <a:off x="6820842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" name="Google Shape;1869;p78">
              <a:extLst>
                <a:ext uri="{FF2B5EF4-FFF2-40B4-BE49-F238E27FC236}">
                  <a16:creationId xmlns:a16="http://schemas.microsoft.com/office/drawing/2014/main" id="{54E86E10-0B33-8AE5-10AA-A797052AC8DF}"/>
                </a:ext>
              </a:extLst>
            </p:cNvPr>
            <p:cNvSpPr/>
            <p:nvPr/>
          </p:nvSpPr>
          <p:spPr>
            <a:xfrm>
              <a:off x="6820842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" name="Google Shape;1870;p78">
              <a:extLst>
                <a:ext uri="{FF2B5EF4-FFF2-40B4-BE49-F238E27FC236}">
                  <a16:creationId xmlns:a16="http://schemas.microsoft.com/office/drawing/2014/main" id="{C59AD074-639E-DE47-5472-BADB157FDACB}"/>
                </a:ext>
              </a:extLst>
            </p:cNvPr>
            <p:cNvSpPr/>
            <p:nvPr/>
          </p:nvSpPr>
          <p:spPr>
            <a:xfrm>
              <a:off x="6719553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" name="Google Shape;1871;p78">
              <a:extLst>
                <a:ext uri="{FF2B5EF4-FFF2-40B4-BE49-F238E27FC236}">
                  <a16:creationId xmlns:a16="http://schemas.microsoft.com/office/drawing/2014/main" id="{61CBE2FB-306B-8D5D-DD72-A79F1293B417}"/>
                </a:ext>
              </a:extLst>
            </p:cNvPr>
            <p:cNvSpPr/>
            <p:nvPr/>
          </p:nvSpPr>
          <p:spPr>
            <a:xfrm>
              <a:off x="6719553" y="4903684"/>
              <a:ext cx="82851" cy="70759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" name="Google Shape;1872;p78">
              <a:extLst>
                <a:ext uri="{FF2B5EF4-FFF2-40B4-BE49-F238E27FC236}">
                  <a16:creationId xmlns:a16="http://schemas.microsoft.com/office/drawing/2014/main" id="{35CAB073-DAA6-C9A1-6084-750EC11C35CE}"/>
                </a:ext>
              </a:extLst>
            </p:cNvPr>
            <p:cNvSpPr/>
            <p:nvPr/>
          </p:nvSpPr>
          <p:spPr>
            <a:xfrm>
              <a:off x="6719553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" name="Google Shape;1873;p78">
              <a:extLst>
                <a:ext uri="{FF2B5EF4-FFF2-40B4-BE49-F238E27FC236}">
                  <a16:creationId xmlns:a16="http://schemas.microsoft.com/office/drawing/2014/main" id="{1CE35B50-6D98-AD86-D2B1-831FB9CE3D9D}"/>
                </a:ext>
              </a:extLst>
            </p:cNvPr>
            <p:cNvSpPr/>
            <p:nvPr/>
          </p:nvSpPr>
          <p:spPr>
            <a:xfrm>
              <a:off x="6618265" y="399252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" name="Google Shape;1874;p78">
              <a:extLst>
                <a:ext uri="{FF2B5EF4-FFF2-40B4-BE49-F238E27FC236}">
                  <a16:creationId xmlns:a16="http://schemas.microsoft.com/office/drawing/2014/main" id="{709B2941-00C8-F8B2-DD00-D92307CB6F27}"/>
                </a:ext>
              </a:extLst>
            </p:cNvPr>
            <p:cNvSpPr/>
            <p:nvPr/>
          </p:nvSpPr>
          <p:spPr>
            <a:xfrm>
              <a:off x="6618265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" name="Google Shape;1875;p78">
              <a:extLst>
                <a:ext uri="{FF2B5EF4-FFF2-40B4-BE49-F238E27FC236}">
                  <a16:creationId xmlns:a16="http://schemas.microsoft.com/office/drawing/2014/main" id="{8163A192-531E-48D4-1B4F-F27E7B86956C}"/>
                </a:ext>
              </a:extLst>
            </p:cNvPr>
            <p:cNvSpPr/>
            <p:nvPr/>
          </p:nvSpPr>
          <p:spPr>
            <a:xfrm>
              <a:off x="6112454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" name="Google Shape;1876;p78">
              <a:extLst>
                <a:ext uri="{FF2B5EF4-FFF2-40B4-BE49-F238E27FC236}">
                  <a16:creationId xmlns:a16="http://schemas.microsoft.com/office/drawing/2014/main" id="{94BE076D-1DEC-DDD6-700F-C2354852741D}"/>
                </a:ext>
              </a:extLst>
            </p:cNvPr>
            <p:cNvSpPr/>
            <p:nvPr/>
          </p:nvSpPr>
          <p:spPr>
            <a:xfrm>
              <a:off x="6112454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" name="Google Shape;1877;p78">
              <a:extLst>
                <a:ext uri="{FF2B5EF4-FFF2-40B4-BE49-F238E27FC236}">
                  <a16:creationId xmlns:a16="http://schemas.microsoft.com/office/drawing/2014/main" id="{38735A7D-F707-62BD-9925-ADBAA14781E9}"/>
                </a:ext>
              </a:extLst>
            </p:cNvPr>
            <p:cNvSpPr/>
            <p:nvPr/>
          </p:nvSpPr>
          <p:spPr>
            <a:xfrm>
              <a:off x="6112454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" name="Google Shape;1878;p78">
              <a:extLst>
                <a:ext uri="{FF2B5EF4-FFF2-40B4-BE49-F238E27FC236}">
                  <a16:creationId xmlns:a16="http://schemas.microsoft.com/office/drawing/2014/main" id="{D080F45E-53C2-AB6B-C01A-5D337A17930E}"/>
                </a:ext>
              </a:extLst>
            </p:cNvPr>
            <p:cNvSpPr/>
            <p:nvPr/>
          </p:nvSpPr>
          <p:spPr>
            <a:xfrm>
              <a:off x="6112454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" name="Google Shape;1879;p78">
              <a:extLst>
                <a:ext uri="{FF2B5EF4-FFF2-40B4-BE49-F238E27FC236}">
                  <a16:creationId xmlns:a16="http://schemas.microsoft.com/office/drawing/2014/main" id="{CA9ACDB1-CEC0-C692-88EF-4E7B753AFFBC}"/>
                </a:ext>
              </a:extLst>
            </p:cNvPr>
            <p:cNvSpPr/>
            <p:nvPr/>
          </p:nvSpPr>
          <p:spPr>
            <a:xfrm>
              <a:off x="6112454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" name="Google Shape;1880;p78">
              <a:extLst>
                <a:ext uri="{FF2B5EF4-FFF2-40B4-BE49-F238E27FC236}">
                  <a16:creationId xmlns:a16="http://schemas.microsoft.com/office/drawing/2014/main" id="{5ACC3DB2-D8E9-8639-E97C-83BA870E0602}"/>
                </a:ext>
              </a:extLst>
            </p:cNvPr>
            <p:cNvSpPr/>
            <p:nvPr/>
          </p:nvSpPr>
          <p:spPr>
            <a:xfrm>
              <a:off x="6112454" y="399252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" name="Google Shape;1881;p78">
              <a:extLst>
                <a:ext uri="{FF2B5EF4-FFF2-40B4-BE49-F238E27FC236}">
                  <a16:creationId xmlns:a16="http://schemas.microsoft.com/office/drawing/2014/main" id="{59195C58-FFD3-072E-774C-F0DB7A54C1BE}"/>
                </a:ext>
              </a:extLst>
            </p:cNvPr>
            <p:cNvSpPr/>
            <p:nvPr/>
          </p:nvSpPr>
          <p:spPr>
            <a:xfrm>
              <a:off x="6112454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" name="Google Shape;1882;p78">
              <a:extLst>
                <a:ext uri="{FF2B5EF4-FFF2-40B4-BE49-F238E27FC236}">
                  <a16:creationId xmlns:a16="http://schemas.microsoft.com/office/drawing/2014/main" id="{7AC1A7C9-DFA4-DB31-51CB-6E7E26B4D229}"/>
                </a:ext>
              </a:extLst>
            </p:cNvPr>
            <p:cNvSpPr/>
            <p:nvPr/>
          </p:nvSpPr>
          <p:spPr>
            <a:xfrm>
              <a:off x="6112454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" name="Google Shape;1883;p78">
              <a:extLst>
                <a:ext uri="{FF2B5EF4-FFF2-40B4-BE49-F238E27FC236}">
                  <a16:creationId xmlns:a16="http://schemas.microsoft.com/office/drawing/2014/main" id="{1B98E615-A49B-8107-E208-2372908BAB3C}"/>
                </a:ext>
              </a:extLst>
            </p:cNvPr>
            <p:cNvSpPr/>
            <p:nvPr/>
          </p:nvSpPr>
          <p:spPr>
            <a:xfrm>
              <a:off x="6112454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" name="Google Shape;1884;p78">
              <a:extLst>
                <a:ext uri="{FF2B5EF4-FFF2-40B4-BE49-F238E27FC236}">
                  <a16:creationId xmlns:a16="http://schemas.microsoft.com/office/drawing/2014/main" id="{E934C631-C129-67B7-326B-9DF820DD86F7}"/>
                </a:ext>
              </a:extLst>
            </p:cNvPr>
            <p:cNvSpPr/>
            <p:nvPr/>
          </p:nvSpPr>
          <p:spPr>
            <a:xfrm>
              <a:off x="611245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" name="Google Shape;1885;p78">
              <a:extLst>
                <a:ext uri="{FF2B5EF4-FFF2-40B4-BE49-F238E27FC236}">
                  <a16:creationId xmlns:a16="http://schemas.microsoft.com/office/drawing/2014/main" id="{923774D2-D2AB-5971-0AF7-BCA30FB7A302}"/>
                </a:ext>
              </a:extLst>
            </p:cNvPr>
            <p:cNvSpPr/>
            <p:nvPr/>
          </p:nvSpPr>
          <p:spPr>
            <a:xfrm>
              <a:off x="6112454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" name="Google Shape;1886;p78">
              <a:extLst>
                <a:ext uri="{FF2B5EF4-FFF2-40B4-BE49-F238E27FC236}">
                  <a16:creationId xmlns:a16="http://schemas.microsoft.com/office/drawing/2014/main" id="{CDBF7E51-C038-D3A0-1D4D-D1DA0872B979}"/>
                </a:ext>
              </a:extLst>
            </p:cNvPr>
            <p:cNvSpPr/>
            <p:nvPr/>
          </p:nvSpPr>
          <p:spPr>
            <a:xfrm>
              <a:off x="6112454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" name="Google Shape;1887;p78">
              <a:extLst>
                <a:ext uri="{FF2B5EF4-FFF2-40B4-BE49-F238E27FC236}">
                  <a16:creationId xmlns:a16="http://schemas.microsoft.com/office/drawing/2014/main" id="{973AC68E-62A6-F943-1993-E2601BBAF83E}"/>
                </a:ext>
              </a:extLst>
            </p:cNvPr>
            <p:cNvSpPr/>
            <p:nvPr/>
          </p:nvSpPr>
          <p:spPr>
            <a:xfrm>
              <a:off x="6112454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" name="Google Shape;1888;p78">
              <a:extLst>
                <a:ext uri="{FF2B5EF4-FFF2-40B4-BE49-F238E27FC236}">
                  <a16:creationId xmlns:a16="http://schemas.microsoft.com/office/drawing/2014/main" id="{EAF3EA56-E12D-E592-72D4-FC06FE496670}"/>
                </a:ext>
              </a:extLst>
            </p:cNvPr>
            <p:cNvSpPr/>
            <p:nvPr/>
          </p:nvSpPr>
          <p:spPr>
            <a:xfrm>
              <a:off x="6112454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" name="Google Shape;1889;p78">
              <a:extLst>
                <a:ext uri="{FF2B5EF4-FFF2-40B4-BE49-F238E27FC236}">
                  <a16:creationId xmlns:a16="http://schemas.microsoft.com/office/drawing/2014/main" id="{225C38BA-CA85-07D5-94E2-157640951608}"/>
                </a:ext>
              </a:extLst>
            </p:cNvPr>
            <p:cNvSpPr/>
            <p:nvPr/>
          </p:nvSpPr>
          <p:spPr>
            <a:xfrm>
              <a:off x="6112454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" name="Google Shape;1890;p78">
              <a:extLst>
                <a:ext uri="{FF2B5EF4-FFF2-40B4-BE49-F238E27FC236}">
                  <a16:creationId xmlns:a16="http://schemas.microsoft.com/office/drawing/2014/main" id="{9A2FE8A3-92C4-98FA-C351-74D954CA36D7}"/>
                </a:ext>
              </a:extLst>
            </p:cNvPr>
            <p:cNvSpPr/>
            <p:nvPr/>
          </p:nvSpPr>
          <p:spPr>
            <a:xfrm>
              <a:off x="6112454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" name="Google Shape;1891;p78">
              <a:extLst>
                <a:ext uri="{FF2B5EF4-FFF2-40B4-BE49-F238E27FC236}">
                  <a16:creationId xmlns:a16="http://schemas.microsoft.com/office/drawing/2014/main" id="{6A0CFC02-B54C-5FE0-CA14-47C48A5DEFF8}"/>
                </a:ext>
              </a:extLst>
            </p:cNvPr>
            <p:cNvSpPr/>
            <p:nvPr/>
          </p:nvSpPr>
          <p:spPr>
            <a:xfrm>
              <a:off x="621344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" name="Google Shape;1892;p78">
              <a:extLst>
                <a:ext uri="{FF2B5EF4-FFF2-40B4-BE49-F238E27FC236}">
                  <a16:creationId xmlns:a16="http://schemas.microsoft.com/office/drawing/2014/main" id="{CDF81B92-48E3-AA02-A254-78A8B30AE42C}"/>
                </a:ext>
              </a:extLst>
            </p:cNvPr>
            <p:cNvSpPr/>
            <p:nvPr/>
          </p:nvSpPr>
          <p:spPr>
            <a:xfrm>
              <a:off x="621344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" name="Google Shape;1893;p78">
              <a:extLst>
                <a:ext uri="{FF2B5EF4-FFF2-40B4-BE49-F238E27FC236}">
                  <a16:creationId xmlns:a16="http://schemas.microsoft.com/office/drawing/2014/main" id="{993ECD66-6009-0316-A004-23DCFE92B6F0}"/>
                </a:ext>
              </a:extLst>
            </p:cNvPr>
            <p:cNvSpPr/>
            <p:nvPr/>
          </p:nvSpPr>
          <p:spPr>
            <a:xfrm>
              <a:off x="621344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" name="Google Shape;1894;p78">
              <a:extLst>
                <a:ext uri="{FF2B5EF4-FFF2-40B4-BE49-F238E27FC236}">
                  <a16:creationId xmlns:a16="http://schemas.microsoft.com/office/drawing/2014/main" id="{B85652EA-7878-68A3-8C98-8BE3BFFF775D}"/>
                </a:ext>
              </a:extLst>
            </p:cNvPr>
            <p:cNvSpPr/>
            <p:nvPr/>
          </p:nvSpPr>
          <p:spPr>
            <a:xfrm>
              <a:off x="621344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" name="Google Shape;1895;p78">
              <a:extLst>
                <a:ext uri="{FF2B5EF4-FFF2-40B4-BE49-F238E27FC236}">
                  <a16:creationId xmlns:a16="http://schemas.microsoft.com/office/drawing/2014/main" id="{EFC7C335-8C65-6718-45FD-F1ACCACFC545}"/>
                </a:ext>
              </a:extLst>
            </p:cNvPr>
            <p:cNvSpPr/>
            <p:nvPr/>
          </p:nvSpPr>
          <p:spPr>
            <a:xfrm>
              <a:off x="621344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" name="Google Shape;1896;p78">
              <a:extLst>
                <a:ext uri="{FF2B5EF4-FFF2-40B4-BE49-F238E27FC236}">
                  <a16:creationId xmlns:a16="http://schemas.microsoft.com/office/drawing/2014/main" id="{8FF3EFB3-2861-946C-6723-A48439DACA5B}"/>
                </a:ext>
              </a:extLst>
            </p:cNvPr>
            <p:cNvSpPr/>
            <p:nvPr/>
          </p:nvSpPr>
          <p:spPr>
            <a:xfrm>
              <a:off x="621344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" name="Google Shape;1897;p78">
              <a:extLst>
                <a:ext uri="{FF2B5EF4-FFF2-40B4-BE49-F238E27FC236}">
                  <a16:creationId xmlns:a16="http://schemas.microsoft.com/office/drawing/2014/main" id="{E96C2D48-FB78-3963-0FB5-97822C10AAEA}"/>
                </a:ext>
              </a:extLst>
            </p:cNvPr>
            <p:cNvSpPr/>
            <p:nvPr/>
          </p:nvSpPr>
          <p:spPr>
            <a:xfrm>
              <a:off x="621344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" name="Google Shape;1898;p78">
              <a:extLst>
                <a:ext uri="{FF2B5EF4-FFF2-40B4-BE49-F238E27FC236}">
                  <a16:creationId xmlns:a16="http://schemas.microsoft.com/office/drawing/2014/main" id="{46D0FDEE-D095-98A8-0D65-F1A91EB99808}"/>
                </a:ext>
              </a:extLst>
            </p:cNvPr>
            <p:cNvSpPr/>
            <p:nvPr/>
          </p:nvSpPr>
          <p:spPr>
            <a:xfrm>
              <a:off x="621344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" name="Google Shape;1899;p78">
              <a:extLst>
                <a:ext uri="{FF2B5EF4-FFF2-40B4-BE49-F238E27FC236}">
                  <a16:creationId xmlns:a16="http://schemas.microsoft.com/office/drawing/2014/main" id="{D11903CE-6623-8EB5-6955-900C472C808D}"/>
                </a:ext>
              </a:extLst>
            </p:cNvPr>
            <p:cNvSpPr/>
            <p:nvPr/>
          </p:nvSpPr>
          <p:spPr>
            <a:xfrm>
              <a:off x="6213443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" name="Google Shape;1900;p78">
              <a:extLst>
                <a:ext uri="{FF2B5EF4-FFF2-40B4-BE49-F238E27FC236}">
                  <a16:creationId xmlns:a16="http://schemas.microsoft.com/office/drawing/2014/main" id="{D7882A11-C118-4AD7-A401-F663C2875B2B}"/>
                </a:ext>
              </a:extLst>
            </p:cNvPr>
            <p:cNvSpPr/>
            <p:nvPr/>
          </p:nvSpPr>
          <p:spPr>
            <a:xfrm>
              <a:off x="6213443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" name="Google Shape;1901;p78">
              <a:extLst>
                <a:ext uri="{FF2B5EF4-FFF2-40B4-BE49-F238E27FC236}">
                  <a16:creationId xmlns:a16="http://schemas.microsoft.com/office/drawing/2014/main" id="{0C69A44E-2DC8-AAFB-0541-C739F57F27F5}"/>
                </a:ext>
              </a:extLst>
            </p:cNvPr>
            <p:cNvSpPr/>
            <p:nvPr/>
          </p:nvSpPr>
          <p:spPr>
            <a:xfrm>
              <a:off x="6213443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" name="Google Shape;1902;p78">
              <a:extLst>
                <a:ext uri="{FF2B5EF4-FFF2-40B4-BE49-F238E27FC236}">
                  <a16:creationId xmlns:a16="http://schemas.microsoft.com/office/drawing/2014/main" id="{C38B0B4F-EE65-CB90-5AE8-BC7235FF3FE2}"/>
                </a:ext>
              </a:extLst>
            </p:cNvPr>
            <p:cNvSpPr/>
            <p:nvPr/>
          </p:nvSpPr>
          <p:spPr>
            <a:xfrm>
              <a:off x="6213443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" name="Google Shape;1903;p78">
              <a:extLst>
                <a:ext uri="{FF2B5EF4-FFF2-40B4-BE49-F238E27FC236}">
                  <a16:creationId xmlns:a16="http://schemas.microsoft.com/office/drawing/2014/main" id="{D2879E37-6DDE-97F0-E7FA-CC15266BCDCC}"/>
                </a:ext>
              </a:extLst>
            </p:cNvPr>
            <p:cNvSpPr/>
            <p:nvPr/>
          </p:nvSpPr>
          <p:spPr>
            <a:xfrm>
              <a:off x="6213443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" name="Google Shape;1904;p78">
              <a:extLst>
                <a:ext uri="{FF2B5EF4-FFF2-40B4-BE49-F238E27FC236}">
                  <a16:creationId xmlns:a16="http://schemas.microsoft.com/office/drawing/2014/main" id="{1CCBB01E-BEF8-3C97-7558-FBB675DFAE66}"/>
                </a:ext>
              </a:extLst>
            </p:cNvPr>
            <p:cNvSpPr/>
            <p:nvPr/>
          </p:nvSpPr>
          <p:spPr>
            <a:xfrm>
              <a:off x="6314732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" name="Google Shape;1905;p78">
              <a:extLst>
                <a:ext uri="{FF2B5EF4-FFF2-40B4-BE49-F238E27FC236}">
                  <a16:creationId xmlns:a16="http://schemas.microsoft.com/office/drawing/2014/main" id="{11D572CD-1A12-4566-BF53-477EC20FA25A}"/>
                </a:ext>
              </a:extLst>
            </p:cNvPr>
            <p:cNvSpPr/>
            <p:nvPr/>
          </p:nvSpPr>
          <p:spPr>
            <a:xfrm>
              <a:off x="6314732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" name="Google Shape;1906;p78">
              <a:extLst>
                <a:ext uri="{FF2B5EF4-FFF2-40B4-BE49-F238E27FC236}">
                  <a16:creationId xmlns:a16="http://schemas.microsoft.com/office/drawing/2014/main" id="{FF4811B8-F1D0-0D76-953B-7D91FBACE237}"/>
                </a:ext>
              </a:extLst>
            </p:cNvPr>
            <p:cNvSpPr/>
            <p:nvPr/>
          </p:nvSpPr>
          <p:spPr>
            <a:xfrm>
              <a:off x="6314732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" name="Google Shape;1907;p78">
              <a:extLst>
                <a:ext uri="{FF2B5EF4-FFF2-40B4-BE49-F238E27FC236}">
                  <a16:creationId xmlns:a16="http://schemas.microsoft.com/office/drawing/2014/main" id="{E56FDFD8-C3BD-E750-B631-37928686CE21}"/>
                </a:ext>
              </a:extLst>
            </p:cNvPr>
            <p:cNvSpPr/>
            <p:nvPr/>
          </p:nvSpPr>
          <p:spPr>
            <a:xfrm>
              <a:off x="6314732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" name="Google Shape;1908;p78">
              <a:extLst>
                <a:ext uri="{FF2B5EF4-FFF2-40B4-BE49-F238E27FC236}">
                  <a16:creationId xmlns:a16="http://schemas.microsoft.com/office/drawing/2014/main" id="{A78A69AA-193C-F4F6-1C23-8AF45C071162}"/>
                </a:ext>
              </a:extLst>
            </p:cNvPr>
            <p:cNvSpPr/>
            <p:nvPr/>
          </p:nvSpPr>
          <p:spPr>
            <a:xfrm>
              <a:off x="6314732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" name="Google Shape;1909;p78">
              <a:extLst>
                <a:ext uri="{FF2B5EF4-FFF2-40B4-BE49-F238E27FC236}">
                  <a16:creationId xmlns:a16="http://schemas.microsoft.com/office/drawing/2014/main" id="{396C5F9A-7FBF-C35F-1B11-87229AE48E90}"/>
                </a:ext>
              </a:extLst>
            </p:cNvPr>
            <p:cNvSpPr/>
            <p:nvPr/>
          </p:nvSpPr>
          <p:spPr>
            <a:xfrm>
              <a:off x="6314732" y="399252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" name="Google Shape;1910;p78">
              <a:extLst>
                <a:ext uri="{FF2B5EF4-FFF2-40B4-BE49-F238E27FC236}">
                  <a16:creationId xmlns:a16="http://schemas.microsoft.com/office/drawing/2014/main" id="{6B6E419C-01FA-1007-4A06-7D07F042D1AB}"/>
                </a:ext>
              </a:extLst>
            </p:cNvPr>
            <p:cNvSpPr/>
            <p:nvPr/>
          </p:nvSpPr>
          <p:spPr>
            <a:xfrm>
              <a:off x="6314732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" name="Google Shape;1911;p78">
              <a:extLst>
                <a:ext uri="{FF2B5EF4-FFF2-40B4-BE49-F238E27FC236}">
                  <a16:creationId xmlns:a16="http://schemas.microsoft.com/office/drawing/2014/main" id="{4FD04B07-4397-9ABA-B4F8-3434BFF15B3A}"/>
                </a:ext>
              </a:extLst>
            </p:cNvPr>
            <p:cNvSpPr/>
            <p:nvPr/>
          </p:nvSpPr>
          <p:spPr>
            <a:xfrm>
              <a:off x="6314732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" name="Google Shape;1912;p78">
              <a:extLst>
                <a:ext uri="{FF2B5EF4-FFF2-40B4-BE49-F238E27FC236}">
                  <a16:creationId xmlns:a16="http://schemas.microsoft.com/office/drawing/2014/main" id="{8930137F-01F2-301E-C3E2-986BD5F0F168}"/>
                </a:ext>
              </a:extLst>
            </p:cNvPr>
            <p:cNvSpPr/>
            <p:nvPr/>
          </p:nvSpPr>
          <p:spPr>
            <a:xfrm>
              <a:off x="6314732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" name="Google Shape;1913;p78">
              <a:extLst>
                <a:ext uri="{FF2B5EF4-FFF2-40B4-BE49-F238E27FC236}">
                  <a16:creationId xmlns:a16="http://schemas.microsoft.com/office/drawing/2014/main" id="{75784B38-A841-ECD6-BC2D-B503BE654A36}"/>
                </a:ext>
              </a:extLst>
            </p:cNvPr>
            <p:cNvSpPr/>
            <p:nvPr/>
          </p:nvSpPr>
          <p:spPr>
            <a:xfrm>
              <a:off x="6314732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" name="Google Shape;1914;p78">
              <a:extLst>
                <a:ext uri="{FF2B5EF4-FFF2-40B4-BE49-F238E27FC236}">
                  <a16:creationId xmlns:a16="http://schemas.microsoft.com/office/drawing/2014/main" id="{9C603CE2-A82F-0B01-66A9-F68D0060EE4F}"/>
                </a:ext>
              </a:extLst>
            </p:cNvPr>
            <p:cNvSpPr/>
            <p:nvPr/>
          </p:nvSpPr>
          <p:spPr>
            <a:xfrm>
              <a:off x="6314732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" name="Google Shape;1915;p78">
              <a:extLst>
                <a:ext uri="{FF2B5EF4-FFF2-40B4-BE49-F238E27FC236}">
                  <a16:creationId xmlns:a16="http://schemas.microsoft.com/office/drawing/2014/main" id="{AE9D0DA0-F9FF-3633-84F0-01A8B0B6E8F8}"/>
                </a:ext>
              </a:extLst>
            </p:cNvPr>
            <p:cNvSpPr/>
            <p:nvPr/>
          </p:nvSpPr>
          <p:spPr>
            <a:xfrm>
              <a:off x="6314732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" name="Google Shape;1916;p78">
              <a:extLst>
                <a:ext uri="{FF2B5EF4-FFF2-40B4-BE49-F238E27FC236}">
                  <a16:creationId xmlns:a16="http://schemas.microsoft.com/office/drawing/2014/main" id="{A8DB8EFE-81DA-43A0-A9D4-71DDB1C5E5D8}"/>
                </a:ext>
              </a:extLst>
            </p:cNvPr>
            <p:cNvSpPr/>
            <p:nvPr/>
          </p:nvSpPr>
          <p:spPr>
            <a:xfrm>
              <a:off x="6416020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" name="Google Shape;1917;p78">
              <a:extLst>
                <a:ext uri="{FF2B5EF4-FFF2-40B4-BE49-F238E27FC236}">
                  <a16:creationId xmlns:a16="http://schemas.microsoft.com/office/drawing/2014/main" id="{92917481-3511-C993-A279-ACC640A4F692}"/>
                </a:ext>
              </a:extLst>
            </p:cNvPr>
            <p:cNvSpPr/>
            <p:nvPr/>
          </p:nvSpPr>
          <p:spPr>
            <a:xfrm>
              <a:off x="6416020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" name="Google Shape;1918;p78">
              <a:extLst>
                <a:ext uri="{FF2B5EF4-FFF2-40B4-BE49-F238E27FC236}">
                  <a16:creationId xmlns:a16="http://schemas.microsoft.com/office/drawing/2014/main" id="{11669ECE-5408-119F-0B44-472DC54F6BE8}"/>
                </a:ext>
              </a:extLst>
            </p:cNvPr>
            <p:cNvSpPr/>
            <p:nvPr/>
          </p:nvSpPr>
          <p:spPr>
            <a:xfrm>
              <a:off x="6416020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" name="Google Shape;1919;p78">
              <a:extLst>
                <a:ext uri="{FF2B5EF4-FFF2-40B4-BE49-F238E27FC236}">
                  <a16:creationId xmlns:a16="http://schemas.microsoft.com/office/drawing/2014/main" id="{0835A017-93A6-D7B0-0D8F-6E7B05A4FCE4}"/>
                </a:ext>
              </a:extLst>
            </p:cNvPr>
            <p:cNvSpPr/>
            <p:nvPr/>
          </p:nvSpPr>
          <p:spPr>
            <a:xfrm>
              <a:off x="6416020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" name="Google Shape;1920;p78">
              <a:extLst>
                <a:ext uri="{FF2B5EF4-FFF2-40B4-BE49-F238E27FC236}">
                  <a16:creationId xmlns:a16="http://schemas.microsoft.com/office/drawing/2014/main" id="{7AE12832-8CD4-4C88-EAF4-4DE9F085A8C3}"/>
                </a:ext>
              </a:extLst>
            </p:cNvPr>
            <p:cNvSpPr/>
            <p:nvPr/>
          </p:nvSpPr>
          <p:spPr>
            <a:xfrm>
              <a:off x="651727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" name="Google Shape;1921;p78">
              <a:extLst>
                <a:ext uri="{FF2B5EF4-FFF2-40B4-BE49-F238E27FC236}">
                  <a16:creationId xmlns:a16="http://schemas.microsoft.com/office/drawing/2014/main" id="{D92A90C9-F665-E43F-5051-C87CF6534E29}"/>
                </a:ext>
              </a:extLst>
            </p:cNvPr>
            <p:cNvSpPr/>
            <p:nvPr/>
          </p:nvSpPr>
          <p:spPr>
            <a:xfrm>
              <a:off x="651727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" name="Google Shape;1922;p78">
              <a:extLst>
                <a:ext uri="{FF2B5EF4-FFF2-40B4-BE49-F238E27FC236}">
                  <a16:creationId xmlns:a16="http://schemas.microsoft.com/office/drawing/2014/main" id="{6E10E5D9-B744-6A01-C1BE-BF9B13B116D4}"/>
                </a:ext>
              </a:extLst>
            </p:cNvPr>
            <p:cNvSpPr/>
            <p:nvPr/>
          </p:nvSpPr>
          <p:spPr>
            <a:xfrm>
              <a:off x="651727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" name="Google Shape;1923;p78">
              <a:extLst>
                <a:ext uri="{FF2B5EF4-FFF2-40B4-BE49-F238E27FC236}">
                  <a16:creationId xmlns:a16="http://schemas.microsoft.com/office/drawing/2014/main" id="{017BBD4B-2BE2-8925-2687-A873C0EDF977}"/>
                </a:ext>
              </a:extLst>
            </p:cNvPr>
            <p:cNvSpPr/>
            <p:nvPr/>
          </p:nvSpPr>
          <p:spPr>
            <a:xfrm>
              <a:off x="6517275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" name="Google Shape;1924;p78">
              <a:extLst>
                <a:ext uri="{FF2B5EF4-FFF2-40B4-BE49-F238E27FC236}">
                  <a16:creationId xmlns:a16="http://schemas.microsoft.com/office/drawing/2014/main" id="{DB4A4D92-6B38-58AC-C029-AD4A0D11F213}"/>
                </a:ext>
              </a:extLst>
            </p:cNvPr>
            <p:cNvSpPr/>
            <p:nvPr/>
          </p:nvSpPr>
          <p:spPr>
            <a:xfrm>
              <a:off x="6517109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" name="Google Shape;1925;p78">
              <a:extLst>
                <a:ext uri="{FF2B5EF4-FFF2-40B4-BE49-F238E27FC236}">
                  <a16:creationId xmlns:a16="http://schemas.microsoft.com/office/drawing/2014/main" id="{1DBBEF15-9AA2-8EF2-3DC7-E6EF7692F855}"/>
                </a:ext>
              </a:extLst>
            </p:cNvPr>
            <p:cNvSpPr/>
            <p:nvPr/>
          </p:nvSpPr>
          <p:spPr>
            <a:xfrm>
              <a:off x="6416020" y="419479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" name="Google Shape;1926;p78">
              <a:extLst>
                <a:ext uri="{FF2B5EF4-FFF2-40B4-BE49-F238E27FC236}">
                  <a16:creationId xmlns:a16="http://schemas.microsoft.com/office/drawing/2014/main" id="{B77EDA4E-EBB8-055F-60A6-872DBE48BA95}"/>
                </a:ext>
              </a:extLst>
            </p:cNvPr>
            <p:cNvSpPr/>
            <p:nvPr/>
          </p:nvSpPr>
          <p:spPr>
            <a:xfrm>
              <a:off x="6416020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" name="Google Shape;1927;p78">
              <a:extLst>
                <a:ext uri="{FF2B5EF4-FFF2-40B4-BE49-F238E27FC236}">
                  <a16:creationId xmlns:a16="http://schemas.microsoft.com/office/drawing/2014/main" id="{8FF92C86-5D4D-C162-C514-EAFEFE632CCF}"/>
                </a:ext>
              </a:extLst>
            </p:cNvPr>
            <p:cNvSpPr/>
            <p:nvPr/>
          </p:nvSpPr>
          <p:spPr>
            <a:xfrm>
              <a:off x="6416020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" name="Google Shape;1928;p78">
              <a:extLst>
                <a:ext uri="{FF2B5EF4-FFF2-40B4-BE49-F238E27FC236}">
                  <a16:creationId xmlns:a16="http://schemas.microsoft.com/office/drawing/2014/main" id="{B2330563-6F07-D9B0-EE10-9A0D9E97FFD0}"/>
                </a:ext>
              </a:extLst>
            </p:cNvPr>
            <p:cNvSpPr/>
            <p:nvPr/>
          </p:nvSpPr>
          <p:spPr>
            <a:xfrm>
              <a:off x="6416020" y="4498597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0" name="Google Shape;1929;p78">
              <a:extLst>
                <a:ext uri="{FF2B5EF4-FFF2-40B4-BE49-F238E27FC236}">
                  <a16:creationId xmlns:a16="http://schemas.microsoft.com/office/drawing/2014/main" id="{D663B250-04E2-778E-0B31-6042249FB2CD}"/>
                </a:ext>
              </a:extLst>
            </p:cNvPr>
            <p:cNvSpPr/>
            <p:nvPr/>
          </p:nvSpPr>
          <p:spPr>
            <a:xfrm>
              <a:off x="6416020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1" name="Google Shape;1930;p78">
              <a:extLst>
                <a:ext uri="{FF2B5EF4-FFF2-40B4-BE49-F238E27FC236}">
                  <a16:creationId xmlns:a16="http://schemas.microsoft.com/office/drawing/2014/main" id="{51CB6F25-E326-DDA4-1E8F-725EA83C9332}"/>
                </a:ext>
              </a:extLst>
            </p:cNvPr>
            <p:cNvSpPr/>
            <p:nvPr/>
          </p:nvSpPr>
          <p:spPr>
            <a:xfrm>
              <a:off x="6416020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" name="Google Shape;1931;p78">
              <a:extLst>
                <a:ext uri="{FF2B5EF4-FFF2-40B4-BE49-F238E27FC236}">
                  <a16:creationId xmlns:a16="http://schemas.microsoft.com/office/drawing/2014/main" id="{E45AD247-3F2B-F958-1C9D-672FD55BC2FA}"/>
                </a:ext>
              </a:extLst>
            </p:cNvPr>
            <p:cNvSpPr/>
            <p:nvPr/>
          </p:nvSpPr>
          <p:spPr>
            <a:xfrm>
              <a:off x="6314732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" name="Google Shape;1932;p78">
              <a:extLst>
                <a:ext uri="{FF2B5EF4-FFF2-40B4-BE49-F238E27FC236}">
                  <a16:creationId xmlns:a16="http://schemas.microsoft.com/office/drawing/2014/main" id="{D6187C4E-282F-16EE-05BD-199CDD763579}"/>
                </a:ext>
              </a:extLst>
            </p:cNvPr>
            <p:cNvSpPr/>
            <p:nvPr/>
          </p:nvSpPr>
          <p:spPr>
            <a:xfrm>
              <a:off x="631473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" name="Google Shape;1933;p78">
              <a:extLst>
                <a:ext uri="{FF2B5EF4-FFF2-40B4-BE49-F238E27FC236}">
                  <a16:creationId xmlns:a16="http://schemas.microsoft.com/office/drawing/2014/main" id="{3C583133-148E-5E8F-6455-4A9F342BF429}"/>
                </a:ext>
              </a:extLst>
            </p:cNvPr>
            <p:cNvSpPr/>
            <p:nvPr/>
          </p:nvSpPr>
          <p:spPr>
            <a:xfrm>
              <a:off x="6213443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" name="Google Shape;1934;p78">
              <a:extLst>
                <a:ext uri="{FF2B5EF4-FFF2-40B4-BE49-F238E27FC236}">
                  <a16:creationId xmlns:a16="http://schemas.microsoft.com/office/drawing/2014/main" id="{31123D53-F43B-721E-DB82-64A40812F226}"/>
                </a:ext>
              </a:extLst>
            </p:cNvPr>
            <p:cNvSpPr/>
            <p:nvPr/>
          </p:nvSpPr>
          <p:spPr>
            <a:xfrm>
              <a:off x="6213443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" name="Google Shape;1935;p78">
              <a:extLst>
                <a:ext uri="{FF2B5EF4-FFF2-40B4-BE49-F238E27FC236}">
                  <a16:creationId xmlns:a16="http://schemas.microsoft.com/office/drawing/2014/main" id="{C21C92DB-B8CD-54CC-2F3F-747955978D7D}"/>
                </a:ext>
              </a:extLst>
            </p:cNvPr>
            <p:cNvSpPr/>
            <p:nvPr/>
          </p:nvSpPr>
          <p:spPr>
            <a:xfrm>
              <a:off x="6213443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" name="Google Shape;1936;p78">
              <a:extLst>
                <a:ext uri="{FF2B5EF4-FFF2-40B4-BE49-F238E27FC236}">
                  <a16:creationId xmlns:a16="http://schemas.microsoft.com/office/drawing/2014/main" id="{3DDC165A-FC01-8745-2D17-DB2717D051FE}"/>
                </a:ext>
              </a:extLst>
            </p:cNvPr>
            <p:cNvSpPr/>
            <p:nvPr/>
          </p:nvSpPr>
          <p:spPr>
            <a:xfrm>
              <a:off x="6213443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" name="Google Shape;1937;p78">
              <a:extLst>
                <a:ext uri="{FF2B5EF4-FFF2-40B4-BE49-F238E27FC236}">
                  <a16:creationId xmlns:a16="http://schemas.microsoft.com/office/drawing/2014/main" id="{DABDCBC9-FFA3-B648-FA41-987ADCDD680C}"/>
                </a:ext>
              </a:extLst>
            </p:cNvPr>
            <p:cNvSpPr/>
            <p:nvPr/>
          </p:nvSpPr>
          <p:spPr>
            <a:xfrm>
              <a:off x="6112454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" name="Google Shape;1938;p78">
              <a:extLst>
                <a:ext uri="{FF2B5EF4-FFF2-40B4-BE49-F238E27FC236}">
                  <a16:creationId xmlns:a16="http://schemas.microsoft.com/office/drawing/2014/main" id="{7F969FD1-5BAA-5AB4-7320-D18CEE061B48}"/>
                </a:ext>
              </a:extLst>
            </p:cNvPr>
            <p:cNvSpPr/>
            <p:nvPr/>
          </p:nvSpPr>
          <p:spPr>
            <a:xfrm>
              <a:off x="5606078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" name="Google Shape;1939;p78">
              <a:extLst>
                <a:ext uri="{FF2B5EF4-FFF2-40B4-BE49-F238E27FC236}">
                  <a16:creationId xmlns:a16="http://schemas.microsoft.com/office/drawing/2014/main" id="{F55DE093-963A-9A1F-CB30-437D9F3A4B1D}"/>
                </a:ext>
              </a:extLst>
            </p:cNvPr>
            <p:cNvSpPr/>
            <p:nvPr/>
          </p:nvSpPr>
          <p:spPr>
            <a:xfrm>
              <a:off x="5606078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" name="Google Shape;1940;p78">
              <a:extLst>
                <a:ext uri="{FF2B5EF4-FFF2-40B4-BE49-F238E27FC236}">
                  <a16:creationId xmlns:a16="http://schemas.microsoft.com/office/drawing/2014/main" id="{B325431E-833C-BAA8-AAF2-D808EC30F679}"/>
                </a:ext>
              </a:extLst>
            </p:cNvPr>
            <p:cNvSpPr/>
            <p:nvPr/>
          </p:nvSpPr>
          <p:spPr>
            <a:xfrm>
              <a:off x="5606078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" name="Google Shape;1941;p78">
              <a:extLst>
                <a:ext uri="{FF2B5EF4-FFF2-40B4-BE49-F238E27FC236}">
                  <a16:creationId xmlns:a16="http://schemas.microsoft.com/office/drawing/2014/main" id="{51C5C5C3-94F4-12B1-69A3-E855D0AF1AB6}"/>
                </a:ext>
              </a:extLst>
            </p:cNvPr>
            <p:cNvSpPr/>
            <p:nvPr/>
          </p:nvSpPr>
          <p:spPr>
            <a:xfrm>
              <a:off x="5606078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" name="Google Shape;1942;p78">
              <a:extLst>
                <a:ext uri="{FF2B5EF4-FFF2-40B4-BE49-F238E27FC236}">
                  <a16:creationId xmlns:a16="http://schemas.microsoft.com/office/drawing/2014/main" id="{B2E649C2-AD5E-965A-2989-C14E3FDAABCF}"/>
                </a:ext>
              </a:extLst>
            </p:cNvPr>
            <p:cNvSpPr/>
            <p:nvPr/>
          </p:nvSpPr>
          <p:spPr>
            <a:xfrm>
              <a:off x="5606078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" name="Google Shape;1943;p78">
              <a:extLst>
                <a:ext uri="{FF2B5EF4-FFF2-40B4-BE49-F238E27FC236}">
                  <a16:creationId xmlns:a16="http://schemas.microsoft.com/office/drawing/2014/main" id="{A7015BDE-0796-0693-5BB9-B72B6EBB53A3}"/>
                </a:ext>
              </a:extLst>
            </p:cNvPr>
            <p:cNvSpPr/>
            <p:nvPr/>
          </p:nvSpPr>
          <p:spPr>
            <a:xfrm>
              <a:off x="5606078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" name="Google Shape;1944;p78">
              <a:extLst>
                <a:ext uri="{FF2B5EF4-FFF2-40B4-BE49-F238E27FC236}">
                  <a16:creationId xmlns:a16="http://schemas.microsoft.com/office/drawing/2014/main" id="{D9F92020-5FEB-3779-DF39-A3554D72E5E2}"/>
                </a:ext>
              </a:extLst>
            </p:cNvPr>
            <p:cNvSpPr/>
            <p:nvPr/>
          </p:nvSpPr>
          <p:spPr>
            <a:xfrm>
              <a:off x="5606078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" name="Google Shape;1945;p78">
              <a:extLst>
                <a:ext uri="{FF2B5EF4-FFF2-40B4-BE49-F238E27FC236}">
                  <a16:creationId xmlns:a16="http://schemas.microsoft.com/office/drawing/2014/main" id="{581CFE22-EFB4-9C11-F6AC-A8CF257DF4E8}"/>
                </a:ext>
              </a:extLst>
            </p:cNvPr>
            <p:cNvSpPr/>
            <p:nvPr/>
          </p:nvSpPr>
          <p:spPr>
            <a:xfrm>
              <a:off x="520125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" name="Google Shape;1946;p78">
              <a:extLst>
                <a:ext uri="{FF2B5EF4-FFF2-40B4-BE49-F238E27FC236}">
                  <a16:creationId xmlns:a16="http://schemas.microsoft.com/office/drawing/2014/main" id="{2379E2AD-7759-F8FA-488F-C8318E5FCD8A}"/>
                </a:ext>
              </a:extLst>
            </p:cNvPr>
            <p:cNvSpPr/>
            <p:nvPr/>
          </p:nvSpPr>
          <p:spPr>
            <a:xfrm>
              <a:off x="520125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" name="Google Shape;1947;p78">
              <a:extLst>
                <a:ext uri="{FF2B5EF4-FFF2-40B4-BE49-F238E27FC236}">
                  <a16:creationId xmlns:a16="http://schemas.microsoft.com/office/drawing/2014/main" id="{9076DF4C-E820-5C11-34AF-D629D27F16FA}"/>
                </a:ext>
              </a:extLst>
            </p:cNvPr>
            <p:cNvSpPr/>
            <p:nvPr/>
          </p:nvSpPr>
          <p:spPr>
            <a:xfrm>
              <a:off x="5201257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" name="Google Shape;1948;p78">
              <a:extLst>
                <a:ext uri="{FF2B5EF4-FFF2-40B4-BE49-F238E27FC236}">
                  <a16:creationId xmlns:a16="http://schemas.microsoft.com/office/drawing/2014/main" id="{A10CE529-6382-E58D-D98A-147B7E9ABEEC}"/>
                </a:ext>
              </a:extLst>
            </p:cNvPr>
            <p:cNvSpPr/>
            <p:nvPr/>
          </p:nvSpPr>
          <p:spPr>
            <a:xfrm>
              <a:off x="5302545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" name="Google Shape;1949;p78">
              <a:extLst>
                <a:ext uri="{FF2B5EF4-FFF2-40B4-BE49-F238E27FC236}">
                  <a16:creationId xmlns:a16="http://schemas.microsoft.com/office/drawing/2014/main" id="{EB33E486-E68B-3FB6-9128-31C487E6A151}"/>
                </a:ext>
              </a:extLst>
            </p:cNvPr>
            <p:cNvSpPr/>
            <p:nvPr/>
          </p:nvSpPr>
          <p:spPr>
            <a:xfrm>
              <a:off x="5302545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" name="Google Shape;1950;p78">
              <a:extLst>
                <a:ext uri="{FF2B5EF4-FFF2-40B4-BE49-F238E27FC236}">
                  <a16:creationId xmlns:a16="http://schemas.microsoft.com/office/drawing/2014/main" id="{CC08A8DF-AAA2-EB2E-214C-73029B1872E6}"/>
                </a:ext>
              </a:extLst>
            </p:cNvPr>
            <p:cNvSpPr/>
            <p:nvPr/>
          </p:nvSpPr>
          <p:spPr>
            <a:xfrm>
              <a:off x="5302545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" name="Google Shape;1951;p78">
              <a:extLst>
                <a:ext uri="{FF2B5EF4-FFF2-40B4-BE49-F238E27FC236}">
                  <a16:creationId xmlns:a16="http://schemas.microsoft.com/office/drawing/2014/main" id="{402A629C-D1E5-F45C-00BA-1ACBE4B5C3EA}"/>
                </a:ext>
              </a:extLst>
            </p:cNvPr>
            <p:cNvSpPr/>
            <p:nvPr/>
          </p:nvSpPr>
          <p:spPr>
            <a:xfrm>
              <a:off x="5302545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" name="Google Shape;1952;p78">
              <a:extLst>
                <a:ext uri="{FF2B5EF4-FFF2-40B4-BE49-F238E27FC236}">
                  <a16:creationId xmlns:a16="http://schemas.microsoft.com/office/drawing/2014/main" id="{8AD71028-42AC-C2FB-F87A-310A46AA2BF0}"/>
                </a:ext>
              </a:extLst>
            </p:cNvPr>
            <p:cNvSpPr/>
            <p:nvPr/>
          </p:nvSpPr>
          <p:spPr>
            <a:xfrm>
              <a:off x="5302545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" name="Google Shape;1953;p78">
              <a:extLst>
                <a:ext uri="{FF2B5EF4-FFF2-40B4-BE49-F238E27FC236}">
                  <a16:creationId xmlns:a16="http://schemas.microsoft.com/office/drawing/2014/main" id="{73DA2E1F-45CD-F752-04F1-6128B1BD468B}"/>
                </a:ext>
              </a:extLst>
            </p:cNvPr>
            <p:cNvSpPr/>
            <p:nvPr/>
          </p:nvSpPr>
          <p:spPr>
            <a:xfrm>
              <a:off x="540353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" name="Google Shape;1954;p78">
              <a:extLst>
                <a:ext uri="{FF2B5EF4-FFF2-40B4-BE49-F238E27FC236}">
                  <a16:creationId xmlns:a16="http://schemas.microsoft.com/office/drawing/2014/main" id="{CBE99F08-31DA-5F0F-564C-EDDE8CACBA46}"/>
                </a:ext>
              </a:extLst>
            </p:cNvPr>
            <p:cNvSpPr/>
            <p:nvPr/>
          </p:nvSpPr>
          <p:spPr>
            <a:xfrm>
              <a:off x="5403534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" name="Google Shape;1955;p78">
              <a:extLst>
                <a:ext uri="{FF2B5EF4-FFF2-40B4-BE49-F238E27FC236}">
                  <a16:creationId xmlns:a16="http://schemas.microsoft.com/office/drawing/2014/main" id="{34B12CA4-88EF-B884-7F58-DDF09EC8A46D}"/>
                </a:ext>
              </a:extLst>
            </p:cNvPr>
            <p:cNvSpPr/>
            <p:nvPr/>
          </p:nvSpPr>
          <p:spPr>
            <a:xfrm>
              <a:off x="5403534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" name="Google Shape;1956;p78">
              <a:extLst>
                <a:ext uri="{FF2B5EF4-FFF2-40B4-BE49-F238E27FC236}">
                  <a16:creationId xmlns:a16="http://schemas.microsoft.com/office/drawing/2014/main" id="{D5F77510-C401-D156-80CF-164D86C9909B}"/>
                </a:ext>
              </a:extLst>
            </p:cNvPr>
            <p:cNvSpPr/>
            <p:nvPr/>
          </p:nvSpPr>
          <p:spPr>
            <a:xfrm>
              <a:off x="5403534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" name="Google Shape;1957;p78">
              <a:extLst>
                <a:ext uri="{FF2B5EF4-FFF2-40B4-BE49-F238E27FC236}">
                  <a16:creationId xmlns:a16="http://schemas.microsoft.com/office/drawing/2014/main" id="{4D12D3E9-A7BC-A939-A2DC-A9B72AC145A9}"/>
                </a:ext>
              </a:extLst>
            </p:cNvPr>
            <p:cNvSpPr/>
            <p:nvPr/>
          </p:nvSpPr>
          <p:spPr>
            <a:xfrm>
              <a:off x="5403534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" name="Google Shape;1958;p78">
              <a:extLst>
                <a:ext uri="{FF2B5EF4-FFF2-40B4-BE49-F238E27FC236}">
                  <a16:creationId xmlns:a16="http://schemas.microsoft.com/office/drawing/2014/main" id="{9D13F0BA-C5C5-CA3A-534C-51914C5845CB}"/>
                </a:ext>
              </a:extLst>
            </p:cNvPr>
            <p:cNvSpPr/>
            <p:nvPr/>
          </p:nvSpPr>
          <p:spPr>
            <a:xfrm>
              <a:off x="5403534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" name="Google Shape;1959;p78">
              <a:extLst>
                <a:ext uri="{FF2B5EF4-FFF2-40B4-BE49-F238E27FC236}">
                  <a16:creationId xmlns:a16="http://schemas.microsoft.com/office/drawing/2014/main" id="{08663CE4-2683-599F-DE31-7B41FDEA4470}"/>
                </a:ext>
              </a:extLst>
            </p:cNvPr>
            <p:cNvSpPr/>
            <p:nvPr/>
          </p:nvSpPr>
          <p:spPr>
            <a:xfrm>
              <a:off x="5403534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" name="Google Shape;1960;p78">
              <a:extLst>
                <a:ext uri="{FF2B5EF4-FFF2-40B4-BE49-F238E27FC236}">
                  <a16:creationId xmlns:a16="http://schemas.microsoft.com/office/drawing/2014/main" id="{8054CADA-E19B-5F60-2C1F-1362AB0ABACB}"/>
                </a:ext>
              </a:extLst>
            </p:cNvPr>
            <p:cNvSpPr/>
            <p:nvPr/>
          </p:nvSpPr>
          <p:spPr>
            <a:xfrm>
              <a:off x="550482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" name="Google Shape;1961;p78">
              <a:extLst>
                <a:ext uri="{FF2B5EF4-FFF2-40B4-BE49-F238E27FC236}">
                  <a16:creationId xmlns:a16="http://schemas.microsoft.com/office/drawing/2014/main" id="{ED2CDDE1-8CDA-F8F8-252B-2FEECF2149A6}"/>
                </a:ext>
              </a:extLst>
            </p:cNvPr>
            <p:cNvSpPr/>
            <p:nvPr/>
          </p:nvSpPr>
          <p:spPr>
            <a:xfrm>
              <a:off x="550482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" name="Google Shape;1962;p78">
              <a:extLst>
                <a:ext uri="{FF2B5EF4-FFF2-40B4-BE49-F238E27FC236}">
                  <a16:creationId xmlns:a16="http://schemas.microsoft.com/office/drawing/2014/main" id="{CCF17BF7-0FD9-43FC-3C36-2302469EA123}"/>
                </a:ext>
              </a:extLst>
            </p:cNvPr>
            <p:cNvSpPr/>
            <p:nvPr/>
          </p:nvSpPr>
          <p:spPr>
            <a:xfrm>
              <a:off x="550482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" name="Google Shape;1963;p78">
              <a:extLst>
                <a:ext uri="{FF2B5EF4-FFF2-40B4-BE49-F238E27FC236}">
                  <a16:creationId xmlns:a16="http://schemas.microsoft.com/office/drawing/2014/main" id="{44366455-F68F-C6E2-F390-3530C4F0497E}"/>
                </a:ext>
              </a:extLst>
            </p:cNvPr>
            <p:cNvSpPr/>
            <p:nvPr/>
          </p:nvSpPr>
          <p:spPr>
            <a:xfrm>
              <a:off x="550482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" name="Google Shape;1964;p78">
              <a:extLst>
                <a:ext uri="{FF2B5EF4-FFF2-40B4-BE49-F238E27FC236}">
                  <a16:creationId xmlns:a16="http://schemas.microsoft.com/office/drawing/2014/main" id="{70B47C4E-F18E-5EA1-E7B5-CED86B512F9A}"/>
                </a:ext>
              </a:extLst>
            </p:cNvPr>
            <p:cNvSpPr/>
            <p:nvPr/>
          </p:nvSpPr>
          <p:spPr>
            <a:xfrm>
              <a:off x="550482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" name="Google Shape;1965;p78">
              <a:extLst>
                <a:ext uri="{FF2B5EF4-FFF2-40B4-BE49-F238E27FC236}">
                  <a16:creationId xmlns:a16="http://schemas.microsoft.com/office/drawing/2014/main" id="{4FBB0275-06F2-C474-CCFC-799123B11918}"/>
                </a:ext>
              </a:extLst>
            </p:cNvPr>
            <p:cNvSpPr/>
            <p:nvPr/>
          </p:nvSpPr>
          <p:spPr>
            <a:xfrm>
              <a:off x="550482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" name="Google Shape;1966;p78">
              <a:extLst>
                <a:ext uri="{FF2B5EF4-FFF2-40B4-BE49-F238E27FC236}">
                  <a16:creationId xmlns:a16="http://schemas.microsoft.com/office/drawing/2014/main" id="{B6D2C541-1B20-73D1-D8E2-AB1F5FF73EFA}"/>
                </a:ext>
              </a:extLst>
            </p:cNvPr>
            <p:cNvSpPr/>
            <p:nvPr/>
          </p:nvSpPr>
          <p:spPr>
            <a:xfrm>
              <a:off x="550482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" name="Google Shape;1967;p78">
              <a:extLst>
                <a:ext uri="{FF2B5EF4-FFF2-40B4-BE49-F238E27FC236}">
                  <a16:creationId xmlns:a16="http://schemas.microsoft.com/office/drawing/2014/main" id="{ADEAB667-3288-3414-659F-72DDF5A764EC}"/>
                </a:ext>
              </a:extLst>
            </p:cNvPr>
            <p:cNvSpPr/>
            <p:nvPr/>
          </p:nvSpPr>
          <p:spPr>
            <a:xfrm>
              <a:off x="550482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" name="Google Shape;1968;p78">
              <a:extLst>
                <a:ext uri="{FF2B5EF4-FFF2-40B4-BE49-F238E27FC236}">
                  <a16:creationId xmlns:a16="http://schemas.microsoft.com/office/drawing/2014/main" id="{53D313F2-72C4-C68B-FAB6-E3872007772B}"/>
                </a:ext>
              </a:extLst>
            </p:cNvPr>
            <p:cNvSpPr/>
            <p:nvPr/>
          </p:nvSpPr>
          <p:spPr>
            <a:xfrm>
              <a:off x="5606078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" name="Google Shape;1969;p78">
              <a:extLst>
                <a:ext uri="{FF2B5EF4-FFF2-40B4-BE49-F238E27FC236}">
                  <a16:creationId xmlns:a16="http://schemas.microsoft.com/office/drawing/2014/main" id="{A265A1C4-D92C-D53C-2394-CC9350556976}"/>
                </a:ext>
              </a:extLst>
            </p:cNvPr>
            <p:cNvSpPr/>
            <p:nvPr/>
          </p:nvSpPr>
          <p:spPr>
            <a:xfrm>
              <a:off x="5707367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" name="Google Shape;1970;p78">
              <a:extLst>
                <a:ext uri="{FF2B5EF4-FFF2-40B4-BE49-F238E27FC236}">
                  <a16:creationId xmlns:a16="http://schemas.microsoft.com/office/drawing/2014/main" id="{04695137-5BE0-63C4-1D9B-A9F318E94204}"/>
                </a:ext>
              </a:extLst>
            </p:cNvPr>
            <p:cNvSpPr/>
            <p:nvPr/>
          </p:nvSpPr>
          <p:spPr>
            <a:xfrm>
              <a:off x="5707367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" name="Google Shape;1971;p78">
              <a:extLst>
                <a:ext uri="{FF2B5EF4-FFF2-40B4-BE49-F238E27FC236}">
                  <a16:creationId xmlns:a16="http://schemas.microsoft.com/office/drawing/2014/main" id="{1B9CB777-A686-DF0E-F77B-0002959BCE3B}"/>
                </a:ext>
              </a:extLst>
            </p:cNvPr>
            <p:cNvSpPr/>
            <p:nvPr/>
          </p:nvSpPr>
          <p:spPr>
            <a:xfrm>
              <a:off x="5707367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" name="Google Shape;1972;p78">
              <a:extLst>
                <a:ext uri="{FF2B5EF4-FFF2-40B4-BE49-F238E27FC236}">
                  <a16:creationId xmlns:a16="http://schemas.microsoft.com/office/drawing/2014/main" id="{287A77D4-9FF3-19C9-260F-9579F0F6E12C}"/>
                </a:ext>
              </a:extLst>
            </p:cNvPr>
            <p:cNvSpPr/>
            <p:nvPr/>
          </p:nvSpPr>
          <p:spPr>
            <a:xfrm>
              <a:off x="5707367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" name="Google Shape;1973;p78">
              <a:extLst>
                <a:ext uri="{FF2B5EF4-FFF2-40B4-BE49-F238E27FC236}">
                  <a16:creationId xmlns:a16="http://schemas.microsoft.com/office/drawing/2014/main" id="{8AD62E2E-9E6B-23E3-4AA7-6C3AD958FE22}"/>
                </a:ext>
              </a:extLst>
            </p:cNvPr>
            <p:cNvSpPr/>
            <p:nvPr/>
          </p:nvSpPr>
          <p:spPr>
            <a:xfrm>
              <a:off x="5707367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" name="Google Shape;1974;p78">
              <a:extLst>
                <a:ext uri="{FF2B5EF4-FFF2-40B4-BE49-F238E27FC236}">
                  <a16:creationId xmlns:a16="http://schemas.microsoft.com/office/drawing/2014/main" id="{11161844-3DD6-BB94-2A87-5D1E596C813D}"/>
                </a:ext>
              </a:extLst>
            </p:cNvPr>
            <p:cNvSpPr/>
            <p:nvPr/>
          </p:nvSpPr>
          <p:spPr>
            <a:xfrm>
              <a:off x="5707367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" name="Google Shape;1975;p78">
              <a:extLst>
                <a:ext uri="{FF2B5EF4-FFF2-40B4-BE49-F238E27FC236}">
                  <a16:creationId xmlns:a16="http://schemas.microsoft.com/office/drawing/2014/main" id="{55B4B9ED-C581-0F35-BAE6-7EFA0A2A95D0}"/>
                </a:ext>
              </a:extLst>
            </p:cNvPr>
            <p:cNvSpPr/>
            <p:nvPr/>
          </p:nvSpPr>
          <p:spPr>
            <a:xfrm>
              <a:off x="5707367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" name="Google Shape;1976;p78">
              <a:extLst>
                <a:ext uri="{FF2B5EF4-FFF2-40B4-BE49-F238E27FC236}">
                  <a16:creationId xmlns:a16="http://schemas.microsoft.com/office/drawing/2014/main" id="{8C384769-2097-8925-E48D-0A4DEF5B487B}"/>
                </a:ext>
              </a:extLst>
            </p:cNvPr>
            <p:cNvSpPr/>
            <p:nvPr/>
          </p:nvSpPr>
          <p:spPr>
            <a:xfrm>
              <a:off x="5808622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" name="Google Shape;1977;p78">
              <a:extLst>
                <a:ext uri="{FF2B5EF4-FFF2-40B4-BE49-F238E27FC236}">
                  <a16:creationId xmlns:a16="http://schemas.microsoft.com/office/drawing/2014/main" id="{808C8FFA-BF93-B36E-89CA-38F1BA3E8730}"/>
                </a:ext>
              </a:extLst>
            </p:cNvPr>
            <p:cNvSpPr/>
            <p:nvPr/>
          </p:nvSpPr>
          <p:spPr>
            <a:xfrm>
              <a:off x="5808622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" name="Google Shape;1978;p78">
              <a:extLst>
                <a:ext uri="{FF2B5EF4-FFF2-40B4-BE49-F238E27FC236}">
                  <a16:creationId xmlns:a16="http://schemas.microsoft.com/office/drawing/2014/main" id="{FD23A43F-D1BE-A4BD-F702-8D92681E21F5}"/>
                </a:ext>
              </a:extLst>
            </p:cNvPr>
            <p:cNvSpPr/>
            <p:nvPr/>
          </p:nvSpPr>
          <p:spPr>
            <a:xfrm>
              <a:off x="5808622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" name="Google Shape;1979;p78">
              <a:extLst>
                <a:ext uri="{FF2B5EF4-FFF2-40B4-BE49-F238E27FC236}">
                  <a16:creationId xmlns:a16="http://schemas.microsoft.com/office/drawing/2014/main" id="{793D0583-D8EC-76F3-6793-D16851018D21}"/>
                </a:ext>
              </a:extLst>
            </p:cNvPr>
            <p:cNvSpPr/>
            <p:nvPr/>
          </p:nvSpPr>
          <p:spPr>
            <a:xfrm>
              <a:off x="580862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" name="Google Shape;1980;p78">
              <a:extLst>
                <a:ext uri="{FF2B5EF4-FFF2-40B4-BE49-F238E27FC236}">
                  <a16:creationId xmlns:a16="http://schemas.microsoft.com/office/drawing/2014/main" id="{0D61A943-9F41-A11E-DA83-4A2E7C9FE5C4}"/>
                </a:ext>
              </a:extLst>
            </p:cNvPr>
            <p:cNvSpPr/>
            <p:nvPr/>
          </p:nvSpPr>
          <p:spPr>
            <a:xfrm>
              <a:off x="5808622" y="3789977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" name="Google Shape;1981;p78">
              <a:extLst>
                <a:ext uri="{FF2B5EF4-FFF2-40B4-BE49-F238E27FC236}">
                  <a16:creationId xmlns:a16="http://schemas.microsoft.com/office/drawing/2014/main" id="{B620883B-8FB0-D8DE-A885-A3A3EC7DA76A}"/>
                </a:ext>
              </a:extLst>
            </p:cNvPr>
            <p:cNvSpPr/>
            <p:nvPr/>
          </p:nvSpPr>
          <p:spPr>
            <a:xfrm>
              <a:off x="5808622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" name="Google Shape;1982;p78">
              <a:extLst>
                <a:ext uri="{FF2B5EF4-FFF2-40B4-BE49-F238E27FC236}">
                  <a16:creationId xmlns:a16="http://schemas.microsoft.com/office/drawing/2014/main" id="{3007AFB8-2A39-4D85-A859-A41143B813AE}"/>
                </a:ext>
              </a:extLst>
            </p:cNvPr>
            <p:cNvSpPr/>
            <p:nvPr/>
          </p:nvSpPr>
          <p:spPr>
            <a:xfrm>
              <a:off x="5808622" y="399252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" name="Google Shape;1983;p78">
              <a:extLst>
                <a:ext uri="{FF2B5EF4-FFF2-40B4-BE49-F238E27FC236}">
                  <a16:creationId xmlns:a16="http://schemas.microsoft.com/office/drawing/2014/main" id="{C962F930-621B-8C42-B962-5146F795BD11}"/>
                </a:ext>
              </a:extLst>
            </p:cNvPr>
            <p:cNvSpPr/>
            <p:nvPr/>
          </p:nvSpPr>
          <p:spPr>
            <a:xfrm>
              <a:off x="5808622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" name="Google Shape;1984;p78">
              <a:extLst>
                <a:ext uri="{FF2B5EF4-FFF2-40B4-BE49-F238E27FC236}">
                  <a16:creationId xmlns:a16="http://schemas.microsoft.com/office/drawing/2014/main" id="{B8866A0F-A0E6-F7D8-1414-95BBE64135D5}"/>
                </a:ext>
              </a:extLst>
            </p:cNvPr>
            <p:cNvSpPr/>
            <p:nvPr/>
          </p:nvSpPr>
          <p:spPr>
            <a:xfrm>
              <a:off x="590991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" name="Google Shape;1985;p78">
              <a:extLst>
                <a:ext uri="{FF2B5EF4-FFF2-40B4-BE49-F238E27FC236}">
                  <a16:creationId xmlns:a16="http://schemas.microsoft.com/office/drawing/2014/main" id="{7411FBA1-B392-7620-4763-22D96BB50935}"/>
                </a:ext>
              </a:extLst>
            </p:cNvPr>
            <p:cNvSpPr/>
            <p:nvPr/>
          </p:nvSpPr>
          <p:spPr>
            <a:xfrm>
              <a:off x="5909910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" name="Google Shape;1986;p78">
              <a:extLst>
                <a:ext uri="{FF2B5EF4-FFF2-40B4-BE49-F238E27FC236}">
                  <a16:creationId xmlns:a16="http://schemas.microsoft.com/office/drawing/2014/main" id="{56EAC36E-B58A-13CF-D23A-94D3D7BAEBDA}"/>
                </a:ext>
              </a:extLst>
            </p:cNvPr>
            <p:cNvSpPr/>
            <p:nvPr/>
          </p:nvSpPr>
          <p:spPr>
            <a:xfrm>
              <a:off x="5909910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" name="Google Shape;1987;p78">
              <a:extLst>
                <a:ext uri="{FF2B5EF4-FFF2-40B4-BE49-F238E27FC236}">
                  <a16:creationId xmlns:a16="http://schemas.microsoft.com/office/drawing/2014/main" id="{8D7109FE-681C-B50E-1690-E5FB556DAAC7}"/>
                </a:ext>
              </a:extLst>
            </p:cNvPr>
            <p:cNvSpPr/>
            <p:nvPr/>
          </p:nvSpPr>
          <p:spPr>
            <a:xfrm>
              <a:off x="5909910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" name="Google Shape;1988;p78">
              <a:extLst>
                <a:ext uri="{FF2B5EF4-FFF2-40B4-BE49-F238E27FC236}">
                  <a16:creationId xmlns:a16="http://schemas.microsoft.com/office/drawing/2014/main" id="{BC3D77A8-CCB2-C964-3145-BC1F3055BB01}"/>
                </a:ext>
              </a:extLst>
            </p:cNvPr>
            <p:cNvSpPr/>
            <p:nvPr/>
          </p:nvSpPr>
          <p:spPr>
            <a:xfrm>
              <a:off x="5909910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" name="Google Shape;1989;p78">
              <a:extLst>
                <a:ext uri="{FF2B5EF4-FFF2-40B4-BE49-F238E27FC236}">
                  <a16:creationId xmlns:a16="http://schemas.microsoft.com/office/drawing/2014/main" id="{7F9CC5CE-C8A3-1ADD-FBFB-144719935D2F}"/>
                </a:ext>
              </a:extLst>
            </p:cNvPr>
            <p:cNvSpPr/>
            <p:nvPr/>
          </p:nvSpPr>
          <p:spPr>
            <a:xfrm>
              <a:off x="5909910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" name="Google Shape;1990;p78">
              <a:extLst>
                <a:ext uri="{FF2B5EF4-FFF2-40B4-BE49-F238E27FC236}">
                  <a16:creationId xmlns:a16="http://schemas.microsoft.com/office/drawing/2014/main" id="{D64900BC-87D6-DCF8-3BF1-81A7E4B79C3A}"/>
                </a:ext>
              </a:extLst>
            </p:cNvPr>
            <p:cNvSpPr/>
            <p:nvPr/>
          </p:nvSpPr>
          <p:spPr>
            <a:xfrm>
              <a:off x="5909910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" name="Google Shape;1991;p78">
              <a:extLst>
                <a:ext uri="{FF2B5EF4-FFF2-40B4-BE49-F238E27FC236}">
                  <a16:creationId xmlns:a16="http://schemas.microsoft.com/office/drawing/2014/main" id="{54800A84-74BF-B01D-6E4D-293E73D87B32}"/>
                </a:ext>
              </a:extLst>
            </p:cNvPr>
            <p:cNvSpPr/>
            <p:nvPr/>
          </p:nvSpPr>
          <p:spPr>
            <a:xfrm>
              <a:off x="5909910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" name="Google Shape;1992;p78">
              <a:extLst>
                <a:ext uri="{FF2B5EF4-FFF2-40B4-BE49-F238E27FC236}">
                  <a16:creationId xmlns:a16="http://schemas.microsoft.com/office/drawing/2014/main" id="{7D081379-B05D-D9B9-BA45-25F5B3A5CB8D}"/>
                </a:ext>
              </a:extLst>
            </p:cNvPr>
            <p:cNvSpPr/>
            <p:nvPr/>
          </p:nvSpPr>
          <p:spPr>
            <a:xfrm>
              <a:off x="5909910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" name="Google Shape;1993;p78">
              <a:extLst>
                <a:ext uri="{FF2B5EF4-FFF2-40B4-BE49-F238E27FC236}">
                  <a16:creationId xmlns:a16="http://schemas.microsoft.com/office/drawing/2014/main" id="{A304F460-BB22-72F2-7FA0-0C33AB6415D0}"/>
                </a:ext>
              </a:extLst>
            </p:cNvPr>
            <p:cNvSpPr/>
            <p:nvPr/>
          </p:nvSpPr>
          <p:spPr>
            <a:xfrm>
              <a:off x="5909910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" name="Google Shape;1994;p78">
              <a:extLst>
                <a:ext uri="{FF2B5EF4-FFF2-40B4-BE49-F238E27FC236}">
                  <a16:creationId xmlns:a16="http://schemas.microsoft.com/office/drawing/2014/main" id="{9B937AC7-4C4D-0204-CB5A-5B49D0ACD55F}"/>
                </a:ext>
              </a:extLst>
            </p:cNvPr>
            <p:cNvSpPr/>
            <p:nvPr/>
          </p:nvSpPr>
          <p:spPr>
            <a:xfrm>
              <a:off x="6011165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" name="Google Shape;1995;p78">
              <a:extLst>
                <a:ext uri="{FF2B5EF4-FFF2-40B4-BE49-F238E27FC236}">
                  <a16:creationId xmlns:a16="http://schemas.microsoft.com/office/drawing/2014/main" id="{15C6A85D-984C-9B2D-CB99-2CE1C9CA3CF3}"/>
                </a:ext>
              </a:extLst>
            </p:cNvPr>
            <p:cNvSpPr/>
            <p:nvPr/>
          </p:nvSpPr>
          <p:spPr>
            <a:xfrm>
              <a:off x="6011165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" name="Google Shape;1996;p78">
              <a:extLst>
                <a:ext uri="{FF2B5EF4-FFF2-40B4-BE49-F238E27FC236}">
                  <a16:creationId xmlns:a16="http://schemas.microsoft.com/office/drawing/2014/main" id="{1EDDE649-F2B4-9D63-548C-000DA7BA7C1F}"/>
                </a:ext>
              </a:extLst>
            </p:cNvPr>
            <p:cNvSpPr/>
            <p:nvPr/>
          </p:nvSpPr>
          <p:spPr>
            <a:xfrm>
              <a:off x="6011165" y="4903684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" name="Google Shape;1997;p78">
              <a:extLst>
                <a:ext uri="{FF2B5EF4-FFF2-40B4-BE49-F238E27FC236}">
                  <a16:creationId xmlns:a16="http://schemas.microsoft.com/office/drawing/2014/main" id="{9D6892F8-EB75-F8B4-26D4-CFFEEBC741F8}"/>
                </a:ext>
              </a:extLst>
            </p:cNvPr>
            <p:cNvSpPr/>
            <p:nvPr/>
          </p:nvSpPr>
          <p:spPr>
            <a:xfrm>
              <a:off x="601116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" name="Google Shape;1998;p78">
              <a:extLst>
                <a:ext uri="{FF2B5EF4-FFF2-40B4-BE49-F238E27FC236}">
                  <a16:creationId xmlns:a16="http://schemas.microsoft.com/office/drawing/2014/main" id="{7619BA0D-EE93-1C3D-EB4D-7CDE2B2E86F5}"/>
                </a:ext>
              </a:extLst>
            </p:cNvPr>
            <p:cNvSpPr/>
            <p:nvPr/>
          </p:nvSpPr>
          <p:spPr>
            <a:xfrm>
              <a:off x="601116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" name="Google Shape;1999;p78">
              <a:extLst>
                <a:ext uri="{FF2B5EF4-FFF2-40B4-BE49-F238E27FC236}">
                  <a16:creationId xmlns:a16="http://schemas.microsoft.com/office/drawing/2014/main" id="{6EFD84D7-8221-4300-39C2-673736AFCFCF}"/>
                </a:ext>
              </a:extLst>
            </p:cNvPr>
            <p:cNvSpPr/>
            <p:nvPr/>
          </p:nvSpPr>
          <p:spPr>
            <a:xfrm>
              <a:off x="601116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" name="Google Shape;2000;p78">
              <a:extLst>
                <a:ext uri="{FF2B5EF4-FFF2-40B4-BE49-F238E27FC236}">
                  <a16:creationId xmlns:a16="http://schemas.microsoft.com/office/drawing/2014/main" id="{29F6512E-E957-4186-EDC1-467477B9F74F}"/>
                </a:ext>
              </a:extLst>
            </p:cNvPr>
            <p:cNvSpPr/>
            <p:nvPr/>
          </p:nvSpPr>
          <p:spPr>
            <a:xfrm>
              <a:off x="6011165" y="4498597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" name="Google Shape;2001;p78">
              <a:extLst>
                <a:ext uri="{FF2B5EF4-FFF2-40B4-BE49-F238E27FC236}">
                  <a16:creationId xmlns:a16="http://schemas.microsoft.com/office/drawing/2014/main" id="{89BB1592-3C55-EBF9-E8B4-3703F7CF6332}"/>
                </a:ext>
              </a:extLst>
            </p:cNvPr>
            <p:cNvSpPr/>
            <p:nvPr/>
          </p:nvSpPr>
          <p:spPr>
            <a:xfrm>
              <a:off x="601116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" name="Google Shape;2002;p78">
              <a:extLst>
                <a:ext uri="{FF2B5EF4-FFF2-40B4-BE49-F238E27FC236}">
                  <a16:creationId xmlns:a16="http://schemas.microsoft.com/office/drawing/2014/main" id="{11B18D40-BA45-1169-DDD3-423B2C47C920}"/>
                </a:ext>
              </a:extLst>
            </p:cNvPr>
            <p:cNvSpPr/>
            <p:nvPr/>
          </p:nvSpPr>
          <p:spPr>
            <a:xfrm>
              <a:off x="6011165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" name="Google Shape;2003;p78">
              <a:extLst>
                <a:ext uri="{FF2B5EF4-FFF2-40B4-BE49-F238E27FC236}">
                  <a16:creationId xmlns:a16="http://schemas.microsoft.com/office/drawing/2014/main" id="{BFA23AD5-F400-6127-CB65-01EFC4063D35}"/>
                </a:ext>
              </a:extLst>
            </p:cNvPr>
            <p:cNvSpPr/>
            <p:nvPr/>
          </p:nvSpPr>
          <p:spPr>
            <a:xfrm>
              <a:off x="6010999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" name="Google Shape;2004;p78">
              <a:extLst>
                <a:ext uri="{FF2B5EF4-FFF2-40B4-BE49-F238E27FC236}">
                  <a16:creationId xmlns:a16="http://schemas.microsoft.com/office/drawing/2014/main" id="{56BDF4D7-1EE8-C8AC-0812-7FB55D26BC21}"/>
                </a:ext>
              </a:extLst>
            </p:cNvPr>
            <p:cNvSpPr/>
            <p:nvPr/>
          </p:nvSpPr>
          <p:spPr>
            <a:xfrm>
              <a:off x="6011165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" name="Google Shape;2005;p78">
              <a:extLst>
                <a:ext uri="{FF2B5EF4-FFF2-40B4-BE49-F238E27FC236}">
                  <a16:creationId xmlns:a16="http://schemas.microsoft.com/office/drawing/2014/main" id="{EDBBB1A4-2B78-B4D4-0D63-EF9636EE69B5}"/>
                </a:ext>
              </a:extLst>
            </p:cNvPr>
            <p:cNvSpPr/>
            <p:nvPr/>
          </p:nvSpPr>
          <p:spPr>
            <a:xfrm>
              <a:off x="601116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" name="Google Shape;2006;p78">
              <a:extLst>
                <a:ext uri="{FF2B5EF4-FFF2-40B4-BE49-F238E27FC236}">
                  <a16:creationId xmlns:a16="http://schemas.microsoft.com/office/drawing/2014/main" id="{DF87BBF5-47C0-0AFC-F226-6D2BB96C1D2F}"/>
                </a:ext>
              </a:extLst>
            </p:cNvPr>
            <p:cNvSpPr/>
            <p:nvPr/>
          </p:nvSpPr>
          <p:spPr>
            <a:xfrm>
              <a:off x="601116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" name="Google Shape;2007;p78">
              <a:extLst>
                <a:ext uri="{FF2B5EF4-FFF2-40B4-BE49-F238E27FC236}">
                  <a16:creationId xmlns:a16="http://schemas.microsoft.com/office/drawing/2014/main" id="{E8C9D127-9F18-CF7D-3B11-A2476C18B597}"/>
                </a:ext>
              </a:extLst>
            </p:cNvPr>
            <p:cNvSpPr/>
            <p:nvPr/>
          </p:nvSpPr>
          <p:spPr>
            <a:xfrm>
              <a:off x="601116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" name="Google Shape;2008;p78">
              <a:extLst>
                <a:ext uri="{FF2B5EF4-FFF2-40B4-BE49-F238E27FC236}">
                  <a16:creationId xmlns:a16="http://schemas.microsoft.com/office/drawing/2014/main" id="{E9D8A8CE-DB7D-43DB-19D6-B12650DDD02A}"/>
                </a:ext>
              </a:extLst>
            </p:cNvPr>
            <p:cNvSpPr/>
            <p:nvPr/>
          </p:nvSpPr>
          <p:spPr>
            <a:xfrm>
              <a:off x="601116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" name="Google Shape;2009;p78">
              <a:extLst>
                <a:ext uri="{FF2B5EF4-FFF2-40B4-BE49-F238E27FC236}">
                  <a16:creationId xmlns:a16="http://schemas.microsoft.com/office/drawing/2014/main" id="{3CBF1B0A-0B31-9F30-74B1-E0FC192E0881}"/>
                </a:ext>
              </a:extLst>
            </p:cNvPr>
            <p:cNvSpPr/>
            <p:nvPr/>
          </p:nvSpPr>
          <p:spPr>
            <a:xfrm>
              <a:off x="601116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" name="Google Shape;2010;p78">
              <a:extLst>
                <a:ext uri="{FF2B5EF4-FFF2-40B4-BE49-F238E27FC236}">
                  <a16:creationId xmlns:a16="http://schemas.microsoft.com/office/drawing/2014/main" id="{A5213879-3152-B529-3400-B3723E4961AF}"/>
                </a:ext>
              </a:extLst>
            </p:cNvPr>
            <p:cNvSpPr/>
            <p:nvPr/>
          </p:nvSpPr>
          <p:spPr>
            <a:xfrm>
              <a:off x="5909910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" name="Google Shape;2011;p78">
              <a:extLst>
                <a:ext uri="{FF2B5EF4-FFF2-40B4-BE49-F238E27FC236}">
                  <a16:creationId xmlns:a16="http://schemas.microsoft.com/office/drawing/2014/main" id="{00B2A447-DE61-1CEC-A1BE-7FBC50212399}"/>
                </a:ext>
              </a:extLst>
            </p:cNvPr>
            <p:cNvSpPr/>
            <p:nvPr/>
          </p:nvSpPr>
          <p:spPr>
            <a:xfrm>
              <a:off x="5808622" y="3587699"/>
              <a:ext cx="82685" cy="70726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" name="Google Shape;2012;p78">
              <a:extLst>
                <a:ext uri="{FF2B5EF4-FFF2-40B4-BE49-F238E27FC236}">
                  <a16:creationId xmlns:a16="http://schemas.microsoft.com/office/drawing/2014/main" id="{5C7F401E-3719-3C88-5963-7A399BA88F4A}"/>
                </a:ext>
              </a:extLst>
            </p:cNvPr>
            <p:cNvSpPr/>
            <p:nvPr/>
          </p:nvSpPr>
          <p:spPr>
            <a:xfrm>
              <a:off x="5707367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" name="Google Shape;2013;p78">
              <a:extLst>
                <a:ext uri="{FF2B5EF4-FFF2-40B4-BE49-F238E27FC236}">
                  <a16:creationId xmlns:a16="http://schemas.microsoft.com/office/drawing/2014/main" id="{CC154C69-5B80-FD50-D05E-1EB1F6E1C1CF}"/>
                </a:ext>
              </a:extLst>
            </p:cNvPr>
            <p:cNvSpPr/>
            <p:nvPr/>
          </p:nvSpPr>
          <p:spPr>
            <a:xfrm>
              <a:off x="6820842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" name="Google Shape;2014;p78">
              <a:extLst>
                <a:ext uri="{FF2B5EF4-FFF2-40B4-BE49-F238E27FC236}">
                  <a16:creationId xmlns:a16="http://schemas.microsoft.com/office/drawing/2014/main" id="{A8172D30-CF4C-4772-5D8E-BE3BA7333D23}"/>
                </a:ext>
              </a:extLst>
            </p:cNvPr>
            <p:cNvSpPr/>
            <p:nvPr/>
          </p:nvSpPr>
          <p:spPr>
            <a:xfrm>
              <a:off x="6820842" y="399252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" name="Google Shape;2015;p78">
              <a:extLst>
                <a:ext uri="{FF2B5EF4-FFF2-40B4-BE49-F238E27FC236}">
                  <a16:creationId xmlns:a16="http://schemas.microsoft.com/office/drawing/2014/main" id="{A09D2BB3-D057-64E5-1108-6DA8F55D7B45}"/>
                </a:ext>
              </a:extLst>
            </p:cNvPr>
            <p:cNvSpPr/>
            <p:nvPr/>
          </p:nvSpPr>
          <p:spPr>
            <a:xfrm>
              <a:off x="6820842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" name="Google Shape;2016;p78">
              <a:extLst>
                <a:ext uri="{FF2B5EF4-FFF2-40B4-BE49-F238E27FC236}">
                  <a16:creationId xmlns:a16="http://schemas.microsoft.com/office/drawing/2014/main" id="{075B6975-AB43-BAB8-6ADF-FBA1AE9956F1}"/>
                </a:ext>
              </a:extLst>
            </p:cNvPr>
            <p:cNvSpPr/>
            <p:nvPr/>
          </p:nvSpPr>
          <p:spPr>
            <a:xfrm>
              <a:off x="671955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" name="Google Shape;2017;p78">
              <a:extLst>
                <a:ext uri="{FF2B5EF4-FFF2-40B4-BE49-F238E27FC236}">
                  <a16:creationId xmlns:a16="http://schemas.microsoft.com/office/drawing/2014/main" id="{3221BF57-A8B0-14D9-E0F8-E96B1A06BA64}"/>
                </a:ext>
              </a:extLst>
            </p:cNvPr>
            <p:cNvSpPr/>
            <p:nvPr/>
          </p:nvSpPr>
          <p:spPr>
            <a:xfrm>
              <a:off x="671955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" name="Google Shape;2018;p78">
              <a:extLst>
                <a:ext uri="{FF2B5EF4-FFF2-40B4-BE49-F238E27FC236}">
                  <a16:creationId xmlns:a16="http://schemas.microsoft.com/office/drawing/2014/main" id="{93CCF663-1B58-707C-AB01-4C83391D5B0F}"/>
                </a:ext>
              </a:extLst>
            </p:cNvPr>
            <p:cNvSpPr/>
            <p:nvPr/>
          </p:nvSpPr>
          <p:spPr>
            <a:xfrm>
              <a:off x="671955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" name="Google Shape;2019;p78">
              <a:extLst>
                <a:ext uri="{FF2B5EF4-FFF2-40B4-BE49-F238E27FC236}">
                  <a16:creationId xmlns:a16="http://schemas.microsoft.com/office/drawing/2014/main" id="{DEC5C9D7-3AE7-1C48-3215-D72C8D3A82EF}"/>
                </a:ext>
              </a:extLst>
            </p:cNvPr>
            <p:cNvSpPr/>
            <p:nvPr/>
          </p:nvSpPr>
          <p:spPr>
            <a:xfrm>
              <a:off x="671955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" name="Google Shape;2020;p78">
              <a:extLst>
                <a:ext uri="{FF2B5EF4-FFF2-40B4-BE49-F238E27FC236}">
                  <a16:creationId xmlns:a16="http://schemas.microsoft.com/office/drawing/2014/main" id="{FD835247-88A3-4DC6-0FB6-6E304826AAF2}"/>
                </a:ext>
              </a:extLst>
            </p:cNvPr>
            <p:cNvSpPr/>
            <p:nvPr/>
          </p:nvSpPr>
          <p:spPr>
            <a:xfrm>
              <a:off x="671955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" name="Google Shape;2021;p78">
              <a:extLst>
                <a:ext uri="{FF2B5EF4-FFF2-40B4-BE49-F238E27FC236}">
                  <a16:creationId xmlns:a16="http://schemas.microsoft.com/office/drawing/2014/main" id="{0EE55FF3-2C78-6CC4-6D09-218276DFF17A}"/>
                </a:ext>
              </a:extLst>
            </p:cNvPr>
            <p:cNvSpPr/>
            <p:nvPr/>
          </p:nvSpPr>
          <p:spPr>
            <a:xfrm>
              <a:off x="6618265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" name="Google Shape;2022;p78">
              <a:extLst>
                <a:ext uri="{FF2B5EF4-FFF2-40B4-BE49-F238E27FC236}">
                  <a16:creationId xmlns:a16="http://schemas.microsoft.com/office/drawing/2014/main" id="{E51BD3F5-48BA-0B41-EACE-2DC12100735C}"/>
                </a:ext>
              </a:extLst>
            </p:cNvPr>
            <p:cNvSpPr/>
            <p:nvPr/>
          </p:nvSpPr>
          <p:spPr>
            <a:xfrm>
              <a:off x="6618265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" name="Google Shape;2023;p78">
              <a:extLst>
                <a:ext uri="{FF2B5EF4-FFF2-40B4-BE49-F238E27FC236}">
                  <a16:creationId xmlns:a16="http://schemas.microsoft.com/office/drawing/2014/main" id="{A0031A87-616C-8BE9-82E1-64E24AE5ED27}"/>
                </a:ext>
              </a:extLst>
            </p:cNvPr>
            <p:cNvSpPr/>
            <p:nvPr/>
          </p:nvSpPr>
          <p:spPr>
            <a:xfrm>
              <a:off x="6618265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" name="Google Shape;2024;p78">
              <a:extLst>
                <a:ext uri="{FF2B5EF4-FFF2-40B4-BE49-F238E27FC236}">
                  <a16:creationId xmlns:a16="http://schemas.microsoft.com/office/drawing/2014/main" id="{53149CE9-D10F-642F-6332-5A12544173C0}"/>
                </a:ext>
              </a:extLst>
            </p:cNvPr>
            <p:cNvSpPr/>
            <p:nvPr/>
          </p:nvSpPr>
          <p:spPr>
            <a:xfrm>
              <a:off x="6618265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" name="Google Shape;2025;p78">
              <a:extLst>
                <a:ext uri="{FF2B5EF4-FFF2-40B4-BE49-F238E27FC236}">
                  <a16:creationId xmlns:a16="http://schemas.microsoft.com/office/drawing/2014/main" id="{1C740E35-A448-65EE-0AF1-1AC53F4746D4}"/>
                </a:ext>
              </a:extLst>
            </p:cNvPr>
            <p:cNvSpPr/>
            <p:nvPr/>
          </p:nvSpPr>
          <p:spPr>
            <a:xfrm>
              <a:off x="6618265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" name="Google Shape;2026;p78">
              <a:extLst>
                <a:ext uri="{FF2B5EF4-FFF2-40B4-BE49-F238E27FC236}">
                  <a16:creationId xmlns:a16="http://schemas.microsoft.com/office/drawing/2014/main" id="{932FD39B-812F-477B-A0D2-0E58051DA2D9}"/>
                </a:ext>
              </a:extLst>
            </p:cNvPr>
            <p:cNvSpPr/>
            <p:nvPr/>
          </p:nvSpPr>
          <p:spPr>
            <a:xfrm>
              <a:off x="651727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" name="Google Shape;2027;p78">
              <a:extLst>
                <a:ext uri="{FF2B5EF4-FFF2-40B4-BE49-F238E27FC236}">
                  <a16:creationId xmlns:a16="http://schemas.microsoft.com/office/drawing/2014/main" id="{84FF0156-6C1D-3E30-F716-4FCA409B6548}"/>
                </a:ext>
              </a:extLst>
            </p:cNvPr>
            <p:cNvSpPr/>
            <p:nvPr/>
          </p:nvSpPr>
          <p:spPr>
            <a:xfrm>
              <a:off x="651727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" name="Google Shape;2028;p78">
              <a:extLst>
                <a:ext uri="{FF2B5EF4-FFF2-40B4-BE49-F238E27FC236}">
                  <a16:creationId xmlns:a16="http://schemas.microsoft.com/office/drawing/2014/main" id="{9600F83D-6452-7969-C02F-F2AF30372A8A}"/>
                </a:ext>
              </a:extLst>
            </p:cNvPr>
            <p:cNvSpPr/>
            <p:nvPr/>
          </p:nvSpPr>
          <p:spPr>
            <a:xfrm>
              <a:off x="651727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" name="Google Shape;2029;p78">
              <a:extLst>
                <a:ext uri="{FF2B5EF4-FFF2-40B4-BE49-F238E27FC236}">
                  <a16:creationId xmlns:a16="http://schemas.microsoft.com/office/drawing/2014/main" id="{C306AB9C-CDEA-84A6-9C57-8CCF194EC114}"/>
                </a:ext>
              </a:extLst>
            </p:cNvPr>
            <p:cNvSpPr/>
            <p:nvPr/>
          </p:nvSpPr>
          <p:spPr>
            <a:xfrm>
              <a:off x="6517275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" name="Google Shape;2030;p78">
              <a:extLst>
                <a:ext uri="{FF2B5EF4-FFF2-40B4-BE49-F238E27FC236}">
                  <a16:creationId xmlns:a16="http://schemas.microsoft.com/office/drawing/2014/main" id="{463FCAF6-1620-F171-00F6-20D69541322E}"/>
                </a:ext>
              </a:extLst>
            </p:cNvPr>
            <p:cNvSpPr/>
            <p:nvPr/>
          </p:nvSpPr>
          <p:spPr>
            <a:xfrm>
              <a:off x="651727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" name="Google Shape;2031;p78">
              <a:extLst>
                <a:ext uri="{FF2B5EF4-FFF2-40B4-BE49-F238E27FC236}">
                  <a16:creationId xmlns:a16="http://schemas.microsoft.com/office/drawing/2014/main" id="{365A02D2-1EC7-B7BC-0F22-6D9D54ADAA5D}"/>
                </a:ext>
              </a:extLst>
            </p:cNvPr>
            <p:cNvSpPr/>
            <p:nvPr/>
          </p:nvSpPr>
          <p:spPr>
            <a:xfrm>
              <a:off x="6517275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" name="Google Shape;2032;p78">
              <a:extLst>
                <a:ext uri="{FF2B5EF4-FFF2-40B4-BE49-F238E27FC236}">
                  <a16:creationId xmlns:a16="http://schemas.microsoft.com/office/drawing/2014/main" id="{64514C12-4B38-0EA6-57D6-3C3DC7777C4C}"/>
                </a:ext>
              </a:extLst>
            </p:cNvPr>
            <p:cNvSpPr/>
            <p:nvPr/>
          </p:nvSpPr>
          <p:spPr>
            <a:xfrm>
              <a:off x="651727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" name="Google Shape;2033;p78">
              <a:extLst>
                <a:ext uri="{FF2B5EF4-FFF2-40B4-BE49-F238E27FC236}">
                  <a16:creationId xmlns:a16="http://schemas.microsoft.com/office/drawing/2014/main" id="{DB2A359C-A59C-A364-6D49-5A7D411D3041}"/>
                </a:ext>
              </a:extLst>
            </p:cNvPr>
            <p:cNvSpPr/>
            <p:nvPr/>
          </p:nvSpPr>
          <p:spPr>
            <a:xfrm>
              <a:off x="651727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" name="Google Shape;2034;p78">
              <a:extLst>
                <a:ext uri="{FF2B5EF4-FFF2-40B4-BE49-F238E27FC236}">
                  <a16:creationId xmlns:a16="http://schemas.microsoft.com/office/drawing/2014/main" id="{26AE891E-D009-A3BD-8FC1-5A395CDD1EE9}"/>
                </a:ext>
              </a:extLst>
            </p:cNvPr>
            <p:cNvSpPr/>
            <p:nvPr/>
          </p:nvSpPr>
          <p:spPr>
            <a:xfrm>
              <a:off x="6416020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" name="Google Shape;2035;p78">
              <a:extLst>
                <a:ext uri="{FF2B5EF4-FFF2-40B4-BE49-F238E27FC236}">
                  <a16:creationId xmlns:a16="http://schemas.microsoft.com/office/drawing/2014/main" id="{6E9ED255-44B3-F788-9FEF-D98EB2C11DC9}"/>
                </a:ext>
              </a:extLst>
            </p:cNvPr>
            <p:cNvSpPr/>
            <p:nvPr/>
          </p:nvSpPr>
          <p:spPr>
            <a:xfrm>
              <a:off x="6416020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" name="Google Shape;2036;p78">
              <a:extLst>
                <a:ext uri="{FF2B5EF4-FFF2-40B4-BE49-F238E27FC236}">
                  <a16:creationId xmlns:a16="http://schemas.microsoft.com/office/drawing/2014/main" id="{9B52D076-412D-2541-54CE-7E46A8902271}"/>
                </a:ext>
              </a:extLst>
            </p:cNvPr>
            <p:cNvSpPr/>
            <p:nvPr/>
          </p:nvSpPr>
          <p:spPr>
            <a:xfrm>
              <a:off x="6416020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" name="Google Shape;2037;p78">
              <a:extLst>
                <a:ext uri="{FF2B5EF4-FFF2-40B4-BE49-F238E27FC236}">
                  <a16:creationId xmlns:a16="http://schemas.microsoft.com/office/drawing/2014/main" id="{334C93A9-0F5D-3EE9-49E4-37E357FE35CF}"/>
                </a:ext>
              </a:extLst>
            </p:cNvPr>
            <p:cNvSpPr/>
            <p:nvPr/>
          </p:nvSpPr>
          <p:spPr>
            <a:xfrm>
              <a:off x="6416020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" name="Google Shape;2038;p78">
              <a:extLst>
                <a:ext uri="{FF2B5EF4-FFF2-40B4-BE49-F238E27FC236}">
                  <a16:creationId xmlns:a16="http://schemas.microsoft.com/office/drawing/2014/main" id="{65BE34D4-A08F-A3F7-78EA-5930A0B1A81C}"/>
                </a:ext>
              </a:extLst>
            </p:cNvPr>
            <p:cNvSpPr/>
            <p:nvPr/>
          </p:nvSpPr>
          <p:spPr>
            <a:xfrm>
              <a:off x="6314732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" name="Google Shape;2039;p78">
              <a:extLst>
                <a:ext uri="{FF2B5EF4-FFF2-40B4-BE49-F238E27FC236}">
                  <a16:creationId xmlns:a16="http://schemas.microsoft.com/office/drawing/2014/main" id="{C866B1D5-624B-5AC5-00D6-4FCDC32031C3}"/>
                </a:ext>
              </a:extLst>
            </p:cNvPr>
            <p:cNvSpPr/>
            <p:nvPr/>
          </p:nvSpPr>
          <p:spPr>
            <a:xfrm>
              <a:off x="6314732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" name="Google Shape;2040;p78">
              <a:extLst>
                <a:ext uri="{FF2B5EF4-FFF2-40B4-BE49-F238E27FC236}">
                  <a16:creationId xmlns:a16="http://schemas.microsoft.com/office/drawing/2014/main" id="{53E271B6-6CBF-0FCE-E8A0-529B55C54FDF}"/>
                </a:ext>
              </a:extLst>
            </p:cNvPr>
            <p:cNvSpPr/>
            <p:nvPr/>
          </p:nvSpPr>
          <p:spPr>
            <a:xfrm>
              <a:off x="6314732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" name="Google Shape;2041;p78">
              <a:extLst>
                <a:ext uri="{FF2B5EF4-FFF2-40B4-BE49-F238E27FC236}">
                  <a16:creationId xmlns:a16="http://schemas.microsoft.com/office/drawing/2014/main" id="{0B0E90D0-9CD6-1C5C-028E-BE97975F0944}"/>
                </a:ext>
              </a:extLst>
            </p:cNvPr>
            <p:cNvSpPr/>
            <p:nvPr/>
          </p:nvSpPr>
          <p:spPr>
            <a:xfrm>
              <a:off x="6314732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" name="Google Shape;2042;p78">
              <a:extLst>
                <a:ext uri="{FF2B5EF4-FFF2-40B4-BE49-F238E27FC236}">
                  <a16:creationId xmlns:a16="http://schemas.microsoft.com/office/drawing/2014/main" id="{C5CC16DD-831E-FC12-CE71-3243BA7D27A1}"/>
                </a:ext>
              </a:extLst>
            </p:cNvPr>
            <p:cNvSpPr/>
            <p:nvPr/>
          </p:nvSpPr>
          <p:spPr>
            <a:xfrm>
              <a:off x="6314732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" name="Google Shape;2043;p78">
              <a:extLst>
                <a:ext uri="{FF2B5EF4-FFF2-40B4-BE49-F238E27FC236}">
                  <a16:creationId xmlns:a16="http://schemas.microsoft.com/office/drawing/2014/main" id="{D9A1D0C1-D50B-361F-74D3-52DB612212E8}"/>
                </a:ext>
              </a:extLst>
            </p:cNvPr>
            <p:cNvSpPr/>
            <p:nvPr/>
          </p:nvSpPr>
          <p:spPr>
            <a:xfrm>
              <a:off x="6213443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" name="Google Shape;2044;p78">
              <a:extLst>
                <a:ext uri="{FF2B5EF4-FFF2-40B4-BE49-F238E27FC236}">
                  <a16:creationId xmlns:a16="http://schemas.microsoft.com/office/drawing/2014/main" id="{76F89D8F-4259-2A09-5014-494EEBE45E75}"/>
                </a:ext>
              </a:extLst>
            </p:cNvPr>
            <p:cNvSpPr/>
            <p:nvPr/>
          </p:nvSpPr>
          <p:spPr>
            <a:xfrm>
              <a:off x="621344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" name="Google Shape;2045;p78">
              <a:extLst>
                <a:ext uri="{FF2B5EF4-FFF2-40B4-BE49-F238E27FC236}">
                  <a16:creationId xmlns:a16="http://schemas.microsoft.com/office/drawing/2014/main" id="{FE8F20FC-02A9-0350-8A04-15A4C7D0534C}"/>
                </a:ext>
              </a:extLst>
            </p:cNvPr>
            <p:cNvSpPr/>
            <p:nvPr/>
          </p:nvSpPr>
          <p:spPr>
            <a:xfrm>
              <a:off x="621344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" name="Google Shape;2046;p78">
              <a:extLst>
                <a:ext uri="{FF2B5EF4-FFF2-40B4-BE49-F238E27FC236}">
                  <a16:creationId xmlns:a16="http://schemas.microsoft.com/office/drawing/2014/main" id="{E5D3926D-ABC5-7DE9-3A7C-D4D34844498B}"/>
                </a:ext>
              </a:extLst>
            </p:cNvPr>
            <p:cNvSpPr/>
            <p:nvPr/>
          </p:nvSpPr>
          <p:spPr>
            <a:xfrm>
              <a:off x="6112454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" name="Google Shape;2047;p78">
              <a:extLst>
                <a:ext uri="{FF2B5EF4-FFF2-40B4-BE49-F238E27FC236}">
                  <a16:creationId xmlns:a16="http://schemas.microsoft.com/office/drawing/2014/main" id="{27F1F45C-2161-47D1-C082-F1B3D6F0BEDC}"/>
                </a:ext>
              </a:extLst>
            </p:cNvPr>
            <p:cNvSpPr/>
            <p:nvPr/>
          </p:nvSpPr>
          <p:spPr>
            <a:xfrm>
              <a:off x="6112454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" name="Google Shape;2048;p78">
              <a:extLst>
                <a:ext uri="{FF2B5EF4-FFF2-40B4-BE49-F238E27FC236}">
                  <a16:creationId xmlns:a16="http://schemas.microsoft.com/office/drawing/2014/main" id="{C1808F37-557E-BADC-0EF1-A649D37163C4}"/>
                </a:ext>
              </a:extLst>
            </p:cNvPr>
            <p:cNvSpPr/>
            <p:nvPr/>
          </p:nvSpPr>
          <p:spPr>
            <a:xfrm>
              <a:off x="6112454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" name="Google Shape;2049;p78">
              <a:extLst>
                <a:ext uri="{FF2B5EF4-FFF2-40B4-BE49-F238E27FC236}">
                  <a16:creationId xmlns:a16="http://schemas.microsoft.com/office/drawing/2014/main" id="{674D13B5-F977-0779-BA4F-87B60567F004}"/>
                </a:ext>
              </a:extLst>
            </p:cNvPr>
            <p:cNvSpPr/>
            <p:nvPr/>
          </p:nvSpPr>
          <p:spPr>
            <a:xfrm>
              <a:off x="6011165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" name="Google Shape;2050;p78">
              <a:extLst>
                <a:ext uri="{FF2B5EF4-FFF2-40B4-BE49-F238E27FC236}">
                  <a16:creationId xmlns:a16="http://schemas.microsoft.com/office/drawing/2014/main" id="{71A71476-6B17-5C22-968F-9D5243E55F90}"/>
                </a:ext>
              </a:extLst>
            </p:cNvPr>
            <p:cNvSpPr/>
            <p:nvPr/>
          </p:nvSpPr>
          <p:spPr>
            <a:xfrm>
              <a:off x="6011165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" name="Google Shape;2051;p78">
              <a:extLst>
                <a:ext uri="{FF2B5EF4-FFF2-40B4-BE49-F238E27FC236}">
                  <a16:creationId xmlns:a16="http://schemas.microsoft.com/office/drawing/2014/main" id="{B4D47D46-E6CA-5926-5291-368D89F5B993}"/>
                </a:ext>
              </a:extLst>
            </p:cNvPr>
            <p:cNvSpPr/>
            <p:nvPr/>
          </p:nvSpPr>
          <p:spPr>
            <a:xfrm>
              <a:off x="6011165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" name="Google Shape;2052;p78">
              <a:extLst>
                <a:ext uri="{FF2B5EF4-FFF2-40B4-BE49-F238E27FC236}">
                  <a16:creationId xmlns:a16="http://schemas.microsoft.com/office/drawing/2014/main" id="{09A3484A-4B26-E6C6-319A-04A47938147B}"/>
                </a:ext>
              </a:extLst>
            </p:cNvPr>
            <p:cNvSpPr/>
            <p:nvPr/>
          </p:nvSpPr>
          <p:spPr>
            <a:xfrm>
              <a:off x="6011165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" name="Google Shape;2053;p78">
              <a:extLst>
                <a:ext uri="{FF2B5EF4-FFF2-40B4-BE49-F238E27FC236}">
                  <a16:creationId xmlns:a16="http://schemas.microsoft.com/office/drawing/2014/main" id="{B9DF6617-7EA3-E2CE-789F-952BF51BDEFC}"/>
                </a:ext>
              </a:extLst>
            </p:cNvPr>
            <p:cNvSpPr/>
            <p:nvPr/>
          </p:nvSpPr>
          <p:spPr>
            <a:xfrm>
              <a:off x="5909910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" name="Google Shape;2054;p78">
              <a:extLst>
                <a:ext uri="{FF2B5EF4-FFF2-40B4-BE49-F238E27FC236}">
                  <a16:creationId xmlns:a16="http://schemas.microsoft.com/office/drawing/2014/main" id="{6627908D-A078-1D68-2421-77442FAF3B3F}"/>
                </a:ext>
              </a:extLst>
            </p:cNvPr>
            <p:cNvSpPr/>
            <p:nvPr/>
          </p:nvSpPr>
          <p:spPr>
            <a:xfrm>
              <a:off x="5909910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" name="Google Shape;2055;p78">
              <a:extLst>
                <a:ext uri="{FF2B5EF4-FFF2-40B4-BE49-F238E27FC236}">
                  <a16:creationId xmlns:a16="http://schemas.microsoft.com/office/drawing/2014/main" id="{8B437BDB-9FBC-1F70-8327-0828930116E1}"/>
                </a:ext>
              </a:extLst>
            </p:cNvPr>
            <p:cNvSpPr/>
            <p:nvPr/>
          </p:nvSpPr>
          <p:spPr>
            <a:xfrm>
              <a:off x="5909910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" name="Google Shape;2056;p78">
              <a:extLst>
                <a:ext uri="{FF2B5EF4-FFF2-40B4-BE49-F238E27FC236}">
                  <a16:creationId xmlns:a16="http://schemas.microsoft.com/office/drawing/2014/main" id="{37AEC98A-EF09-484A-5448-D7FD096BAABA}"/>
                </a:ext>
              </a:extLst>
            </p:cNvPr>
            <p:cNvSpPr/>
            <p:nvPr/>
          </p:nvSpPr>
          <p:spPr>
            <a:xfrm>
              <a:off x="5909910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" name="Google Shape;2057;p78">
              <a:extLst>
                <a:ext uri="{FF2B5EF4-FFF2-40B4-BE49-F238E27FC236}">
                  <a16:creationId xmlns:a16="http://schemas.microsoft.com/office/drawing/2014/main" id="{BC82578A-7EBE-BAD6-0803-AD55A2AF7D8F}"/>
                </a:ext>
              </a:extLst>
            </p:cNvPr>
            <p:cNvSpPr/>
            <p:nvPr/>
          </p:nvSpPr>
          <p:spPr>
            <a:xfrm>
              <a:off x="5909910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" name="Google Shape;2058;p78">
              <a:extLst>
                <a:ext uri="{FF2B5EF4-FFF2-40B4-BE49-F238E27FC236}">
                  <a16:creationId xmlns:a16="http://schemas.microsoft.com/office/drawing/2014/main" id="{C57A110A-6875-861F-F5C1-0054F4CC20B8}"/>
                </a:ext>
              </a:extLst>
            </p:cNvPr>
            <p:cNvSpPr/>
            <p:nvPr/>
          </p:nvSpPr>
          <p:spPr>
            <a:xfrm>
              <a:off x="5909910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" name="Google Shape;2059;p78">
              <a:extLst>
                <a:ext uri="{FF2B5EF4-FFF2-40B4-BE49-F238E27FC236}">
                  <a16:creationId xmlns:a16="http://schemas.microsoft.com/office/drawing/2014/main" id="{A961F892-AC4D-49C6-8E4B-7035682E0423}"/>
                </a:ext>
              </a:extLst>
            </p:cNvPr>
            <p:cNvSpPr/>
            <p:nvPr/>
          </p:nvSpPr>
          <p:spPr>
            <a:xfrm>
              <a:off x="5909910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" name="Google Shape;2060;p78">
              <a:extLst>
                <a:ext uri="{FF2B5EF4-FFF2-40B4-BE49-F238E27FC236}">
                  <a16:creationId xmlns:a16="http://schemas.microsoft.com/office/drawing/2014/main" id="{F1706941-CE38-5DFA-EBC4-87F65D48364B}"/>
                </a:ext>
              </a:extLst>
            </p:cNvPr>
            <p:cNvSpPr/>
            <p:nvPr/>
          </p:nvSpPr>
          <p:spPr>
            <a:xfrm>
              <a:off x="5909910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" name="Google Shape;2061;p78">
              <a:extLst>
                <a:ext uri="{FF2B5EF4-FFF2-40B4-BE49-F238E27FC236}">
                  <a16:creationId xmlns:a16="http://schemas.microsoft.com/office/drawing/2014/main" id="{94FA3183-1BF3-5C32-7D11-D181E6CC22FD}"/>
                </a:ext>
              </a:extLst>
            </p:cNvPr>
            <p:cNvSpPr/>
            <p:nvPr/>
          </p:nvSpPr>
          <p:spPr>
            <a:xfrm>
              <a:off x="5808622" y="4802163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" name="Google Shape;2062;p78">
              <a:extLst>
                <a:ext uri="{FF2B5EF4-FFF2-40B4-BE49-F238E27FC236}">
                  <a16:creationId xmlns:a16="http://schemas.microsoft.com/office/drawing/2014/main" id="{D12D8D15-8F6F-AB2F-0948-88668CCD6146}"/>
                </a:ext>
              </a:extLst>
            </p:cNvPr>
            <p:cNvSpPr/>
            <p:nvPr/>
          </p:nvSpPr>
          <p:spPr>
            <a:xfrm>
              <a:off x="580862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" name="Google Shape;2063;p78">
              <a:extLst>
                <a:ext uri="{FF2B5EF4-FFF2-40B4-BE49-F238E27FC236}">
                  <a16:creationId xmlns:a16="http://schemas.microsoft.com/office/drawing/2014/main" id="{27952E0A-C4FE-63B9-676D-FA22F05323BE}"/>
                </a:ext>
              </a:extLst>
            </p:cNvPr>
            <p:cNvSpPr/>
            <p:nvPr/>
          </p:nvSpPr>
          <p:spPr>
            <a:xfrm>
              <a:off x="5808622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" name="Google Shape;2064;p78">
              <a:extLst>
                <a:ext uri="{FF2B5EF4-FFF2-40B4-BE49-F238E27FC236}">
                  <a16:creationId xmlns:a16="http://schemas.microsoft.com/office/drawing/2014/main" id="{351E2708-87A0-8486-5C0C-B6936D8EA180}"/>
                </a:ext>
              </a:extLst>
            </p:cNvPr>
            <p:cNvSpPr/>
            <p:nvPr/>
          </p:nvSpPr>
          <p:spPr>
            <a:xfrm>
              <a:off x="5808622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" name="Google Shape;2065;p78">
              <a:extLst>
                <a:ext uri="{FF2B5EF4-FFF2-40B4-BE49-F238E27FC236}">
                  <a16:creationId xmlns:a16="http://schemas.microsoft.com/office/drawing/2014/main" id="{53ECD0EC-2F8E-1C5B-38C0-475C8E7D7E91}"/>
                </a:ext>
              </a:extLst>
            </p:cNvPr>
            <p:cNvSpPr/>
            <p:nvPr/>
          </p:nvSpPr>
          <p:spPr>
            <a:xfrm>
              <a:off x="5808456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" name="Google Shape;2066;p78">
              <a:extLst>
                <a:ext uri="{FF2B5EF4-FFF2-40B4-BE49-F238E27FC236}">
                  <a16:creationId xmlns:a16="http://schemas.microsoft.com/office/drawing/2014/main" id="{2B8D9572-3841-6D00-1ECD-FB9DCDFD33A8}"/>
                </a:ext>
              </a:extLst>
            </p:cNvPr>
            <p:cNvSpPr/>
            <p:nvPr/>
          </p:nvSpPr>
          <p:spPr>
            <a:xfrm>
              <a:off x="5808622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" name="Google Shape;2067;p78">
              <a:extLst>
                <a:ext uri="{FF2B5EF4-FFF2-40B4-BE49-F238E27FC236}">
                  <a16:creationId xmlns:a16="http://schemas.microsoft.com/office/drawing/2014/main" id="{55DD27F0-CAE8-C940-1DC2-2AAD6B3130CC}"/>
                </a:ext>
              </a:extLst>
            </p:cNvPr>
            <p:cNvSpPr/>
            <p:nvPr/>
          </p:nvSpPr>
          <p:spPr>
            <a:xfrm>
              <a:off x="5707167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" name="Google Shape;2068;p78">
              <a:extLst>
                <a:ext uri="{FF2B5EF4-FFF2-40B4-BE49-F238E27FC236}">
                  <a16:creationId xmlns:a16="http://schemas.microsoft.com/office/drawing/2014/main" id="{B200A8E5-F35C-C02A-AE26-238C744F35FB}"/>
                </a:ext>
              </a:extLst>
            </p:cNvPr>
            <p:cNvSpPr/>
            <p:nvPr/>
          </p:nvSpPr>
          <p:spPr>
            <a:xfrm>
              <a:off x="5707367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" name="Google Shape;2069;p78">
              <a:extLst>
                <a:ext uri="{FF2B5EF4-FFF2-40B4-BE49-F238E27FC236}">
                  <a16:creationId xmlns:a16="http://schemas.microsoft.com/office/drawing/2014/main" id="{48726C88-ABC0-EBD1-35B6-D33656099D50}"/>
                </a:ext>
              </a:extLst>
            </p:cNvPr>
            <p:cNvSpPr/>
            <p:nvPr/>
          </p:nvSpPr>
          <p:spPr>
            <a:xfrm>
              <a:off x="5707367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" name="Google Shape;2070;p78">
              <a:extLst>
                <a:ext uri="{FF2B5EF4-FFF2-40B4-BE49-F238E27FC236}">
                  <a16:creationId xmlns:a16="http://schemas.microsoft.com/office/drawing/2014/main" id="{24AC15DE-3A26-215C-3A4B-39A5735CCC15}"/>
                </a:ext>
              </a:extLst>
            </p:cNvPr>
            <p:cNvSpPr/>
            <p:nvPr/>
          </p:nvSpPr>
          <p:spPr>
            <a:xfrm>
              <a:off x="5606078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" name="Google Shape;2071;p78">
              <a:extLst>
                <a:ext uri="{FF2B5EF4-FFF2-40B4-BE49-F238E27FC236}">
                  <a16:creationId xmlns:a16="http://schemas.microsoft.com/office/drawing/2014/main" id="{F803ACE7-770D-15AF-4B1B-E553F0416953}"/>
                </a:ext>
              </a:extLst>
            </p:cNvPr>
            <p:cNvSpPr/>
            <p:nvPr/>
          </p:nvSpPr>
          <p:spPr>
            <a:xfrm>
              <a:off x="5606078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" name="Google Shape;2072;p78">
              <a:extLst>
                <a:ext uri="{FF2B5EF4-FFF2-40B4-BE49-F238E27FC236}">
                  <a16:creationId xmlns:a16="http://schemas.microsoft.com/office/drawing/2014/main" id="{1D8B3C83-178D-3567-E086-0844A40EB963}"/>
                </a:ext>
              </a:extLst>
            </p:cNvPr>
            <p:cNvSpPr/>
            <p:nvPr/>
          </p:nvSpPr>
          <p:spPr>
            <a:xfrm>
              <a:off x="5606078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" name="Google Shape;2073;p78">
              <a:extLst>
                <a:ext uri="{FF2B5EF4-FFF2-40B4-BE49-F238E27FC236}">
                  <a16:creationId xmlns:a16="http://schemas.microsoft.com/office/drawing/2014/main" id="{CBE1CFB6-DBDB-2A88-2D5A-7DB54D110E00}"/>
                </a:ext>
              </a:extLst>
            </p:cNvPr>
            <p:cNvSpPr/>
            <p:nvPr/>
          </p:nvSpPr>
          <p:spPr>
            <a:xfrm>
              <a:off x="550482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" name="Google Shape;2074;p78">
              <a:extLst>
                <a:ext uri="{FF2B5EF4-FFF2-40B4-BE49-F238E27FC236}">
                  <a16:creationId xmlns:a16="http://schemas.microsoft.com/office/drawing/2014/main" id="{1792CC98-C324-7E2A-C25F-1F3C8A7F7E54}"/>
                </a:ext>
              </a:extLst>
            </p:cNvPr>
            <p:cNvSpPr/>
            <p:nvPr/>
          </p:nvSpPr>
          <p:spPr>
            <a:xfrm>
              <a:off x="550482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" name="Google Shape;2075;p78">
              <a:extLst>
                <a:ext uri="{FF2B5EF4-FFF2-40B4-BE49-F238E27FC236}">
                  <a16:creationId xmlns:a16="http://schemas.microsoft.com/office/drawing/2014/main" id="{AE20C4EC-D9F9-8EBB-81CF-9520DF3D2B01}"/>
                </a:ext>
              </a:extLst>
            </p:cNvPr>
            <p:cNvSpPr/>
            <p:nvPr/>
          </p:nvSpPr>
          <p:spPr>
            <a:xfrm>
              <a:off x="550482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" name="Google Shape;2076;p78">
              <a:extLst>
                <a:ext uri="{FF2B5EF4-FFF2-40B4-BE49-F238E27FC236}">
                  <a16:creationId xmlns:a16="http://schemas.microsoft.com/office/drawing/2014/main" id="{C336D89C-CE0B-715D-7BD7-C0DBAEFD2D02}"/>
                </a:ext>
              </a:extLst>
            </p:cNvPr>
            <p:cNvSpPr/>
            <p:nvPr/>
          </p:nvSpPr>
          <p:spPr>
            <a:xfrm>
              <a:off x="5403534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" name="Google Shape;2077;p78">
              <a:extLst>
                <a:ext uri="{FF2B5EF4-FFF2-40B4-BE49-F238E27FC236}">
                  <a16:creationId xmlns:a16="http://schemas.microsoft.com/office/drawing/2014/main" id="{598B0493-EE41-12D8-14F9-F81433AA222A}"/>
                </a:ext>
              </a:extLst>
            </p:cNvPr>
            <p:cNvSpPr/>
            <p:nvPr/>
          </p:nvSpPr>
          <p:spPr>
            <a:xfrm>
              <a:off x="5403534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" name="Google Shape;2078;p78">
              <a:extLst>
                <a:ext uri="{FF2B5EF4-FFF2-40B4-BE49-F238E27FC236}">
                  <a16:creationId xmlns:a16="http://schemas.microsoft.com/office/drawing/2014/main" id="{7418D36C-2779-E8FC-DDB6-FD1D04E10A2A}"/>
                </a:ext>
              </a:extLst>
            </p:cNvPr>
            <p:cNvSpPr/>
            <p:nvPr/>
          </p:nvSpPr>
          <p:spPr>
            <a:xfrm>
              <a:off x="5403534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" name="Google Shape;2079;p78">
              <a:extLst>
                <a:ext uri="{FF2B5EF4-FFF2-40B4-BE49-F238E27FC236}">
                  <a16:creationId xmlns:a16="http://schemas.microsoft.com/office/drawing/2014/main" id="{A5801244-F9E5-1E62-58F3-AAC266472D2F}"/>
                </a:ext>
              </a:extLst>
            </p:cNvPr>
            <p:cNvSpPr/>
            <p:nvPr/>
          </p:nvSpPr>
          <p:spPr>
            <a:xfrm>
              <a:off x="540353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" name="Google Shape;2080;p78">
              <a:extLst>
                <a:ext uri="{FF2B5EF4-FFF2-40B4-BE49-F238E27FC236}">
                  <a16:creationId xmlns:a16="http://schemas.microsoft.com/office/drawing/2014/main" id="{1E52A777-6649-8AAE-44F1-D57E3CE4B0FD}"/>
                </a:ext>
              </a:extLst>
            </p:cNvPr>
            <p:cNvSpPr/>
            <p:nvPr/>
          </p:nvSpPr>
          <p:spPr>
            <a:xfrm>
              <a:off x="5302545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" name="Google Shape;2081;p78">
              <a:extLst>
                <a:ext uri="{FF2B5EF4-FFF2-40B4-BE49-F238E27FC236}">
                  <a16:creationId xmlns:a16="http://schemas.microsoft.com/office/drawing/2014/main" id="{5FC2DF46-6F5A-DE52-B2AF-98650AB16D07}"/>
                </a:ext>
              </a:extLst>
            </p:cNvPr>
            <p:cNvSpPr/>
            <p:nvPr/>
          </p:nvSpPr>
          <p:spPr>
            <a:xfrm>
              <a:off x="5302545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" name="Google Shape;2082;p78">
              <a:extLst>
                <a:ext uri="{FF2B5EF4-FFF2-40B4-BE49-F238E27FC236}">
                  <a16:creationId xmlns:a16="http://schemas.microsoft.com/office/drawing/2014/main" id="{E64A13AF-983D-B067-955C-D52BDD5B48B3}"/>
                </a:ext>
              </a:extLst>
            </p:cNvPr>
            <p:cNvSpPr/>
            <p:nvPr/>
          </p:nvSpPr>
          <p:spPr>
            <a:xfrm>
              <a:off x="5302545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" name="Google Shape;2083;p78">
              <a:extLst>
                <a:ext uri="{FF2B5EF4-FFF2-40B4-BE49-F238E27FC236}">
                  <a16:creationId xmlns:a16="http://schemas.microsoft.com/office/drawing/2014/main" id="{43FB6EF6-25D8-25A4-01B3-76AFE2655C44}"/>
                </a:ext>
              </a:extLst>
            </p:cNvPr>
            <p:cNvSpPr/>
            <p:nvPr/>
          </p:nvSpPr>
          <p:spPr>
            <a:xfrm>
              <a:off x="5302545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" name="Google Shape;2084;p78">
              <a:extLst>
                <a:ext uri="{FF2B5EF4-FFF2-40B4-BE49-F238E27FC236}">
                  <a16:creationId xmlns:a16="http://schemas.microsoft.com/office/drawing/2014/main" id="{E842837C-21E0-CE36-023C-31DE413F5015}"/>
                </a:ext>
              </a:extLst>
            </p:cNvPr>
            <p:cNvSpPr/>
            <p:nvPr/>
          </p:nvSpPr>
          <p:spPr>
            <a:xfrm>
              <a:off x="5201257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" name="Google Shape;2085;p78">
              <a:extLst>
                <a:ext uri="{FF2B5EF4-FFF2-40B4-BE49-F238E27FC236}">
                  <a16:creationId xmlns:a16="http://schemas.microsoft.com/office/drawing/2014/main" id="{E5E6489F-825A-76C6-7D3C-D4564855753C}"/>
                </a:ext>
              </a:extLst>
            </p:cNvPr>
            <p:cNvSpPr/>
            <p:nvPr/>
          </p:nvSpPr>
          <p:spPr>
            <a:xfrm>
              <a:off x="5201257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" name="Google Shape;2086;p78">
              <a:extLst>
                <a:ext uri="{FF2B5EF4-FFF2-40B4-BE49-F238E27FC236}">
                  <a16:creationId xmlns:a16="http://schemas.microsoft.com/office/drawing/2014/main" id="{5295B97B-FC8E-6308-7665-A2BF9D3455EE}"/>
                </a:ext>
              </a:extLst>
            </p:cNvPr>
            <p:cNvSpPr/>
            <p:nvPr/>
          </p:nvSpPr>
          <p:spPr>
            <a:xfrm>
              <a:off x="520125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" name="Google Shape;2087;p78">
              <a:extLst>
                <a:ext uri="{FF2B5EF4-FFF2-40B4-BE49-F238E27FC236}">
                  <a16:creationId xmlns:a16="http://schemas.microsoft.com/office/drawing/2014/main" id="{AA5505A3-B989-952D-48CF-93199F2C64A4}"/>
                </a:ext>
              </a:extLst>
            </p:cNvPr>
            <p:cNvSpPr/>
            <p:nvPr/>
          </p:nvSpPr>
          <p:spPr>
            <a:xfrm>
              <a:off x="520125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" name="Google Shape;2088;p78">
              <a:extLst>
                <a:ext uri="{FF2B5EF4-FFF2-40B4-BE49-F238E27FC236}">
                  <a16:creationId xmlns:a16="http://schemas.microsoft.com/office/drawing/2014/main" id="{00EF7F1D-7012-70F5-FCBD-05D440B10778}"/>
                </a:ext>
              </a:extLst>
            </p:cNvPr>
            <p:cNvSpPr/>
            <p:nvPr/>
          </p:nvSpPr>
          <p:spPr>
            <a:xfrm>
              <a:off x="5100001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" name="Google Shape;2089;p78">
              <a:extLst>
                <a:ext uri="{FF2B5EF4-FFF2-40B4-BE49-F238E27FC236}">
                  <a16:creationId xmlns:a16="http://schemas.microsoft.com/office/drawing/2014/main" id="{F7B84B46-5691-A2AC-F556-68E541B3DFEE}"/>
                </a:ext>
              </a:extLst>
            </p:cNvPr>
            <p:cNvSpPr/>
            <p:nvPr/>
          </p:nvSpPr>
          <p:spPr>
            <a:xfrm>
              <a:off x="5100001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" name="Google Shape;2090;p78">
              <a:extLst>
                <a:ext uri="{FF2B5EF4-FFF2-40B4-BE49-F238E27FC236}">
                  <a16:creationId xmlns:a16="http://schemas.microsoft.com/office/drawing/2014/main" id="{6B632F28-4CEB-8893-E505-F69D77DDE684}"/>
                </a:ext>
              </a:extLst>
            </p:cNvPr>
            <p:cNvSpPr/>
            <p:nvPr/>
          </p:nvSpPr>
          <p:spPr>
            <a:xfrm>
              <a:off x="5100001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" name="Google Shape;2091;p78">
              <a:extLst>
                <a:ext uri="{FF2B5EF4-FFF2-40B4-BE49-F238E27FC236}">
                  <a16:creationId xmlns:a16="http://schemas.microsoft.com/office/drawing/2014/main" id="{3A371B45-CE76-2EAE-DC31-4EDDC65CD794}"/>
                </a:ext>
              </a:extLst>
            </p:cNvPr>
            <p:cNvSpPr/>
            <p:nvPr/>
          </p:nvSpPr>
          <p:spPr>
            <a:xfrm>
              <a:off x="5100001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" name="Google Shape;2092;p78">
              <a:extLst>
                <a:ext uri="{FF2B5EF4-FFF2-40B4-BE49-F238E27FC236}">
                  <a16:creationId xmlns:a16="http://schemas.microsoft.com/office/drawing/2014/main" id="{4EBA921A-15ED-DD63-83FC-D1C9F788CF95}"/>
                </a:ext>
              </a:extLst>
            </p:cNvPr>
            <p:cNvSpPr/>
            <p:nvPr/>
          </p:nvSpPr>
          <p:spPr>
            <a:xfrm>
              <a:off x="5100001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" name="Google Shape;2093;p78">
              <a:extLst>
                <a:ext uri="{FF2B5EF4-FFF2-40B4-BE49-F238E27FC236}">
                  <a16:creationId xmlns:a16="http://schemas.microsoft.com/office/drawing/2014/main" id="{38AADD09-071C-33CC-9F18-ED6917BFFF77}"/>
                </a:ext>
              </a:extLst>
            </p:cNvPr>
            <p:cNvSpPr/>
            <p:nvPr/>
          </p:nvSpPr>
          <p:spPr>
            <a:xfrm>
              <a:off x="6416020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" name="Google Shape;2094;p78">
              <a:extLst>
                <a:ext uri="{FF2B5EF4-FFF2-40B4-BE49-F238E27FC236}">
                  <a16:creationId xmlns:a16="http://schemas.microsoft.com/office/drawing/2014/main" id="{E6E63676-8DCD-742A-03F6-85387C08A29A}"/>
                </a:ext>
              </a:extLst>
            </p:cNvPr>
            <p:cNvSpPr/>
            <p:nvPr/>
          </p:nvSpPr>
          <p:spPr>
            <a:xfrm>
              <a:off x="4998713" y="1259495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" name="Google Shape;2095;p78">
              <a:extLst>
                <a:ext uri="{FF2B5EF4-FFF2-40B4-BE49-F238E27FC236}">
                  <a16:creationId xmlns:a16="http://schemas.microsoft.com/office/drawing/2014/main" id="{E4B7FC7A-C2FA-C99D-21D9-EA29EE83CF8E}"/>
                </a:ext>
              </a:extLst>
            </p:cNvPr>
            <p:cNvSpPr/>
            <p:nvPr/>
          </p:nvSpPr>
          <p:spPr>
            <a:xfrm>
              <a:off x="4897723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" name="Google Shape;2096;p78">
              <a:extLst>
                <a:ext uri="{FF2B5EF4-FFF2-40B4-BE49-F238E27FC236}">
                  <a16:creationId xmlns:a16="http://schemas.microsoft.com/office/drawing/2014/main" id="{A80455C6-27FB-71E1-8200-547AEC1B599F}"/>
                </a:ext>
              </a:extLst>
            </p:cNvPr>
            <p:cNvSpPr/>
            <p:nvPr/>
          </p:nvSpPr>
          <p:spPr>
            <a:xfrm>
              <a:off x="661826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" name="Google Shape;2097;p78">
              <a:extLst>
                <a:ext uri="{FF2B5EF4-FFF2-40B4-BE49-F238E27FC236}">
                  <a16:creationId xmlns:a16="http://schemas.microsoft.com/office/drawing/2014/main" id="{570D09FB-8B65-A520-65A3-73E6CBC7ACA7}"/>
                </a:ext>
              </a:extLst>
            </p:cNvPr>
            <p:cNvSpPr/>
            <p:nvPr/>
          </p:nvSpPr>
          <p:spPr>
            <a:xfrm>
              <a:off x="661826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" name="Google Shape;2098;p78">
              <a:extLst>
                <a:ext uri="{FF2B5EF4-FFF2-40B4-BE49-F238E27FC236}">
                  <a16:creationId xmlns:a16="http://schemas.microsoft.com/office/drawing/2014/main" id="{E2775880-9445-C4B6-8E86-76948BB934D7}"/>
                </a:ext>
              </a:extLst>
            </p:cNvPr>
            <p:cNvSpPr/>
            <p:nvPr/>
          </p:nvSpPr>
          <p:spPr>
            <a:xfrm>
              <a:off x="661826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" name="Google Shape;2099;p78">
              <a:extLst>
                <a:ext uri="{FF2B5EF4-FFF2-40B4-BE49-F238E27FC236}">
                  <a16:creationId xmlns:a16="http://schemas.microsoft.com/office/drawing/2014/main" id="{424062A3-59DD-1CDA-575E-A9D7BB04562B}"/>
                </a:ext>
              </a:extLst>
            </p:cNvPr>
            <p:cNvSpPr/>
            <p:nvPr/>
          </p:nvSpPr>
          <p:spPr>
            <a:xfrm>
              <a:off x="661826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" name="Google Shape;2100;p78">
              <a:extLst>
                <a:ext uri="{FF2B5EF4-FFF2-40B4-BE49-F238E27FC236}">
                  <a16:creationId xmlns:a16="http://schemas.microsoft.com/office/drawing/2014/main" id="{759E7F14-B0AF-6A84-420C-AACCBA2CB555}"/>
                </a:ext>
              </a:extLst>
            </p:cNvPr>
            <p:cNvSpPr/>
            <p:nvPr/>
          </p:nvSpPr>
          <p:spPr>
            <a:xfrm>
              <a:off x="661826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" name="Google Shape;2101;p78">
              <a:extLst>
                <a:ext uri="{FF2B5EF4-FFF2-40B4-BE49-F238E27FC236}">
                  <a16:creationId xmlns:a16="http://schemas.microsoft.com/office/drawing/2014/main" id="{7CF9E5E5-BB89-5E32-85E5-1310E75F85C6}"/>
                </a:ext>
              </a:extLst>
            </p:cNvPr>
            <p:cNvSpPr/>
            <p:nvPr/>
          </p:nvSpPr>
          <p:spPr>
            <a:xfrm>
              <a:off x="661826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" name="Google Shape;2102;p78">
              <a:extLst>
                <a:ext uri="{FF2B5EF4-FFF2-40B4-BE49-F238E27FC236}">
                  <a16:creationId xmlns:a16="http://schemas.microsoft.com/office/drawing/2014/main" id="{1DEE9029-D020-9C72-D3A2-913540D99372}"/>
                </a:ext>
              </a:extLst>
            </p:cNvPr>
            <p:cNvSpPr/>
            <p:nvPr/>
          </p:nvSpPr>
          <p:spPr>
            <a:xfrm>
              <a:off x="661826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" name="Google Shape;2103;p78">
              <a:extLst>
                <a:ext uri="{FF2B5EF4-FFF2-40B4-BE49-F238E27FC236}">
                  <a16:creationId xmlns:a16="http://schemas.microsoft.com/office/drawing/2014/main" id="{9C26B2E1-3B41-9F60-B799-E3CE09EE5F48}"/>
                </a:ext>
              </a:extLst>
            </p:cNvPr>
            <p:cNvSpPr/>
            <p:nvPr/>
          </p:nvSpPr>
          <p:spPr>
            <a:xfrm>
              <a:off x="6112454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" name="Google Shape;2104;p78">
              <a:extLst>
                <a:ext uri="{FF2B5EF4-FFF2-40B4-BE49-F238E27FC236}">
                  <a16:creationId xmlns:a16="http://schemas.microsoft.com/office/drawing/2014/main" id="{F462A833-DAA3-7346-9FED-51F4FB5BB8FF}"/>
                </a:ext>
              </a:extLst>
            </p:cNvPr>
            <p:cNvSpPr/>
            <p:nvPr/>
          </p:nvSpPr>
          <p:spPr>
            <a:xfrm>
              <a:off x="6112454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" name="Google Shape;2105;p78">
              <a:extLst>
                <a:ext uri="{FF2B5EF4-FFF2-40B4-BE49-F238E27FC236}">
                  <a16:creationId xmlns:a16="http://schemas.microsoft.com/office/drawing/2014/main" id="{F8CC1400-DC62-D1AB-8D09-AE85162735DD}"/>
                </a:ext>
              </a:extLst>
            </p:cNvPr>
            <p:cNvSpPr/>
            <p:nvPr/>
          </p:nvSpPr>
          <p:spPr>
            <a:xfrm>
              <a:off x="570736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" name="Google Shape;2106;p78">
              <a:extLst>
                <a:ext uri="{FF2B5EF4-FFF2-40B4-BE49-F238E27FC236}">
                  <a16:creationId xmlns:a16="http://schemas.microsoft.com/office/drawing/2014/main" id="{B6281EA3-5006-F961-F632-E847814AB979}"/>
                </a:ext>
              </a:extLst>
            </p:cNvPr>
            <p:cNvSpPr/>
            <p:nvPr/>
          </p:nvSpPr>
          <p:spPr>
            <a:xfrm>
              <a:off x="580862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" name="Google Shape;2107;p78">
              <a:extLst>
                <a:ext uri="{FF2B5EF4-FFF2-40B4-BE49-F238E27FC236}">
                  <a16:creationId xmlns:a16="http://schemas.microsoft.com/office/drawing/2014/main" id="{5C552181-B730-C700-0DD0-532BF123A360}"/>
                </a:ext>
              </a:extLst>
            </p:cNvPr>
            <p:cNvSpPr/>
            <p:nvPr/>
          </p:nvSpPr>
          <p:spPr>
            <a:xfrm>
              <a:off x="580862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" name="Google Shape;2108;p78">
              <a:extLst>
                <a:ext uri="{FF2B5EF4-FFF2-40B4-BE49-F238E27FC236}">
                  <a16:creationId xmlns:a16="http://schemas.microsoft.com/office/drawing/2014/main" id="{235B3366-2DA8-8205-3621-7A683C839BFD}"/>
                </a:ext>
              </a:extLst>
            </p:cNvPr>
            <p:cNvSpPr/>
            <p:nvPr/>
          </p:nvSpPr>
          <p:spPr>
            <a:xfrm>
              <a:off x="590991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" name="Google Shape;2109;p78">
              <a:extLst>
                <a:ext uri="{FF2B5EF4-FFF2-40B4-BE49-F238E27FC236}">
                  <a16:creationId xmlns:a16="http://schemas.microsoft.com/office/drawing/2014/main" id="{84572D93-F8F2-01F3-D70E-DFFF9C66DF23}"/>
                </a:ext>
              </a:extLst>
            </p:cNvPr>
            <p:cNvSpPr/>
            <p:nvPr/>
          </p:nvSpPr>
          <p:spPr>
            <a:xfrm>
              <a:off x="601116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" name="Google Shape;2110;p78">
              <a:extLst>
                <a:ext uri="{FF2B5EF4-FFF2-40B4-BE49-F238E27FC236}">
                  <a16:creationId xmlns:a16="http://schemas.microsoft.com/office/drawing/2014/main" id="{354136CE-DA3C-9465-A495-BD9AD42D9FB5}"/>
                </a:ext>
              </a:extLst>
            </p:cNvPr>
            <p:cNvSpPr/>
            <p:nvPr/>
          </p:nvSpPr>
          <p:spPr>
            <a:xfrm>
              <a:off x="601116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" name="Google Shape;2111;p78">
              <a:extLst>
                <a:ext uri="{FF2B5EF4-FFF2-40B4-BE49-F238E27FC236}">
                  <a16:creationId xmlns:a16="http://schemas.microsoft.com/office/drawing/2014/main" id="{3D8266CC-8996-B1F3-20CE-D717412C8363}"/>
                </a:ext>
              </a:extLst>
            </p:cNvPr>
            <p:cNvSpPr/>
            <p:nvPr/>
          </p:nvSpPr>
          <p:spPr>
            <a:xfrm>
              <a:off x="6112454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" name="Google Shape;2112;p78">
              <a:extLst>
                <a:ext uri="{FF2B5EF4-FFF2-40B4-BE49-F238E27FC236}">
                  <a16:creationId xmlns:a16="http://schemas.microsoft.com/office/drawing/2014/main" id="{2E832016-ADBF-FF6D-6929-3871E4BF89A3}"/>
                </a:ext>
              </a:extLst>
            </p:cNvPr>
            <p:cNvSpPr/>
            <p:nvPr/>
          </p:nvSpPr>
          <p:spPr>
            <a:xfrm>
              <a:off x="6112454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" name="Google Shape;2113;p78">
              <a:extLst>
                <a:ext uri="{FF2B5EF4-FFF2-40B4-BE49-F238E27FC236}">
                  <a16:creationId xmlns:a16="http://schemas.microsoft.com/office/drawing/2014/main" id="{A1C1CA6F-7052-A2B7-127F-12D0DDE6C6E3}"/>
                </a:ext>
              </a:extLst>
            </p:cNvPr>
            <p:cNvSpPr/>
            <p:nvPr/>
          </p:nvSpPr>
          <p:spPr>
            <a:xfrm>
              <a:off x="621344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" name="Google Shape;2114;p78">
              <a:extLst>
                <a:ext uri="{FF2B5EF4-FFF2-40B4-BE49-F238E27FC236}">
                  <a16:creationId xmlns:a16="http://schemas.microsoft.com/office/drawing/2014/main" id="{5D66FBC1-89F0-4143-17B6-3E7750C1EAB1}"/>
                </a:ext>
              </a:extLst>
            </p:cNvPr>
            <p:cNvSpPr/>
            <p:nvPr/>
          </p:nvSpPr>
          <p:spPr>
            <a:xfrm>
              <a:off x="621344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" name="Google Shape;2115;p78">
              <a:extLst>
                <a:ext uri="{FF2B5EF4-FFF2-40B4-BE49-F238E27FC236}">
                  <a16:creationId xmlns:a16="http://schemas.microsoft.com/office/drawing/2014/main" id="{E617BE4F-64F5-6CC5-A05B-A8A8DF167BF4}"/>
                </a:ext>
              </a:extLst>
            </p:cNvPr>
            <p:cNvSpPr/>
            <p:nvPr/>
          </p:nvSpPr>
          <p:spPr>
            <a:xfrm>
              <a:off x="621344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" name="Google Shape;2116;p78">
              <a:extLst>
                <a:ext uri="{FF2B5EF4-FFF2-40B4-BE49-F238E27FC236}">
                  <a16:creationId xmlns:a16="http://schemas.microsoft.com/office/drawing/2014/main" id="{ADBB23F2-E0B0-12FD-9D9A-FE634B933F36}"/>
                </a:ext>
              </a:extLst>
            </p:cNvPr>
            <p:cNvSpPr/>
            <p:nvPr/>
          </p:nvSpPr>
          <p:spPr>
            <a:xfrm>
              <a:off x="621344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" name="Google Shape;2117;p78">
              <a:extLst>
                <a:ext uri="{FF2B5EF4-FFF2-40B4-BE49-F238E27FC236}">
                  <a16:creationId xmlns:a16="http://schemas.microsoft.com/office/drawing/2014/main" id="{5AFB768E-0188-8963-26B8-AE2E32DDDB33}"/>
                </a:ext>
              </a:extLst>
            </p:cNvPr>
            <p:cNvSpPr/>
            <p:nvPr/>
          </p:nvSpPr>
          <p:spPr>
            <a:xfrm>
              <a:off x="631473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" name="Google Shape;2118;p78">
              <a:extLst>
                <a:ext uri="{FF2B5EF4-FFF2-40B4-BE49-F238E27FC236}">
                  <a16:creationId xmlns:a16="http://schemas.microsoft.com/office/drawing/2014/main" id="{42FA91AD-C71E-464B-85C8-79E937FC97B1}"/>
                </a:ext>
              </a:extLst>
            </p:cNvPr>
            <p:cNvSpPr/>
            <p:nvPr/>
          </p:nvSpPr>
          <p:spPr>
            <a:xfrm>
              <a:off x="631473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" name="Google Shape;2119;p78">
              <a:extLst>
                <a:ext uri="{FF2B5EF4-FFF2-40B4-BE49-F238E27FC236}">
                  <a16:creationId xmlns:a16="http://schemas.microsoft.com/office/drawing/2014/main" id="{5434828B-10AB-1EE0-15FA-E259630503F3}"/>
                </a:ext>
              </a:extLst>
            </p:cNvPr>
            <p:cNvSpPr/>
            <p:nvPr/>
          </p:nvSpPr>
          <p:spPr>
            <a:xfrm>
              <a:off x="6314732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" name="Google Shape;2120;p78">
              <a:extLst>
                <a:ext uri="{FF2B5EF4-FFF2-40B4-BE49-F238E27FC236}">
                  <a16:creationId xmlns:a16="http://schemas.microsoft.com/office/drawing/2014/main" id="{AC2C04D6-FF00-5DFC-3D13-3A3BF39703E9}"/>
                </a:ext>
              </a:extLst>
            </p:cNvPr>
            <p:cNvSpPr/>
            <p:nvPr/>
          </p:nvSpPr>
          <p:spPr>
            <a:xfrm>
              <a:off x="6314732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" name="Google Shape;2121;p78">
              <a:extLst>
                <a:ext uri="{FF2B5EF4-FFF2-40B4-BE49-F238E27FC236}">
                  <a16:creationId xmlns:a16="http://schemas.microsoft.com/office/drawing/2014/main" id="{BAB587CC-508A-F77C-16BA-C8AE4514C694}"/>
                </a:ext>
              </a:extLst>
            </p:cNvPr>
            <p:cNvSpPr/>
            <p:nvPr/>
          </p:nvSpPr>
          <p:spPr>
            <a:xfrm>
              <a:off x="6314732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" name="Google Shape;2122;p78">
              <a:extLst>
                <a:ext uri="{FF2B5EF4-FFF2-40B4-BE49-F238E27FC236}">
                  <a16:creationId xmlns:a16="http://schemas.microsoft.com/office/drawing/2014/main" id="{02AE74BE-F0DA-785C-1F21-0277A3377CD9}"/>
                </a:ext>
              </a:extLst>
            </p:cNvPr>
            <p:cNvSpPr/>
            <p:nvPr/>
          </p:nvSpPr>
          <p:spPr>
            <a:xfrm>
              <a:off x="631473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" name="Google Shape;2123;p78">
              <a:extLst>
                <a:ext uri="{FF2B5EF4-FFF2-40B4-BE49-F238E27FC236}">
                  <a16:creationId xmlns:a16="http://schemas.microsoft.com/office/drawing/2014/main" id="{ABFFBE28-3859-2FFD-DDF3-642DDC3033EE}"/>
                </a:ext>
              </a:extLst>
            </p:cNvPr>
            <p:cNvSpPr/>
            <p:nvPr/>
          </p:nvSpPr>
          <p:spPr>
            <a:xfrm>
              <a:off x="6416020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" name="Google Shape;2124;p78">
              <a:extLst>
                <a:ext uri="{FF2B5EF4-FFF2-40B4-BE49-F238E27FC236}">
                  <a16:creationId xmlns:a16="http://schemas.microsoft.com/office/drawing/2014/main" id="{48542031-DF80-DA0A-8DB0-7C072BA95BE1}"/>
                </a:ext>
              </a:extLst>
            </p:cNvPr>
            <p:cNvSpPr/>
            <p:nvPr/>
          </p:nvSpPr>
          <p:spPr>
            <a:xfrm>
              <a:off x="6416020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" name="Google Shape;2125;p78">
              <a:extLst>
                <a:ext uri="{FF2B5EF4-FFF2-40B4-BE49-F238E27FC236}">
                  <a16:creationId xmlns:a16="http://schemas.microsoft.com/office/drawing/2014/main" id="{9E280595-35D0-AA21-8295-CCEDE03984D1}"/>
                </a:ext>
              </a:extLst>
            </p:cNvPr>
            <p:cNvSpPr/>
            <p:nvPr/>
          </p:nvSpPr>
          <p:spPr>
            <a:xfrm>
              <a:off x="6416020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" name="Google Shape;2126;p78">
              <a:extLst>
                <a:ext uri="{FF2B5EF4-FFF2-40B4-BE49-F238E27FC236}">
                  <a16:creationId xmlns:a16="http://schemas.microsoft.com/office/drawing/2014/main" id="{E564497F-A702-D678-60AB-3DD02C91AAF4}"/>
                </a:ext>
              </a:extLst>
            </p:cNvPr>
            <p:cNvSpPr/>
            <p:nvPr/>
          </p:nvSpPr>
          <p:spPr>
            <a:xfrm>
              <a:off x="6416020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" name="Google Shape;2127;p78">
              <a:extLst>
                <a:ext uri="{FF2B5EF4-FFF2-40B4-BE49-F238E27FC236}">
                  <a16:creationId xmlns:a16="http://schemas.microsoft.com/office/drawing/2014/main" id="{77253A11-98A9-F7C5-E14B-45C13FC77DE7}"/>
                </a:ext>
              </a:extLst>
            </p:cNvPr>
            <p:cNvSpPr/>
            <p:nvPr/>
          </p:nvSpPr>
          <p:spPr>
            <a:xfrm>
              <a:off x="6416020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" name="Google Shape;2128;p78">
              <a:extLst>
                <a:ext uri="{FF2B5EF4-FFF2-40B4-BE49-F238E27FC236}">
                  <a16:creationId xmlns:a16="http://schemas.microsoft.com/office/drawing/2014/main" id="{D94453BB-1370-4A21-6481-BC6DCA891B9B}"/>
                </a:ext>
              </a:extLst>
            </p:cNvPr>
            <p:cNvSpPr/>
            <p:nvPr/>
          </p:nvSpPr>
          <p:spPr>
            <a:xfrm>
              <a:off x="6416020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" name="Google Shape;2129;p78">
              <a:extLst>
                <a:ext uri="{FF2B5EF4-FFF2-40B4-BE49-F238E27FC236}">
                  <a16:creationId xmlns:a16="http://schemas.microsoft.com/office/drawing/2014/main" id="{D3369E8A-9E29-CAFB-BD77-E8687B78BF72}"/>
                </a:ext>
              </a:extLst>
            </p:cNvPr>
            <p:cNvSpPr/>
            <p:nvPr/>
          </p:nvSpPr>
          <p:spPr>
            <a:xfrm>
              <a:off x="6416020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" name="Google Shape;2130;p78">
              <a:extLst>
                <a:ext uri="{FF2B5EF4-FFF2-40B4-BE49-F238E27FC236}">
                  <a16:creationId xmlns:a16="http://schemas.microsoft.com/office/drawing/2014/main" id="{B4B873EF-D72B-BDDA-6831-E21C3B87C670}"/>
                </a:ext>
              </a:extLst>
            </p:cNvPr>
            <p:cNvSpPr/>
            <p:nvPr/>
          </p:nvSpPr>
          <p:spPr>
            <a:xfrm>
              <a:off x="651727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" name="Google Shape;2131;p78">
              <a:extLst>
                <a:ext uri="{FF2B5EF4-FFF2-40B4-BE49-F238E27FC236}">
                  <a16:creationId xmlns:a16="http://schemas.microsoft.com/office/drawing/2014/main" id="{11784282-75B8-BE45-A971-6E94860633E5}"/>
                </a:ext>
              </a:extLst>
            </p:cNvPr>
            <p:cNvSpPr/>
            <p:nvPr/>
          </p:nvSpPr>
          <p:spPr>
            <a:xfrm>
              <a:off x="651727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" name="Google Shape;2132;p78">
              <a:extLst>
                <a:ext uri="{FF2B5EF4-FFF2-40B4-BE49-F238E27FC236}">
                  <a16:creationId xmlns:a16="http://schemas.microsoft.com/office/drawing/2014/main" id="{5F3BEFEB-3BDF-4E3A-EC3E-31B17FCDE0E7}"/>
                </a:ext>
              </a:extLst>
            </p:cNvPr>
            <p:cNvSpPr/>
            <p:nvPr/>
          </p:nvSpPr>
          <p:spPr>
            <a:xfrm>
              <a:off x="6517275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" name="Google Shape;2133;p78">
              <a:extLst>
                <a:ext uri="{FF2B5EF4-FFF2-40B4-BE49-F238E27FC236}">
                  <a16:creationId xmlns:a16="http://schemas.microsoft.com/office/drawing/2014/main" id="{FC92B75E-757E-6565-ADC7-D3F0BD1FA2DE}"/>
                </a:ext>
              </a:extLst>
            </p:cNvPr>
            <p:cNvSpPr/>
            <p:nvPr/>
          </p:nvSpPr>
          <p:spPr>
            <a:xfrm>
              <a:off x="651727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" name="Google Shape;2134;p78">
              <a:extLst>
                <a:ext uri="{FF2B5EF4-FFF2-40B4-BE49-F238E27FC236}">
                  <a16:creationId xmlns:a16="http://schemas.microsoft.com/office/drawing/2014/main" id="{2140B885-9A77-C6D2-B1DC-68BF70BEBCE5}"/>
                </a:ext>
              </a:extLst>
            </p:cNvPr>
            <p:cNvSpPr/>
            <p:nvPr/>
          </p:nvSpPr>
          <p:spPr>
            <a:xfrm>
              <a:off x="651727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" name="Google Shape;2135;p78">
              <a:extLst>
                <a:ext uri="{FF2B5EF4-FFF2-40B4-BE49-F238E27FC236}">
                  <a16:creationId xmlns:a16="http://schemas.microsoft.com/office/drawing/2014/main" id="{F7936EC6-DC8D-869C-0971-6FFDE1105F98}"/>
                </a:ext>
              </a:extLst>
            </p:cNvPr>
            <p:cNvSpPr/>
            <p:nvPr/>
          </p:nvSpPr>
          <p:spPr>
            <a:xfrm>
              <a:off x="651727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" name="Google Shape;2136;p78">
              <a:extLst>
                <a:ext uri="{FF2B5EF4-FFF2-40B4-BE49-F238E27FC236}">
                  <a16:creationId xmlns:a16="http://schemas.microsoft.com/office/drawing/2014/main" id="{6BB076CE-4420-3EAF-2C46-D3FE86680510}"/>
                </a:ext>
              </a:extLst>
            </p:cNvPr>
            <p:cNvSpPr/>
            <p:nvPr/>
          </p:nvSpPr>
          <p:spPr>
            <a:xfrm>
              <a:off x="651727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" name="Google Shape;2137;p78">
              <a:extLst>
                <a:ext uri="{FF2B5EF4-FFF2-40B4-BE49-F238E27FC236}">
                  <a16:creationId xmlns:a16="http://schemas.microsoft.com/office/drawing/2014/main" id="{ED441245-F47E-A758-8740-5FE78C3CA5FE}"/>
                </a:ext>
              </a:extLst>
            </p:cNvPr>
            <p:cNvSpPr/>
            <p:nvPr/>
          </p:nvSpPr>
          <p:spPr>
            <a:xfrm>
              <a:off x="651727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" name="Google Shape;2138;p78">
              <a:extLst>
                <a:ext uri="{FF2B5EF4-FFF2-40B4-BE49-F238E27FC236}">
                  <a16:creationId xmlns:a16="http://schemas.microsoft.com/office/drawing/2014/main" id="{D891EEEA-E421-ED15-8136-6BA21241292E}"/>
                </a:ext>
              </a:extLst>
            </p:cNvPr>
            <p:cNvSpPr/>
            <p:nvPr/>
          </p:nvSpPr>
          <p:spPr>
            <a:xfrm>
              <a:off x="661826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" name="Google Shape;2139;p78">
              <a:extLst>
                <a:ext uri="{FF2B5EF4-FFF2-40B4-BE49-F238E27FC236}">
                  <a16:creationId xmlns:a16="http://schemas.microsoft.com/office/drawing/2014/main" id="{40201F23-A76E-57F6-6974-324CFA87F6CB}"/>
                </a:ext>
              </a:extLst>
            </p:cNvPr>
            <p:cNvSpPr/>
            <p:nvPr/>
          </p:nvSpPr>
          <p:spPr>
            <a:xfrm>
              <a:off x="671955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" name="Google Shape;2140;p78">
              <a:extLst>
                <a:ext uri="{FF2B5EF4-FFF2-40B4-BE49-F238E27FC236}">
                  <a16:creationId xmlns:a16="http://schemas.microsoft.com/office/drawing/2014/main" id="{C1BD5537-1F42-2912-3251-178F2D841354}"/>
                </a:ext>
              </a:extLst>
            </p:cNvPr>
            <p:cNvSpPr/>
            <p:nvPr/>
          </p:nvSpPr>
          <p:spPr>
            <a:xfrm>
              <a:off x="6719553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" name="Google Shape;2141;p78">
              <a:extLst>
                <a:ext uri="{FF2B5EF4-FFF2-40B4-BE49-F238E27FC236}">
                  <a16:creationId xmlns:a16="http://schemas.microsoft.com/office/drawing/2014/main" id="{E7930B5A-0124-3FA3-A20C-8506BC32BA43}"/>
                </a:ext>
              </a:extLst>
            </p:cNvPr>
            <p:cNvSpPr/>
            <p:nvPr/>
          </p:nvSpPr>
          <p:spPr>
            <a:xfrm>
              <a:off x="671955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" name="Google Shape;2142;p78">
              <a:extLst>
                <a:ext uri="{FF2B5EF4-FFF2-40B4-BE49-F238E27FC236}">
                  <a16:creationId xmlns:a16="http://schemas.microsoft.com/office/drawing/2014/main" id="{B04AEC40-37F4-D6E2-6325-40D8E320F624}"/>
                </a:ext>
              </a:extLst>
            </p:cNvPr>
            <p:cNvSpPr/>
            <p:nvPr/>
          </p:nvSpPr>
          <p:spPr>
            <a:xfrm>
              <a:off x="671955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" name="Google Shape;2143;p78">
              <a:extLst>
                <a:ext uri="{FF2B5EF4-FFF2-40B4-BE49-F238E27FC236}">
                  <a16:creationId xmlns:a16="http://schemas.microsoft.com/office/drawing/2014/main" id="{CD0A2554-F476-9B7D-B654-7B638C42ABEF}"/>
                </a:ext>
              </a:extLst>
            </p:cNvPr>
            <p:cNvSpPr/>
            <p:nvPr/>
          </p:nvSpPr>
          <p:spPr>
            <a:xfrm>
              <a:off x="671955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" name="Google Shape;2144;p78">
              <a:extLst>
                <a:ext uri="{FF2B5EF4-FFF2-40B4-BE49-F238E27FC236}">
                  <a16:creationId xmlns:a16="http://schemas.microsoft.com/office/drawing/2014/main" id="{7E64752F-48A5-79FD-9BDB-D3E46154B873}"/>
                </a:ext>
              </a:extLst>
            </p:cNvPr>
            <p:cNvSpPr/>
            <p:nvPr/>
          </p:nvSpPr>
          <p:spPr>
            <a:xfrm>
              <a:off x="671955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" name="Google Shape;2145;p78">
              <a:extLst>
                <a:ext uri="{FF2B5EF4-FFF2-40B4-BE49-F238E27FC236}">
                  <a16:creationId xmlns:a16="http://schemas.microsoft.com/office/drawing/2014/main" id="{51ABD1F5-C37E-4AB4-D1CD-4BA944D42CCE}"/>
                </a:ext>
              </a:extLst>
            </p:cNvPr>
            <p:cNvSpPr/>
            <p:nvPr/>
          </p:nvSpPr>
          <p:spPr>
            <a:xfrm>
              <a:off x="671955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" name="Google Shape;2146;p78">
              <a:extLst>
                <a:ext uri="{FF2B5EF4-FFF2-40B4-BE49-F238E27FC236}">
                  <a16:creationId xmlns:a16="http://schemas.microsoft.com/office/drawing/2014/main" id="{17D38B62-9414-31DE-9491-4A0EA7160A88}"/>
                </a:ext>
              </a:extLst>
            </p:cNvPr>
            <p:cNvSpPr/>
            <p:nvPr/>
          </p:nvSpPr>
          <p:spPr>
            <a:xfrm>
              <a:off x="671955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" name="Google Shape;2147;p78">
              <a:extLst>
                <a:ext uri="{FF2B5EF4-FFF2-40B4-BE49-F238E27FC236}">
                  <a16:creationId xmlns:a16="http://schemas.microsoft.com/office/drawing/2014/main" id="{3F84685E-BB60-58B5-D5B1-A4CAD9F0FED4}"/>
                </a:ext>
              </a:extLst>
            </p:cNvPr>
            <p:cNvSpPr/>
            <p:nvPr/>
          </p:nvSpPr>
          <p:spPr>
            <a:xfrm>
              <a:off x="6719553" y="1866860"/>
              <a:ext cx="82851" cy="70759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" name="Google Shape;2148;p78">
              <a:extLst>
                <a:ext uri="{FF2B5EF4-FFF2-40B4-BE49-F238E27FC236}">
                  <a16:creationId xmlns:a16="http://schemas.microsoft.com/office/drawing/2014/main" id="{84777DF5-CD6D-7E31-4D07-4A02E96887EE}"/>
                </a:ext>
              </a:extLst>
            </p:cNvPr>
            <p:cNvSpPr/>
            <p:nvPr/>
          </p:nvSpPr>
          <p:spPr>
            <a:xfrm>
              <a:off x="661826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" name="Google Shape;2149;p78">
              <a:extLst>
                <a:ext uri="{FF2B5EF4-FFF2-40B4-BE49-F238E27FC236}">
                  <a16:creationId xmlns:a16="http://schemas.microsoft.com/office/drawing/2014/main" id="{CDD74DF6-0042-BA1C-34C1-EE5F72D51411}"/>
                </a:ext>
              </a:extLst>
            </p:cNvPr>
            <p:cNvSpPr/>
            <p:nvPr/>
          </p:nvSpPr>
          <p:spPr>
            <a:xfrm>
              <a:off x="6517275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" name="Google Shape;2150;p78">
              <a:extLst>
                <a:ext uri="{FF2B5EF4-FFF2-40B4-BE49-F238E27FC236}">
                  <a16:creationId xmlns:a16="http://schemas.microsoft.com/office/drawing/2014/main" id="{0490F345-D85B-3008-2D7C-A555D152F251}"/>
                </a:ext>
              </a:extLst>
            </p:cNvPr>
            <p:cNvSpPr/>
            <p:nvPr/>
          </p:nvSpPr>
          <p:spPr>
            <a:xfrm>
              <a:off x="651727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" name="Google Shape;2151;p78">
              <a:extLst>
                <a:ext uri="{FF2B5EF4-FFF2-40B4-BE49-F238E27FC236}">
                  <a16:creationId xmlns:a16="http://schemas.microsoft.com/office/drawing/2014/main" id="{A919E1F8-18BC-ADE4-F61D-D1C3B4DB75B1}"/>
                </a:ext>
              </a:extLst>
            </p:cNvPr>
            <p:cNvSpPr/>
            <p:nvPr/>
          </p:nvSpPr>
          <p:spPr>
            <a:xfrm>
              <a:off x="6416020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" name="Google Shape;2152;p78">
              <a:extLst>
                <a:ext uri="{FF2B5EF4-FFF2-40B4-BE49-F238E27FC236}">
                  <a16:creationId xmlns:a16="http://schemas.microsoft.com/office/drawing/2014/main" id="{D0C15230-1BEC-ABDB-2050-EA07E1914F3B}"/>
                </a:ext>
              </a:extLst>
            </p:cNvPr>
            <p:cNvSpPr/>
            <p:nvPr/>
          </p:nvSpPr>
          <p:spPr>
            <a:xfrm>
              <a:off x="6416020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" name="Google Shape;2153;p78">
              <a:extLst>
                <a:ext uri="{FF2B5EF4-FFF2-40B4-BE49-F238E27FC236}">
                  <a16:creationId xmlns:a16="http://schemas.microsoft.com/office/drawing/2014/main" id="{9C8F7711-4131-B14E-4C77-18F6F7923BFB}"/>
                </a:ext>
              </a:extLst>
            </p:cNvPr>
            <p:cNvSpPr/>
            <p:nvPr/>
          </p:nvSpPr>
          <p:spPr>
            <a:xfrm>
              <a:off x="641602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" name="Google Shape;2154;p78">
              <a:extLst>
                <a:ext uri="{FF2B5EF4-FFF2-40B4-BE49-F238E27FC236}">
                  <a16:creationId xmlns:a16="http://schemas.microsoft.com/office/drawing/2014/main" id="{FD3ED239-6A82-7407-9EBC-8AEC94025FCF}"/>
                </a:ext>
              </a:extLst>
            </p:cNvPr>
            <p:cNvSpPr/>
            <p:nvPr/>
          </p:nvSpPr>
          <p:spPr>
            <a:xfrm>
              <a:off x="6416020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" name="Google Shape;2155;p78">
              <a:extLst>
                <a:ext uri="{FF2B5EF4-FFF2-40B4-BE49-F238E27FC236}">
                  <a16:creationId xmlns:a16="http://schemas.microsoft.com/office/drawing/2014/main" id="{B171BA4D-ED70-C084-F86E-F5CEC17FB4D2}"/>
                </a:ext>
              </a:extLst>
            </p:cNvPr>
            <p:cNvSpPr/>
            <p:nvPr/>
          </p:nvSpPr>
          <p:spPr>
            <a:xfrm>
              <a:off x="6314732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" name="Google Shape;2156;p78">
              <a:extLst>
                <a:ext uri="{FF2B5EF4-FFF2-40B4-BE49-F238E27FC236}">
                  <a16:creationId xmlns:a16="http://schemas.microsoft.com/office/drawing/2014/main" id="{6A6A64EF-E4F0-A284-0079-EF7A17EE6C89}"/>
                </a:ext>
              </a:extLst>
            </p:cNvPr>
            <p:cNvSpPr/>
            <p:nvPr/>
          </p:nvSpPr>
          <p:spPr>
            <a:xfrm>
              <a:off x="631473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" name="Google Shape;2157;p78">
              <a:extLst>
                <a:ext uri="{FF2B5EF4-FFF2-40B4-BE49-F238E27FC236}">
                  <a16:creationId xmlns:a16="http://schemas.microsoft.com/office/drawing/2014/main" id="{5F19CC07-A904-3387-6BC6-8D3F71C5B532}"/>
                </a:ext>
              </a:extLst>
            </p:cNvPr>
            <p:cNvSpPr/>
            <p:nvPr/>
          </p:nvSpPr>
          <p:spPr>
            <a:xfrm>
              <a:off x="631473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" name="Google Shape;2158;p78">
              <a:extLst>
                <a:ext uri="{FF2B5EF4-FFF2-40B4-BE49-F238E27FC236}">
                  <a16:creationId xmlns:a16="http://schemas.microsoft.com/office/drawing/2014/main" id="{1A521B73-8511-C682-6CC0-8DE98734F781}"/>
                </a:ext>
              </a:extLst>
            </p:cNvPr>
            <p:cNvSpPr/>
            <p:nvPr/>
          </p:nvSpPr>
          <p:spPr>
            <a:xfrm>
              <a:off x="631473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" name="Google Shape;2159;p78">
              <a:extLst>
                <a:ext uri="{FF2B5EF4-FFF2-40B4-BE49-F238E27FC236}">
                  <a16:creationId xmlns:a16="http://schemas.microsoft.com/office/drawing/2014/main" id="{18B7DE06-553A-704F-FE30-35BE1AD2AAAC}"/>
                </a:ext>
              </a:extLst>
            </p:cNvPr>
            <p:cNvSpPr/>
            <p:nvPr/>
          </p:nvSpPr>
          <p:spPr>
            <a:xfrm>
              <a:off x="631473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" name="Google Shape;2160;p78">
              <a:extLst>
                <a:ext uri="{FF2B5EF4-FFF2-40B4-BE49-F238E27FC236}">
                  <a16:creationId xmlns:a16="http://schemas.microsoft.com/office/drawing/2014/main" id="{F99AD7E6-58BB-39B2-97D4-7D2E13429534}"/>
                </a:ext>
              </a:extLst>
            </p:cNvPr>
            <p:cNvSpPr/>
            <p:nvPr/>
          </p:nvSpPr>
          <p:spPr>
            <a:xfrm>
              <a:off x="631473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" name="Google Shape;2161;p78">
              <a:extLst>
                <a:ext uri="{FF2B5EF4-FFF2-40B4-BE49-F238E27FC236}">
                  <a16:creationId xmlns:a16="http://schemas.microsoft.com/office/drawing/2014/main" id="{8243215F-C116-3CA7-69D0-87547DA38F53}"/>
                </a:ext>
              </a:extLst>
            </p:cNvPr>
            <p:cNvSpPr/>
            <p:nvPr/>
          </p:nvSpPr>
          <p:spPr>
            <a:xfrm>
              <a:off x="621344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" name="Google Shape;2162;p78">
              <a:extLst>
                <a:ext uri="{FF2B5EF4-FFF2-40B4-BE49-F238E27FC236}">
                  <a16:creationId xmlns:a16="http://schemas.microsoft.com/office/drawing/2014/main" id="{30D28FAD-5E60-AA50-27EB-305A8B12D7A2}"/>
                </a:ext>
              </a:extLst>
            </p:cNvPr>
            <p:cNvSpPr/>
            <p:nvPr/>
          </p:nvSpPr>
          <p:spPr>
            <a:xfrm>
              <a:off x="621344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" name="Google Shape;2163;p78">
              <a:extLst>
                <a:ext uri="{FF2B5EF4-FFF2-40B4-BE49-F238E27FC236}">
                  <a16:creationId xmlns:a16="http://schemas.microsoft.com/office/drawing/2014/main" id="{43E84204-EA46-699C-5662-4F5B2BD97296}"/>
                </a:ext>
              </a:extLst>
            </p:cNvPr>
            <p:cNvSpPr/>
            <p:nvPr/>
          </p:nvSpPr>
          <p:spPr>
            <a:xfrm>
              <a:off x="6213443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" name="Google Shape;2164;p78">
              <a:extLst>
                <a:ext uri="{FF2B5EF4-FFF2-40B4-BE49-F238E27FC236}">
                  <a16:creationId xmlns:a16="http://schemas.microsoft.com/office/drawing/2014/main" id="{9684DFDC-71E0-4EF5-5BEB-D643916F3F57}"/>
                </a:ext>
              </a:extLst>
            </p:cNvPr>
            <p:cNvSpPr/>
            <p:nvPr/>
          </p:nvSpPr>
          <p:spPr>
            <a:xfrm>
              <a:off x="621344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" name="Google Shape;2165;p78">
              <a:extLst>
                <a:ext uri="{FF2B5EF4-FFF2-40B4-BE49-F238E27FC236}">
                  <a16:creationId xmlns:a16="http://schemas.microsoft.com/office/drawing/2014/main" id="{AB5773BE-FAE5-8495-8067-6A48DF999AAE}"/>
                </a:ext>
              </a:extLst>
            </p:cNvPr>
            <p:cNvSpPr/>
            <p:nvPr/>
          </p:nvSpPr>
          <p:spPr>
            <a:xfrm>
              <a:off x="6213443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" name="Google Shape;2166;p78">
              <a:extLst>
                <a:ext uri="{FF2B5EF4-FFF2-40B4-BE49-F238E27FC236}">
                  <a16:creationId xmlns:a16="http://schemas.microsoft.com/office/drawing/2014/main" id="{9B26395B-C641-5D6F-A64D-D71B6CE7C976}"/>
                </a:ext>
              </a:extLst>
            </p:cNvPr>
            <p:cNvSpPr/>
            <p:nvPr/>
          </p:nvSpPr>
          <p:spPr>
            <a:xfrm>
              <a:off x="6213443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" name="Google Shape;2167;p78">
              <a:extLst>
                <a:ext uri="{FF2B5EF4-FFF2-40B4-BE49-F238E27FC236}">
                  <a16:creationId xmlns:a16="http://schemas.microsoft.com/office/drawing/2014/main" id="{604A5874-6E5E-ADC4-0CF8-CFCED9C7C63A}"/>
                </a:ext>
              </a:extLst>
            </p:cNvPr>
            <p:cNvSpPr/>
            <p:nvPr/>
          </p:nvSpPr>
          <p:spPr>
            <a:xfrm>
              <a:off x="6213443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" name="Google Shape;2168;p78">
              <a:extLst>
                <a:ext uri="{FF2B5EF4-FFF2-40B4-BE49-F238E27FC236}">
                  <a16:creationId xmlns:a16="http://schemas.microsoft.com/office/drawing/2014/main" id="{EDAD73E6-7018-F3B5-CC0E-3A01C2782405}"/>
                </a:ext>
              </a:extLst>
            </p:cNvPr>
            <p:cNvSpPr/>
            <p:nvPr/>
          </p:nvSpPr>
          <p:spPr>
            <a:xfrm>
              <a:off x="6213443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" name="Google Shape;2169;p78">
              <a:extLst>
                <a:ext uri="{FF2B5EF4-FFF2-40B4-BE49-F238E27FC236}">
                  <a16:creationId xmlns:a16="http://schemas.microsoft.com/office/drawing/2014/main" id="{C255CBDE-BC94-A0F4-B21C-BEAB0696F4CF}"/>
                </a:ext>
              </a:extLst>
            </p:cNvPr>
            <p:cNvSpPr/>
            <p:nvPr/>
          </p:nvSpPr>
          <p:spPr>
            <a:xfrm>
              <a:off x="6112454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" name="Google Shape;2170;p78">
              <a:extLst>
                <a:ext uri="{FF2B5EF4-FFF2-40B4-BE49-F238E27FC236}">
                  <a16:creationId xmlns:a16="http://schemas.microsoft.com/office/drawing/2014/main" id="{5F2685AA-7AA2-F11C-8366-55F23DF852AE}"/>
                </a:ext>
              </a:extLst>
            </p:cNvPr>
            <p:cNvSpPr/>
            <p:nvPr/>
          </p:nvSpPr>
          <p:spPr>
            <a:xfrm>
              <a:off x="6112454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" name="Google Shape;2171;p78">
              <a:extLst>
                <a:ext uri="{FF2B5EF4-FFF2-40B4-BE49-F238E27FC236}">
                  <a16:creationId xmlns:a16="http://schemas.microsoft.com/office/drawing/2014/main" id="{2B121611-3057-A3A0-2611-D47EDCF24334}"/>
                </a:ext>
              </a:extLst>
            </p:cNvPr>
            <p:cNvSpPr/>
            <p:nvPr/>
          </p:nvSpPr>
          <p:spPr>
            <a:xfrm>
              <a:off x="6112454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" name="Google Shape;2172;p78">
              <a:extLst>
                <a:ext uri="{FF2B5EF4-FFF2-40B4-BE49-F238E27FC236}">
                  <a16:creationId xmlns:a16="http://schemas.microsoft.com/office/drawing/2014/main" id="{9EFC98B0-A089-BD5C-634F-0AE25733DBBF}"/>
                </a:ext>
              </a:extLst>
            </p:cNvPr>
            <p:cNvSpPr/>
            <p:nvPr/>
          </p:nvSpPr>
          <p:spPr>
            <a:xfrm>
              <a:off x="6112454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" name="Google Shape;2173;p78">
              <a:extLst>
                <a:ext uri="{FF2B5EF4-FFF2-40B4-BE49-F238E27FC236}">
                  <a16:creationId xmlns:a16="http://schemas.microsoft.com/office/drawing/2014/main" id="{3C17481C-AD06-3218-844A-6CE07B800D67}"/>
                </a:ext>
              </a:extLst>
            </p:cNvPr>
            <p:cNvSpPr/>
            <p:nvPr/>
          </p:nvSpPr>
          <p:spPr>
            <a:xfrm>
              <a:off x="611245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" name="Google Shape;2174;p78">
              <a:extLst>
                <a:ext uri="{FF2B5EF4-FFF2-40B4-BE49-F238E27FC236}">
                  <a16:creationId xmlns:a16="http://schemas.microsoft.com/office/drawing/2014/main" id="{A04A686E-12C7-B6A7-B7DD-7777E6EFC1BA}"/>
                </a:ext>
              </a:extLst>
            </p:cNvPr>
            <p:cNvSpPr/>
            <p:nvPr/>
          </p:nvSpPr>
          <p:spPr>
            <a:xfrm>
              <a:off x="611245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" name="Google Shape;2175;p78">
              <a:extLst>
                <a:ext uri="{FF2B5EF4-FFF2-40B4-BE49-F238E27FC236}">
                  <a16:creationId xmlns:a16="http://schemas.microsoft.com/office/drawing/2014/main" id="{1B192467-ED26-5C6E-95ED-D90427C66C29}"/>
                </a:ext>
              </a:extLst>
            </p:cNvPr>
            <p:cNvSpPr/>
            <p:nvPr/>
          </p:nvSpPr>
          <p:spPr>
            <a:xfrm>
              <a:off x="611245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" name="Google Shape;2176;p78">
              <a:extLst>
                <a:ext uri="{FF2B5EF4-FFF2-40B4-BE49-F238E27FC236}">
                  <a16:creationId xmlns:a16="http://schemas.microsoft.com/office/drawing/2014/main" id="{FA0B1FDD-6F77-73E2-21F9-74F7CA0646E0}"/>
                </a:ext>
              </a:extLst>
            </p:cNvPr>
            <p:cNvSpPr/>
            <p:nvPr/>
          </p:nvSpPr>
          <p:spPr>
            <a:xfrm>
              <a:off x="611245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" name="Google Shape;2177;p78">
              <a:extLst>
                <a:ext uri="{FF2B5EF4-FFF2-40B4-BE49-F238E27FC236}">
                  <a16:creationId xmlns:a16="http://schemas.microsoft.com/office/drawing/2014/main" id="{1F1F6999-5E55-419C-7A52-0B8A4B19A8E7}"/>
                </a:ext>
              </a:extLst>
            </p:cNvPr>
            <p:cNvSpPr/>
            <p:nvPr/>
          </p:nvSpPr>
          <p:spPr>
            <a:xfrm>
              <a:off x="6112454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" name="Google Shape;2178;p78">
              <a:extLst>
                <a:ext uri="{FF2B5EF4-FFF2-40B4-BE49-F238E27FC236}">
                  <a16:creationId xmlns:a16="http://schemas.microsoft.com/office/drawing/2014/main" id="{D7330FB5-6E48-1B0B-A4FB-A2F2FFEC09F1}"/>
                </a:ext>
              </a:extLst>
            </p:cNvPr>
            <p:cNvSpPr/>
            <p:nvPr/>
          </p:nvSpPr>
          <p:spPr>
            <a:xfrm>
              <a:off x="601116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" name="Google Shape;2179;p78">
              <a:extLst>
                <a:ext uri="{FF2B5EF4-FFF2-40B4-BE49-F238E27FC236}">
                  <a16:creationId xmlns:a16="http://schemas.microsoft.com/office/drawing/2014/main" id="{0F1950F1-5D2A-B78E-00E5-562009A47F0F}"/>
                </a:ext>
              </a:extLst>
            </p:cNvPr>
            <p:cNvSpPr/>
            <p:nvPr/>
          </p:nvSpPr>
          <p:spPr>
            <a:xfrm>
              <a:off x="601116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" name="Google Shape;2180;p78">
              <a:extLst>
                <a:ext uri="{FF2B5EF4-FFF2-40B4-BE49-F238E27FC236}">
                  <a16:creationId xmlns:a16="http://schemas.microsoft.com/office/drawing/2014/main" id="{59D3727B-851B-FE1F-9931-F6EDC45053DE}"/>
                </a:ext>
              </a:extLst>
            </p:cNvPr>
            <p:cNvSpPr/>
            <p:nvPr/>
          </p:nvSpPr>
          <p:spPr>
            <a:xfrm>
              <a:off x="6011165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" name="Google Shape;2181;p78">
              <a:extLst>
                <a:ext uri="{FF2B5EF4-FFF2-40B4-BE49-F238E27FC236}">
                  <a16:creationId xmlns:a16="http://schemas.microsoft.com/office/drawing/2014/main" id="{01B83E2D-9555-98F7-7F0C-BC1C879D40AC}"/>
                </a:ext>
              </a:extLst>
            </p:cNvPr>
            <p:cNvSpPr/>
            <p:nvPr/>
          </p:nvSpPr>
          <p:spPr>
            <a:xfrm>
              <a:off x="601116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" name="Google Shape;2182;p78">
              <a:extLst>
                <a:ext uri="{FF2B5EF4-FFF2-40B4-BE49-F238E27FC236}">
                  <a16:creationId xmlns:a16="http://schemas.microsoft.com/office/drawing/2014/main" id="{A97E78D8-4098-BB2F-AC41-E43A3FBBCFB7}"/>
                </a:ext>
              </a:extLst>
            </p:cNvPr>
            <p:cNvSpPr/>
            <p:nvPr/>
          </p:nvSpPr>
          <p:spPr>
            <a:xfrm>
              <a:off x="601116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" name="Google Shape;2183;p78">
              <a:extLst>
                <a:ext uri="{FF2B5EF4-FFF2-40B4-BE49-F238E27FC236}">
                  <a16:creationId xmlns:a16="http://schemas.microsoft.com/office/drawing/2014/main" id="{DE7265C1-9055-6F45-FEE8-57A305DAC5D8}"/>
                </a:ext>
              </a:extLst>
            </p:cNvPr>
            <p:cNvSpPr/>
            <p:nvPr/>
          </p:nvSpPr>
          <p:spPr>
            <a:xfrm>
              <a:off x="6011165" y="1866860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" name="Google Shape;2184;p78">
              <a:extLst>
                <a:ext uri="{FF2B5EF4-FFF2-40B4-BE49-F238E27FC236}">
                  <a16:creationId xmlns:a16="http://schemas.microsoft.com/office/drawing/2014/main" id="{967B6548-1506-BC70-6653-2897B72FDD33}"/>
                </a:ext>
              </a:extLst>
            </p:cNvPr>
            <p:cNvSpPr/>
            <p:nvPr/>
          </p:nvSpPr>
          <p:spPr>
            <a:xfrm>
              <a:off x="6011165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" name="Google Shape;2185;p78">
              <a:extLst>
                <a:ext uri="{FF2B5EF4-FFF2-40B4-BE49-F238E27FC236}">
                  <a16:creationId xmlns:a16="http://schemas.microsoft.com/office/drawing/2014/main" id="{0F5A0F94-B7AB-D532-6B0E-4CF240A03D02}"/>
                </a:ext>
              </a:extLst>
            </p:cNvPr>
            <p:cNvSpPr/>
            <p:nvPr/>
          </p:nvSpPr>
          <p:spPr>
            <a:xfrm>
              <a:off x="601116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" name="Google Shape;2186;p78">
              <a:extLst>
                <a:ext uri="{FF2B5EF4-FFF2-40B4-BE49-F238E27FC236}">
                  <a16:creationId xmlns:a16="http://schemas.microsoft.com/office/drawing/2014/main" id="{AF4D87CA-E57A-152D-5E26-F6D1592C57DC}"/>
                </a:ext>
              </a:extLst>
            </p:cNvPr>
            <p:cNvSpPr/>
            <p:nvPr/>
          </p:nvSpPr>
          <p:spPr>
            <a:xfrm>
              <a:off x="601116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" name="Google Shape;2187;p78">
              <a:extLst>
                <a:ext uri="{FF2B5EF4-FFF2-40B4-BE49-F238E27FC236}">
                  <a16:creationId xmlns:a16="http://schemas.microsoft.com/office/drawing/2014/main" id="{6B7CEDB6-BD82-6270-46FD-16C8A0454E10}"/>
                </a:ext>
              </a:extLst>
            </p:cNvPr>
            <p:cNvSpPr/>
            <p:nvPr/>
          </p:nvSpPr>
          <p:spPr>
            <a:xfrm>
              <a:off x="601116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" name="Google Shape;2188;p78">
              <a:extLst>
                <a:ext uri="{FF2B5EF4-FFF2-40B4-BE49-F238E27FC236}">
                  <a16:creationId xmlns:a16="http://schemas.microsoft.com/office/drawing/2014/main" id="{C57A04BA-52BB-3C7B-5E28-DD1005231F9B}"/>
                </a:ext>
              </a:extLst>
            </p:cNvPr>
            <p:cNvSpPr/>
            <p:nvPr/>
          </p:nvSpPr>
          <p:spPr>
            <a:xfrm>
              <a:off x="590991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" name="Google Shape;2189;p78">
              <a:extLst>
                <a:ext uri="{FF2B5EF4-FFF2-40B4-BE49-F238E27FC236}">
                  <a16:creationId xmlns:a16="http://schemas.microsoft.com/office/drawing/2014/main" id="{AEDC6EA0-DFED-01FD-5FF6-0FA630208BAA}"/>
                </a:ext>
              </a:extLst>
            </p:cNvPr>
            <p:cNvSpPr/>
            <p:nvPr/>
          </p:nvSpPr>
          <p:spPr>
            <a:xfrm>
              <a:off x="590991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" name="Google Shape;2190;p78">
              <a:extLst>
                <a:ext uri="{FF2B5EF4-FFF2-40B4-BE49-F238E27FC236}">
                  <a16:creationId xmlns:a16="http://schemas.microsoft.com/office/drawing/2014/main" id="{058AFB6F-7CFC-0A4D-16E3-106E43FD0200}"/>
                </a:ext>
              </a:extLst>
            </p:cNvPr>
            <p:cNvSpPr/>
            <p:nvPr/>
          </p:nvSpPr>
          <p:spPr>
            <a:xfrm>
              <a:off x="5909910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" name="Google Shape;2191;p78">
              <a:extLst>
                <a:ext uri="{FF2B5EF4-FFF2-40B4-BE49-F238E27FC236}">
                  <a16:creationId xmlns:a16="http://schemas.microsoft.com/office/drawing/2014/main" id="{96A10EA0-BB8B-759E-714D-E2A88574E1C3}"/>
                </a:ext>
              </a:extLst>
            </p:cNvPr>
            <p:cNvSpPr/>
            <p:nvPr/>
          </p:nvSpPr>
          <p:spPr>
            <a:xfrm>
              <a:off x="5909910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" name="Google Shape;2192;p78">
              <a:extLst>
                <a:ext uri="{FF2B5EF4-FFF2-40B4-BE49-F238E27FC236}">
                  <a16:creationId xmlns:a16="http://schemas.microsoft.com/office/drawing/2014/main" id="{F5FB4A0D-1C21-1E1F-290A-4CD4D0B0BDE6}"/>
                </a:ext>
              </a:extLst>
            </p:cNvPr>
            <p:cNvSpPr/>
            <p:nvPr/>
          </p:nvSpPr>
          <p:spPr>
            <a:xfrm>
              <a:off x="590991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" name="Google Shape;2193;p78">
              <a:extLst>
                <a:ext uri="{FF2B5EF4-FFF2-40B4-BE49-F238E27FC236}">
                  <a16:creationId xmlns:a16="http://schemas.microsoft.com/office/drawing/2014/main" id="{733529BE-2D2B-636A-323C-E8287E924B90}"/>
                </a:ext>
              </a:extLst>
            </p:cNvPr>
            <p:cNvSpPr/>
            <p:nvPr/>
          </p:nvSpPr>
          <p:spPr>
            <a:xfrm>
              <a:off x="590991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" name="Google Shape;2194;p78">
              <a:extLst>
                <a:ext uri="{FF2B5EF4-FFF2-40B4-BE49-F238E27FC236}">
                  <a16:creationId xmlns:a16="http://schemas.microsoft.com/office/drawing/2014/main" id="{8BD4A247-FB45-B491-23D9-9374A001D538}"/>
                </a:ext>
              </a:extLst>
            </p:cNvPr>
            <p:cNvSpPr/>
            <p:nvPr/>
          </p:nvSpPr>
          <p:spPr>
            <a:xfrm>
              <a:off x="590991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" name="Google Shape;2195;p78">
              <a:extLst>
                <a:ext uri="{FF2B5EF4-FFF2-40B4-BE49-F238E27FC236}">
                  <a16:creationId xmlns:a16="http://schemas.microsoft.com/office/drawing/2014/main" id="{6B4653EE-FEBB-6350-6211-6ECB3AC57C84}"/>
                </a:ext>
              </a:extLst>
            </p:cNvPr>
            <p:cNvSpPr/>
            <p:nvPr/>
          </p:nvSpPr>
          <p:spPr>
            <a:xfrm>
              <a:off x="590991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" name="Google Shape;2196;p78">
              <a:extLst>
                <a:ext uri="{FF2B5EF4-FFF2-40B4-BE49-F238E27FC236}">
                  <a16:creationId xmlns:a16="http://schemas.microsoft.com/office/drawing/2014/main" id="{F95B63EB-A419-5058-B858-9C7518A0C5A7}"/>
                </a:ext>
              </a:extLst>
            </p:cNvPr>
            <p:cNvSpPr/>
            <p:nvPr/>
          </p:nvSpPr>
          <p:spPr>
            <a:xfrm>
              <a:off x="590991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" name="Google Shape;2197;p78">
              <a:extLst>
                <a:ext uri="{FF2B5EF4-FFF2-40B4-BE49-F238E27FC236}">
                  <a16:creationId xmlns:a16="http://schemas.microsoft.com/office/drawing/2014/main" id="{CDBDE6A7-79F1-D708-3EC5-2F039AEC7D8C}"/>
                </a:ext>
              </a:extLst>
            </p:cNvPr>
            <p:cNvSpPr/>
            <p:nvPr/>
          </p:nvSpPr>
          <p:spPr>
            <a:xfrm>
              <a:off x="5909910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" name="Google Shape;2198;p78">
              <a:extLst>
                <a:ext uri="{FF2B5EF4-FFF2-40B4-BE49-F238E27FC236}">
                  <a16:creationId xmlns:a16="http://schemas.microsoft.com/office/drawing/2014/main" id="{63F6A40F-AB73-9D93-C7B5-D099BD9C0D08}"/>
                </a:ext>
              </a:extLst>
            </p:cNvPr>
            <p:cNvSpPr/>
            <p:nvPr/>
          </p:nvSpPr>
          <p:spPr>
            <a:xfrm>
              <a:off x="5909910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" name="Google Shape;2199;p78">
              <a:extLst>
                <a:ext uri="{FF2B5EF4-FFF2-40B4-BE49-F238E27FC236}">
                  <a16:creationId xmlns:a16="http://schemas.microsoft.com/office/drawing/2014/main" id="{28B5CD23-5204-BAF6-5082-58DD0B29BEEA}"/>
                </a:ext>
              </a:extLst>
            </p:cNvPr>
            <p:cNvSpPr/>
            <p:nvPr/>
          </p:nvSpPr>
          <p:spPr>
            <a:xfrm>
              <a:off x="580862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" name="Google Shape;2200;p78">
              <a:extLst>
                <a:ext uri="{FF2B5EF4-FFF2-40B4-BE49-F238E27FC236}">
                  <a16:creationId xmlns:a16="http://schemas.microsoft.com/office/drawing/2014/main" id="{9AA01494-CD74-7A32-8EAE-5455C1234423}"/>
                </a:ext>
              </a:extLst>
            </p:cNvPr>
            <p:cNvSpPr/>
            <p:nvPr/>
          </p:nvSpPr>
          <p:spPr>
            <a:xfrm>
              <a:off x="580862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" name="Google Shape;2201;p78">
              <a:extLst>
                <a:ext uri="{FF2B5EF4-FFF2-40B4-BE49-F238E27FC236}">
                  <a16:creationId xmlns:a16="http://schemas.microsoft.com/office/drawing/2014/main" id="{CDB3F2E3-42DC-40CC-F7BB-32B2027F5416}"/>
                </a:ext>
              </a:extLst>
            </p:cNvPr>
            <p:cNvSpPr/>
            <p:nvPr/>
          </p:nvSpPr>
          <p:spPr>
            <a:xfrm>
              <a:off x="5808622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" name="Google Shape;2202;p78">
              <a:extLst>
                <a:ext uri="{FF2B5EF4-FFF2-40B4-BE49-F238E27FC236}">
                  <a16:creationId xmlns:a16="http://schemas.microsoft.com/office/drawing/2014/main" id="{480C2721-4DB8-E104-2DBB-5AF788C9E3FA}"/>
                </a:ext>
              </a:extLst>
            </p:cNvPr>
            <p:cNvSpPr/>
            <p:nvPr/>
          </p:nvSpPr>
          <p:spPr>
            <a:xfrm>
              <a:off x="580862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" name="Google Shape;2203;p78">
              <a:extLst>
                <a:ext uri="{FF2B5EF4-FFF2-40B4-BE49-F238E27FC236}">
                  <a16:creationId xmlns:a16="http://schemas.microsoft.com/office/drawing/2014/main" id="{344EDAB8-68BB-4227-A348-F25C83C2D44D}"/>
                </a:ext>
              </a:extLst>
            </p:cNvPr>
            <p:cNvSpPr/>
            <p:nvPr/>
          </p:nvSpPr>
          <p:spPr>
            <a:xfrm>
              <a:off x="580862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" name="Google Shape;2204;p78">
              <a:extLst>
                <a:ext uri="{FF2B5EF4-FFF2-40B4-BE49-F238E27FC236}">
                  <a16:creationId xmlns:a16="http://schemas.microsoft.com/office/drawing/2014/main" id="{D3BCB247-0EC9-1563-68C9-03C8EEFCD552}"/>
                </a:ext>
              </a:extLst>
            </p:cNvPr>
            <p:cNvSpPr/>
            <p:nvPr/>
          </p:nvSpPr>
          <p:spPr>
            <a:xfrm>
              <a:off x="580862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" name="Google Shape;2205;p78">
              <a:extLst>
                <a:ext uri="{FF2B5EF4-FFF2-40B4-BE49-F238E27FC236}">
                  <a16:creationId xmlns:a16="http://schemas.microsoft.com/office/drawing/2014/main" id="{C930A3FB-069D-30C1-A7FC-3253522F2168}"/>
                </a:ext>
              </a:extLst>
            </p:cNvPr>
            <p:cNvSpPr/>
            <p:nvPr/>
          </p:nvSpPr>
          <p:spPr>
            <a:xfrm>
              <a:off x="580862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" name="Google Shape;2206;p78">
              <a:extLst>
                <a:ext uri="{FF2B5EF4-FFF2-40B4-BE49-F238E27FC236}">
                  <a16:creationId xmlns:a16="http://schemas.microsoft.com/office/drawing/2014/main" id="{D055E908-C0C0-0E71-A891-7B164C3AB756}"/>
                </a:ext>
              </a:extLst>
            </p:cNvPr>
            <p:cNvSpPr/>
            <p:nvPr/>
          </p:nvSpPr>
          <p:spPr>
            <a:xfrm>
              <a:off x="580862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" name="Google Shape;2207;p78">
              <a:extLst>
                <a:ext uri="{FF2B5EF4-FFF2-40B4-BE49-F238E27FC236}">
                  <a16:creationId xmlns:a16="http://schemas.microsoft.com/office/drawing/2014/main" id="{B937FA21-8919-07B2-5959-02D6E48B4611}"/>
                </a:ext>
              </a:extLst>
            </p:cNvPr>
            <p:cNvSpPr/>
            <p:nvPr/>
          </p:nvSpPr>
          <p:spPr>
            <a:xfrm>
              <a:off x="5808622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" name="Google Shape;2208;p78">
              <a:extLst>
                <a:ext uri="{FF2B5EF4-FFF2-40B4-BE49-F238E27FC236}">
                  <a16:creationId xmlns:a16="http://schemas.microsoft.com/office/drawing/2014/main" id="{B312A620-DB53-3381-69EC-5088715A341D}"/>
                </a:ext>
              </a:extLst>
            </p:cNvPr>
            <p:cNvSpPr/>
            <p:nvPr/>
          </p:nvSpPr>
          <p:spPr>
            <a:xfrm>
              <a:off x="5707367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" name="Google Shape;2209;p78">
              <a:extLst>
                <a:ext uri="{FF2B5EF4-FFF2-40B4-BE49-F238E27FC236}">
                  <a16:creationId xmlns:a16="http://schemas.microsoft.com/office/drawing/2014/main" id="{D7DD337D-15E3-80A8-F11D-A13AF7E2460A}"/>
                </a:ext>
              </a:extLst>
            </p:cNvPr>
            <p:cNvSpPr/>
            <p:nvPr/>
          </p:nvSpPr>
          <p:spPr>
            <a:xfrm>
              <a:off x="570736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" name="Google Shape;2210;p78">
              <a:extLst>
                <a:ext uri="{FF2B5EF4-FFF2-40B4-BE49-F238E27FC236}">
                  <a16:creationId xmlns:a16="http://schemas.microsoft.com/office/drawing/2014/main" id="{AF2299DF-33BA-C0C2-2DA5-00039F062859}"/>
                </a:ext>
              </a:extLst>
            </p:cNvPr>
            <p:cNvSpPr/>
            <p:nvPr/>
          </p:nvSpPr>
          <p:spPr>
            <a:xfrm>
              <a:off x="5707367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" name="Google Shape;2211;p78">
              <a:extLst>
                <a:ext uri="{FF2B5EF4-FFF2-40B4-BE49-F238E27FC236}">
                  <a16:creationId xmlns:a16="http://schemas.microsoft.com/office/drawing/2014/main" id="{5BA675DF-C9F4-0B4A-5CF8-ABFEA4AD5761}"/>
                </a:ext>
              </a:extLst>
            </p:cNvPr>
            <p:cNvSpPr/>
            <p:nvPr/>
          </p:nvSpPr>
          <p:spPr>
            <a:xfrm>
              <a:off x="570736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" name="Google Shape;2212;p78">
              <a:extLst>
                <a:ext uri="{FF2B5EF4-FFF2-40B4-BE49-F238E27FC236}">
                  <a16:creationId xmlns:a16="http://schemas.microsoft.com/office/drawing/2014/main" id="{3A8D16B6-0665-8EA4-8BE4-D118F3ED3BA3}"/>
                </a:ext>
              </a:extLst>
            </p:cNvPr>
            <p:cNvSpPr/>
            <p:nvPr/>
          </p:nvSpPr>
          <p:spPr>
            <a:xfrm>
              <a:off x="5707367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" name="Google Shape;2213;p78">
              <a:extLst>
                <a:ext uri="{FF2B5EF4-FFF2-40B4-BE49-F238E27FC236}">
                  <a16:creationId xmlns:a16="http://schemas.microsoft.com/office/drawing/2014/main" id="{5ADE3688-95DA-FD4F-66E5-F95B87438EF9}"/>
                </a:ext>
              </a:extLst>
            </p:cNvPr>
            <p:cNvSpPr/>
            <p:nvPr/>
          </p:nvSpPr>
          <p:spPr>
            <a:xfrm>
              <a:off x="5606078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" name="Google Shape;2214;p78">
              <a:extLst>
                <a:ext uri="{FF2B5EF4-FFF2-40B4-BE49-F238E27FC236}">
                  <a16:creationId xmlns:a16="http://schemas.microsoft.com/office/drawing/2014/main" id="{A677AE99-A3A5-03EA-663A-0CC9A6AC68FC}"/>
                </a:ext>
              </a:extLst>
            </p:cNvPr>
            <p:cNvSpPr/>
            <p:nvPr/>
          </p:nvSpPr>
          <p:spPr>
            <a:xfrm>
              <a:off x="5606078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" name="Google Shape;2215;p78">
              <a:extLst>
                <a:ext uri="{FF2B5EF4-FFF2-40B4-BE49-F238E27FC236}">
                  <a16:creationId xmlns:a16="http://schemas.microsoft.com/office/drawing/2014/main" id="{4FC3195F-CD9A-84F2-D8D3-9F8CDD02F3FE}"/>
                </a:ext>
              </a:extLst>
            </p:cNvPr>
            <p:cNvSpPr/>
            <p:nvPr/>
          </p:nvSpPr>
          <p:spPr>
            <a:xfrm>
              <a:off x="560607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" name="Google Shape;2216;p78">
              <a:extLst>
                <a:ext uri="{FF2B5EF4-FFF2-40B4-BE49-F238E27FC236}">
                  <a16:creationId xmlns:a16="http://schemas.microsoft.com/office/drawing/2014/main" id="{8BB8E917-A070-BAE8-4515-692DF6BD5C97}"/>
                </a:ext>
              </a:extLst>
            </p:cNvPr>
            <p:cNvSpPr/>
            <p:nvPr/>
          </p:nvSpPr>
          <p:spPr>
            <a:xfrm>
              <a:off x="560607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" name="Google Shape;2217;p78">
              <a:extLst>
                <a:ext uri="{FF2B5EF4-FFF2-40B4-BE49-F238E27FC236}">
                  <a16:creationId xmlns:a16="http://schemas.microsoft.com/office/drawing/2014/main" id="{32AE7FCF-523D-7E0F-290E-81CB4DF9BAC4}"/>
                </a:ext>
              </a:extLst>
            </p:cNvPr>
            <p:cNvSpPr/>
            <p:nvPr/>
          </p:nvSpPr>
          <p:spPr>
            <a:xfrm>
              <a:off x="560607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" name="Google Shape;2218;p78">
              <a:extLst>
                <a:ext uri="{FF2B5EF4-FFF2-40B4-BE49-F238E27FC236}">
                  <a16:creationId xmlns:a16="http://schemas.microsoft.com/office/drawing/2014/main" id="{F29640C3-9468-95CD-F925-F7D0E09BF906}"/>
                </a:ext>
              </a:extLst>
            </p:cNvPr>
            <p:cNvSpPr/>
            <p:nvPr/>
          </p:nvSpPr>
          <p:spPr>
            <a:xfrm>
              <a:off x="5504823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" name="Google Shape;2219;p78">
              <a:extLst>
                <a:ext uri="{FF2B5EF4-FFF2-40B4-BE49-F238E27FC236}">
                  <a16:creationId xmlns:a16="http://schemas.microsoft.com/office/drawing/2014/main" id="{B9A98EA9-675F-6B65-B3D3-5DB8B3DABB04}"/>
                </a:ext>
              </a:extLst>
            </p:cNvPr>
            <p:cNvSpPr/>
            <p:nvPr/>
          </p:nvSpPr>
          <p:spPr>
            <a:xfrm>
              <a:off x="550482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" name="Google Shape;2220;p78">
              <a:extLst>
                <a:ext uri="{FF2B5EF4-FFF2-40B4-BE49-F238E27FC236}">
                  <a16:creationId xmlns:a16="http://schemas.microsoft.com/office/drawing/2014/main" id="{13EF1940-E8BF-0AE2-E2B7-0BE403C31ABB}"/>
                </a:ext>
              </a:extLst>
            </p:cNvPr>
            <p:cNvSpPr/>
            <p:nvPr/>
          </p:nvSpPr>
          <p:spPr>
            <a:xfrm>
              <a:off x="550482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" name="Google Shape;2221;p78">
              <a:extLst>
                <a:ext uri="{FF2B5EF4-FFF2-40B4-BE49-F238E27FC236}">
                  <a16:creationId xmlns:a16="http://schemas.microsoft.com/office/drawing/2014/main" id="{9D18239F-832E-2706-AA73-A8BEA32F157A}"/>
                </a:ext>
              </a:extLst>
            </p:cNvPr>
            <p:cNvSpPr/>
            <p:nvPr/>
          </p:nvSpPr>
          <p:spPr>
            <a:xfrm>
              <a:off x="550482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" name="Google Shape;2222;p78">
              <a:extLst>
                <a:ext uri="{FF2B5EF4-FFF2-40B4-BE49-F238E27FC236}">
                  <a16:creationId xmlns:a16="http://schemas.microsoft.com/office/drawing/2014/main" id="{BF1020ED-32F3-A4A2-7C1F-0968365C47F6}"/>
                </a:ext>
              </a:extLst>
            </p:cNvPr>
            <p:cNvSpPr/>
            <p:nvPr/>
          </p:nvSpPr>
          <p:spPr>
            <a:xfrm>
              <a:off x="550482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" name="Google Shape;2223;p78">
              <a:extLst>
                <a:ext uri="{FF2B5EF4-FFF2-40B4-BE49-F238E27FC236}">
                  <a16:creationId xmlns:a16="http://schemas.microsoft.com/office/drawing/2014/main" id="{261DCF40-AACA-E44B-2B7A-3BA9202A6F3A}"/>
                </a:ext>
              </a:extLst>
            </p:cNvPr>
            <p:cNvSpPr/>
            <p:nvPr/>
          </p:nvSpPr>
          <p:spPr>
            <a:xfrm>
              <a:off x="550482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" name="Google Shape;2224;p78">
              <a:extLst>
                <a:ext uri="{FF2B5EF4-FFF2-40B4-BE49-F238E27FC236}">
                  <a16:creationId xmlns:a16="http://schemas.microsoft.com/office/drawing/2014/main" id="{760C59B9-C354-45CC-DB74-32B83FEA2F95}"/>
                </a:ext>
              </a:extLst>
            </p:cNvPr>
            <p:cNvSpPr/>
            <p:nvPr/>
          </p:nvSpPr>
          <p:spPr>
            <a:xfrm>
              <a:off x="550482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" name="Google Shape;2225;p78">
              <a:extLst>
                <a:ext uri="{FF2B5EF4-FFF2-40B4-BE49-F238E27FC236}">
                  <a16:creationId xmlns:a16="http://schemas.microsoft.com/office/drawing/2014/main" id="{7AAA3314-7FDA-EACA-C735-11C7F2E3AA80}"/>
                </a:ext>
              </a:extLst>
            </p:cNvPr>
            <p:cNvSpPr/>
            <p:nvPr/>
          </p:nvSpPr>
          <p:spPr>
            <a:xfrm>
              <a:off x="5403534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" name="Google Shape;2226;p78">
              <a:extLst>
                <a:ext uri="{FF2B5EF4-FFF2-40B4-BE49-F238E27FC236}">
                  <a16:creationId xmlns:a16="http://schemas.microsoft.com/office/drawing/2014/main" id="{EFEEB8A8-531A-6135-5AF9-77B18A56C745}"/>
                </a:ext>
              </a:extLst>
            </p:cNvPr>
            <p:cNvSpPr/>
            <p:nvPr/>
          </p:nvSpPr>
          <p:spPr>
            <a:xfrm>
              <a:off x="5403534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" name="Google Shape;2227;p78">
              <a:extLst>
                <a:ext uri="{FF2B5EF4-FFF2-40B4-BE49-F238E27FC236}">
                  <a16:creationId xmlns:a16="http://schemas.microsoft.com/office/drawing/2014/main" id="{F66850DD-96FB-C1CD-3F7D-D37A256D05B5}"/>
                </a:ext>
              </a:extLst>
            </p:cNvPr>
            <p:cNvSpPr/>
            <p:nvPr/>
          </p:nvSpPr>
          <p:spPr>
            <a:xfrm>
              <a:off x="540353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" name="Google Shape;2228;p78">
              <a:extLst>
                <a:ext uri="{FF2B5EF4-FFF2-40B4-BE49-F238E27FC236}">
                  <a16:creationId xmlns:a16="http://schemas.microsoft.com/office/drawing/2014/main" id="{FB26F46B-72AD-696E-53A0-AD134535CB70}"/>
                </a:ext>
              </a:extLst>
            </p:cNvPr>
            <p:cNvSpPr/>
            <p:nvPr/>
          </p:nvSpPr>
          <p:spPr>
            <a:xfrm>
              <a:off x="540353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" name="Google Shape;2229;p78">
              <a:extLst>
                <a:ext uri="{FF2B5EF4-FFF2-40B4-BE49-F238E27FC236}">
                  <a16:creationId xmlns:a16="http://schemas.microsoft.com/office/drawing/2014/main" id="{76F4F37B-ACE0-A9F9-27ED-5CF7933E197D}"/>
                </a:ext>
              </a:extLst>
            </p:cNvPr>
            <p:cNvSpPr/>
            <p:nvPr/>
          </p:nvSpPr>
          <p:spPr>
            <a:xfrm>
              <a:off x="540353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" name="Google Shape;2230;p78">
              <a:extLst>
                <a:ext uri="{FF2B5EF4-FFF2-40B4-BE49-F238E27FC236}">
                  <a16:creationId xmlns:a16="http://schemas.microsoft.com/office/drawing/2014/main" id="{51BDF71F-B93E-DC04-F37C-FABA31906363}"/>
                </a:ext>
              </a:extLst>
            </p:cNvPr>
            <p:cNvSpPr/>
            <p:nvPr/>
          </p:nvSpPr>
          <p:spPr>
            <a:xfrm>
              <a:off x="540353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" name="Google Shape;2231;p78">
              <a:extLst>
                <a:ext uri="{FF2B5EF4-FFF2-40B4-BE49-F238E27FC236}">
                  <a16:creationId xmlns:a16="http://schemas.microsoft.com/office/drawing/2014/main" id="{FE167D0F-42C3-5477-B6EF-6A5DBB070964}"/>
                </a:ext>
              </a:extLst>
            </p:cNvPr>
            <p:cNvSpPr/>
            <p:nvPr/>
          </p:nvSpPr>
          <p:spPr>
            <a:xfrm>
              <a:off x="540353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" name="Google Shape;2232;p78">
              <a:extLst>
                <a:ext uri="{FF2B5EF4-FFF2-40B4-BE49-F238E27FC236}">
                  <a16:creationId xmlns:a16="http://schemas.microsoft.com/office/drawing/2014/main" id="{9A12C920-5EC4-7D5C-EDED-1869FB82CC6C}"/>
                </a:ext>
              </a:extLst>
            </p:cNvPr>
            <p:cNvSpPr/>
            <p:nvPr/>
          </p:nvSpPr>
          <p:spPr>
            <a:xfrm>
              <a:off x="5302545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" name="Google Shape;2233;p78">
              <a:extLst>
                <a:ext uri="{FF2B5EF4-FFF2-40B4-BE49-F238E27FC236}">
                  <a16:creationId xmlns:a16="http://schemas.microsoft.com/office/drawing/2014/main" id="{DA60C3D2-8DF1-C40B-7925-7E077ED7EB45}"/>
                </a:ext>
              </a:extLst>
            </p:cNvPr>
            <p:cNvSpPr/>
            <p:nvPr/>
          </p:nvSpPr>
          <p:spPr>
            <a:xfrm>
              <a:off x="530254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" name="Google Shape;2234;p78">
              <a:extLst>
                <a:ext uri="{FF2B5EF4-FFF2-40B4-BE49-F238E27FC236}">
                  <a16:creationId xmlns:a16="http://schemas.microsoft.com/office/drawing/2014/main" id="{5EABA4F9-4232-45FD-D72C-032787879EB3}"/>
                </a:ext>
              </a:extLst>
            </p:cNvPr>
            <p:cNvSpPr/>
            <p:nvPr/>
          </p:nvSpPr>
          <p:spPr>
            <a:xfrm>
              <a:off x="5302545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" name="Google Shape;2235;p78">
              <a:extLst>
                <a:ext uri="{FF2B5EF4-FFF2-40B4-BE49-F238E27FC236}">
                  <a16:creationId xmlns:a16="http://schemas.microsoft.com/office/drawing/2014/main" id="{17263F59-420A-C8AB-4337-66C9D809FB15}"/>
                </a:ext>
              </a:extLst>
            </p:cNvPr>
            <p:cNvSpPr/>
            <p:nvPr/>
          </p:nvSpPr>
          <p:spPr>
            <a:xfrm>
              <a:off x="5302545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" name="Google Shape;2236;p78">
              <a:extLst>
                <a:ext uri="{FF2B5EF4-FFF2-40B4-BE49-F238E27FC236}">
                  <a16:creationId xmlns:a16="http://schemas.microsoft.com/office/drawing/2014/main" id="{8C1D0130-A57A-A516-5B1A-12C72841D7B1}"/>
                </a:ext>
              </a:extLst>
            </p:cNvPr>
            <p:cNvSpPr/>
            <p:nvPr/>
          </p:nvSpPr>
          <p:spPr>
            <a:xfrm>
              <a:off x="5201257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" name="Google Shape;2237;p78">
              <a:extLst>
                <a:ext uri="{FF2B5EF4-FFF2-40B4-BE49-F238E27FC236}">
                  <a16:creationId xmlns:a16="http://schemas.microsoft.com/office/drawing/2014/main" id="{2AA02364-C5B1-90CA-AFDB-91084B23D8B3}"/>
                </a:ext>
              </a:extLst>
            </p:cNvPr>
            <p:cNvSpPr/>
            <p:nvPr/>
          </p:nvSpPr>
          <p:spPr>
            <a:xfrm>
              <a:off x="499871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" name="Google Shape;2238;p78">
              <a:extLst>
                <a:ext uri="{FF2B5EF4-FFF2-40B4-BE49-F238E27FC236}">
                  <a16:creationId xmlns:a16="http://schemas.microsoft.com/office/drawing/2014/main" id="{33C0DCE1-FDB4-9C6E-5BA6-472B94F147D6}"/>
                </a:ext>
              </a:extLst>
            </p:cNvPr>
            <p:cNvSpPr/>
            <p:nvPr/>
          </p:nvSpPr>
          <p:spPr>
            <a:xfrm>
              <a:off x="4897723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" name="Google Shape;2239;p78">
              <a:extLst>
                <a:ext uri="{FF2B5EF4-FFF2-40B4-BE49-F238E27FC236}">
                  <a16:creationId xmlns:a16="http://schemas.microsoft.com/office/drawing/2014/main" id="{EF10E55C-BF13-68E2-0016-7A08EA31F6E9}"/>
                </a:ext>
              </a:extLst>
            </p:cNvPr>
            <p:cNvSpPr/>
            <p:nvPr/>
          </p:nvSpPr>
          <p:spPr>
            <a:xfrm>
              <a:off x="4897723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" name="Google Shape;2240;p78">
              <a:extLst>
                <a:ext uri="{FF2B5EF4-FFF2-40B4-BE49-F238E27FC236}">
                  <a16:creationId xmlns:a16="http://schemas.microsoft.com/office/drawing/2014/main" id="{B8CA3FBD-078B-44B5-A9A7-89467DAD3FD0}"/>
                </a:ext>
              </a:extLst>
            </p:cNvPr>
            <p:cNvSpPr/>
            <p:nvPr/>
          </p:nvSpPr>
          <p:spPr>
            <a:xfrm>
              <a:off x="479643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" name="Google Shape;2241;p78">
              <a:extLst>
                <a:ext uri="{FF2B5EF4-FFF2-40B4-BE49-F238E27FC236}">
                  <a16:creationId xmlns:a16="http://schemas.microsoft.com/office/drawing/2014/main" id="{BB59E044-5044-3B9D-BCDC-B8B01C6ABF18}"/>
                </a:ext>
              </a:extLst>
            </p:cNvPr>
            <p:cNvSpPr/>
            <p:nvPr/>
          </p:nvSpPr>
          <p:spPr>
            <a:xfrm>
              <a:off x="479643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" name="Google Shape;2242;p78">
              <a:extLst>
                <a:ext uri="{FF2B5EF4-FFF2-40B4-BE49-F238E27FC236}">
                  <a16:creationId xmlns:a16="http://schemas.microsoft.com/office/drawing/2014/main" id="{8A456625-BBBB-1FDD-3C61-0B6A9D598294}"/>
                </a:ext>
              </a:extLst>
            </p:cNvPr>
            <p:cNvSpPr/>
            <p:nvPr/>
          </p:nvSpPr>
          <p:spPr>
            <a:xfrm>
              <a:off x="479643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" name="Google Shape;2243;p78">
              <a:extLst>
                <a:ext uri="{FF2B5EF4-FFF2-40B4-BE49-F238E27FC236}">
                  <a16:creationId xmlns:a16="http://schemas.microsoft.com/office/drawing/2014/main" id="{D53CEBC0-79C7-5F0B-107B-A231F9A06B31}"/>
                </a:ext>
              </a:extLst>
            </p:cNvPr>
            <p:cNvSpPr/>
            <p:nvPr/>
          </p:nvSpPr>
          <p:spPr>
            <a:xfrm>
              <a:off x="4796435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" name="Google Shape;2244;p78">
              <a:extLst>
                <a:ext uri="{FF2B5EF4-FFF2-40B4-BE49-F238E27FC236}">
                  <a16:creationId xmlns:a16="http://schemas.microsoft.com/office/drawing/2014/main" id="{02C5D74F-827F-DBEA-3EE1-5532BBCA881C}"/>
                </a:ext>
              </a:extLst>
            </p:cNvPr>
            <p:cNvSpPr/>
            <p:nvPr/>
          </p:nvSpPr>
          <p:spPr>
            <a:xfrm>
              <a:off x="4796435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" name="Google Shape;2245;p78">
              <a:extLst>
                <a:ext uri="{FF2B5EF4-FFF2-40B4-BE49-F238E27FC236}">
                  <a16:creationId xmlns:a16="http://schemas.microsoft.com/office/drawing/2014/main" id="{374AA207-A4EA-5D1E-E4A0-FD1083B95F17}"/>
                </a:ext>
              </a:extLst>
            </p:cNvPr>
            <p:cNvSpPr/>
            <p:nvPr/>
          </p:nvSpPr>
          <p:spPr>
            <a:xfrm>
              <a:off x="479643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" name="Google Shape;2246;p78">
              <a:extLst>
                <a:ext uri="{FF2B5EF4-FFF2-40B4-BE49-F238E27FC236}">
                  <a16:creationId xmlns:a16="http://schemas.microsoft.com/office/drawing/2014/main" id="{9C4931C1-4270-1587-1623-7B71E3DAC35F}"/>
                </a:ext>
              </a:extLst>
            </p:cNvPr>
            <p:cNvSpPr/>
            <p:nvPr/>
          </p:nvSpPr>
          <p:spPr>
            <a:xfrm>
              <a:off x="469518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" name="Google Shape;2247;p78">
              <a:extLst>
                <a:ext uri="{FF2B5EF4-FFF2-40B4-BE49-F238E27FC236}">
                  <a16:creationId xmlns:a16="http://schemas.microsoft.com/office/drawing/2014/main" id="{397B2EC7-FFB5-AFD0-422E-8C6BEA225BCB}"/>
                </a:ext>
              </a:extLst>
            </p:cNvPr>
            <p:cNvSpPr/>
            <p:nvPr/>
          </p:nvSpPr>
          <p:spPr>
            <a:xfrm>
              <a:off x="4695180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" name="Google Shape;2248;p78">
              <a:extLst>
                <a:ext uri="{FF2B5EF4-FFF2-40B4-BE49-F238E27FC236}">
                  <a16:creationId xmlns:a16="http://schemas.microsoft.com/office/drawing/2014/main" id="{78C00074-536A-4E32-57D8-96E1AFFCB9C5}"/>
                </a:ext>
              </a:extLst>
            </p:cNvPr>
            <p:cNvSpPr/>
            <p:nvPr/>
          </p:nvSpPr>
          <p:spPr>
            <a:xfrm>
              <a:off x="4695180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" name="Google Shape;2249;p78">
              <a:extLst>
                <a:ext uri="{FF2B5EF4-FFF2-40B4-BE49-F238E27FC236}">
                  <a16:creationId xmlns:a16="http://schemas.microsoft.com/office/drawing/2014/main" id="{FDDCEFC8-EFB1-90C6-C46D-E03CAFC2B7A5}"/>
                </a:ext>
              </a:extLst>
            </p:cNvPr>
            <p:cNvSpPr/>
            <p:nvPr/>
          </p:nvSpPr>
          <p:spPr>
            <a:xfrm>
              <a:off x="4695180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" name="Google Shape;2250;p78">
              <a:extLst>
                <a:ext uri="{FF2B5EF4-FFF2-40B4-BE49-F238E27FC236}">
                  <a16:creationId xmlns:a16="http://schemas.microsoft.com/office/drawing/2014/main" id="{68F3C12F-6DB9-9948-5125-7334AE16B769}"/>
                </a:ext>
              </a:extLst>
            </p:cNvPr>
            <p:cNvSpPr/>
            <p:nvPr/>
          </p:nvSpPr>
          <p:spPr>
            <a:xfrm>
              <a:off x="4695180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" name="Google Shape;2251;p78">
              <a:extLst>
                <a:ext uri="{FF2B5EF4-FFF2-40B4-BE49-F238E27FC236}">
                  <a16:creationId xmlns:a16="http://schemas.microsoft.com/office/drawing/2014/main" id="{24CB5125-2B22-9221-BEDB-11AEEFEA8C77}"/>
                </a:ext>
              </a:extLst>
            </p:cNvPr>
            <p:cNvSpPr/>
            <p:nvPr/>
          </p:nvSpPr>
          <p:spPr>
            <a:xfrm>
              <a:off x="4695180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" name="Google Shape;2252;p78">
              <a:extLst>
                <a:ext uri="{FF2B5EF4-FFF2-40B4-BE49-F238E27FC236}">
                  <a16:creationId xmlns:a16="http://schemas.microsoft.com/office/drawing/2014/main" id="{1F21E143-1081-F884-3500-9D20D4712136}"/>
                </a:ext>
              </a:extLst>
            </p:cNvPr>
            <p:cNvSpPr/>
            <p:nvPr/>
          </p:nvSpPr>
          <p:spPr>
            <a:xfrm>
              <a:off x="4695180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" name="Google Shape;2253;p78">
              <a:extLst>
                <a:ext uri="{FF2B5EF4-FFF2-40B4-BE49-F238E27FC236}">
                  <a16:creationId xmlns:a16="http://schemas.microsoft.com/office/drawing/2014/main" id="{A453A989-441C-E558-6A79-22901FBF14F8}"/>
                </a:ext>
              </a:extLst>
            </p:cNvPr>
            <p:cNvSpPr/>
            <p:nvPr/>
          </p:nvSpPr>
          <p:spPr>
            <a:xfrm>
              <a:off x="4593891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" name="Google Shape;2254;p78">
              <a:extLst>
                <a:ext uri="{FF2B5EF4-FFF2-40B4-BE49-F238E27FC236}">
                  <a16:creationId xmlns:a16="http://schemas.microsoft.com/office/drawing/2014/main" id="{9F72ADCE-7D64-7840-DC00-7B743FACF98B}"/>
                </a:ext>
              </a:extLst>
            </p:cNvPr>
            <p:cNvSpPr/>
            <p:nvPr/>
          </p:nvSpPr>
          <p:spPr>
            <a:xfrm>
              <a:off x="459389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" name="Google Shape;2255;p78">
              <a:extLst>
                <a:ext uri="{FF2B5EF4-FFF2-40B4-BE49-F238E27FC236}">
                  <a16:creationId xmlns:a16="http://schemas.microsoft.com/office/drawing/2014/main" id="{89337401-755D-8DF1-4F03-2294E904E63F}"/>
                </a:ext>
              </a:extLst>
            </p:cNvPr>
            <p:cNvSpPr/>
            <p:nvPr/>
          </p:nvSpPr>
          <p:spPr>
            <a:xfrm>
              <a:off x="459389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" name="Google Shape;2256;p78">
              <a:extLst>
                <a:ext uri="{FF2B5EF4-FFF2-40B4-BE49-F238E27FC236}">
                  <a16:creationId xmlns:a16="http://schemas.microsoft.com/office/drawing/2014/main" id="{F2709AB4-4365-5F69-719E-071B137E51AA}"/>
                </a:ext>
              </a:extLst>
            </p:cNvPr>
            <p:cNvSpPr/>
            <p:nvPr/>
          </p:nvSpPr>
          <p:spPr>
            <a:xfrm>
              <a:off x="459389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" name="Google Shape;2257;p78">
              <a:extLst>
                <a:ext uri="{FF2B5EF4-FFF2-40B4-BE49-F238E27FC236}">
                  <a16:creationId xmlns:a16="http://schemas.microsoft.com/office/drawing/2014/main" id="{AC3AAF14-04C4-108E-F2EF-D43DEBDB0D8F}"/>
                </a:ext>
              </a:extLst>
            </p:cNvPr>
            <p:cNvSpPr/>
            <p:nvPr/>
          </p:nvSpPr>
          <p:spPr>
            <a:xfrm>
              <a:off x="4593891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" name="Google Shape;2258;p78">
              <a:extLst>
                <a:ext uri="{FF2B5EF4-FFF2-40B4-BE49-F238E27FC236}">
                  <a16:creationId xmlns:a16="http://schemas.microsoft.com/office/drawing/2014/main" id="{96E3F00A-DC2D-23BB-0E63-4FAF98EC9FB0}"/>
                </a:ext>
              </a:extLst>
            </p:cNvPr>
            <p:cNvSpPr/>
            <p:nvPr/>
          </p:nvSpPr>
          <p:spPr>
            <a:xfrm>
              <a:off x="4593891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" name="Google Shape;2259;p78">
              <a:extLst>
                <a:ext uri="{FF2B5EF4-FFF2-40B4-BE49-F238E27FC236}">
                  <a16:creationId xmlns:a16="http://schemas.microsoft.com/office/drawing/2014/main" id="{2C0E860F-1F76-9F89-A653-F5D54C07CE8E}"/>
                </a:ext>
              </a:extLst>
            </p:cNvPr>
            <p:cNvSpPr/>
            <p:nvPr/>
          </p:nvSpPr>
          <p:spPr>
            <a:xfrm>
              <a:off x="4593891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" name="Google Shape;2260;p78">
              <a:extLst>
                <a:ext uri="{FF2B5EF4-FFF2-40B4-BE49-F238E27FC236}">
                  <a16:creationId xmlns:a16="http://schemas.microsoft.com/office/drawing/2014/main" id="{A4606935-43D6-CFBE-6CE0-652E7BB33543}"/>
                </a:ext>
              </a:extLst>
            </p:cNvPr>
            <p:cNvSpPr/>
            <p:nvPr/>
          </p:nvSpPr>
          <p:spPr>
            <a:xfrm>
              <a:off x="4593891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" name="Google Shape;2261;p78">
              <a:extLst>
                <a:ext uri="{FF2B5EF4-FFF2-40B4-BE49-F238E27FC236}">
                  <a16:creationId xmlns:a16="http://schemas.microsoft.com/office/drawing/2014/main" id="{BE9A3C56-CD98-F880-05FD-238CDE5D6C07}"/>
                </a:ext>
              </a:extLst>
            </p:cNvPr>
            <p:cNvSpPr/>
            <p:nvPr/>
          </p:nvSpPr>
          <p:spPr>
            <a:xfrm>
              <a:off x="449263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" name="Google Shape;2262;p78">
              <a:extLst>
                <a:ext uri="{FF2B5EF4-FFF2-40B4-BE49-F238E27FC236}">
                  <a16:creationId xmlns:a16="http://schemas.microsoft.com/office/drawing/2014/main" id="{9C3BD212-3A78-84AB-82CE-B118F9EC42CE}"/>
                </a:ext>
              </a:extLst>
            </p:cNvPr>
            <p:cNvSpPr/>
            <p:nvPr/>
          </p:nvSpPr>
          <p:spPr>
            <a:xfrm>
              <a:off x="449263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" name="Google Shape;2263;p78">
              <a:extLst>
                <a:ext uri="{FF2B5EF4-FFF2-40B4-BE49-F238E27FC236}">
                  <a16:creationId xmlns:a16="http://schemas.microsoft.com/office/drawing/2014/main" id="{A1F1BBA9-B37E-C170-D111-C2AAB3F90792}"/>
                </a:ext>
              </a:extLst>
            </p:cNvPr>
            <p:cNvSpPr/>
            <p:nvPr/>
          </p:nvSpPr>
          <p:spPr>
            <a:xfrm>
              <a:off x="449263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" name="Google Shape;2264;p78">
              <a:extLst>
                <a:ext uri="{FF2B5EF4-FFF2-40B4-BE49-F238E27FC236}">
                  <a16:creationId xmlns:a16="http://schemas.microsoft.com/office/drawing/2014/main" id="{567F9B8B-00D5-E294-AC94-12B011B6E28C}"/>
                </a:ext>
              </a:extLst>
            </p:cNvPr>
            <p:cNvSpPr/>
            <p:nvPr/>
          </p:nvSpPr>
          <p:spPr>
            <a:xfrm>
              <a:off x="449263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" name="Google Shape;2265;p78">
              <a:extLst>
                <a:ext uri="{FF2B5EF4-FFF2-40B4-BE49-F238E27FC236}">
                  <a16:creationId xmlns:a16="http://schemas.microsoft.com/office/drawing/2014/main" id="{825E7154-5A7B-D088-CBF4-F753226654BB}"/>
                </a:ext>
              </a:extLst>
            </p:cNvPr>
            <p:cNvSpPr/>
            <p:nvPr/>
          </p:nvSpPr>
          <p:spPr>
            <a:xfrm>
              <a:off x="4492636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" name="Google Shape;2266;p78">
              <a:extLst>
                <a:ext uri="{FF2B5EF4-FFF2-40B4-BE49-F238E27FC236}">
                  <a16:creationId xmlns:a16="http://schemas.microsoft.com/office/drawing/2014/main" id="{3839F981-7174-04BC-16BB-2046F87E7C7B}"/>
                </a:ext>
              </a:extLst>
            </p:cNvPr>
            <p:cNvSpPr/>
            <p:nvPr/>
          </p:nvSpPr>
          <p:spPr>
            <a:xfrm>
              <a:off x="4492636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" name="Google Shape;2267;p78">
              <a:extLst>
                <a:ext uri="{FF2B5EF4-FFF2-40B4-BE49-F238E27FC236}">
                  <a16:creationId xmlns:a16="http://schemas.microsoft.com/office/drawing/2014/main" id="{78BC78AE-E657-CBCA-B3F1-B806B09A3D44}"/>
                </a:ext>
              </a:extLst>
            </p:cNvPr>
            <p:cNvSpPr/>
            <p:nvPr/>
          </p:nvSpPr>
          <p:spPr>
            <a:xfrm>
              <a:off x="4492636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" name="Google Shape;2268;p78">
              <a:extLst>
                <a:ext uri="{FF2B5EF4-FFF2-40B4-BE49-F238E27FC236}">
                  <a16:creationId xmlns:a16="http://schemas.microsoft.com/office/drawing/2014/main" id="{8DD5C6F1-626E-9F5E-CF40-7EF42798713A}"/>
                </a:ext>
              </a:extLst>
            </p:cNvPr>
            <p:cNvSpPr/>
            <p:nvPr/>
          </p:nvSpPr>
          <p:spPr>
            <a:xfrm>
              <a:off x="4492636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" name="Google Shape;2269;p78">
              <a:extLst>
                <a:ext uri="{FF2B5EF4-FFF2-40B4-BE49-F238E27FC236}">
                  <a16:creationId xmlns:a16="http://schemas.microsoft.com/office/drawing/2014/main" id="{59A16576-E0FA-80A8-92B2-1B25BD3EFDD0}"/>
                </a:ext>
              </a:extLst>
            </p:cNvPr>
            <p:cNvSpPr/>
            <p:nvPr/>
          </p:nvSpPr>
          <p:spPr>
            <a:xfrm>
              <a:off x="439161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" name="Google Shape;2270;p78">
              <a:extLst>
                <a:ext uri="{FF2B5EF4-FFF2-40B4-BE49-F238E27FC236}">
                  <a16:creationId xmlns:a16="http://schemas.microsoft.com/office/drawing/2014/main" id="{DC3F7B89-B616-AAB4-786F-D8D61C60A650}"/>
                </a:ext>
              </a:extLst>
            </p:cNvPr>
            <p:cNvSpPr/>
            <p:nvPr/>
          </p:nvSpPr>
          <p:spPr>
            <a:xfrm>
              <a:off x="439161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" name="Google Shape;2271;p78">
              <a:extLst>
                <a:ext uri="{FF2B5EF4-FFF2-40B4-BE49-F238E27FC236}">
                  <a16:creationId xmlns:a16="http://schemas.microsoft.com/office/drawing/2014/main" id="{E96EFF71-A77C-DBC4-86AF-B7104DBAD71A}"/>
                </a:ext>
              </a:extLst>
            </p:cNvPr>
            <p:cNvSpPr/>
            <p:nvPr/>
          </p:nvSpPr>
          <p:spPr>
            <a:xfrm>
              <a:off x="439161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" name="Google Shape;2272;p78">
              <a:extLst>
                <a:ext uri="{FF2B5EF4-FFF2-40B4-BE49-F238E27FC236}">
                  <a16:creationId xmlns:a16="http://schemas.microsoft.com/office/drawing/2014/main" id="{A4AF82FE-37C5-128C-E640-CE3EB5C9F784}"/>
                </a:ext>
              </a:extLst>
            </p:cNvPr>
            <p:cNvSpPr/>
            <p:nvPr/>
          </p:nvSpPr>
          <p:spPr>
            <a:xfrm>
              <a:off x="439161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" name="Google Shape;2273;p78">
              <a:extLst>
                <a:ext uri="{FF2B5EF4-FFF2-40B4-BE49-F238E27FC236}">
                  <a16:creationId xmlns:a16="http://schemas.microsoft.com/office/drawing/2014/main" id="{FC3736D2-BB5A-F465-6B20-37DEEB19C9D2}"/>
                </a:ext>
              </a:extLst>
            </p:cNvPr>
            <p:cNvSpPr/>
            <p:nvPr/>
          </p:nvSpPr>
          <p:spPr>
            <a:xfrm>
              <a:off x="4391614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" name="Google Shape;2274;p78">
              <a:extLst>
                <a:ext uri="{FF2B5EF4-FFF2-40B4-BE49-F238E27FC236}">
                  <a16:creationId xmlns:a16="http://schemas.microsoft.com/office/drawing/2014/main" id="{3699AF12-D9B5-A660-1BEC-296FFABE623D}"/>
                </a:ext>
              </a:extLst>
            </p:cNvPr>
            <p:cNvSpPr/>
            <p:nvPr/>
          </p:nvSpPr>
          <p:spPr>
            <a:xfrm>
              <a:off x="4391614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" name="Google Shape;2275;p78">
              <a:extLst>
                <a:ext uri="{FF2B5EF4-FFF2-40B4-BE49-F238E27FC236}">
                  <a16:creationId xmlns:a16="http://schemas.microsoft.com/office/drawing/2014/main" id="{78B181C1-513C-C4C4-A23C-DB0C59B59D5F}"/>
                </a:ext>
              </a:extLst>
            </p:cNvPr>
            <p:cNvSpPr/>
            <p:nvPr/>
          </p:nvSpPr>
          <p:spPr>
            <a:xfrm>
              <a:off x="4391614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" name="Google Shape;2276;p78">
              <a:extLst>
                <a:ext uri="{FF2B5EF4-FFF2-40B4-BE49-F238E27FC236}">
                  <a16:creationId xmlns:a16="http://schemas.microsoft.com/office/drawing/2014/main" id="{EB8C7A45-4BD2-8EFB-7866-53BAE432E696}"/>
                </a:ext>
              </a:extLst>
            </p:cNvPr>
            <p:cNvSpPr/>
            <p:nvPr/>
          </p:nvSpPr>
          <p:spPr>
            <a:xfrm>
              <a:off x="4391614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" name="Google Shape;2277;p78">
              <a:extLst>
                <a:ext uri="{FF2B5EF4-FFF2-40B4-BE49-F238E27FC236}">
                  <a16:creationId xmlns:a16="http://schemas.microsoft.com/office/drawing/2014/main" id="{36D3E2FA-75DE-B28A-19A6-6080B57793E1}"/>
                </a:ext>
              </a:extLst>
            </p:cNvPr>
            <p:cNvSpPr/>
            <p:nvPr/>
          </p:nvSpPr>
          <p:spPr>
            <a:xfrm>
              <a:off x="429035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" name="Google Shape;2278;p78">
              <a:extLst>
                <a:ext uri="{FF2B5EF4-FFF2-40B4-BE49-F238E27FC236}">
                  <a16:creationId xmlns:a16="http://schemas.microsoft.com/office/drawing/2014/main" id="{D2DC06FB-E8AC-A69C-223F-F93866924BCA}"/>
                </a:ext>
              </a:extLst>
            </p:cNvPr>
            <p:cNvSpPr/>
            <p:nvPr/>
          </p:nvSpPr>
          <p:spPr>
            <a:xfrm>
              <a:off x="4290358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" name="Google Shape;2279;p78">
              <a:extLst>
                <a:ext uri="{FF2B5EF4-FFF2-40B4-BE49-F238E27FC236}">
                  <a16:creationId xmlns:a16="http://schemas.microsoft.com/office/drawing/2014/main" id="{E9DEFF7D-C561-404F-B69D-4870A7F72A9F}"/>
                </a:ext>
              </a:extLst>
            </p:cNvPr>
            <p:cNvSpPr/>
            <p:nvPr/>
          </p:nvSpPr>
          <p:spPr>
            <a:xfrm>
              <a:off x="429035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" name="Google Shape;2280;p78">
              <a:extLst>
                <a:ext uri="{FF2B5EF4-FFF2-40B4-BE49-F238E27FC236}">
                  <a16:creationId xmlns:a16="http://schemas.microsoft.com/office/drawing/2014/main" id="{7F899359-03D6-B064-32FE-3B45CB0F9571}"/>
                </a:ext>
              </a:extLst>
            </p:cNvPr>
            <p:cNvSpPr/>
            <p:nvPr/>
          </p:nvSpPr>
          <p:spPr>
            <a:xfrm>
              <a:off x="429035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" name="Google Shape;2281;p78">
              <a:extLst>
                <a:ext uri="{FF2B5EF4-FFF2-40B4-BE49-F238E27FC236}">
                  <a16:creationId xmlns:a16="http://schemas.microsoft.com/office/drawing/2014/main" id="{394348BF-D11D-2C5D-3D25-614E7FF45AB5}"/>
                </a:ext>
              </a:extLst>
            </p:cNvPr>
            <p:cNvSpPr/>
            <p:nvPr/>
          </p:nvSpPr>
          <p:spPr>
            <a:xfrm>
              <a:off x="4290358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" name="Google Shape;2282;p78">
              <a:extLst>
                <a:ext uri="{FF2B5EF4-FFF2-40B4-BE49-F238E27FC236}">
                  <a16:creationId xmlns:a16="http://schemas.microsoft.com/office/drawing/2014/main" id="{53EF4EEB-F6A0-6A6A-F02F-9F4C6B629990}"/>
                </a:ext>
              </a:extLst>
            </p:cNvPr>
            <p:cNvSpPr/>
            <p:nvPr/>
          </p:nvSpPr>
          <p:spPr>
            <a:xfrm>
              <a:off x="4290358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" name="Google Shape;2283;p78">
              <a:extLst>
                <a:ext uri="{FF2B5EF4-FFF2-40B4-BE49-F238E27FC236}">
                  <a16:creationId xmlns:a16="http://schemas.microsoft.com/office/drawing/2014/main" id="{8F3573FC-88DE-8161-8F99-6031E570CBF7}"/>
                </a:ext>
              </a:extLst>
            </p:cNvPr>
            <p:cNvSpPr/>
            <p:nvPr/>
          </p:nvSpPr>
          <p:spPr>
            <a:xfrm>
              <a:off x="4290358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" name="Google Shape;2284;p78">
              <a:extLst>
                <a:ext uri="{FF2B5EF4-FFF2-40B4-BE49-F238E27FC236}">
                  <a16:creationId xmlns:a16="http://schemas.microsoft.com/office/drawing/2014/main" id="{E3876BB7-CDEA-033D-2B97-A63773771B8C}"/>
                </a:ext>
              </a:extLst>
            </p:cNvPr>
            <p:cNvSpPr/>
            <p:nvPr/>
          </p:nvSpPr>
          <p:spPr>
            <a:xfrm>
              <a:off x="4290358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" name="Google Shape;2285;p78">
              <a:extLst>
                <a:ext uri="{FF2B5EF4-FFF2-40B4-BE49-F238E27FC236}">
                  <a16:creationId xmlns:a16="http://schemas.microsoft.com/office/drawing/2014/main" id="{13F8FB75-2752-3663-6F50-EB08F0C1B6E8}"/>
                </a:ext>
              </a:extLst>
            </p:cNvPr>
            <p:cNvSpPr/>
            <p:nvPr/>
          </p:nvSpPr>
          <p:spPr>
            <a:xfrm>
              <a:off x="4290358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" name="Google Shape;2286;p78">
              <a:extLst>
                <a:ext uri="{FF2B5EF4-FFF2-40B4-BE49-F238E27FC236}">
                  <a16:creationId xmlns:a16="http://schemas.microsoft.com/office/drawing/2014/main" id="{2DEA2745-B158-0C90-73ED-0D54AA7C8BD1}"/>
                </a:ext>
              </a:extLst>
            </p:cNvPr>
            <p:cNvSpPr/>
            <p:nvPr/>
          </p:nvSpPr>
          <p:spPr>
            <a:xfrm>
              <a:off x="418907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" name="Google Shape;2287;p78">
              <a:extLst>
                <a:ext uri="{FF2B5EF4-FFF2-40B4-BE49-F238E27FC236}">
                  <a16:creationId xmlns:a16="http://schemas.microsoft.com/office/drawing/2014/main" id="{94122328-2127-710F-A8E1-135FE0A81196}"/>
                </a:ext>
              </a:extLst>
            </p:cNvPr>
            <p:cNvSpPr/>
            <p:nvPr/>
          </p:nvSpPr>
          <p:spPr>
            <a:xfrm>
              <a:off x="418907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" name="Google Shape;2288;p78">
              <a:extLst>
                <a:ext uri="{FF2B5EF4-FFF2-40B4-BE49-F238E27FC236}">
                  <a16:creationId xmlns:a16="http://schemas.microsoft.com/office/drawing/2014/main" id="{EF847B17-8539-1854-6719-644E8B9D162D}"/>
                </a:ext>
              </a:extLst>
            </p:cNvPr>
            <p:cNvSpPr/>
            <p:nvPr/>
          </p:nvSpPr>
          <p:spPr>
            <a:xfrm>
              <a:off x="418907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" name="Google Shape;2289;p78">
              <a:extLst>
                <a:ext uri="{FF2B5EF4-FFF2-40B4-BE49-F238E27FC236}">
                  <a16:creationId xmlns:a16="http://schemas.microsoft.com/office/drawing/2014/main" id="{0FCFD0F0-89FB-6B11-302C-1FADFF935C45}"/>
                </a:ext>
              </a:extLst>
            </p:cNvPr>
            <p:cNvSpPr/>
            <p:nvPr/>
          </p:nvSpPr>
          <p:spPr>
            <a:xfrm>
              <a:off x="418907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" name="Google Shape;2290;p78">
              <a:extLst>
                <a:ext uri="{FF2B5EF4-FFF2-40B4-BE49-F238E27FC236}">
                  <a16:creationId xmlns:a16="http://schemas.microsoft.com/office/drawing/2014/main" id="{1EBD7992-445C-46CF-86A8-C6F0663CC52A}"/>
                </a:ext>
              </a:extLst>
            </p:cNvPr>
            <p:cNvSpPr/>
            <p:nvPr/>
          </p:nvSpPr>
          <p:spPr>
            <a:xfrm>
              <a:off x="418907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" name="Google Shape;2291;p78">
              <a:extLst>
                <a:ext uri="{FF2B5EF4-FFF2-40B4-BE49-F238E27FC236}">
                  <a16:creationId xmlns:a16="http://schemas.microsoft.com/office/drawing/2014/main" id="{8884EE3F-1D66-29B2-B9D8-1404B3B09F7C}"/>
                </a:ext>
              </a:extLst>
            </p:cNvPr>
            <p:cNvSpPr/>
            <p:nvPr/>
          </p:nvSpPr>
          <p:spPr>
            <a:xfrm>
              <a:off x="4189070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" name="Google Shape;2292;p78">
              <a:extLst>
                <a:ext uri="{FF2B5EF4-FFF2-40B4-BE49-F238E27FC236}">
                  <a16:creationId xmlns:a16="http://schemas.microsoft.com/office/drawing/2014/main" id="{4FB4853D-8FEA-4F1D-44C1-58E5548105C7}"/>
                </a:ext>
              </a:extLst>
            </p:cNvPr>
            <p:cNvSpPr/>
            <p:nvPr/>
          </p:nvSpPr>
          <p:spPr>
            <a:xfrm>
              <a:off x="4189070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" name="Google Shape;2293;p78">
              <a:extLst>
                <a:ext uri="{FF2B5EF4-FFF2-40B4-BE49-F238E27FC236}">
                  <a16:creationId xmlns:a16="http://schemas.microsoft.com/office/drawing/2014/main" id="{D2E360AF-E394-2FDC-D559-A31DE8BF11A1}"/>
                </a:ext>
              </a:extLst>
            </p:cNvPr>
            <p:cNvSpPr/>
            <p:nvPr/>
          </p:nvSpPr>
          <p:spPr>
            <a:xfrm>
              <a:off x="4189070" y="1360784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" name="Google Shape;2294;p78">
              <a:extLst>
                <a:ext uri="{FF2B5EF4-FFF2-40B4-BE49-F238E27FC236}">
                  <a16:creationId xmlns:a16="http://schemas.microsoft.com/office/drawing/2014/main" id="{24EB238A-C3FE-FF56-3DC4-81CE3D5519F3}"/>
                </a:ext>
              </a:extLst>
            </p:cNvPr>
            <p:cNvSpPr/>
            <p:nvPr/>
          </p:nvSpPr>
          <p:spPr>
            <a:xfrm>
              <a:off x="4189070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" name="Google Shape;2295;p78">
              <a:extLst>
                <a:ext uri="{FF2B5EF4-FFF2-40B4-BE49-F238E27FC236}">
                  <a16:creationId xmlns:a16="http://schemas.microsoft.com/office/drawing/2014/main" id="{7D8AAE62-EF74-3F92-3BB3-16155F020BE7}"/>
                </a:ext>
              </a:extLst>
            </p:cNvPr>
            <p:cNvSpPr/>
            <p:nvPr/>
          </p:nvSpPr>
          <p:spPr>
            <a:xfrm>
              <a:off x="4189070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" name="Google Shape;2296;p78">
              <a:extLst>
                <a:ext uri="{FF2B5EF4-FFF2-40B4-BE49-F238E27FC236}">
                  <a16:creationId xmlns:a16="http://schemas.microsoft.com/office/drawing/2014/main" id="{4A8BE387-1248-8766-6715-3281842115AB}"/>
                </a:ext>
              </a:extLst>
            </p:cNvPr>
            <p:cNvSpPr/>
            <p:nvPr/>
          </p:nvSpPr>
          <p:spPr>
            <a:xfrm>
              <a:off x="4087815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" name="Google Shape;2297;p78">
              <a:extLst>
                <a:ext uri="{FF2B5EF4-FFF2-40B4-BE49-F238E27FC236}">
                  <a16:creationId xmlns:a16="http://schemas.microsoft.com/office/drawing/2014/main" id="{4C18E6D3-B2B7-1FB2-7EF0-1B690B4C9566}"/>
                </a:ext>
              </a:extLst>
            </p:cNvPr>
            <p:cNvSpPr/>
            <p:nvPr/>
          </p:nvSpPr>
          <p:spPr>
            <a:xfrm>
              <a:off x="4087815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" name="Google Shape;2298;p78">
              <a:extLst>
                <a:ext uri="{FF2B5EF4-FFF2-40B4-BE49-F238E27FC236}">
                  <a16:creationId xmlns:a16="http://schemas.microsoft.com/office/drawing/2014/main" id="{6C425977-F592-B11C-ACB1-323AA7526FBD}"/>
                </a:ext>
              </a:extLst>
            </p:cNvPr>
            <p:cNvSpPr/>
            <p:nvPr/>
          </p:nvSpPr>
          <p:spPr>
            <a:xfrm>
              <a:off x="4087815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" name="Google Shape;2299;p78">
              <a:extLst>
                <a:ext uri="{FF2B5EF4-FFF2-40B4-BE49-F238E27FC236}">
                  <a16:creationId xmlns:a16="http://schemas.microsoft.com/office/drawing/2014/main" id="{FEE960D8-46C4-D4C4-FBF3-6AFA404DF0B8}"/>
                </a:ext>
              </a:extLst>
            </p:cNvPr>
            <p:cNvSpPr/>
            <p:nvPr/>
          </p:nvSpPr>
          <p:spPr>
            <a:xfrm>
              <a:off x="408781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" name="Google Shape;2300;p78">
              <a:extLst>
                <a:ext uri="{FF2B5EF4-FFF2-40B4-BE49-F238E27FC236}">
                  <a16:creationId xmlns:a16="http://schemas.microsoft.com/office/drawing/2014/main" id="{465DC8B0-B49A-0273-5B8A-50C2998A5C5C}"/>
                </a:ext>
              </a:extLst>
            </p:cNvPr>
            <p:cNvSpPr/>
            <p:nvPr/>
          </p:nvSpPr>
          <p:spPr>
            <a:xfrm>
              <a:off x="4087815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" name="Google Shape;2301;p78">
              <a:extLst>
                <a:ext uri="{FF2B5EF4-FFF2-40B4-BE49-F238E27FC236}">
                  <a16:creationId xmlns:a16="http://schemas.microsoft.com/office/drawing/2014/main" id="{21752C51-B570-BA49-76B9-53D0706C25CB}"/>
                </a:ext>
              </a:extLst>
            </p:cNvPr>
            <p:cNvSpPr/>
            <p:nvPr/>
          </p:nvSpPr>
          <p:spPr>
            <a:xfrm>
              <a:off x="4087815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" name="Google Shape;2302;p78">
              <a:extLst>
                <a:ext uri="{FF2B5EF4-FFF2-40B4-BE49-F238E27FC236}">
                  <a16:creationId xmlns:a16="http://schemas.microsoft.com/office/drawing/2014/main" id="{3F70A503-1000-BBB2-011F-DB78646684F6}"/>
                </a:ext>
              </a:extLst>
            </p:cNvPr>
            <p:cNvSpPr/>
            <p:nvPr/>
          </p:nvSpPr>
          <p:spPr>
            <a:xfrm>
              <a:off x="4087815" y="1461773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" name="Google Shape;2303;p78">
              <a:extLst>
                <a:ext uri="{FF2B5EF4-FFF2-40B4-BE49-F238E27FC236}">
                  <a16:creationId xmlns:a16="http://schemas.microsoft.com/office/drawing/2014/main" id="{C81B6814-0DC9-0F82-BE93-6A57BE1FCDC6}"/>
                </a:ext>
              </a:extLst>
            </p:cNvPr>
            <p:cNvSpPr/>
            <p:nvPr/>
          </p:nvSpPr>
          <p:spPr>
            <a:xfrm>
              <a:off x="4087815" y="1360784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" name="Google Shape;2304;p78">
              <a:extLst>
                <a:ext uri="{FF2B5EF4-FFF2-40B4-BE49-F238E27FC236}">
                  <a16:creationId xmlns:a16="http://schemas.microsoft.com/office/drawing/2014/main" id="{B58C098A-DC57-0784-291A-DBAB7F4CABF6}"/>
                </a:ext>
              </a:extLst>
            </p:cNvPr>
            <p:cNvSpPr/>
            <p:nvPr/>
          </p:nvSpPr>
          <p:spPr>
            <a:xfrm>
              <a:off x="4087815" y="1259495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" name="Google Shape;2305;p78">
              <a:extLst>
                <a:ext uri="{FF2B5EF4-FFF2-40B4-BE49-F238E27FC236}">
                  <a16:creationId xmlns:a16="http://schemas.microsoft.com/office/drawing/2014/main" id="{59A3534A-CD8B-D514-AD27-BE5A31218451}"/>
                </a:ext>
              </a:extLst>
            </p:cNvPr>
            <p:cNvSpPr/>
            <p:nvPr/>
          </p:nvSpPr>
          <p:spPr>
            <a:xfrm>
              <a:off x="4087815" y="1158240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" name="Google Shape;2306;p78">
              <a:extLst>
                <a:ext uri="{FF2B5EF4-FFF2-40B4-BE49-F238E27FC236}">
                  <a16:creationId xmlns:a16="http://schemas.microsoft.com/office/drawing/2014/main" id="{11A7904B-EB6C-4432-66D0-8EEB3DBE628D}"/>
                </a:ext>
              </a:extLst>
            </p:cNvPr>
            <p:cNvSpPr/>
            <p:nvPr/>
          </p:nvSpPr>
          <p:spPr>
            <a:xfrm>
              <a:off x="398679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" name="Google Shape;2307;p78">
              <a:extLst>
                <a:ext uri="{FF2B5EF4-FFF2-40B4-BE49-F238E27FC236}">
                  <a16:creationId xmlns:a16="http://schemas.microsoft.com/office/drawing/2014/main" id="{258BA123-5506-B7EF-396E-FC5E69F3783A}"/>
                </a:ext>
              </a:extLst>
            </p:cNvPr>
            <p:cNvSpPr/>
            <p:nvPr/>
          </p:nvSpPr>
          <p:spPr>
            <a:xfrm>
              <a:off x="398679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" name="Google Shape;2308;p78">
              <a:extLst>
                <a:ext uri="{FF2B5EF4-FFF2-40B4-BE49-F238E27FC236}">
                  <a16:creationId xmlns:a16="http://schemas.microsoft.com/office/drawing/2014/main" id="{778E3B69-2C3B-17F3-A66A-8BE1B6E0EE7C}"/>
                </a:ext>
              </a:extLst>
            </p:cNvPr>
            <p:cNvSpPr/>
            <p:nvPr/>
          </p:nvSpPr>
          <p:spPr>
            <a:xfrm>
              <a:off x="398679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" name="Google Shape;2309;p78">
              <a:extLst>
                <a:ext uri="{FF2B5EF4-FFF2-40B4-BE49-F238E27FC236}">
                  <a16:creationId xmlns:a16="http://schemas.microsoft.com/office/drawing/2014/main" id="{ED8B6FB7-F8E7-9FF2-6C7A-89B1D34828C2}"/>
                </a:ext>
              </a:extLst>
            </p:cNvPr>
            <p:cNvSpPr/>
            <p:nvPr/>
          </p:nvSpPr>
          <p:spPr>
            <a:xfrm>
              <a:off x="398679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" name="Google Shape;2310;p78">
              <a:extLst>
                <a:ext uri="{FF2B5EF4-FFF2-40B4-BE49-F238E27FC236}">
                  <a16:creationId xmlns:a16="http://schemas.microsoft.com/office/drawing/2014/main" id="{D601861F-0C5C-4053-7F90-3E20E552E04E}"/>
                </a:ext>
              </a:extLst>
            </p:cNvPr>
            <p:cNvSpPr/>
            <p:nvPr/>
          </p:nvSpPr>
          <p:spPr>
            <a:xfrm>
              <a:off x="398679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" name="Google Shape;2311;p78">
              <a:extLst>
                <a:ext uri="{FF2B5EF4-FFF2-40B4-BE49-F238E27FC236}">
                  <a16:creationId xmlns:a16="http://schemas.microsoft.com/office/drawing/2014/main" id="{FD7F9821-D1DB-6A26-5AD9-4F45C26B873F}"/>
                </a:ext>
              </a:extLst>
            </p:cNvPr>
            <p:cNvSpPr/>
            <p:nvPr/>
          </p:nvSpPr>
          <p:spPr>
            <a:xfrm>
              <a:off x="3986792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" name="Google Shape;2312;p78">
              <a:extLst>
                <a:ext uri="{FF2B5EF4-FFF2-40B4-BE49-F238E27FC236}">
                  <a16:creationId xmlns:a16="http://schemas.microsoft.com/office/drawing/2014/main" id="{DCC035B3-31E3-B80D-2A33-9AF491649FAD}"/>
                </a:ext>
              </a:extLst>
            </p:cNvPr>
            <p:cNvSpPr/>
            <p:nvPr/>
          </p:nvSpPr>
          <p:spPr>
            <a:xfrm>
              <a:off x="3986792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" name="Google Shape;2313;p78">
              <a:extLst>
                <a:ext uri="{FF2B5EF4-FFF2-40B4-BE49-F238E27FC236}">
                  <a16:creationId xmlns:a16="http://schemas.microsoft.com/office/drawing/2014/main" id="{3CF0520C-0670-ECB6-617C-FF2ED739F60F}"/>
                </a:ext>
              </a:extLst>
            </p:cNvPr>
            <p:cNvSpPr/>
            <p:nvPr/>
          </p:nvSpPr>
          <p:spPr>
            <a:xfrm>
              <a:off x="3986792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" name="Google Shape;2314;p78">
              <a:extLst>
                <a:ext uri="{FF2B5EF4-FFF2-40B4-BE49-F238E27FC236}">
                  <a16:creationId xmlns:a16="http://schemas.microsoft.com/office/drawing/2014/main" id="{8739F537-CBF6-46F2-12BD-62D0933A6D6B}"/>
                </a:ext>
              </a:extLst>
            </p:cNvPr>
            <p:cNvSpPr/>
            <p:nvPr/>
          </p:nvSpPr>
          <p:spPr>
            <a:xfrm>
              <a:off x="3986792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" name="Google Shape;2315;p78">
              <a:extLst>
                <a:ext uri="{FF2B5EF4-FFF2-40B4-BE49-F238E27FC236}">
                  <a16:creationId xmlns:a16="http://schemas.microsoft.com/office/drawing/2014/main" id="{161DDA9D-6980-6288-BCEF-D016F20A6324}"/>
                </a:ext>
              </a:extLst>
            </p:cNvPr>
            <p:cNvSpPr/>
            <p:nvPr/>
          </p:nvSpPr>
          <p:spPr>
            <a:xfrm>
              <a:off x="388553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" name="Google Shape;2316;p78">
              <a:extLst>
                <a:ext uri="{FF2B5EF4-FFF2-40B4-BE49-F238E27FC236}">
                  <a16:creationId xmlns:a16="http://schemas.microsoft.com/office/drawing/2014/main" id="{D8A037A5-F690-BFF1-C862-E36F211408AE}"/>
                </a:ext>
              </a:extLst>
            </p:cNvPr>
            <p:cNvSpPr/>
            <p:nvPr/>
          </p:nvSpPr>
          <p:spPr>
            <a:xfrm>
              <a:off x="3885537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" name="Google Shape;2317;p78">
              <a:extLst>
                <a:ext uri="{FF2B5EF4-FFF2-40B4-BE49-F238E27FC236}">
                  <a16:creationId xmlns:a16="http://schemas.microsoft.com/office/drawing/2014/main" id="{7991EB40-6529-11D2-80A0-63C830EC6086}"/>
                </a:ext>
              </a:extLst>
            </p:cNvPr>
            <p:cNvSpPr/>
            <p:nvPr/>
          </p:nvSpPr>
          <p:spPr>
            <a:xfrm>
              <a:off x="3885537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" name="Google Shape;2318;p78">
              <a:extLst>
                <a:ext uri="{FF2B5EF4-FFF2-40B4-BE49-F238E27FC236}">
                  <a16:creationId xmlns:a16="http://schemas.microsoft.com/office/drawing/2014/main" id="{4D725CDD-4A0A-B916-F2F4-92839D4615ED}"/>
                </a:ext>
              </a:extLst>
            </p:cNvPr>
            <p:cNvSpPr/>
            <p:nvPr/>
          </p:nvSpPr>
          <p:spPr>
            <a:xfrm>
              <a:off x="3885537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" name="Google Shape;2319;p78">
              <a:extLst>
                <a:ext uri="{FF2B5EF4-FFF2-40B4-BE49-F238E27FC236}">
                  <a16:creationId xmlns:a16="http://schemas.microsoft.com/office/drawing/2014/main" id="{DB0EBE0E-47C5-7D4A-94F0-532903FE088B}"/>
                </a:ext>
              </a:extLst>
            </p:cNvPr>
            <p:cNvSpPr/>
            <p:nvPr/>
          </p:nvSpPr>
          <p:spPr>
            <a:xfrm>
              <a:off x="3783983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" name="Google Shape;2320;p78">
              <a:extLst>
                <a:ext uri="{FF2B5EF4-FFF2-40B4-BE49-F238E27FC236}">
                  <a16:creationId xmlns:a16="http://schemas.microsoft.com/office/drawing/2014/main" id="{4973B54F-3D5F-0CEA-847A-1D860B0EDE43}"/>
                </a:ext>
              </a:extLst>
            </p:cNvPr>
            <p:cNvSpPr/>
            <p:nvPr/>
          </p:nvSpPr>
          <p:spPr>
            <a:xfrm>
              <a:off x="3783983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" name="Google Shape;2321;p78">
              <a:extLst>
                <a:ext uri="{FF2B5EF4-FFF2-40B4-BE49-F238E27FC236}">
                  <a16:creationId xmlns:a16="http://schemas.microsoft.com/office/drawing/2014/main" id="{456EB825-B226-42F6-1B77-6FEA88111CFA}"/>
                </a:ext>
              </a:extLst>
            </p:cNvPr>
            <p:cNvSpPr/>
            <p:nvPr/>
          </p:nvSpPr>
          <p:spPr>
            <a:xfrm>
              <a:off x="3783983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" name="Google Shape;2322;p78">
              <a:extLst>
                <a:ext uri="{FF2B5EF4-FFF2-40B4-BE49-F238E27FC236}">
                  <a16:creationId xmlns:a16="http://schemas.microsoft.com/office/drawing/2014/main" id="{910D8810-A5B1-C60B-328A-CF564B9B92DE}"/>
                </a:ext>
              </a:extLst>
            </p:cNvPr>
            <p:cNvSpPr/>
            <p:nvPr/>
          </p:nvSpPr>
          <p:spPr>
            <a:xfrm>
              <a:off x="3682694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" name="Google Shape;2323;p78">
              <a:extLst>
                <a:ext uri="{FF2B5EF4-FFF2-40B4-BE49-F238E27FC236}">
                  <a16:creationId xmlns:a16="http://schemas.microsoft.com/office/drawing/2014/main" id="{78F06F77-9666-0845-E880-FFA1F8656F99}"/>
                </a:ext>
              </a:extLst>
            </p:cNvPr>
            <p:cNvSpPr/>
            <p:nvPr/>
          </p:nvSpPr>
          <p:spPr>
            <a:xfrm>
              <a:off x="3682694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" name="Google Shape;2324;p78">
              <a:extLst>
                <a:ext uri="{FF2B5EF4-FFF2-40B4-BE49-F238E27FC236}">
                  <a16:creationId xmlns:a16="http://schemas.microsoft.com/office/drawing/2014/main" id="{452C7147-6DAF-FE54-EE2C-734B6140873A}"/>
                </a:ext>
              </a:extLst>
            </p:cNvPr>
            <p:cNvSpPr/>
            <p:nvPr/>
          </p:nvSpPr>
          <p:spPr>
            <a:xfrm>
              <a:off x="4492636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" name="Google Shape;2325;p78">
              <a:extLst>
                <a:ext uri="{FF2B5EF4-FFF2-40B4-BE49-F238E27FC236}">
                  <a16:creationId xmlns:a16="http://schemas.microsoft.com/office/drawing/2014/main" id="{EE2644D5-FCF3-0903-0E00-4EA49363B949}"/>
                </a:ext>
              </a:extLst>
            </p:cNvPr>
            <p:cNvSpPr/>
            <p:nvPr/>
          </p:nvSpPr>
          <p:spPr>
            <a:xfrm>
              <a:off x="4492636" y="4498597"/>
              <a:ext cx="82851" cy="70825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" name="Google Shape;2326;p78">
              <a:extLst>
                <a:ext uri="{FF2B5EF4-FFF2-40B4-BE49-F238E27FC236}">
                  <a16:creationId xmlns:a16="http://schemas.microsoft.com/office/drawing/2014/main" id="{41EE5F28-FBD9-EFD0-CBA8-167DF2E97727}"/>
                </a:ext>
              </a:extLst>
            </p:cNvPr>
            <p:cNvSpPr/>
            <p:nvPr/>
          </p:nvSpPr>
          <p:spPr>
            <a:xfrm>
              <a:off x="4492636" y="4397342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" name="Google Shape;2327;p78">
              <a:extLst>
                <a:ext uri="{FF2B5EF4-FFF2-40B4-BE49-F238E27FC236}">
                  <a16:creationId xmlns:a16="http://schemas.microsoft.com/office/drawing/2014/main" id="{48DC5373-C88A-1F2F-B491-917C871F8665}"/>
                </a:ext>
              </a:extLst>
            </p:cNvPr>
            <p:cNvSpPr/>
            <p:nvPr/>
          </p:nvSpPr>
          <p:spPr>
            <a:xfrm>
              <a:off x="4391614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" name="Google Shape;2328;p78">
              <a:extLst>
                <a:ext uri="{FF2B5EF4-FFF2-40B4-BE49-F238E27FC236}">
                  <a16:creationId xmlns:a16="http://schemas.microsoft.com/office/drawing/2014/main" id="{14FC896A-41F7-26FC-F840-1775C48561C2}"/>
                </a:ext>
              </a:extLst>
            </p:cNvPr>
            <p:cNvSpPr/>
            <p:nvPr/>
          </p:nvSpPr>
          <p:spPr>
            <a:xfrm>
              <a:off x="4391348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" name="Google Shape;2329;p78">
              <a:extLst>
                <a:ext uri="{FF2B5EF4-FFF2-40B4-BE49-F238E27FC236}">
                  <a16:creationId xmlns:a16="http://schemas.microsoft.com/office/drawing/2014/main" id="{71B31E7F-D352-EF3A-159A-AF064929F768}"/>
                </a:ext>
              </a:extLst>
            </p:cNvPr>
            <p:cNvSpPr/>
            <p:nvPr/>
          </p:nvSpPr>
          <p:spPr>
            <a:xfrm>
              <a:off x="4391614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" name="Google Shape;2330;p78">
              <a:extLst>
                <a:ext uri="{FF2B5EF4-FFF2-40B4-BE49-F238E27FC236}">
                  <a16:creationId xmlns:a16="http://schemas.microsoft.com/office/drawing/2014/main" id="{62BFDD51-7A9D-4576-8B74-67D6185E4952}"/>
                </a:ext>
              </a:extLst>
            </p:cNvPr>
            <p:cNvSpPr/>
            <p:nvPr/>
          </p:nvSpPr>
          <p:spPr>
            <a:xfrm>
              <a:off x="4391614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" name="Google Shape;2331;p78">
              <a:extLst>
                <a:ext uri="{FF2B5EF4-FFF2-40B4-BE49-F238E27FC236}">
                  <a16:creationId xmlns:a16="http://schemas.microsoft.com/office/drawing/2014/main" id="{9FC6FFB8-2CE6-1449-95C6-04B29446F459}"/>
                </a:ext>
              </a:extLst>
            </p:cNvPr>
            <p:cNvSpPr/>
            <p:nvPr/>
          </p:nvSpPr>
          <p:spPr>
            <a:xfrm>
              <a:off x="4391614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" name="Google Shape;2332;p78">
              <a:extLst>
                <a:ext uri="{FF2B5EF4-FFF2-40B4-BE49-F238E27FC236}">
                  <a16:creationId xmlns:a16="http://schemas.microsoft.com/office/drawing/2014/main" id="{DE53F024-8334-09BB-F4F1-1D34512E4D2D}"/>
                </a:ext>
              </a:extLst>
            </p:cNvPr>
            <p:cNvSpPr/>
            <p:nvPr/>
          </p:nvSpPr>
          <p:spPr>
            <a:xfrm>
              <a:off x="439161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" name="Google Shape;2333;p78">
              <a:extLst>
                <a:ext uri="{FF2B5EF4-FFF2-40B4-BE49-F238E27FC236}">
                  <a16:creationId xmlns:a16="http://schemas.microsoft.com/office/drawing/2014/main" id="{D865A162-3F5D-0A57-77CD-B32A9727F41C}"/>
                </a:ext>
              </a:extLst>
            </p:cNvPr>
            <p:cNvSpPr/>
            <p:nvPr/>
          </p:nvSpPr>
          <p:spPr>
            <a:xfrm>
              <a:off x="4290358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" name="Google Shape;2334;p78">
              <a:extLst>
                <a:ext uri="{FF2B5EF4-FFF2-40B4-BE49-F238E27FC236}">
                  <a16:creationId xmlns:a16="http://schemas.microsoft.com/office/drawing/2014/main" id="{A0D1EB64-8F5B-624E-6A8A-FF7D59B2991D}"/>
                </a:ext>
              </a:extLst>
            </p:cNvPr>
            <p:cNvSpPr/>
            <p:nvPr/>
          </p:nvSpPr>
          <p:spPr>
            <a:xfrm>
              <a:off x="4290358" y="4802163"/>
              <a:ext cx="82918" cy="71058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" name="Google Shape;2335;p78">
              <a:extLst>
                <a:ext uri="{FF2B5EF4-FFF2-40B4-BE49-F238E27FC236}">
                  <a16:creationId xmlns:a16="http://schemas.microsoft.com/office/drawing/2014/main" id="{CD902F7D-334A-035C-76B7-65C6843D9542}"/>
                </a:ext>
              </a:extLst>
            </p:cNvPr>
            <p:cNvSpPr/>
            <p:nvPr/>
          </p:nvSpPr>
          <p:spPr>
            <a:xfrm>
              <a:off x="4290358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" name="Google Shape;2336;p78">
              <a:extLst>
                <a:ext uri="{FF2B5EF4-FFF2-40B4-BE49-F238E27FC236}">
                  <a16:creationId xmlns:a16="http://schemas.microsoft.com/office/drawing/2014/main" id="{1156AECC-6B9A-D683-F55F-42B6C32F0418}"/>
                </a:ext>
              </a:extLst>
            </p:cNvPr>
            <p:cNvSpPr/>
            <p:nvPr/>
          </p:nvSpPr>
          <p:spPr>
            <a:xfrm>
              <a:off x="4290358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" name="Google Shape;2337;p78">
              <a:extLst>
                <a:ext uri="{FF2B5EF4-FFF2-40B4-BE49-F238E27FC236}">
                  <a16:creationId xmlns:a16="http://schemas.microsoft.com/office/drawing/2014/main" id="{55788222-8EFD-3FC1-6AC3-6084CFCE10CC}"/>
                </a:ext>
              </a:extLst>
            </p:cNvPr>
            <p:cNvSpPr/>
            <p:nvPr/>
          </p:nvSpPr>
          <p:spPr>
            <a:xfrm>
              <a:off x="4290358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" name="Google Shape;2338;p78">
              <a:extLst>
                <a:ext uri="{FF2B5EF4-FFF2-40B4-BE49-F238E27FC236}">
                  <a16:creationId xmlns:a16="http://schemas.microsoft.com/office/drawing/2014/main" id="{90F12127-1F08-C3B2-010E-02DFC37E6240}"/>
                </a:ext>
              </a:extLst>
            </p:cNvPr>
            <p:cNvSpPr/>
            <p:nvPr/>
          </p:nvSpPr>
          <p:spPr>
            <a:xfrm>
              <a:off x="4290358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" name="Google Shape;2339;p78">
              <a:extLst>
                <a:ext uri="{FF2B5EF4-FFF2-40B4-BE49-F238E27FC236}">
                  <a16:creationId xmlns:a16="http://schemas.microsoft.com/office/drawing/2014/main" id="{5226AD34-A704-1C04-76F7-E9F2FA4642E5}"/>
                </a:ext>
              </a:extLst>
            </p:cNvPr>
            <p:cNvSpPr/>
            <p:nvPr/>
          </p:nvSpPr>
          <p:spPr>
            <a:xfrm>
              <a:off x="4189070" y="5004707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" name="Google Shape;2340;p78">
              <a:extLst>
                <a:ext uri="{FF2B5EF4-FFF2-40B4-BE49-F238E27FC236}">
                  <a16:creationId xmlns:a16="http://schemas.microsoft.com/office/drawing/2014/main" id="{95EC7662-BDFB-A960-4F60-0B3AB133416A}"/>
                </a:ext>
              </a:extLst>
            </p:cNvPr>
            <p:cNvSpPr/>
            <p:nvPr/>
          </p:nvSpPr>
          <p:spPr>
            <a:xfrm>
              <a:off x="4189070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" name="Google Shape;2341;p78">
              <a:extLst>
                <a:ext uri="{FF2B5EF4-FFF2-40B4-BE49-F238E27FC236}">
                  <a16:creationId xmlns:a16="http://schemas.microsoft.com/office/drawing/2014/main" id="{D24D0684-E2D7-E808-C61F-76D7C8B779BC}"/>
                </a:ext>
              </a:extLst>
            </p:cNvPr>
            <p:cNvSpPr/>
            <p:nvPr/>
          </p:nvSpPr>
          <p:spPr>
            <a:xfrm>
              <a:off x="4189070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" name="Google Shape;2342;p78">
              <a:extLst>
                <a:ext uri="{FF2B5EF4-FFF2-40B4-BE49-F238E27FC236}">
                  <a16:creationId xmlns:a16="http://schemas.microsoft.com/office/drawing/2014/main" id="{2974461A-4EA2-9A5C-098A-54590838D0B5}"/>
                </a:ext>
              </a:extLst>
            </p:cNvPr>
            <p:cNvSpPr/>
            <p:nvPr/>
          </p:nvSpPr>
          <p:spPr>
            <a:xfrm>
              <a:off x="4189070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" name="Google Shape;2343;p78">
              <a:extLst>
                <a:ext uri="{FF2B5EF4-FFF2-40B4-BE49-F238E27FC236}">
                  <a16:creationId xmlns:a16="http://schemas.microsoft.com/office/drawing/2014/main" id="{88343EC8-E2CA-7A62-D451-2DA2935ADC47}"/>
                </a:ext>
              </a:extLst>
            </p:cNvPr>
            <p:cNvSpPr/>
            <p:nvPr/>
          </p:nvSpPr>
          <p:spPr>
            <a:xfrm>
              <a:off x="4189070" y="4599619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" name="Google Shape;2344;p78">
              <a:extLst>
                <a:ext uri="{FF2B5EF4-FFF2-40B4-BE49-F238E27FC236}">
                  <a16:creationId xmlns:a16="http://schemas.microsoft.com/office/drawing/2014/main" id="{76764C20-72C3-7B40-AD28-FB559A904455}"/>
                </a:ext>
              </a:extLst>
            </p:cNvPr>
            <p:cNvSpPr/>
            <p:nvPr/>
          </p:nvSpPr>
          <p:spPr>
            <a:xfrm>
              <a:off x="4189070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" name="Google Shape;2345;p78">
              <a:extLst>
                <a:ext uri="{FF2B5EF4-FFF2-40B4-BE49-F238E27FC236}">
                  <a16:creationId xmlns:a16="http://schemas.microsoft.com/office/drawing/2014/main" id="{7643D959-16B5-623C-CCC2-E3C99E99CD56}"/>
                </a:ext>
              </a:extLst>
            </p:cNvPr>
            <p:cNvSpPr/>
            <p:nvPr/>
          </p:nvSpPr>
          <p:spPr>
            <a:xfrm>
              <a:off x="4189070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" name="Google Shape;2346;p78">
              <a:extLst>
                <a:ext uri="{FF2B5EF4-FFF2-40B4-BE49-F238E27FC236}">
                  <a16:creationId xmlns:a16="http://schemas.microsoft.com/office/drawing/2014/main" id="{2AF695CC-5F1A-E50E-D21E-FF94E4ED779F}"/>
                </a:ext>
              </a:extLst>
            </p:cNvPr>
            <p:cNvSpPr/>
            <p:nvPr/>
          </p:nvSpPr>
          <p:spPr>
            <a:xfrm>
              <a:off x="4189070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" name="Google Shape;2347;p78">
              <a:extLst>
                <a:ext uri="{FF2B5EF4-FFF2-40B4-BE49-F238E27FC236}">
                  <a16:creationId xmlns:a16="http://schemas.microsoft.com/office/drawing/2014/main" id="{D1D0B25B-7A72-94F8-80A0-736B44C9F9AA}"/>
                </a:ext>
              </a:extLst>
            </p:cNvPr>
            <p:cNvSpPr/>
            <p:nvPr/>
          </p:nvSpPr>
          <p:spPr>
            <a:xfrm>
              <a:off x="4087815" y="5207250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" name="Google Shape;2348;p78">
              <a:extLst>
                <a:ext uri="{FF2B5EF4-FFF2-40B4-BE49-F238E27FC236}">
                  <a16:creationId xmlns:a16="http://schemas.microsoft.com/office/drawing/2014/main" id="{BD44A5DF-D755-419B-CB5C-B210363CC735}"/>
                </a:ext>
              </a:extLst>
            </p:cNvPr>
            <p:cNvSpPr/>
            <p:nvPr/>
          </p:nvSpPr>
          <p:spPr>
            <a:xfrm>
              <a:off x="4087815" y="510596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" name="Google Shape;2349;p78">
              <a:extLst>
                <a:ext uri="{FF2B5EF4-FFF2-40B4-BE49-F238E27FC236}">
                  <a16:creationId xmlns:a16="http://schemas.microsoft.com/office/drawing/2014/main" id="{4119AF2E-5E77-16F3-1614-1CF121196621}"/>
                </a:ext>
              </a:extLst>
            </p:cNvPr>
            <p:cNvSpPr/>
            <p:nvPr/>
          </p:nvSpPr>
          <p:spPr>
            <a:xfrm>
              <a:off x="4087815" y="5004707"/>
              <a:ext cx="82652" cy="71058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" name="Google Shape;2350;p78">
              <a:extLst>
                <a:ext uri="{FF2B5EF4-FFF2-40B4-BE49-F238E27FC236}">
                  <a16:creationId xmlns:a16="http://schemas.microsoft.com/office/drawing/2014/main" id="{5F1A1FE2-32F7-9277-8C78-C7CE687FEBB5}"/>
                </a:ext>
              </a:extLst>
            </p:cNvPr>
            <p:cNvSpPr/>
            <p:nvPr/>
          </p:nvSpPr>
          <p:spPr>
            <a:xfrm>
              <a:off x="4087815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" name="Google Shape;2351;p78">
              <a:extLst>
                <a:ext uri="{FF2B5EF4-FFF2-40B4-BE49-F238E27FC236}">
                  <a16:creationId xmlns:a16="http://schemas.microsoft.com/office/drawing/2014/main" id="{DFFC8797-5F04-4C9D-9EFF-10144BB323B4}"/>
                </a:ext>
              </a:extLst>
            </p:cNvPr>
            <p:cNvSpPr/>
            <p:nvPr/>
          </p:nvSpPr>
          <p:spPr>
            <a:xfrm>
              <a:off x="4087815" y="4802163"/>
              <a:ext cx="82918" cy="71058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" name="Google Shape;2352;p78">
              <a:extLst>
                <a:ext uri="{FF2B5EF4-FFF2-40B4-BE49-F238E27FC236}">
                  <a16:creationId xmlns:a16="http://schemas.microsoft.com/office/drawing/2014/main" id="{27B636F5-4318-B5AB-E265-D4C2F5D4AF94}"/>
                </a:ext>
              </a:extLst>
            </p:cNvPr>
            <p:cNvSpPr/>
            <p:nvPr/>
          </p:nvSpPr>
          <p:spPr>
            <a:xfrm>
              <a:off x="4087815" y="4700875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" name="Google Shape;2353;p78">
              <a:extLst>
                <a:ext uri="{FF2B5EF4-FFF2-40B4-BE49-F238E27FC236}">
                  <a16:creationId xmlns:a16="http://schemas.microsoft.com/office/drawing/2014/main" id="{6D7D5CE4-929F-A147-C4B0-EC862BFA9C7E}"/>
                </a:ext>
              </a:extLst>
            </p:cNvPr>
            <p:cNvSpPr/>
            <p:nvPr/>
          </p:nvSpPr>
          <p:spPr>
            <a:xfrm>
              <a:off x="4087815" y="4599619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" name="Google Shape;2354;p78">
              <a:extLst>
                <a:ext uri="{FF2B5EF4-FFF2-40B4-BE49-F238E27FC236}">
                  <a16:creationId xmlns:a16="http://schemas.microsoft.com/office/drawing/2014/main" id="{64ABDD88-7E36-77ED-F980-197CB970B05D}"/>
                </a:ext>
              </a:extLst>
            </p:cNvPr>
            <p:cNvSpPr/>
            <p:nvPr/>
          </p:nvSpPr>
          <p:spPr>
            <a:xfrm>
              <a:off x="4087815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" name="Google Shape;2355;p78">
              <a:extLst>
                <a:ext uri="{FF2B5EF4-FFF2-40B4-BE49-F238E27FC236}">
                  <a16:creationId xmlns:a16="http://schemas.microsoft.com/office/drawing/2014/main" id="{3911FC2A-46DF-E972-A215-2740CF953927}"/>
                </a:ext>
              </a:extLst>
            </p:cNvPr>
            <p:cNvSpPr/>
            <p:nvPr/>
          </p:nvSpPr>
          <p:spPr>
            <a:xfrm>
              <a:off x="4087815" y="439734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" name="Google Shape;2356;p78">
              <a:extLst>
                <a:ext uri="{FF2B5EF4-FFF2-40B4-BE49-F238E27FC236}">
                  <a16:creationId xmlns:a16="http://schemas.microsoft.com/office/drawing/2014/main" id="{F0BC3F7A-DAAF-A805-E27C-24C1995B6870}"/>
                </a:ext>
              </a:extLst>
            </p:cNvPr>
            <p:cNvSpPr/>
            <p:nvPr/>
          </p:nvSpPr>
          <p:spPr>
            <a:xfrm>
              <a:off x="4087815" y="4296053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" name="Google Shape;2357;p78">
              <a:extLst>
                <a:ext uri="{FF2B5EF4-FFF2-40B4-BE49-F238E27FC236}">
                  <a16:creationId xmlns:a16="http://schemas.microsoft.com/office/drawing/2014/main" id="{C1E78362-43EB-E366-DDB9-4A0D224CEB0B}"/>
                </a:ext>
              </a:extLst>
            </p:cNvPr>
            <p:cNvSpPr/>
            <p:nvPr/>
          </p:nvSpPr>
          <p:spPr>
            <a:xfrm>
              <a:off x="4087815" y="4194798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" name="Google Shape;2358;p78">
              <a:extLst>
                <a:ext uri="{FF2B5EF4-FFF2-40B4-BE49-F238E27FC236}">
                  <a16:creationId xmlns:a16="http://schemas.microsoft.com/office/drawing/2014/main" id="{55FE1A3A-8703-37BA-B9F1-41FF04A485F2}"/>
                </a:ext>
              </a:extLst>
            </p:cNvPr>
            <p:cNvSpPr/>
            <p:nvPr/>
          </p:nvSpPr>
          <p:spPr>
            <a:xfrm>
              <a:off x="3986792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" name="Google Shape;2359;p78">
              <a:extLst>
                <a:ext uri="{FF2B5EF4-FFF2-40B4-BE49-F238E27FC236}">
                  <a16:creationId xmlns:a16="http://schemas.microsoft.com/office/drawing/2014/main" id="{8596E348-FA80-0B70-FDE2-6DC61B5AC12D}"/>
                </a:ext>
              </a:extLst>
            </p:cNvPr>
            <p:cNvSpPr/>
            <p:nvPr/>
          </p:nvSpPr>
          <p:spPr>
            <a:xfrm>
              <a:off x="3986792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" name="Google Shape;2360;p78">
              <a:extLst>
                <a:ext uri="{FF2B5EF4-FFF2-40B4-BE49-F238E27FC236}">
                  <a16:creationId xmlns:a16="http://schemas.microsoft.com/office/drawing/2014/main" id="{516EAE2C-FEA2-50BF-F939-9BB62AD1E484}"/>
                </a:ext>
              </a:extLst>
            </p:cNvPr>
            <p:cNvSpPr/>
            <p:nvPr/>
          </p:nvSpPr>
          <p:spPr>
            <a:xfrm>
              <a:off x="398679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" name="Google Shape;2361;p78">
              <a:extLst>
                <a:ext uri="{FF2B5EF4-FFF2-40B4-BE49-F238E27FC236}">
                  <a16:creationId xmlns:a16="http://schemas.microsoft.com/office/drawing/2014/main" id="{298F2AFC-952C-7793-E996-4C434CED7005}"/>
                </a:ext>
              </a:extLst>
            </p:cNvPr>
            <p:cNvSpPr/>
            <p:nvPr/>
          </p:nvSpPr>
          <p:spPr>
            <a:xfrm>
              <a:off x="398679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" name="Google Shape;2362;p78">
              <a:extLst>
                <a:ext uri="{FF2B5EF4-FFF2-40B4-BE49-F238E27FC236}">
                  <a16:creationId xmlns:a16="http://schemas.microsoft.com/office/drawing/2014/main" id="{98BB57A8-260F-6ED3-C017-051DFC12069A}"/>
                </a:ext>
              </a:extLst>
            </p:cNvPr>
            <p:cNvSpPr/>
            <p:nvPr/>
          </p:nvSpPr>
          <p:spPr>
            <a:xfrm>
              <a:off x="3986526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" name="Google Shape;2363;p78">
              <a:extLst>
                <a:ext uri="{FF2B5EF4-FFF2-40B4-BE49-F238E27FC236}">
                  <a16:creationId xmlns:a16="http://schemas.microsoft.com/office/drawing/2014/main" id="{CD41EEC8-F6D3-48E7-68AE-BEB2285C5EE4}"/>
                </a:ext>
              </a:extLst>
            </p:cNvPr>
            <p:cNvSpPr/>
            <p:nvPr/>
          </p:nvSpPr>
          <p:spPr>
            <a:xfrm>
              <a:off x="3986526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" name="Google Shape;2364;p78">
              <a:extLst>
                <a:ext uri="{FF2B5EF4-FFF2-40B4-BE49-F238E27FC236}">
                  <a16:creationId xmlns:a16="http://schemas.microsoft.com/office/drawing/2014/main" id="{53218FEA-B3B9-FEB2-9C2B-4578391C45A8}"/>
                </a:ext>
              </a:extLst>
            </p:cNvPr>
            <p:cNvSpPr/>
            <p:nvPr/>
          </p:nvSpPr>
          <p:spPr>
            <a:xfrm>
              <a:off x="3986526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" name="Google Shape;2365;p78">
              <a:extLst>
                <a:ext uri="{FF2B5EF4-FFF2-40B4-BE49-F238E27FC236}">
                  <a16:creationId xmlns:a16="http://schemas.microsoft.com/office/drawing/2014/main" id="{5D5662B6-1EF1-F02A-0110-6FD5B30D8ADD}"/>
                </a:ext>
              </a:extLst>
            </p:cNvPr>
            <p:cNvSpPr/>
            <p:nvPr/>
          </p:nvSpPr>
          <p:spPr>
            <a:xfrm>
              <a:off x="398679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" name="Google Shape;2366;p78">
              <a:extLst>
                <a:ext uri="{FF2B5EF4-FFF2-40B4-BE49-F238E27FC236}">
                  <a16:creationId xmlns:a16="http://schemas.microsoft.com/office/drawing/2014/main" id="{2AE08B28-24AF-C61E-41D3-C174FB6CA031}"/>
                </a:ext>
              </a:extLst>
            </p:cNvPr>
            <p:cNvSpPr/>
            <p:nvPr/>
          </p:nvSpPr>
          <p:spPr>
            <a:xfrm>
              <a:off x="3986792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" name="Google Shape;2367;p78">
              <a:extLst>
                <a:ext uri="{FF2B5EF4-FFF2-40B4-BE49-F238E27FC236}">
                  <a16:creationId xmlns:a16="http://schemas.microsoft.com/office/drawing/2014/main" id="{F9BAF077-0824-CB37-6557-1DC5997E9F0B}"/>
                </a:ext>
              </a:extLst>
            </p:cNvPr>
            <p:cNvSpPr/>
            <p:nvPr/>
          </p:nvSpPr>
          <p:spPr>
            <a:xfrm>
              <a:off x="3986526" y="4498597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" name="Google Shape;2368;p78">
              <a:extLst>
                <a:ext uri="{FF2B5EF4-FFF2-40B4-BE49-F238E27FC236}">
                  <a16:creationId xmlns:a16="http://schemas.microsoft.com/office/drawing/2014/main" id="{9E3F0DD8-4BDF-877F-D593-ED2A4530AE84}"/>
                </a:ext>
              </a:extLst>
            </p:cNvPr>
            <p:cNvSpPr/>
            <p:nvPr/>
          </p:nvSpPr>
          <p:spPr>
            <a:xfrm>
              <a:off x="3986526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" name="Google Shape;2369;p78">
              <a:extLst>
                <a:ext uri="{FF2B5EF4-FFF2-40B4-BE49-F238E27FC236}">
                  <a16:creationId xmlns:a16="http://schemas.microsoft.com/office/drawing/2014/main" id="{0EAB31B9-5242-0399-9794-3EE73716C89A}"/>
                </a:ext>
              </a:extLst>
            </p:cNvPr>
            <p:cNvSpPr/>
            <p:nvPr/>
          </p:nvSpPr>
          <p:spPr>
            <a:xfrm>
              <a:off x="3986526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" name="Google Shape;2370;p78">
              <a:extLst>
                <a:ext uri="{FF2B5EF4-FFF2-40B4-BE49-F238E27FC236}">
                  <a16:creationId xmlns:a16="http://schemas.microsoft.com/office/drawing/2014/main" id="{F3DCE1B4-0743-150C-A742-290C71C7AC6D}"/>
                </a:ext>
              </a:extLst>
            </p:cNvPr>
            <p:cNvSpPr/>
            <p:nvPr/>
          </p:nvSpPr>
          <p:spPr>
            <a:xfrm>
              <a:off x="3986526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" name="Google Shape;2371;p78">
              <a:extLst>
                <a:ext uri="{FF2B5EF4-FFF2-40B4-BE49-F238E27FC236}">
                  <a16:creationId xmlns:a16="http://schemas.microsoft.com/office/drawing/2014/main" id="{1B39FD6E-318F-E531-0060-7671907C24F7}"/>
                </a:ext>
              </a:extLst>
            </p:cNvPr>
            <p:cNvSpPr/>
            <p:nvPr/>
          </p:nvSpPr>
          <p:spPr>
            <a:xfrm>
              <a:off x="3986526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" name="Google Shape;2372;p78">
              <a:extLst>
                <a:ext uri="{FF2B5EF4-FFF2-40B4-BE49-F238E27FC236}">
                  <a16:creationId xmlns:a16="http://schemas.microsoft.com/office/drawing/2014/main" id="{2C2EF37F-14D2-21B2-A86C-2612A216FDE4}"/>
                </a:ext>
              </a:extLst>
            </p:cNvPr>
            <p:cNvSpPr/>
            <p:nvPr/>
          </p:nvSpPr>
          <p:spPr>
            <a:xfrm>
              <a:off x="3885537" y="551078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" name="Google Shape;2373;p78">
              <a:extLst>
                <a:ext uri="{FF2B5EF4-FFF2-40B4-BE49-F238E27FC236}">
                  <a16:creationId xmlns:a16="http://schemas.microsoft.com/office/drawing/2014/main" id="{E19758A2-9233-8E1D-CB06-F64AA0332D6C}"/>
                </a:ext>
              </a:extLst>
            </p:cNvPr>
            <p:cNvSpPr/>
            <p:nvPr/>
          </p:nvSpPr>
          <p:spPr>
            <a:xfrm>
              <a:off x="3885537" y="540952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" name="Google Shape;2374;p78">
              <a:extLst>
                <a:ext uri="{FF2B5EF4-FFF2-40B4-BE49-F238E27FC236}">
                  <a16:creationId xmlns:a16="http://schemas.microsoft.com/office/drawing/2014/main" id="{E47535D6-2F23-6042-FD48-D78CC8A8A758}"/>
                </a:ext>
              </a:extLst>
            </p:cNvPr>
            <p:cNvSpPr/>
            <p:nvPr/>
          </p:nvSpPr>
          <p:spPr>
            <a:xfrm>
              <a:off x="3885537" y="5308505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" name="Google Shape;2375;p78">
              <a:extLst>
                <a:ext uri="{FF2B5EF4-FFF2-40B4-BE49-F238E27FC236}">
                  <a16:creationId xmlns:a16="http://schemas.microsoft.com/office/drawing/2014/main" id="{8F070E6A-9522-6301-F673-6C7819F09E26}"/>
                </a:ext>
              </a:extLst>
            </p:cNvPr>
            <p:cNvSpPr/>
            <p:nvPr/>
          </p:nvSpPr>
          <p:spPr>
            <a:xfrm>
              <a:off x="3885537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" name="Google Shape;2376;p78">
              <a:extLst>
                <a:ext uri="{FF2B5EF4-FFF2-40B4-BE49-F238E27FC236}">
                  <a16:creationId xmlns:a16="http://schemas.microsoft.com/office/drawing/2014/main" id="{1E4CA0B0-8332-4F38-DED6-E40E04CC8783}"/>
                </a:ext>
              </a:extLst>
            </p:cNvPr>
            <p:cNvSpPr/>
            <p:nvPr/>
          </p:nvSpPr>
          <p:spPr>
            <a:xfrm>
              <a:off x="3885537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" name="Google Shape;2377;p78">
              <a:extLst>
                <a:ext uri="{FF2B5EF4-FFF2-40B4-BE49-F238E27FC236}">
                  <a16:creationId xmlns:a16="http://schemas.microsoft.com/office/drawing/2014/main" id="{504EE808-6577-D77B-0DC3-89D5E392BDFB}"/>
                </a:ext>
              </a:extLst>
            </p:cNvPr>
            <p:cNvSpPr/>
            <p:nvPr/>
          </p:nvSpPr>
          <p:spPr>
            <a:xfrm>
              <a:off x="3885238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" name="Google Shape;2378;p78">
              <a:extLst>
                <a:ext uri="{FF2B5EF4-FFF2-40B4-BE49-F238E27FC236}">
                  <a16:creationId xmlns:a16="http://schemas.microsoft.com/office/drawing/2014/main" id="{A420BF4A-02AF-0071-9836-626ED5833371}"/>
                </a:ext>
              </a:extLst>
            </p:cNvPr>
            <p:cNvSpPr/>
            <p:nvPr/>
          </p:nvSpPr>
          <p:spPr>
            <a:xfrm>
              <a:off x="3885537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" name="Google Shape;2379;p78">
              <a:extLst>
                <a:ext uri="{FF2B5EF4-FFF2-40B4-BE49-F238E27FC236}">
                  <a16:creationId xmlns:a16="http://schemas.microsoft.com/office/drawing/2014/main" id="{04B7A067-2701-9007-74C8-013A0A38038D}"/>
                </a:ext>
              </a:extLst>
            </p:cNvPr>
            <p:cNvSpPr/>
            <p:nvPr/>
          </p:nvSpPr>
          <p:spPr>
            <a:xfrm>
              <a:off x="3885238" y="4802163"/>
              <a:ext cx="83217" cy="71058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" name="Google Shape;2380;p78">
              <a:extLst>
                <a:ext uri="{FF2B5EF4-FFF2-40B4-BE49-F238E27FC236}">
                  <a16:creationId xmlns:a16="http://schemas.microsoft.com/office/drawing/2014/main" id="{10A9EB77-EA6A-917E-BAED-39BD13C5AC73}"/>
                </a:ext>
              </a:extLst>
            </p:cNvPr>
            <p:cNvSpPr/>
            <p:nvPr/>
          </p:nvSpPr>
          <p:spPr>
            <a:xfrm>
              <a:off x="3885537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" name="Google Shape;2381;p78">
              <a:extLst>
                <a:ext uri="{FF2B5EF4-FFF2-40B4-BE49-F238E27FC236}">
                  <a16:creationId xmlns:a16="http://schemas.microsoft.com/office/drawing/2014/main" id="{A859BC0D-0499-AD9B-FDD4-E4808CEF3FC2}"/>
                </a:ext>
              </a:extLst>
            </p:cNvPr>
            <p:cNvSpPr/>
            <p:nvPr/>
          </p:nvSpPr>
          <p:spPr>
            <a:xfrm>
              <a:off x="3885537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" name="Google Shape;2382;p78">
              <a:extLst>
                <a:ext uri="{FF2B5EF4-FFF2-40B4-BE49-F238E27FC236}">
                  <a16:creationId xmlns:a16="http://schemas.microsoft.com/office/drawing/2014/main" id="{20C7DD86-60F2-6887-88B9-F9ED19EFB2B2}"/>
                </a:ext>
              </a:extLst>
            </p:cNvPr>
            <p:cNvSpPr/>
            <p:nvPr/>
          </p:nvSpPr>
          <p:spPr>
            <a:xfrm>
              <a:off x="3885537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" name="Google Shape;2383;p78">
              <a:extLst>
                <a:ext uri="{FF2B5EF4-FFF2-40B4-BE49-F238E27FC236}">
                  <a16:creationId xmlns:a16="http://schemas.microsoft.com/office/drawing/2014/main" id="{37DA220E-4FCF-0581-B4EB-505EB0DB718D}"/>
                </a:ext>
              </a:extLst>
            </p:cNvPr>
            <p:cNvSpPr/>
            <p:nvPr/>
          </p:nvSpPr>
          <p:spPr>
            <a:xfrm>
              <a:off x="3885537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" name="Google Shape;2384;p78">
              <a:extLst>
                <a:ext uri="{FF2B5EF4-FFF2-40B4-BE49-F238E27FC236}">
                  <a16:creationId xmlns:a16="http://schemas.microsoft.com/office/drawing/2014/main" id="{1F7144F1-7D42-201F-CE8D-181CD26F8C80}"/>
                </a:ext>
              </a:extLst>
            </p:cNvPr>
            <p:cNvSpPr/>
            <p:nvPr/>
          </p:nvSpPr>
          <p:spPr>
            <a:xfrm>
              <a:off x="3885537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" name="Google Shape;2385;p78">
              <a:extLst>
                <a:ext uri="{FF2B5EF4-FFF2-40B4-BE49-F238E27FC236}">
                  <a16:creationId xmlns:a16="http://schemas.microsoft.com/office/drawing/2014/main" id="{740FCBCE-9D21-9DF8-4273-781903B56D09}"/>
                </a:ext>
              </a:extLst>
            </p:cNvPr>
            <p:cNvSpPr/>
            <p:nvPr/>
          </p:nvSpPr>
          <p:spPr>
            <a:xfrm>
              <a:off x="3885337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" name="Google Shape;2386;p78">
              <a:extLst>
                <a:ext uri="{FF2B5EF4-FFF2-40B4-BE49-F238E27FC236}">
                  <a16:creationId xmlns:a16="http://schemas.microsoft.com/office/drawing/2014/main" id="{D7184390-8DD9-F0DD-6DEE-CDBEF312A353}"/>
                </a:ext>
              </a:extLst>
            </p:cNvPr>
            <p:cNvSpPr/>
            <p:nvPr/>
          </p:nvSpPr>
          <p:spPr>
            <a:xfrm>
              <a:off x="3885337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" name="Google Shape;2387;p78">
              <a:extLst>
                <a:ext uri="{FF2B5EF4-FFF2-40B4-BE49-F238E27FC236}">
                  <a16:creationId xmlns:a16="http://schemas.microsoft.com/office/drawing/2014/main" id="{4FF72D4B-CA1D-EED2-E654-087EF1E61B31}"/>
                </a:ext>
              </a:extLst>
            </p:cNvPr>
            <p:cNvSpPr/>
            <p:nvPr/>
          </p:nvSpPr>
          <p:spPr>
            <a:xfrm>
              <a:off x="3885537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" name="Google Shape;2388;p78">
              <a:extLst>
                <a:ext uri="{FF2B5EF4-FFF2-40B4-BE49-F238E27FC236}">
                  <a16:creationId xmlns:a16="http://schemas.microsoft.com/office/drawing/2014/main" id="{11AA8DA9-E229-38E2-CCD8-F3E43EF89311}"/>
                </a:ext>
              </a:extLst>
            </p:cNvPr>
            <p:cNvSpPr/>
            <p:nvPr/>
          </p:nvSpPr>
          <p:spPr>
            <a:xfrm>
              <a:off x="388553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" name="Google Shape;2389;p78">
              <a:extLst>
                <a:ext uri="{FF2B5EF4-FFF2-40B4-BE49-F238E27FC236}">
                  <a16:creationId xmlns:a16="http://schemas.microsoft.com/office/drawing/2014/main" id="{20F7C45C-671B-E7C5-6844-D7CDA12E789A}"/>
                </a:ext>
              </a:extLst>
            </p:cNvPr>
            <p:cNvSpPr/>
            <p:nvPr/>
          </p:nvSpPr>
          <p:spPr>
            <a:xfrm>
              <a:off x="3783983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" name="Google Shape;2390;p78">
              <a:extLst>
                <a:ext uri="{FF2B5EF4-FFF2-40B4-BE49-F238E27FC236}">
                  <a16:creationId xmlns:a16="http://schemas.microsoft.com/office/drawing/2014/main" id="{1B9B0ADD-FE10-0F09-4A08-A69D7D17FBEB}"/>
                </a:ext>
              </a:extLst>
            </p:cNvPr>
            <p:cNvSpPr/>
            <p:nvPr/>
          </p:nvSpPr>
          <p:spPr>
            <a:xfrm>
              <a:off x="3783983" y="551078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" name="Google Shape;2391;p78">
              <a:extLst>
                <a:ext uri="{FF2B5EF4-FFF2-40B4-BE49-F238E27FC236}">
                  <a16:creationId xmlns:a16="http://schemas.microsoft.com/office/drawing/2014/main" id="{88B03F18-197F-DFA9-618E-B7EC81785ECE}"/>
                </a:ext>
              </a:extLst>
            </p:cNvPr>
            <p:cNvSpPr/>
            <p:nvPr/>
          </p:nvSpPr>
          <p:spPr>
            <a:xfrm>
              <a:off x="3783983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" name="Google Shape;2392;p78">
              <a:extLst>
                <a:ext uri="{FF2B5EF4-FFF2-40B4-BE49-F238E27FC236}">
                  <a16:creationId xmlns:a16="http://schemas.microsoft.com/office/drawing/2014/main" id="{31462105-079A-FE8A-EDCB-CAAC5F241CBE}"/>
                </a:ext>
              </a:extLst>
            </p:cNvPr>
            <p:cNvSpPr/>
            <p:nvPr/>
          </p:nvSpPr>
          <p:spPr>
            <a:xfrm>
              <a:off x="3783983" y="5308505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" name="Google Shape;2393;p78">
              <a:extLst>
                <a:ext uri="{FF2B5EF4-FFF2-40B4-BE49-F238E27FC236}">
                  <a16:creationId xmlns:a16="http://schemas.microsoft.com/office/drawing/2014/main" id="{31C1A270-BDE4-735C-1615-4CE2E9B0A51B}"/>
                </a:ext>
              </a:extLst>
            </p:cNvPr>
            <p:cNvSpPr/>
            <p:nvPr/>
          </p:nvSpPr>
          <p:spPr>
            <a:xfrm>
              <a:off x="3783983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" name="Google Shape;2394;p78">
              <a:extLst>
                <a:ext uri="{FF2B5EF4-FFF2-40B4-BE49-F238E27FC236}">
                  <a16:creationId xmlns:a16="http://schemas.microsoft.com/office/drawing/2014/main" id="{B628F296-29EC-4643-112F-AECD02FD48E1}"/>
                </a:ext>
              </a:extLst>
            </p:cNvPr>
            <p:cNvSpPr/>
            <p:nvPr/>
          </p:nvSpPr>
          <p:spPr>
            <a:xfrm>
              <a:off x="3783983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" name="Google Shape;2395;p78">
              <a:extLst>
                <a:ext uri="{FF2B5EF4-FFF2-40B4-BE49-F238E27FC236}">
                  <a16:creationId xmlns:a16="http://schemas.microsoft.com/office/drawing/2014/main" id="{3F78E5AF-1228-712F-C6F5-1598AF917851}"/>
                </a:ext>
              </a:extLst>
            </p:cNvPr>
            <p:cNvSpPr/>
            <p:nvPr/>
          </p:nvSpPr>
          <p:spPr>
            <a:xfrm>
              <a:off x="3783983" y="5004707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" name="Google Shape;2396;p78">
              <a:extLst>
                <a:ext uri="{FF2B5EF4-FFF2-40B4-BE49-F238E27FC236}">
                  <a16:creationId xmlns:a16="http://schemas.microsoft.com/office/drawing/2014/main" id="{87877EB9-059D-22D2-59B7-3378FC0CBC33}"/>
                </a:ext>
              </a:extLst>
            </p:cNvPr>
            <p:cNvSpPr/>
            <p:nvPr/>
          </p:nvSpPr>
          <p:spPr>
            <a:xfrm>
              <a:off x="3783983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" name="Google Shape;2397;p78">
              <a:extLst>
                <a:ext uri="{FF2B5EF4-FFF2-40B4-BE49-F238E27FC236}">
                  <a16:creationId xmlns:a16="http://schemas.microsoft.com/office/drawing/2014/main" id="{A09B9ACD-D8ED-D160-B57B-A75AB1BF1ECE}"/>
                </a:ext>
              </a:extLst>
            </p:cNvPr>
            <p:cNvSpPr/>
            <p:nvPr/>
          </p:nvSpPr>
          <p:spPr>
            <a:xfrm>
              <a:off x="3783983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" name="Google Shape;2398;p78">
              <a:extLst>
                <a:ext uri="{FF2B5EF4-FFF2-40B4-BE49-F238E27FC236}">
                  <a16:creationId xmlns:a16="http://schemas.microsoft.com/office/drawing/2014/main" id="{E68DD6B0-1D89-EB74-1ECC-BECC86ADF820}"/>
                </a:ext>
              </a:extLst>
            </p:cNvPr>
            <p:cNvSpPr/>
            <p:nvPr/>
          </p:nvSpPr>
          <p:spPr>
            <a:xfrm>
              <a:off x="3783983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" name="Google Shape;2399;p78">
              <a:extLst>
                <a:ext uri="{FF2B5EF4-FFF2-40B4-BE49-F238E27FC236}">
                  <a16:creationId xmlns:a16="http://schemas.microsoft.com/office/drawing/2014/main" id="{3030702E-764F-710C-B653-355B9C1F338A}"/>
                </a:ext>
              </a:extLst>
            </p:cNvPr>
            <p:cNvSpPr/>
            <p:nvPr/>
          </p:nvSpPr>
          <p:spPr>
            <a:xfrm>
              <a:off x="3783983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" name="Google Shape;2400;p78">
              <a:extLst>
                <a:ext uri="{FF2B5EF4-FFF2-40B4-BE49-F238E27FC236}">
                  <a16:creationId xmlns:a16="http://schemas.microsoft.com/office/drawing/2014/main" id="{3074C515-B8F8-681C-2495-1400CE0677B4}"/>
                </a:ext>
              </a:extLst>
            </p:cNvPr>
            <p:cNvSpPr/>
            <p:nvPr/>
          </p:nvSpPr>
          <p:spPr>
            <a:xfrm>
              <a:off x="3783983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" name="Google Shape;2401;p78">
              <a:extLst>
                <a:ext uri="{FF2B5EF4-FFF2-40B4-BE49-F238E27FC236}">
                  <a16:creationId xmlns:a16="http://schemas.microsoft.com/office/drawing/2014/main" id="{7FFA601B-C121-EE3D-93FB-72F2CB249EDC}"/>
                </a:ext>
              </a:extLst>
            </p:cNvPr>
            <p:cNvSpPr/>
            <p:nvPr/>
          </p:nvSpPr>
          <p:spPr>
            <a:xfrm>
              <a:off x="3783983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" name="Google Shape;2402;p78">
              <a:extLst>
                <a:ext uri="{FF2B5EF4-FFF2-40B4-BE49-F238E27FC236}">
                  <a16:creationId xmlns:a16="http://schemas.microsoft.com/office/drawing/2014/main" id="{F0CDB16F-B444-DB5C-333D-95DE5D0F0530}"/>
                </a:ext>
              </a:extLst>
            </p:cNvPr>
            <p:cNvSpPr/>
            <p:nvPr/>
          </p:nvSpPr>
          <p:spPr>
            <a:xfrm>
              <a:off x="3783983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" name="Google Shape;2403;p78">
              <a:extLst>
                <a:ext uri="{FF2B5EF4-FFF2-40B4-BE49-F238E27FC236}">
                  <a16:creationId xmlns:a16="http://schemas.microsoft.com/office/drawing/2014/main" id="{389D0594-4E4E-15E5-A341-1A6B0AE2505E}"/>
                </a:ext>
              </a:extLst>
            </p:cNvPr>
            <p:cNvSpPr/>
            <p:nvPr/>
          </p:nvSpPr>
          <p:spPr>
            <a:xfrm>
              <a:off x="378398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" name="Google Shape;2404;p78">
              <a:extLst>
                <a:ext uri="{FF2B5EF4-FFF2-40B4-BE49-F238E27FC236}">
                  <a16:creationId xmlns:a16="http://schemas.microsoft.com/office/drawing/2014/main" id="{10954A0E-13E9-83FC-8094-044589B6DE6A}"/>
                </a:ext>
              </a:extLst>
            </p:cNvPr>
            <p:cNvSpPr/>
            <p:nvPr/>
          </p:nvSpPr>
          <p:spPr>
            <a:xfrm>
              <a:off x="3783983" y="4093510"/>
              <a:ext cx="82951" cy="71091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" name="Google Shape;2405;p78">
              <a:extLst>
                <a:ext uri="{FF2B5EF4-FFF2-40B4-BE49-F238E27FC236}">
                  <a16:creationId xmlns:a16="http://schemas.microsoft.com/office/drawing/2014/main" id="{C53916F8-C82E-3649-1BF0-339C453C2B5F}"/>
                </a:ext>
              </a:extLst>
            </p:cNvPr>
            <p:cNvSpPr/>
            <p:nvPr/>
          </p:nvSpPr>
          <p:spPr>
            <a:xfrm>
              <a:off x="3783983" y="399252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" name="Google Shape;2406;p78">
              <a:extLst>
                <a:ext uri="{FF2B5EF4-FFF2-40B4-BE49-F238E27FC236}">
                  <a16:creationId xmlns:a16="http://schemas.microsoft.com/office/drawing/2014/main" id="{CE286C88-03FA-5ADC-B655-A74978A4153E}"/>
                </a:ext>
              </a:extLst>
            </p:cNvPr>
            <p:cNvSpPr/>
            <p:nvPr/>
          </p:nvSpPr>
          <p:spPr>
            <a:xfrm>
              <a:off x="378398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" name="Google Shape;2407;p78">
              <a:extLst>
                <a:ext uri="{FF2B5EF4-FFF2-40B4-BE49-F238E27FC236}">
                  <a16:creationId xmlns:a16="http://schemas.microsoft.com/office/drawing/2014/main" id="{DA9308E0-DDF6-BF9B-F0C4-1F7EC780A286}"/>
                </a:ext>
              </a:extLst>
            </p:cNvPr>
            <p:cNvSpPr/>
            <p:nvPr/>
          </p:nvSpPr>
          <p:spPr>
            <a:xfrm>
              <a:off x="378398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" name="Google Shape;2408;p78">
              <a:extLst>
                <a:ext uri="{FF2B5EF4-FFF2-40B4-BE49-F238E27FC236}">
                  <a16:creationId xmlns:a16="http://schemas.microsoft.com/office/drawing/2014/main" id="{B125B562-1E5C-8925-258B-81505E29A271}"/>
                </a:ext>
              </a:extLst>
            </p:cNvPr>
            <p:cNvSpPr/>
            <p:nvPr/>
          </p:nvSpPr>
          <p:spPr>
            <a:xfrm>
              <a:off x="378398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" name="Google Shape;2409;p78">
              <a:extLst>
                <a:ext uri="{FF2B5EF4-FFF2-40B4-BE49-F238E27FC236}">
                  <a16:creationId xmlns:a16="http://schemas.microsoft.com/office/drawing/2014/main" id="{1A537BC3-DC35-5EF5-72C8-4BB492C677C9}"/>
                </a:ext>
              </a:extLst>
            </p:cNvPr>
            <p:cNvSpPr/>
            <p:nvPr/>
          </p:nvSpPr>
          <p:spPr>
            <a:xfrm>
              <a:off x="3682694" y="5915604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" name="Google Shape;2410;p78">
              <a:extLst>
                <a:ext uri="{FF2B5EF4-FFF2-40B4-BE49-F238E27FC236}">
                  <a16:creationId xmlns:a16="http://schemas.microsoft.com/office/drawing/2014/main" id="{A6154A7E-F2BB-4C22-D0C9-0DCE02F93820}"/>
                </a:ext>
              </a:extLst>
            </p:cNvPr>
            <p:cNvSpPr/>
            <p:nvPr/>
          </p:nvSpPr>
          <p:spPr>
            <a:xfrm>
              <a:off x="3682694" y="561207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" name="Google Shape;2411;p78">
              <a:extLst>
                <a:ext uri="{FF2B5EF4-FFF2-40B4-BE49-F238E27FC236}">
                  <a16:creationId xmlns:a16="http://schemas.microsoft.com/office/drawing/2014/main" id="{EB6048B2-4832-457F-4871-ED3A095D7DF7}"/>
                </a:ext>
              </a:extLst>
            </p:cNvPr>
            <p:cNvSpPr/>
            <p:nvPr/>
          </p:nvSpPr>
          <p:spPr>
            <a:xfrm>
              <a:off x="3682694" y="551078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" name="Google Shape;2412;p78">
              <a:extLst>
                <a:ext uri="{FF2B5EF4-FFF2-40B4-BE49-F238E27FC236}">
                  <a16:creationId xmlns:a16="http://schemas.microsoft.com/office/drawing/2014/main" id="{25B0F040-9AE5-2C1C-4715-269BBD78E59E}"/>
                </a:ext>
              </a:extLst>
            </p:cNvPr>
            <p:cNvSpPr/>
            <p:nvPr/>
          </p:nvSpPr>
          <p:spPr>
            <a:xfrm>
              <a:off x="3682694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" name="Google Shape;2413;p78">
              <a:extLst>
                <a:ext uri="{FF2B5EF4-FFF2-40B4-BE49-F238E27FC236}">
                  <a16:creationId xmlns:a16="http://schemas.microsoft.com/office/drawing/2014/main" id="{84042856-E57A-78CD-4E69-EC2DD25E0D35}"/>
                </a:ext>
              </a:extLst>
            </p:cNvPr>
            <p:cNvSpPr/>
            <p:nvPr/>
          </p:nvSpPr>
          <p:spPr>
            <a:xfrm>
              <a:off x="3682694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" name="Google Shape;2414;p78">
              <a:extLst>
                <a:ext uri="{FF2B5EF4-FFF2-40B4-BE49-F238E27FC236}">
                  <a16:creationId xmlns:a16="http://schemas.microsoft.com/office/drawing/2014/main" id="{E195AAEE-C3E1-2101-9104-97CC2A6B4828}"/>
                </a:ext>
              </a:extLst>
            </p:cNvPr>
            <p:cNvSpPr/>
            <p:nvPr/>
          </p:nvSpPr>
          <p:spPr>
            <a:xfrm>
              <a:off x="3682694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" name="Google Shape;2415;p78">
              <a:extLst>
                <a:ext uri="{FF2B5EF4-FFF2-40B4-BE49-F238E27FC236}">
                  <a16:creationId xmlns:a16="http://schemas.microsoft.com/office/drawing/2014/main" id="{8E14DD13-E088-E7F6-DB89-93189F22C9FF}"/>
                </a:ext>
              </a:extLst>
            </p:cNvPr>
            <p:cNvSpPr/>
            <p:nvPr/>
          </p:nvSpPr>
          <p:spPr>
            <a:xfrm>
              <a:off x="3682694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" name="Google Shape;2416;p78">
              <a:extLst>
                <a:ext uri="{FF2B5EF4-FFF2-40B4-BE49-F238E27FC236}">
                  <a16:creationId xmlns:a16="http://schemas.microsoft.com/office/drawing/2014/main" id="{78019A4E-D319-1D24-FC4D-17F8AD8D9E0A}"/>
                </a:ext>
              </a:extLst>
            </p:cNvPr>
            <p:cNvSpPr/>
            <p:nvPr/>
          </p:nvSpPr>
          <p:spPr>
            <a:xfrm>
              <a:off x="3682694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" name="Google Shape;2417;p78">
              <a:extLst>
                <a:ext uri="{FF2B5EF4-FFF2-40B4-BE49-F238E27FC236}">
                  <a16:creationId xmlns:a16="http://schemas.microsoft.com/office/drawing/2014/main" id="{BA298EEB-20E8-B236-094B-43ECC6116B3F}"/>
                </a:ext>
              </a:extLst>
            </p:cNvPr>
            <p:cNvSpPr/>
            <p:nvPr/>
          </p:nvSpPr>
          <p:spPr>
            <a:xfrm>
              <a:off x="3682694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" name="Google Shape;2418;p78">
              <a:extLst>
                <a:ext uri="{FF2B5EF4-FFF2-40B4-BE49-F238E27FC236}">
                  <a16:creationId xmlns:a16="http://schemas.microsoft.com/office/drawing/2014/main" id="{D8EA5233-CA61-C6E8-8549-719234D0505F}"/>
                </a:ext>
              </a:extLst>
            </p:cNvPr>
            <p:cNvSpPr/>
            <p:nvPr/>
          </p:nvSpPr>
          <p:spPr>
            <a:xfrm>
              <a:off x="3682694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" name="Google Shape;2419;p78">
              <a:extLst>
                <a:ext uri="{FF2B5EF4-FFF2-40B4-BE49-F238E27FC236}">
                  <a16:creationId xmlns:a16="http://schemas.microsoft.com/office/drawing/2014/main" id="{18AFA38E-AC3B-6622-5074-6EB57D07A05E}"/>
                </a:ext>
              </a:extLst>
            </p:cNvPr>
            <p:cNvSpPr/>
            <p:nvPr/>
          </p:nvSpPr>
          <p:spPr>
            <a:xfrm>
              <a:off x="3682694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" name="Google Shape;2420;p78">
              <a:extLst>
                <a:ext uri="{FF2B5EF4-FFF2-40B4-BE49-F238E27FC236}">
                  <a16:creationId xmlns:a16="http://schemas.microsoft.com/office/drawing/2014/main" id="{2961A438-373A-0C22-D461-A058CD4289D9}"/>
                </a:ext>
              </a:extLst>
            </p:cNvPr>
            <p:cNvSpPr/>
            <p:nvPr/>
          </p:nvSpPr>
          <p:spPr>
            <a:xfrm>
              <a:off x="3682694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" name="Google Shape;2421;p78">
              <a:extLst>
                <a:ext uri="{FF2B5EF4-FFF2-40B4-BE49-F238E27FC236}">
                  <a16:creationId xmlns:a16="http://schemas.microsoft.com/office/drawing/2014/main" id="{20844B9D-E525-4542-9C51-6C98ABD03019}"/>
                </a:ext>
              </a:extLst>
            </p:cNvPr>
            <p:cNvSpPr/>
            <p:nvPr/>
          </p:nvSpPr>
          <p:spPr>
            <a:xfrm>
              <a:off x="3682694" y="4498597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" name="Google Shape;2422;p78">
              <a:extLst>
                <a:ext uri="{FF2B5EF4-FFF2-40B4-BE49-F238E27FC236}">
                  <a16:creationId xmlns:a16="http://schemas.microsoft.com/office/drawing/2014/main" id="{C3CCBB1B-496D-165B-3C6E-46FA4C575E70}"/>
                </a:ext>
              </a:extLst>
            </p:cNvPr>
            <p:cNvSpPr/>
            <p:nvPr/>
          </p:nvSpPr>
          <p:spPr>
            <a:xfrm>
              <a:off x="3682694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" name="Google Shape;2423;p78">
              <a:extLst>
                <a:ext uri="{FF2B5EF4-FFF2-40B4-BE49-F238E27FC236}">
                  <a16:creationId xmlns:a16="http://schemas.microsoft.com/office/drawing/2014/main" id="{0DF1D287-D254-8DF9-D3E4-85542827FA1E}"/>
                </a:ext>
              </a:extLst>
            </p:cNvPr>
            <p:cNvSpPr/>
            <p:nvPr/>
          </p:nvSpPr>
          <p:spPr>
            <a:xfrm>
              <a:off x="3682694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" name="Google Shape;2424;p78">
              <a:extLst>
                <a:ext uri="{FF2B5EF4-FFF2-40B4-BE49-F238E27FC236}">
                  <a16:creationId xmlns:a16="http://schemas.microsoft.com/office/drawing/2014/main" id="{68ADD0B8-FC34-A0EB-F640-97069E7FEC0E}"/>
                </a:ext>
              </a:extLst>
            </p:cNvPr>
            <p:cNvSpPr/>
            <p:nvPr/>
          </p:nvSpPr>
          <p:spPr>
            <a:xfrm>
              <a:off x="3682694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" name="Google Shape;2425;p78">
              <a:extLst>
                <a:ext uri="{FF2B5EF4-FFF2-40B4-BE49-F238E27FC236}">
                  <a16:creationId xmlns:a16="http://schemas.microsoft.com/office/drawing/2014/main" id="{104100F8-4632-4AC8-23CD-482EDC0A9ABC}"/>
                </a:ext>
              </a:extLst>
            </p:cNvPr>
            <p:cNvSpPr/>
            <p:nvPr/>
          </p:nvSpPr>
          <p:spPr>
            <a:xfrm>
              <a:off x="3682694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" name="Google Shape;2426;p78">
              <a:extLst>
                <a:ext uri="{FF2B5EF4-FFF2-40B4-BE49-F238E27FC236}">
                  <a16:creationId xmlns:a16="http://schemas.microsoft.com/office/drawing/2014/main" id="{05BB217D-56E7-7C8E-7920-908EF61DDAAE}"/>
                </a:ext>
              </a:extLst>
            </p:cNvPr>
            <p:cNvSpPr/>
            <p:nvPr/>
          </p:nvSpPr>
          <p:spPr>
            <a:xfrm>
              <a:off x="3682694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" name="Google Shape;2427;p78">
              <a:extLst>
                <a:ext uri="{FF2B5EF4-FFF2-40B4-BE49-F238E27FC236}">
                  <a16:creationId xmlns:a16="http://schemas.microsoft.com/office/drawing/2014/main" id="{586ECB2A-B130-4E32-F65B-E7A285411F10}"/>
                </a:ext>
              </a:extLst>
            </p:cNvPr>
            <p:cNvSpPr/>
            <p:nvPr/>
          </p:nvSpPr>
          <p:spPr>
            <a:xfrm>
              <a:off x="368269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" name="Google Shape;2428;p78">
              <a:extLst>
                <a:ext uri="{FF2B5EF4-FFF2-40B4-BE49-F238E27FC236}">
                  <a16:creationId xmlns:a16="http://schemas.microsoft.com/office/drawing/2014/main" id="{56771E3F-78D2-1FEB-8EFE-81B935A48FD0}"/>
                </a:ext>
              </a:extLst>
            </p:cNvPr>
            <p:cNvSpPr/>
            <p:nvPr/>
          </p:nvSpPr>
          <p:spPr>
            <a:xfrm>
              <a:off x="368269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" name="Google Shape;2429;p78">
              <a:extLst>
                <a:ext uri="{FF2B5EF4-FFF2-40B4-BE49-F238E27FC236}">
                  <a16:creationId xmlns:a16="http://schemas.microsoft.com/office/drawing/2014/main" id="{84599AB0-2023-D0A5-111B-86EEFD6F197F}"/>
                </a:ext>
              </a:extLst>
            </p:cNvPr>
            <p:cNvSpPr/>
            <p:nvPr/>
          </p:nvSpPr>
          <p:spPr>
            <a:xfrm>
              <a:off x="3682694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" name="Google Shape;2430;p78">
              <a:extLst>
                <a:ext uri="{FF2B5EF4-FFF2-40B4-BE49-F238E27FC236}">
                  <a16:creationId xmlns:a16="http://schemas.microsoft.com/office/drawing/2014/main" id="{62F11DD0-9597-68AF-289F-A920F42F3DA7}"/>
                </a:ext>
              </a:extLst>
            </p:cNvPr>
            <p:cNvSpPr/>
            <p:nvPr/>
          </p:nvSpPr>
          <p:spPr>
            <a:xfrm>
              <a:off x="368269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" name="Google Shape;2431;p78">
              <a:extLst>
                <a:ext uri="{FF2B5EF4-FFF2-40B4-BE49-F238E27FC236}">
                  <a16:creationId xmlns:a16="http://schemas.microsoft.com/office/drawing/2014/main" id="{1807639C-0DBB-E174-EC86-56D289D7E05E}"/>
                </a:ext>
              </a:extLst>
            </p:cNvPr>
            <p:cNvSpPr/>
            <p:nvPr/>
          </p:nvSpPr>
          <p:spPr>
            <a:xfrm>
              <a:off x="368269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" name="Google Shape;2432;p78">
              <a:extLst>
                <a:ext uri="{FF2B5EF4-FFF2-40B4-BE49-F238E27FC236}">
                  <a16:creationId xmlns:a16="http://schemas.microsoft.com/office/drawing/2014/main" id="{FFC87BDC-0D0F-A0D6-568E-00A893137154}"/>
                </a:ext>
              </a:extLst>
            </p:cNvPr>
            <p:cNvSpPr/>
            <p:nvPr/>
          </p:nvSpPr>
          <p:spPr>
            <a:xfrm>
              <a:off x="3682694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" name="Google Shape;2433;p78">
              <a:extLst>
                <a:ext uri="{FF2B5EF4-FFF2-40B4-BE49-F238E27FC236}">
                  <a16:creationId xmlns:a16="http://schemas.microsoft.com/office/drawing/2014/main" id="{96BE58B2-2979-B81F-E07E-90203EC8A730}"/>
                </a:ext>
              </a:extLst>
            </p:cNvPr>
            <p:cNvSpPr/>
            <p:nvPr/>
          </p:nvSpPr>
          <p:spPr>
            <a:xfrm>
              <a:off x="3682694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" name="Google Shape;2434;p78">
              <a:extLst>
                <a:ext uri="{FF2B5EF4-FFF2-40B4-BE49-F238E27FC236}">
                  <a16:creationId xmlns:a16="http://schemas.microsoft.com/office/drawing/2014/main" id="{0C6FFF85-9170-73F0-4952-FB35127D4FF1}"/>
                </a:ext>
              </a:extLst>
            </p:cNvPr>
            <p:cNvSpPr/>
            <p:nvPr/>
          </p:nvSpPr>
          <p:spPr>
            <a:xfrm>
              <a:off x="3682694" y="1158240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" name="Google Shape;2435;p78">
              <a:extLst>
                <a:ext uri="{FF2B5EF4-FFF2-40B4-BE49-F238E27FC236}">
                  <a16:creationId xmlns:a16="http://schemas.microsoft.com/office/drawing/2014/main" id="{AFBFA2C3-17FD-BE39-B67C-4C25D30E65AB}"/>
                </a:ext>
              </a:extLst>
            </p:cNvPr>
            <p:cNvSpPr/>
            <p:nvPr/>
          </p:nvSpPr>
          <p:spPr>
            <a:xfrm>
              <a:off x="3581705" y="5915604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" name="Google Shape;2436;p78">
              <a:extLst>
                <a:ext uri="{FF2B5EF4-FFF2-40B4-BE49-F238E27FC236}">
                  <a16:creationId xmlns:a16="http://schemas.microsoft.com/office/drawing/2014/main" id="{F65A0F9F-71BD-B907-A2DA-C5C72015021D}"/>
                </a:ext>
              </a:extLst>
            </p:cNvPr>
            <p:cNvSpPr/>
            <p:nvPr/>
          </p:nvSpPr>
          <p:spPr>
            <a:xfrm>
              <a:off x="3581705" y="5814615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" name="Google Shape;2437;p78">
              <a:extLst>
                <a:ext uri="{FF2B5EF4-FFF2-40B4-BE49-F238E27FC236}">
                  <a16:creationId xmlns:a16="http://schemas.microsoft.com/office/drawing/2014/main" id="{434BA62B-B050-BE47-0D3B-8AB29578E74F}"/>
                </a:ext>
              </a:extLst>
            </p:cNvPr>
            <p:cNvSpPr/>
            <p:nvPr/>
          </p:nvSpPr>
          <p:spPr>
            <a:xfrm>
              <a:off x="3581705" y="5713326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" name="Google Shape;2438;p78">
              <a:extLst>
                <a:ext uri="{FF2B5EF4-FFF2-40B4-BE49-F238E27FC236}">
                  <a16:creationId xmlns:a16="http://schemas.microsoft.com/office/drawing/2014/main" id="{ADD2A4C3-59BC-AD92-4E86-C7863A0F8E0F}"/>
                </a:ext>
              </a:extLst>
            </p:cNvPr>
            <p:cNvSpPr/>
            <p:nvPr/>
          </p:nvSpPr>
          <p:spPr>
            <a:xfrm>
              <a:off x="3581705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" name="Google Shape;2439;p78">
              <a:extLst>
                <a:ext uri="{FF2B5EF4-FFF2-40B4-BE49-F238E27FC236}">
                  <a16:creationId xmlns:a16="http://schemas.microsoft.com/office/drawing/2014/main" id="{C1C48F1E-47A7-2842-5375-FCC4E5961591}"/>
                </a:ext>
              </a:extLst>
            </p:cNvPr>
            <p:cNvSpPr/>
            <p:nvPr/>
          </p:nvSpPr>
          <p:spPr>
            <a:xfrm>
              <a:off x="3581705" y="551078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" name="Google Shape;2440;p78">
              <a:extLst>
                <a:ext uri="{FF2B5EF4-FFF2-40B4-BE49-F238E27FC236}">
                  <a16:creationId xmlns:a16="http://schemas.microsoft.com/office/drawing/2014/main" id="{4A328C2E-D1F0-3DB0-F342-9CEC9CF6C850}"/>
                </a:ext>
              </a:extLst>
            </p:cNvPr>
            <p:cNvSpPr/>
            <p:nvPr/>
          </p:nvSpPr>
          <p:spPr>
            <a:xfrm>
              <a:off x="3581705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" name="Google Shape;2441;p78">
              <a:extLst>
                <a:ext uri="{FF2B5EF4-FFF2-40B4-BE49-F238E27FC236}">
                  <a16:creationId xmlns:a16="http://schemas.microsoft.com/office/drawing/2014/main" id="{89457D29-EE21-3A94-D474-9E27D730AEC9}"/>
                </a:ext>
              </a:extLst>
            </p:cNvPr>
            <p:cNvSpPr/>
            <p:nvPr/>
          </p:nvSpPr>
          <p:spPr>
            <a:xfrm>
              <a:off x="3581705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" name="Google Shape;2442;p78">
              <a:extLst>
                <a:ext uri="{FF2B5EF4-FFF2-40B4-BE49-F238E27FC236}">
                  <a16:creationId xmlns:a16="http://schemas.microsoft.com/office/drawing/2014/main" id="{150355A1-7954-7492-4105-7F23C5D6433D}"/>
                </a:ext>
              </a:extLst>
            </p:cNvPr>
            <p:cNvSpPr/>
            <p:nvPr/>
          </p:nvSpPr>
          <p:spPr>
            <a:xfrm>
              <a:off x="358170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" name="Google Shape;2443;p78">
              <a:extLst>
                <a:ext uri="{FF2B5EF4-FFF2-40B4-BE49-F238E27FC236}">
                  <a16:creationId xmlns:a16="http://schemas.microsoft.com/office/drawing/2014/main" id="{BADF290D-DE3F-3359-F9C8-6458B29C3B83}"/>
                </a:ext>
              </a:extLst>
            </p:cNvPr>
            <p:cNvSpPr/>
            <p:nvPr/>
          </p:nvSpPr>
          <p:spPr>
            <a:xfrm>
              <a:off x="358170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" name="Google Shape;2444;p78">
              <a:extLst>
                <a:ext uri="{FF2B5EF4-FFF2-40B4-BE49-F238E27FC236}">
                  <a16:creationId xmlns:a16="http://schemas.microsoft.com/office/drawing/2014/main" id="{E4897BE6-B846-C327-C1E6-E0C67270D0CB}"/>
                </a:ext>
              </a:extLst>
            </p:cNvPr>
            <p:cNvSpPr/>
            <p:nvPr/>
          </p:nvSpPr>
          <p:spPr>
            <a:xfrm>
              <a:off x="3581705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" name="Google Shape;2445;p78">
              <a:extLst>
                <a:ext uri="{FF2B5EF4-FFF2-40B4-BE49-F238E27FC236}">
                  <a16:creationId xmlns:a16="http://schemas.microsoft.com/office/drawing/2014/main" id="{DC91E01E-9E97-CAB1-A960-0F77BDB0B258}"/>
                </a:ext>
              </a:extLst>
            </p:cNvPr>
            <p:cNvSpPr/>
            <p:nvPr/>
          </p:nvSpPr>
          <p:spPr>
            <a:xfrm>
              <a:off x="358170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" name="Google Shape;2446;p78">
              <a:extLst>
                <a:ext uri="{FF2B5EF4-FFF2-40B4-BE49-F238E27FC236}">
                  <a16:creationId xmlns:a16="http://schemas.microsoft.com/office/drawing/2014/main" id="{4E5B8753-1278-D4C2-3C50-146FE5BA7CE6}"/>
                </a:ext>
              </a:extLst>
            </p:cNvPr>
            <p:cNvSpPr/>
            <p:nvPr/>
          </p:nvSpPr>
          <p:spPr>
            <a:xfrm>
              <a:off x="3581505" y="4296053"/>
              <a:ext cx="82884" cy="70892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" name="Google Shape;2447;p78">
              <a:extLst>
                <a:ext uri="{FF2B5EF4-FFF2-40B4-BE49-F238E27FC236}">
                  <a16:creationId xmlns:a16="http://schemas.microsoft.com/office/drawing/2014/main" id="{B900CEDF-FAB3-3848-8EBF-EBD63135C6D8}"/>
                </a:ext>
              </a:extLst>
            </p:cNvPr>
            <p:cNvSpPr/>
            <p:nvPr/>
          </p:nvSpPr>
          <p:spPr>
            <a:xfrm>
              <a:off x="3581505" y="4194798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" name="Google Shape;2448;p78">
              <a:extLst>
                <a:ext uri="{FF2B5EF4-FFF2-40B4-BE49-F238E27FC236}">
                  <a16:creationId xmlns:a16="http://schemas.microsoft.com/office/drawing/2014/main" id="{DA0FFA5A-740D-4EFA-FEC0-30FB5AF2BEEE}"/>
                </a:ext>
              </a:extLst>
            </p:cNvPr>
            <p:cNvSpPr/>
            <p:nvPr/>
          </p:nvSpPr>
          <p:spPr>
            <a:xfrm>
              <a:off x="3581505" y="4093510"/>
              <a:ext cx="82884" cy="71025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" name="Google Shape;2449;p78">
              <a:extLst>
                <a:ext uri="{FF2B5EF4-FFF2-40B4-BE49-F238E27FC236}">
                  <a16:creationId xmlns:a16="http://schemas.microsoft.com/office/drawing/2014/main" id="{ECC4695A-D99C-74C6-2E10-E5C15C570550}"/>
                </a:ext>
              </a:extLst>
            </p:cNvPr>
            <p:cNvSpPr/>
            <p:nvPr/>
          </p:nvSpPr>
          <p:spPr>
            <a:xfrm>
              <a:off x="358170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" name="Google Shape;2450;p78">
              <a:extLst>
                <a:ext uri="{FF2B5EF4-FFF2-40B4-BE49-F238E27FC236}">
                  <a16:creationId xmlns:a16="http://schemas.microsoft.com/office/drawing/2014/main" id="{C0AA969B-9641-BE9E-1315-3FF96181A439}"/>
                </a:ext>
              </a:extLst>
            </p:cNvPr>
            <p:cNvSpPr/>
            <p:nvPr/>
          </p:nvSpPr>
          <p:spPr>
            <a:xfrm>
              <a:off x="358170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" name="Google Shape;2451;p78">
              <a:extLst>
                <a:ext uri="{FF2B5EF4-FFF2-40B4-BE49-F238E27FC236}">
                  <a16:creationId xmlns:a16="http://schemas.microsoft.com/office/drawing/2014/main" id="{F609F00A-409E-9155-BE14-245EEC08ECC9}"/>
                </a:ext>
              </a:extLst>
            </p:cNvPr>
            <p:cNvSpPr/>
            <p:nvPr/>
          </p:nvSpPr>
          <p:spPr>
            <a:xfrm>
              <a:off x="358170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" name="Google Shape;2452;p78">
              <a:extLst>
                <a:ext uri="{FF2B5EF4-FFF2-40B4-BE49-F238E27FC236}">
                  <a16:creationId xmlns:a16="http://schemas.microsoft.com/office/drawing/2014/main" id="{507269C0-0F9E-A0C5-D5F5-E10FBF7CD9D4}"/>
                </a:ext>
              </a:extLst>
            </p:cNvPr>
            <p:cNvSpPr/>
            <p:nvPr/>
          </p:nvSpPr>
          <p:spPr>
            <a:xfrm>
              <a:off x="358170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" name="Google Shape;2453;p78">
              <a:extLst>
                <a:ext uri="{FF2B5EF4-FFF2-40B4-BE49-F238E27FC236}">
                  <a16:creationId xmlns:a16="http://schemas.microsoft.com/office/drawing/2014/main" id="{FA1FA7A7-D250-16F6-4CDD-DD4BA0128EC4}"/>
                </a:ext>
              </a:extLst>
            </p:cNvPr>
            <p:cNvSpPr/>
            <p:nvPr/>
          </p:nvSpPr>
          <p:spPr>
            <a:xfrm>
              <a:off x="358170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" name="Google Shape;2454;p78">
              <a:extLst>
                <a:ext uri="{FF2B5EF4-FFF2-40B4-BE49-F238E27FC236}">
                  <a16:creationId xmlns:a16="http://schemas.microsoft.com/office/drawing/2014/main" id="{075C7795-0D3F-1F23-154E-F7459BEBA193}"/>
                </a:ext>
              </a:extLst>
            </p:cNvPr>
            <p:cNvSpPr/>
            <p:nvPr/>
          </p:nvSpPr>
          <p:spPr>
            <a:xfrm>
              <a:off x="358170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" name="Google Shape;2455;p78">
              <a:extLst>
                <a:ext uri="{FF2B5EF4-FFF2-40B4-BE49-F238E27FC236}">
                  <a16:creationId xmlns:a16="http://schemas.microsoft.com/office/drawing/2014/main" id="{55920B74-725F-938B-72D2-6023734CEC95}"/>
                </a:ext>
              </a:extLst>
            </p:cNvPr>
            <p:cNvSpPr/>
            <p:nvPr/>
          </p:nvSpPr>
          <p:spPr>
            <a:xfrm>
              <a:off x="358170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" name="Google Shape;2456;p78">
              <a:extLst>
                <a:ext uri="{FF2B5EF4-FFF2-40B4-BE49-F238E27FC236}">
                  <a16:creationId xmlns:a16="http://schemas.microsoft.com/office/drawing/2014/main" id="{6FEEC44D-DE8A-DEF8-EFD9-0F764123FBC0}"/>
                </a:ext>
              </a:extLst>
            </p:cNvPr>
            <p:cNvSpPr/>
            <p:nvPr/>
          </p:nvSpPr>
          <p:spPr>
            <a:xfrm>
              <a:off x="358170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" name="Google Shape;2457;p78">
              <a:extLst>
                <a:ext uri="{FF2B5EF4-FFF2-40B4-BE49-F238E27FC236}">
                  <a16:creationId xmlns:a16="http://schemas.microsoft.com/office/drawing/2014/main" id="{923BEEB5-AAEA-3C0F-BB83-18C38F9608F8}"/>
                </a:ext>
              </a:extLst>
            </p:cNvPr>
            <p:cNvSpPr/>
            <p:nvPr/>
          </p:nvSpPr>
          <p:spPr>
            <a:xfrm>
              <a:off x="358170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" name="Google Shape;2458;p78">
              <a:extLst>
                <a:ext uri="{FF2B5EF4-FFF2-40B4-BE49-F238E27FC236}">
                  <a16:creationId xmlns:a16="http://schemas.microsoft.com/office/drawing/2014/main" id="{95606F08-83D7-CBA9-A696-65EC7DBF3E4D}"/>
                </a:ext>
              </a:extLst>
            </p:cNvPr>
            <p:cNvSpPr/>
            <p:nvPr/>
          </p:nvSpPr>
          <p:spPr>
            <a:xfrm>
              <a:off x="3581705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" name="Google Shape;2459;p78">
              <a:extLst>
                <a:ext uri="{FF2B5EF4-FFF2-40B4-BE49-F238E27FC236}">
                  <a16:creationId xmlns:a16="http://schemas.microsoft.com/office/drawing/2014/main" id="{1CDAF515-F5EF-8C6D-241B-33F2B1860330}"/>
                </a:ext>
              </a:extLst>
            </p:cNvPr>
            <p:cNvSpPr/>
            <p:nvPr/>
          </p:nvSpPr>
          <p:spPr>
            <a:xfrm>
              <a:off x="3581705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" name="Google Shape;2460;p78">
              <a:extLst>
                <a:ext uri="{FF2B5EF4-FFF2-40B4-BE49-F238E27FC236}">
                  <a16:creationId xmlns:a16="http://schemas.microsoft.com/office/drawing/2014/main" id="{AC668A11-1F09-FFEF-BF7F-388E655BA66A}"/>
                </a:ext>
              </a:extLst>
            </p:cNvPr>
            <p:cNvSpPr/>
            <p:nvPr/>
          </p:nvSpPr>
          <p:spPr>
            <a:xfrm>
              <a:off x="358170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" name="Google Shape;2461;p78">
              <a:extLst>
                <a:ext uri="{FF2B5EF4-FFF2-40B4-BE49-F238E27FC236}">
                  <a16:creationId xmlns:a16="http://schemas.microsoft.com/office/drawing/2014/main" id="{17D5D20D-F32B-1286-2A94-F2A458D18F68}"/>
                </a:ext>
              </a:extLst>
            </p:cNvPr>
            <p:cNvSpPr/>
            <p:nvPr/>
          </p:nvSpPr>
          <p:spPr>
            <a:xfrm>
              <a:off x="358170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" name="Google Shape;2462;p78">
              <a:extLst>
                <a:ext uri="{FF2B5EF4-FFF2-40B4-BE49-F238E27FC236}">
                  <a16:creationId xmlns:a16="http://schemas.microsoft.com/office/drawing/2014/main" id="{8EDE2B63-102E-99D3-FA3F-CC7E12B4D0AF}"/>
                </a:ext>
              </a:extLst>
            </p:cNvPr>
            <p:cNvSpPr/>
            <p:nvPr/>
          </p:nvSpPr>
          <p:spPr>
            <a:xfrm>
              <a:off x="3581705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" name="Google Shape;2463;p78">
              <a:extLst>
                <a:ext uri="{FF2B5EF4-FFF2-40B4-BE49-F238E27FC236}">
                  <a16:creationId xmlns:a16="http://schemas.microsoft.com/office/drawing/2014/main" id="{1F24C54A-2A6A-0075-1E49-77B3A2D45525}"/>
                </a:ext>
              </a:extLst>
            </p:cNvPr>
            <p:cNvSpPr/>
            <p:nvPr/>
          </p:nvSpPr>
          <p:spPr>
            <a:xfrm>
              <a:off x="3480416" y="5814615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" name="Google Shape;2464;p78">
              <a:extLst>
                <a:ext uri="{FF2B5EF4-FFF2-40B4-BE49-F238E27FC236}">
                  <a16:creationId xmlns:a16="http://schemas.microsoft.com/office/drawing/2014/main" id="{39947122-3B82-509D-A57D-52F3E1C0B7D5}"/>
                </a:ext>
              </a:extLst>
            </p:cNvPr>
            <p:cNvSpPr/>
            <p:nvPr/>
          </p:nvSpPr>
          <p:spPr>
            <a:xfrm>
              <a:off x="3480416" y="5713326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" name="Google Shape;2465;p78">
              <a:extLst>
                <a:ext uri="{FF2B5EF4-FFF2-40B4-BE49-F238E27FC236}">
                  <a16:creationId xmlns:a16="http://schemas.microsoft.com/office/drawing/2014/main" id="{E97842BE-3701-4704-E38C-6922F799161D}"/>
                </a:ext>
              </a:extLst>
            </p:cNvPr>
            <p:cNvSpPr/>
            <p:nvPr/>
          </p:nvSpPr>
          <p:spPr>
            <a:xfrm>
              <a:off x="3480416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" name="Google Shape;2466;p78">
              <a:extLst>
                <a:ext uri="{FF2B5EF4-FFF2-40B4-BE49-F238E27FC236}">
                  <a16:creationId xmlns:a16="http://schemas.microsoft.com/office/drawing/2014/main" id="{FAEF012B-1C32-9497-119F-01CF45E7AF7B}"/>
                </a:ext>
              </a:extLst>
            </p:cNvPr>
            <p:cNvSpPr/>
            <p:nvPr/>
          </p:nvSpPr>
          <p:spPr>
            <a:xfrm>
              <a:off x="3480416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" name="Google Shape;2467;p78">
              <a:extLst>
                <a:ext uri="{FF2B5EF4-FFF2-40B4-BE49-F238E27FC236}">
                  <a16:creationId xmlns:a16="http://schemas.microsoft.com/office/drawing/2014/main" id="{706F44EE-387C-86B1-874C-1CAC13B50733}"/>
                </a:ext>
              </a:extLst>
            </p:cNvPr>
            <p:cNvSpPr/>
            <p:nvPr/>
          </p:nvSpPr>
          <p:spPr>
            <a:xfrm>
              <a:off x="3480416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" name="Google Shape;2468;p78">
              <a:extLst>
                <a:ext uri="{FF2B5EF4-FFF2-40B4-BE49-F238E27FC236}">
                  <a16:creationId xmlns:a16="http://schemas.microsoft.com/office/drawing/2014/main" id="{F7A406E7-3BDF-D7CC-1536-F7DA0E30DC92}"/>
                </a:ext>
              </a:extLst>
            </p:cNvPr>
            <p:cNvSpPr/>
            <p:nvPr/>
          </p:nvSpPr>
          <p:spPr>
            <a:xfrm>
              <a:off x="3480416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" name="Google Shape;2469;p78">
              <a:extLst>
                <a:ext uri="{FF2B5EF4-FFF2-40B4-BE49-F238E27FC236}">
                  <a16:creationId xmlns:a16="http://schemas.microsoft.com/office/drawing/2014/main" id="{BE7DBCE1-FC5B-DF7E-9394-CE7B828E84B8}"/>
                </a:ext>
              </a:extLst>
            </p:cNvPr>
            <p:cNvSpPr/>
            <p:nvPr/>
          </p:nvSpPr>
          <p:spPr>
            <a:xfrm>
              <a:off x="3480416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" name="Google Shape;2470;p78">
              <a:extLst>
                <a:ext uri="{FF2B5EF4-FFF2-40B4-BE49-F238E27FC236}">
                  <a16:creationId xmlns:a16="http://schemas.microsoft.com/office/drawing/2014/main" id="{B9389815-881D-293C-B310-4CAB412F8A08}"/>
                </a:ext>
              </a:extLst>
            </p:cNvPr>
            <p:cNvSpPr/>
            <p:nvPr/>
          </p:nvSpPr>
          <p:spPr>
            <a:xfrm>
              <a:off x="3480250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" name="Google Shape;2471;p78">
              <a:extLst>
                <a:ext uri="{FF2B5EF4-FFF2-40B4-BE49-F238E27FC236}">
                  <a16:creationId xmlns:a16="http://schemas.microsoft.com/office/drawing/2014/main" id="{ADA8689A-0794-67F5-78A0-E6B1BCDF4A13}"/>
                </a:ext>
              </a:extLst>
            </p:cNvPr>
            <p:cNvSpPr/>
            <p:nvPr/>
          </p:nvSpPr>
          <p:spPr>
            <a:xfrm>
              <a:off x="3480250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" name="Google Shape;2472;p78">
              <a:extLst>
                <a:ext uri="{FF2B5EF4-FFF2-40B4-BE49-F238E27FC236}">
                  <a16:creationId xmlns:a16="http://schemas.microsoft.com/office/drawing/2014/main" id="{DE847D1D-218F-439E-7710-11237DC03CD5}"/>
                </a:ext>
              </a:extLst>
            </p:cNvPr>
            <p:cNvSpPr/>
            <p:nvPr/>
          </p:nvSpPr>
          <p:spPr>
            <a:xfrm>
              <a:off x="3480416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" name="Google Shape;2473;p78">
              <a:extLst>
                <a:ext uri="{FF2B5EF4-FFF2-40B4-BE49-F238E27FC236}">
                  <a16:creationId xmlns:a16="http://schemas.microsoft.com/office/drawing/2014/main" id="{F95884DF-3A77-99D3-CFC2-ABB0055EBE48}"/>
                </a:ext>
              </a:extLst>
            </p:cNvPr>
            <p:cNvSpPr/>
            <p:nvPr/>
          </p:nvSpPr>
          <p:spPr>
            <a:xfrm>
              <a:off x="3480416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" name="Google Shape;2474;p78">
              <a:extLst>
                <a:ext uri="{FF2B5EF4-FFF2-40B4-BE49-F238E27FC236}">
                  <a16:creationId xmlns:a16="http://schemas.microsoft.com/office/drawing/2014/main" id="{AF08B9ED-B1C6-406B-E3D0-B1A39C08C1F2}"/>
                </a:ext>
              </a:extLst>
            </p:cNvPr>
            <p:cNvSpPr/>
            <p:nvPr/>
          </p:nvSpPr>
          <p:spPr>
            <a:xfrm>
              <a:off x="3480416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" name="Google Shape;2475;p78">
              <a:extLst>
                <a:ext uri="{FF2B5EF4-FFF2-40B4-BE49-F238E27FC236}">
                  <a16:creationId xmlns:a16="http://schemas.microsoft.com/office/drawing/2014/main" id="{36B3C917-261F-3187-8226-CF2D6AB4FFB4}"/>
                </a:ext>
              </a:extLst>
            </p:cNvPr>
            <p:cNvSpPr/>
            <p:nvPr/>
          </p:nvSpPr>
          <p:spPr>
            <a:xfrm>
              <a:off x="3480416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" name="Google Shape;2476;p78">
              <a:extLst>
                <a:ext uri="{FF2B5EF4-FFF2-40B4-BE49-F238E27FC236}">
                  <a16:creationId xmlns:a16="http://schemas.microsoft.com/office/drawing/2014/main" id="{F21E1558-CDDB-57AD-3C2B-10BDB2BB004D}"/>
                </a:ext>
              </a:extLst>
            </p:cNvPr>
            <p:cNvSpPr/>
            <p:nvPr/>
          </p:nvSpPr>
          <p:spPr>
            <a:xfrm>
              <a:off x="3480416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" name="Google Shape;2477;p78">
              <a:extLst>
                <a:ext uri="{FF2B5EF4-FFF2-40B4-BE49-F238E27FC236}">
                  <a16:creationId xmlns:a16="http://schemas.microsoft.com/office/drawing/2014/main" id="{B99814D5-562C-9BDA-6DD7-1A06D67C3A87}"/>
                </a:ext>
              </a:extLst>
            </p:cNvPr>
            <p:cNvSpPr/>
            <p:nvPr/>
          </p:nvSpPr>
          <p:spPr>
            <a:xfrm>
              <a:off x="3480416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" name="Google Shape;2478;p78">
              <a:extLst>
                <a:ext uri="{FF2B5EF4-FFF2-40B4-BE49-F238E27FC236}">
                  <a16:creationId xmlns:a16="http://schemas.microsoft.com/office/drawing/2014/main" id="{72EFC17C-1171-71F7-3607-6CF7478C1075}"/>
                </a:ext>
              </a:extLst>
            </p:cNvPr>
            <p:cNvSpPr/>
            <p:nvPr/>
          </p:nvSpPr>
          <p:spPr>
            <a:xfrm>
              <a:off x="3480416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" name="Google Shape;2479;p78">
              <a:extLst>
                <a:ext uri="{FF2B5EF4-FFF2-40B4-BE49-F238E27FC236}">
                  <a16:creationId xmlns:a16="http://schemas.microsoft.com/office/drawing/2014/main" id="{ADEE479A-6832-49E0-FB9A-247D3688B757}"/>
                </a:ext>
              </a:extLst>
            </p:cNvPr>
            <p:cNvSpPr/>
            <p:nvPr/>
          </p:nvSpPr>
          <p:spPr>
            <a:xfrm>
              <a:off x="3480416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" name="Google Shape;2480;p78">
              <a:extLst>
                <a:ext uri="{FF2B5EF4-FFF2-40B4-BE49-F238E27FC236}">
                  <a16:creationId xmlns:a16="http://schemas.microsoft.com/office/drawing/2014/main" id="{4C168829-74CC-62B7-A8B3-D58A387098F7}"/>
                </a:ext>
              </a:extLst>
            </p:cNvPr>
            <p:cNvSpPr/>
            <p:nvPr/>
          </p:nvSpPr>
          <p:spPr>
            <a:xfrm>
              <a:off x="3480416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" name="Google Shape;2481;p78">
              <a:extLst>
                <a:ext uri="{FF2B5EF4-FFF2-40B4-BE49-F238E27FC236}">
                  <a16:creationId xmlns:a16="http://schemas.microsoft.com/office/drawing/2014/main" id="{AAF73E4F-C8A1-EF08-E29B-D2BE21861CA5}"/>
                </a:ext>
              </a:extLst>
            </p:cNvPr>
            <p:cNvSpPr/>
            <p:nvPr/>
          </p:nvSpPr>
          <p:spPr>
            <a:xfrm>
              <a:off x="3480416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" name="Google Shape;2482;p78">
              <a:extLst>
                <a:ext uri="{FF2B5EF4-FFF2-40B4-BE49-F238E27FC236}">
                  <a16:creationId xmlns:a16="http://schemas.microsoft.com/office/drawing/2014/main" id="{4EE78E57-3F56-AFAD-120C-57F5B73CE934}"/>
                </a:ext>
              </a:extLst>
            </p:cNvPr>
            <p:cNvSpPr/>
            <p:nvPr/>
          </p:nvSpPr>
          <p:spPr>
            <a:xfrm>
              <a:off x="3480416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" name="Google Shape;2483;p78">
              <a:extLst>
                <a:ext uri="{FF2B5EF4-FFF2-40B4-BE49-F238E27FC236}">
                  <a16:creationId xmlns:a16="http://schemas.microsoft.com/office/drawing/2014/main" id="{BFB4B371-5FAD-5E8D-560D-3192416B223C}"/>
                </a:ext>
              </a:extLst>
            </p:cNvPr>
            <p:cNvSpPr/>
            <p:nvPr/>
          </p:nvSpPr>
          <p:spPr>
            <a:xfrm>
              <a:off x="3480416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" name="Google Shape;2484;p78">
              <a:extLst>
                <a:ext uri="{FF2B5EF4-FFF2-40B4-BE49-F238E27FC236}">
                  <a16:creationId xmlns:a16="http://schemas.microsoft.com/office/drawing/2014/main" id="{6F46F9F9-76F0-EE31-C60E-C71F88B05240}"/>
                </a:ext>
              </a:extLst>
            </p:cNvPr>
            <p:cNvSpPr/>
            <p:nvPr/>
          </p:nvSpPr>
          <p:spPr>
            <a:xfrm>
              <a:off x="3480416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" name="Google Shape;2485;p78">
              <a:extLst>
                <a:ext uri="{FF2B5EF4-FFF2-40B4-BE49-F238E27FC236}">
                  <a16:creationId xmlns:a16="http://schemas.microsoft.com/office/drawing/2014/main" id="{25FC66C2-69BE-442B-5816-B8F57456698D}"/>
                </a:ext>
              </a:extLst>
            </p:cNvPr>
            <p:cNvSpPr/>
            <p:nvPr/>
          </p:nvSpPr>
          <p:spPr>
            <a:xfrm>
              <a:off x="3480416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" name="Google Shape;2486;p78">
              <a:extLst>
                <a:ext uri="{FF2B5EF4-FFF2-40B4-BE49-F238E27FC236}">
                  <a16:creationId xmlns:a16="http://schemas.microsoft.com/office/drawing/2014/main" id="{D8BDAC08-8E5E-F237-50D1-275DDF5343EF}"/>
                </a:ext>
              </a:extLst>
            </p:cNvPr>
            <p:cNvSpPr/>
            <p:nvPr/>
          </p:nvSpPr>
          <p:spPr>
            <a:xfrm>
              <a:off x="3480416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" name="Google Shape;2487;p78">
              <a:extLst>
                <a:ext uri="{FF2B5EF4-FFF2-40B4-BE49-F238E27FC236}">
                  <a16:creationId xmlns:a16="http://schemas.microsoft.com/office/drawing/2014/main" id="{D3A66382-D387-B538-5C12-453B16448230}"/>
                </a:ext>
              </a:extLst>
            </p:cNvPr>
            <p:cNvSpPr/>
            <p:nvPr/>
          </p:nvSpPr>
          <p:spPr>
            <a:xfrm>
              <a:off x="3480416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" name="Google Shape;2488;p78">
              <a:extLst>
                <a:ext uri="{FF2B5EF4-FFF2-40B4-BE49-F238E27FC236}">
                  <a16:creationId xmlns:a16="http://schemas.microsoft.com/office/drawing/2014/main" id="{759EDA5E-3746-02F1-A8A9-7288A415091E}"/>
                </a:ext>
              </a:extLst>
            </p:cNvPr>
            <p:cNvSpPr/>
            <p:nvPr/>
          </p:nvSpPr>
          <p:spPr>
            <a:xfrm>
              <a:off x="3480416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" name="Google Shape;2489;p78">
              <a:extLst>
                <a:ext uri="{FF2B5EF4-FFF2-40B4-BE49-F238E27FC236}">
                  <a16:creationId xmlns:a16="http://schemas.microsoft.com/office/drawing/2014/main" id="{F1DA17AC-A573-169E-EF00-669450F3149D}"/>
                </a:ext>
              </a:extLst>
            </p:cNvPr>
            <p:cNvSpPr/>
            <p:nvPr/>
          </p:nvSpPr>
          <p:spPr>
            <a:xfrm>
              <a:off x="3379161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" name="Google Shape;2490;p78">
              <a:extLst>
                <a:ext uri="{FF2B5EF4-FFF2-40B4-BE49-F238E27FC236}">
                  <a16:creationId xmlns:a16="http://schemas.microsoft.com/office/drawing/2014/main" id="{3F460BC2-A25C-3DBB-FF83-041114D5AB4D}"/>
                </a:ext>
              </a:extLst>
            </p:cNvPr>
            <p:cNvSpPr/>
            <p:nvPr/>
          </p:nvSpPr>
          <p:spPr>
            <a:xfrm>
              <a:off x="3379161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" name="Google Shape;2491;p78">
              <a:extLst>
                <a:ext uri="{FF2B5EF4-FFF2-40B4-BE49-F238E27FC236}">
                  <a16:creationId xmlns:a16="http://schemas.microsoft.com/office/drawing/2014/main" id="{C7370A38-3C36-021F-F2A9-7A4EBAD27587}"/>
                </a:ext>
              </a:extLst>
            </p:cNvPr>
            <p:cNvSpPr/>
            <p:nvPr/>
          </p:nvSpPr>
          <p:spPr>
            <a:xfrm>
              <a:off x="3379161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" name="Google Shape;2492;p78">
              <a:extLst>
                <a:ext uri="{FF2B5EF4-FFF2-40B4-BE49-F238E27FC236}">
                  <a16:creationId xmlns:a16="http://schemas.microsoft.com/office/drawing/2014/main" id="{8555E081-7CFE-5E1D-D432-D749B068667B}"/>
                </a:ext>
              </a:extLst>
            </p:cNvPr>
            <p:cNvSpPr/>
            <p:nvPr/>
          </p:nvSpPr>
          <p:spPr>
            <a:xfrm>
              <a:off x="3379161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" name="Google Shape;2493;p78">
              <a:extLst>
                <a:ext uri="{FF2B5EF4-FFF2-40B4-BE49-F238E27FC236}">
                  <a16:creationId xmlns:a16="http://schemas.microsoft.com/office/drawing/2014/main" id="{746E84F1-3A2F-3BC5-6148-5C04EC73253B}"/>
                </a:ext>
              </a:extLst>
            </p:cNvPr>
            <p:cNvSpPr/>
            <p:nvPr/>
          </p:nvSpPr>
          <p:spPr>
            <a:xfrm>
              <a:off x="3379161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" name="Google Shape;2494;p78">
              <a:extLst>
                <a:ext uri="{FF2B5EF4-FFF2-40B4-BE49-F238E27FC236}">
                  <a16:creationId xmlns:a16="http://schemas.microsoft.com/office/drawing/2014/main" id="{7644EA50-A1FD-BE43-D78D-71553FF7094A}"/>
                </a:ext>
              </a:extLst>
            </p:cNvPr>
            <p:cNvSpPr/>
            <p:nvPr/>
          </p:nvSpPr>
          <p:spPr>
            <a:xfrm>
              <a:off x="3379161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" name="Google Shape;2495;p78">
              <a:extLst>
                <a:ext uri="{FF2B5EF4-FFF2-40B4-BE49-F238E27FC236}">
                  <a16:creationId xmlns:a16="http://schemas.microsoft.com/office/drawing/2014/main" id="{1C6E5E4F-1667-B3F0-8559-A29D076A1D01}"/>
                </a:ext>
              </a:extLst>
            </p:cNvPr>
            <p:cNvSpPr/>
            <p:nvPr/>
          </p:nvSpPr>
          <p:spPr>
            <a:xfrm>
              <a:off x="3379161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" name="Google Shape;2496;p78">
              <a:extLst>
                <a:ext uri="{FF2B5EF4-FFF2-40B4-BE49-F238E27FC236}">
                  <a16:creationId xmlns:a16="http://schemas.microsoft.com/office/drawing/2014/main" id="{BA127A5C-C6B6-844F-390F-C1587949138B}"/>
                </a:ext>
              </a:extLst>
            </p:cNvPr>
            <p:cNvSpPr/>
            <p:nvPr/>
          </p:nvSpPr>
          <p:spPr>
            <a:xfrm>
              <a:off x="3379161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" name="Google Shape;2497;p78">
              <a:extLst>
                <a:ext uri="{FF2B5EF4-FFF2-40B4-BE49-F238E27FC236}">
                  <a16:creationId xmlns:a16="http://schemas.microsoft.com/office/drawing/2014/main" id="{6BE62EAE-9ACE-5B2A-4B85-D602171BF5FD}"/>
                </a:ext>
              </a:extLst>
            </p:cNvPr>
            <p:cNvSpPr/>
            <p:nvPr/>
          </p:nvSpPr>
          <p:spPr>
            <a:xfrm>
              <a:off x="3379161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" name="Google Shape;2498;p78">
              <a:extLst>
                <a:ext uri="{FF2B5EF4-FFF2-40B4-BE49-F238E27FC236}">
                  <a16:creationId xmlns:a16="http://schemas.microsoft.com/office/drawing/2014/main" id="{E28759D6-748A-670C-CABB-4EEF91E40F27}"/>
                </a:ext>
              </a:extLst>
            </p:cNvPr>
            <p:cNvSpPr/>
            <p:nvPr/>
          </p:nvSpPr>
          <p:spPr>
            <a:xfrm>
              <a:off x="3379161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" name="Google Shape;2499;p78">
              <a:extLst>
                <a:ext uri="{FF2B5EF4-FFF2-40B4-BE49-F238E27FC236}">
                  <a16:creationId xmlns:a16="http://schemas.microsoft.com/office/drawing/2014/main" id="{F77ED6DD-05F4-9F26-A10F-82F9706DAB79}"/>
                </a:ext>
              </a:extLst>
            </p:cNvPr>
            <p:cNvSpPr/>
            <p:nvPr/>
          </p:nvSpPr>
          <p:spPr>
            <a:xfrm>
              <a:off x="3379161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" name="Google Shape;2500;p78">
              <a:extLst>
                <a:ext uri="{FF2B5EF4-FFF2-40B4-BE49-F238E27FC236}">
                  <a16:creationId xmlns:a16="http://schemas.microsoft.com/office/drawing/2014/main" id="{3CEA2925-8846-59B0-4A44-EB18B87ADCD3}"/>
                </a:ext>
              </a:extLst>
            </p:cNvPr>
            <p:cNvSpPr/>
            <p:nvPr/>
          </p:nvSpPr>
          <p:spPr>
            <a:xfrm>
              <a:off x="3379161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" name="Google Shape;2501;p78">
              <a:extLst>
                <a:ext uri="{FF2B5EF4-FFF2-40B4-BE49-F238E27FC236}">
                  <a16:creationId xmlns:a16="http://schemas.microsoft.com/office/drawing/2014/main" id="{5105314A-15FE-5787-19BF-5EA35F9D4E63}"/>
                </a:ext>
              </a:extLst>
            </p:cNvPr>
            <p:cNvSpPr/>
            <p:nvPr/>
          </p:nvSpPr>
          <p:spPr>
            <a:xfrm>
              <a:off x="3379161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" name="Google Shape;2502;p78">
              <a:extLst>
                <a:ext uri="{FF2B5EF4-FFF2-40B4-BE49-F238E27FC236}">
                  <a16:creationId xmlns:a16="http://schemas.microsoft.com/office/drawing/2014/main" id="{E25C8192-8838-1518-BE48-0B97DB26C2CF}"/>
                </a:ext>
              </a:extLst>
            </p:cNvPr>
            <p:cNvSpPr/>
            <p:nvPr/>
          </p:nvSpPr>
          <p:spPr>
            <a:xfrm>
              <a:off x="3379161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" name="Google Shape;2503;p78">
              <a:extLst>
                <a:ext uri="{FF2B5EF4-FFF2-40B4-BE49-F238E27FC236}">
                  <a16:creationId xmlns:a16="http://schemas.microsoft.com/office/drawing/2014/main" id="{CEB62C45-A701-8098-16F0-B32877A804F8}"/>
                </a:ext>
              </a:extLst>
            </p:cNvPr>
            <p:cNvSpPr/>
            <p:nvPr/>
          </p:nvSpPr>
          <p:spPr>
            <a:xfrm>
              <a:off x="337916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" name="Google Shape;2504;p78">
              <a:extLst>
                <a:ext uri="{FF2B5EF4-FFF2-40B4-BE49-F238E27FC236}">
                  <a16:creationId xmlns:a16="http://schemas.microsoft.com/office/drawing/2014/main" id="{989E52DD-D797-4D88-2C84-7EFC40E1C15B}"/>
                </a:ext>
              </a:extLst>
            </p:cNvPr>
            <p:cNvSpPr/>
            <p:nvPr/>
          </p:nvSpPr>
          <p:spPr>
            <a:xfrm>
              <a:off x="337916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" name="Google Shape;2505;p78">
              <a:extLst>
                <a:ext uri="{FF2B5EF4-FFF2-40B4-BE49-F238E27FC236}">
                  <a16:creationId xmlns:a16="http://schemas.microsoft.com/office/drawing/2014/main" id="{D304096D-2010-AE93-2223-29897444D807}"/>
                </a:ext>
              </a:extLst>
            </p:cNvPr>
            <p:cNvSpPr/>
            <p:nvPr/>
          </p:nvSpPr>
          <p:spPr>
            <a:xfrm>
              <a:off x="3379161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" name="Google Shape;2506;p78">
              <a:extLst>
                <a:ext uri="{FF2B5EF4-FFF2-40B4-BE49-F238E27FC236}">
                  <a16:creationId xmlns:a16="http://schemas.microsoft.com/office/drawing/2014/main" id="{25946813-6A31-609D-1817-674A196E0C33}"/>
                </a:ext>
              </a:extLst>
            </p:cNvPr>
            <p:cNvSpPr/>
            <p:nvPr/>
          </p:nvSpPr>
          <p:spPr>
            <a:xfrm>
              <a:off x="3379161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" name="Google Shape;2507;p78">
              <a:extLst>
                <a:ext uri="{FF2B5EF4-FFF2-40B4-BE49-F238E27FC236}">
                  <a16:creationId xmlns:a16="http://schemas.microsoft.com/office/drawing/2014/main" id="{0DC3B656-BA95-1237-D4C0-020D7BBFECF7}"/>
                </a:ext>
              </a:extLst>
            </p:cNvPr>
            <p:cNvSpPr/>
            <p:nvPr/>
          </p:nvSpPr>
          <p:spPr>
            <a:xfrm>
              <a:off x="327787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" name="Google Shape;2508;p78">
              <a:extLst>
                <a:ext uri="{FF2B5EF4-FFF2-40B4-BE49-F238E27FC236}">
                  <a16:creationId xmlns:a16="http://schemas.microsoft.com/office/drawing/2014/main" id="{21BB0785-2D6E-69B5-08DB-3E4A8934C441}"/>
                </a:ext>
              </a:extLst>
            </p:cNvPr>
            <p:cNvSpPr/>
            <p:nvPr/>
          </p:nvSpPr>
          <p:spPr>
            <a:xfrm>
              <a:off x="327787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" name="Google Shape;2509;p78">
              <a:extLst>
                <a:ext uri="{FF2B5EF4-FFF2-40B4-BE49-F238E27FC236}">
                  <a16:creationId xmlns:a16="http://schemas.microsoft.com/office/drawing/2014/main" id="{1EC7E6AD-6C6D-25B8-2438-8B6C1F647E52}"/>
                </a:ext>
              </a:extLst>
            </p:cNvPr>
            <p:cNvSpPr/>
            <p:nvPr/>
          </p:nvSpPr>
          <p:spPr>
            <a:xfrm>
              <a:off x="327787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" name="Google Shape;2510;p78">
              <a:extLst>
                <a:ext uri="{FF2B5EF4-FFF2-40B4-BE49-F238E27FC236}">
                  <a16:creationId xmlns:a16="http://schemas.microsoft.com/office/drawing/2014/main" id="{BAECAA78-FEB5-D84C-450C-6049EA3E3F9D}"/>
                </a:ext>
              </a:extLst>
            </p:cNvPr>
            <p:cNvSpPr/>
            <p:nvPr/>
          </p:nvSpPr>
          <p:spPr>
            <a:xfrm>
              <a:off x="327787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" name="Google Shape;2511;p78">
              <a:extLst>
                <a:ext uri="{FF2B5EF4-FFF2-40B4-BE49-F238E27FC236}">
                  <a16:creationId xmlns:a16="http://schemas.microsoft.com/office/drawing/2014/main" id="{6A0573EF-5A23-68DC-95C6-E11807FC6409}"/>
                </a:ext>
              </a:extLst>
            </p:cNvPr>
            <p:cNvSpPr/>
            <p:nvPr/>
          </p:nvSpPr>
          <p:spPr>
            <a:xfrm>
              <a:off x="327787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" name="Google Shape;2512;p78">
              <a:extLst>
                <a:ext uri="{FF2B5EF4-FFF2-40B4-BE49-F238E27FC236}">
                  <a16:creationId xmlns:a16="http://schemas.microsoft.com/office/drawing/2014/main" id="{6435C444-8832-02B7-BE00-1D021F2074BB}"/>
                </a:ext>
              </a:extLst>
            </p:cNvPr>
            <p:cNvSpPr/>
            <p:nvPr/>
          </p:nvSpPr>
          <p:spPr>
            <a:xfrm>
              <a:off x="327787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" name="Google Shape;2513;p78">
              <a:extLst>
                <a:ext uri="{FF2B5EF4-FFF2-40B4-BE49-F238E27FC236}">
                  <a16:creationId xmlns:a16="http://schemas.microsoft.com/office/drawing/2014/main" id="{C49DCB80-8E6F-9E20-82B4-3098BBB7482A}"/>
                </a:ext>
              </a:extLst>
            </p:cNvPr>
            <p:cNvSpPr/>
            <p:nvPr/>
          </p:nvSpPr>
          <p:spPr>
            <a:xfrm>
              <a:off x="3277873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5" name="Google Shape;2514;p78">
              <a:extLst>
                <a:ext uri="{FF2B5EF4-FFF2-40B4-BE49-F238E27FC236}">
                  <a16:creationId xmlns:a16="http://schemas.microsoft.com/office/drawing/2014/main" id="{5013AC7D-298D-1A16-3D0D-F2E6018950C4}"/>
                </a:ext>
              </a:extLst>
            </p:cNvPr>
            <p:cNvSpPr/>
            <p:nvPr/>
          </p:nvSpPr>
          <p:spPr>
            <a:xfrm>
              <a:off x="3277873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" name="Google Shape;2515;p78">
              <a:extLst>
                <a:ext uri="{FF2B5EF4-FFF2-40B4-BE49-F238E27FC236}">
                  <a16:creationId xmlns:a16="http://schemas.microsoft.com/office/drawing/2014/main" id="{7BA3CB00-7F29-726E-CB96-A71F0EF8EF29}"/>
                </a:ext>
              </a:extLst>
            </p:cNvPr>
            <p:cNvSpPr/>
            <p:nvPr/>
          </p:nvSpPr>
          <p:spPr>
            <a:xfrm>
              <a:off x="3277873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" name="Google Shape;2516;p78">
              <a:extLst>
                <a:ext uri="{FF2B5EF4-FFF2-40B4-BE49-F238E27FC236}">
                  <a16:creationId xmlns:a16="http://schemas.microsoft.com/office/drawing/2014/main" id="{E9FB3DE9-3AF5-A54D-0CD4-91BAC53EBABB}"/>
                </a:ext>
              </a:extLst>
            </p:cNvPr>
            <p:cNvSpPr/>
            <p:nvPr/>
          </p:nvSpPr>
          <p:spPr>
            <a:xfrm>
              <a:off x="327787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8" name="Google Shape;2517;p78">
              <a:extLst>
                <a:ext uri="{FF2B5EF4-FFF2-40B4-BE49-F238E27FC236}">
                  <a16:creationId xmlns:a16="http://schemas.microsoft.com/office/drawing/2014/main" id="{F61DAF68-DFB2-1F33-65E5-25A9FB517234}"/>
                </a:ext>
              </a:extLst>
            </p:cNvPr>
            <p:cNvSpPr/>
            <p:nvPr/>
          </p:nvSpPr>
          <p:spPr>
            <a:xfrm>
              <a:off x="327787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9" name="Google Shape;2518;p78">
              <a:extLst>
                <a:ext uri="{FF2B5EF4-FFF2-40B4-BE49-F238E27FC236}">
                  <a16:creationId xmlns:a16="http://schemas.microsoft.com/office/drawing/2014/main" id="{BA9F1125-8F55-68BA-E7B9-07EC160A0FA4}"/>
                </a:ext>
              </a:extLst>
            </p:cNvPr>
            <p:cNvSpPr/>
            <p:nvPr/>
          </p:nvSpPr>
          <p:spPr>
            <a:xfrm>
              <a:off x="327787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0" name="Google Shape;2519;p78">
              <a:extLst>
                <a:ext uri="{FF2B5EF4-FFF2-40B4-BE49-F238E27FC236}">
                  <a16:creationId xmlns:a16="http://schemas.microsoft.com/office/drawing/2014/main" id="{F1AA3E6A-5D2D-4BB4-1145-D321A1699E8A}"/>
                </a:ext>
              </a:extLst>
            </p:cNvPr>
            <p:cNvSpPr/>
            <p:nvPr/>
          </p:nvSpPr>
          <p:spPr>
            <a:xfrm>
              <a:off x="327787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" name="Google Shape;2520;p78">
              <a:extLst>
                <a:ext uri="{FF2B5EF4-FFF2-40B4-BE49-F238E27FC236}">
                  <a16:creationId xmlns:a16="http://schemas.microsoft.com/office/drawing/2014/main" id="{EA8EC834-F994-BD79-678C-63879BDBAA2A}"/>
                </a:ext>
              </a:extLst>
            </p:cNvPr>
            <p:cNvSpPr/>
            <p:nvPr/>
          </p:nvSpPr>
          <p:spPr>
            <a:xfrm>
              <a:off x="327787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" name="Google Shape;2521;p78">
              <a:extLst>
                <a:ext uri="{FF2B5EF4-FFF2-40B4-BE49-F238E27FC236}">
                  <a16:creationId xmlns:a16="http://schemas.microsoft.com/office/drawing/2014/main" id="{1A9C8773-23D9-636E-5465-BA7C13C205F3}"/>
                </a:ext>
              </a:extLst>
            </p:cNvPr>
            <p:cNvSpPr/>
            <p:nvPr/>
          </p:nvSpPr>
          <p:spPr>
            <a:xfrm>
              <a:off x="3277873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3" name="Google Shape;2522;p78">
              <a:extLst>
                <a:ext uri="{FF2B5EF4-FFF2-40B4-BE49-F238E27FC236}">
                  <a16:creationId xmlns:a16="http://schemas.microsoft.com/office/drawing/2014/main" id="{21555802-B491-1AE2-D8F6-09BCF73ECC17}"/>
                </a:ext>
              </a:extLst>
            </p:cNvPr>
            <p:cNvSpPr/>
            <p:nvPr/>
          </p:nvSpPr>
          <p:spPr>
            <a:xfrm>
              <a:off x="3277873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" name="Google Shape;2523;p78">
              <a:extLst>
                <a:ext uri="{FF2B5EF4-FFF2-40B4-BE49-F238E27FC236}">
                  <a16:creationId xmlns:a16="http://schemas.microsoft.com/office/drawing/2014/main" id="{C733737F-82CC-6613-1D58-AA882EB1333A}"/>
                </a:ext>
              </a:extLst>
            </p:cNvPr>
            <p:cNvSpPr/>
            <p:nvPr/>
          </p:nvSpPr>
          <p:spPr>
            <a:xfrm>
              <a:off x="3277873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" name="Google Shape;2524;p78">
              <a:extLst>
                <a:ext uri="{FF2B5EF4-FFF2-40B4-BE49-F238E27FC236}">
                  <a16:creationId xmlns:a16="http://schemas.microsoft.com/office/drawing/2014/main" id="{2ADE0E96-E336-DF43-2317-B30B67138A92}"/>
                </a:ext>
              </a:extLst>
            </p:cNvPr>
            <p:cNvSpPr/>
            <p:nvPr/>
          </p:nvSpPr>
          <p:spPr>
            <a:xfrm>
              <a:off x="3277873" y="1259495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" name="Google Shape;2525;p78">
              <a:extLst>
                <a:ext uri="{FF2B5EF4-FFF2-40B4-BE49-F238E27FC236}">
                  <a16:creationId xmlns:a16="http://schemas.microsoft.com/office/drawing/2014/main" id="{E257356E-8C54-86E5-849E-9308BB3CE6B1}"/>
                </a:ext>
              </a:extLst>
            </p:cNvPr>
            <p:cNvSpPr/>
            <p:nvPr/>
          </p:nvSpPr>
          <p:spPr>
            <a:xfrm>
              <a:off x="3176883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7" name="Google Shape;2526;p78">
              <a:extLst>
                <a:ext uri="{FF2B5EF4-FFF2-40B4-BE49-F238E27FC236}">
                  <a16:creationId xmlns:a16="http://schemas.microsoft.com/office/drawing/2014/main" id="{4ABFD565-A5FC-FDDD-7B01-C543A8FECE3A}"/>
                </a:ext>
              </a:extLst>
            </p:cNvPr>
            <p:cNvSpPr/>
            <p:nvPr/>
          </p:nvSpPr>
          <p:spPr>
            <a:xfrm>
              <a:off x="3176883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8" name="Google Shape;2527;p78">
              <a:extLst>
                <a:ext uri="{FF2B5EF4-FFF2-40B4-BE49-F238E27FC236}">
                  <a16:creationId xmlns:a16="http://schemas.microsoft.com/office/drawing/2014/main" id="{5700133E-A0B6-98CB-3939-E104820DD3B9}"/>
                </a:ext>
              </a:extLst>
            </p:cNvPr>
            <p:cNvSpPr/>
            <p:nvPr/>
          </p:nvSpPr>
          <p:spPr>
            <a:xfrm>
              <a:off x="3176883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9" name="Google Shape;2528;p78">
              <a:extLst>
                <a:ext uri="{FF2B5EF4-FFF2-40B4-BE49-F238E27FC236}">
                  <a16:creationId xmlns:a16="http://schemas.microsoft.com/office/drawing/2014/main" id="{BB27C26F-D8F4-F71F-F7C9-1DA0D5ED32D5}"/>
                </a:ext>
              </a:extLst>
            </p:cNvPr>
            <p:cNvSpPr/>
            <p:nvPr/>
          </p:nvSpPr>
          <p:spPr>
            <a:xfrm>
              <a:off x="3176883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0" name="Google Shape;2529;p78">
              <a:extLst>
                <a:ext uri="{FF2B5EF4-FFF2-40B4-BE49-F238E27FC236}">
                  <a16:creationId xmlns:a16="http://schemas.microsoft.com/office/drawing/2014/main" id="{2FA0196C-D2A6-7E47-176C-2FE1C0AE99B0}"/>
                </a:ext>
              </a:extLst>
            </p:cNvPr>
            <p:cNvSpPr/>
            <p:nvPr/>
          </p:nvSpPr>
          <p:spPr>
            <a:xfrm>
              <a:off x="3176883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1" name="Google Shape;2530;p78">
              <a:extLst>
                <a:ext uri="{FF2B5EF4-FFF2-40B4-BE49-F238E27FC236}">
                  <a16:creationId xmlns:a16="http://schemas.microsoft.com/office/drawing/2014/main" id="{4F1A1C7A-FDFA-A6CB-8CF3-F12D23B7F51F}"/>
                </a:ext>
              </a:extLst>
            </p:cNvPr>
            <p:cNvSpPr/>
            <p:nvPr/>
          </p:nvSpPr>
          <p:spPr>
            <a:xfrm>
              <a:off x="3176883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" name="Google Shape;2531;p78">
              <a:extLst>
                <a:ext uri="{FF2B5EF4-FFF2-40B4-BE49-F238E27FC236}">
                  <a16:creationId xmlns:a16="http://schemas.microsoft.com/office/drawing/2014/main" id="{E474D39C-BA0C-5A9A-3F83-0C51CC3BD36F}"/>
                </a:ext>
              </a:extLst>
            </p:cNvPr>
            <p:cNvSpPr/>
            <p:nvPr/>
          </p:nvSpPr>
          <p:spPr>
            <a:xfrm>
              <a:off x="3176883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" name="Google Shape;2532;p78">
              <a:extLst>
                <a:ext uri="{FF2B5EF4-FFF2-40B4-BE49-F238E27FC236}">
                  <a16:creationId xmlns:a16="http://schemas.microsoft.com/office/drawing/2014/main" id="{E9577C10-1DFE-418D-23C5-8C77F167C5A8}"/>
                </a:ext>
              </a:extLst>
            </p:cNvPr>
            <p:cNvSpPr/>
            <p:nvPr/>
          </p:nvSpPr>
          <p:spPr>
            <a:xfrm>
              <a:off x="3176883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" name="Google Shape;2533;p78">
              <a:extLst>
                <a:ext uri="{FF2B5EF4-FFF2-40B4-BE49-F238E27FC236}">
                  <a16:creationId xmlns:a16="http://schemas.microsoft.com/office/drawing/2014/main" id="{1781449B-32FD-4D82-33FF-63E47BD570B2}"/>
                </a:ext>
              </a:extLst>
            </p:cNvPr>
            <p:cNvSpPr/>
            <p:nvPr/>
          </p:nvSpPr>
          <p:spPr>
            <a:xfrm>
              <a:off x="317688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" name="Google Shape;2534;p78">
              <a:extLst>
                <a:ext uri="{FF2B5EF4-FFF2-40B4-BE49-F238E27FC236}">
                  <a16:creationId xmlns:a16="http://schemas.microsoft.com/office/drawing/2014/main" id="{76B0C06C-FBE2-0AD1-35FD-0798E42D173B}"/>
                </a:ext>
              </a:extLst>
            </p:cNvPr>
            <p:cNvSpPr/>
            <p:nvPr/>
          </p:nvSpPr>
          <p:spPr>
            <a:xfrm>
              <a:off x="3176883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6" name="Google Shape;2535;p78">
              <a:extLst>
                <a:ext uri="{FF2B5EF4-FFF2-40B4-BE49-F238E27FC236}">
                  <a16:creationId xmlns:a16="http://schemas.microsoft.com/office/drawing/2014/main" id="{5248556F-02A0-A944-B7D6-99F967A6E27C}"/>
                </a:ext>
              </a:extLst>
            </p:cNvPr>
            <p:cNvSpPr/>
            <p:nvPr/>
          </p:nvSpPr>
          <p:spPr>
            <a:xfrm>
              <a:off x="317688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" name="Google Shape;2536;p78">
              <a:extLst>
                <a:ext uri="{FF2B5EF4-FFF2-40B4-BE49-F238E27FC236}">
                  <a16:creationId xmlns:a16="http://schemas.microsoft.com/office/drawing/2014/main" id="{C0C00F26-D0D1-1978-B163-8B6BFDD20CB6}"/>
                </a:ext>
              </a:extLst>
            </p:cNvPr>
            <p:cNvSpPr/>
            <p:nvPr/>
          </p:nvSpPr>
          <p:spPr>
            <a:xfrm>
              <a:off x="317688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" name="Google Shape;2537;p78">
              <a:extLst>
                <a:ext uri="{FF2B5EF4-FFF2-40B4-BE49-F238E27FC236}">
                  <a16:creationId xmlns:a16="http://schemas.microsoft.com/office/drawing/2014/main" id="{94A9E7AB-C24D-35AF-7906-ABDCFB7505CF}"/>
                </a:ext>
              </a:extLst>
            </p:cNvPr>
            <p:cNvSpPr/>
            <p:nvPr/>
          </p:nvSpPr>
          <p:spPr>
            <a:xfrm>
              <a:off x="3176883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" name="Google Shape;2538;p78">
              <a:extLst>
                <a:ext uri="{FF2B5EF4-FFF2-40B4-BE49-F238E27FC236}">
                  <a16:creationId xmlns:a16="http://schemas.microsoft.com/office/drawing/2014/main" id="{B073FD79-4803-B412-8BBD-739B8B621589}"/>
                </a:ext>
              </a:extLst>
            </p:cNvPr>
            <p:cNvSpPr/>
            <p:nvPr/>
          </p:nvSpPr>
          <p:spPr>
            <a:xfrm>
              <a:off x="3176883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" name="Google Shape;2539;p78">
              <a:extLst>
                <a:ext uri="{FF2B5EF4-FFF2-40B4-BE49-F238E27FC236}">
                  <a16:creationId xmlns:a16="http://schemas.microsoft.com/office/drawing/2014/main" id="{E40B0BCD-165A-1295-B4FD-780F9096FDDD}"/>
                </a:ext>
              </a:extLst>
            </p:cNvPr>
            <p:cNvSpPr/>
            <p:nvPr/>
          </p:nvSpPr>
          <p:spPr>
            <a:xfrm>
              <a:off x="3176883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" name="Google Shape;2540;p78">
              <a:extLst>
                <a:ext uri="{FF2B5EF4-FFF2-40B4-BE49-F238E27FC236}">
                  <a16:creationId xmlns:a16="http://schemas.microsoft.com/office/drawing/2014/main" id="{6D01B26D-3B20-4B04-8207-4BFA6DD6CB4F}"/>
                </a:ext>
              </a:extLst>
            </p:cNvPr>
            <p:cNvSpPr/>
            <p:nvPr/>
          </p:nvSpPr>
          <p:spPr>
            <a:xfrm>
              <a:off x="3176883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" name="Google Shape;2541;p78">
              <a:extLst>
                <a:ext uri="{FF2B5EF4-FFF2-40B4-BE49-F238E27FC236}">
                  <a16:creationId xmlns:a16="http://schemas.microsoft.com/office/drawing/2014/main" id="{3C7B24E3-D190-067A-9EFC-03E96DB5DFFF}"/>
                </a:ext>
              </a:extLst>
            </p:cNvPr>
            <p:cNvSpPr/>
            <p:nvPr/>
          </p:nvSpPr>
          <p:spPr>
            <a:xfrm>
              <a:off x="307559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" name="Google Shape;2542;p78">
              <a:extLst>
                <a:ext uri="{FF2B5EF4-FFF2-40B4-BE49-F238E27FC236}">
                  <a16:creationId xmlns:a16="http://schemas.microsoft.com/office/drawing/2014/main" id="{9E1E02A3-CD67-633C-BA86-71BE460BFE85}"/>
                </a:ext>
              </a:extLst>
            </p:cNvPr>
            <p:cNvSpPr/>
            <p:nvPr/>
          </p:nvSpPr>
          <p:spPr>
            <a:xfrm>
              <a:off x="307559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4" name="Google Shape;2543;p78">
              <a:extLst>
                <a:ext uri="{FF2B5EF4-FFF2-40B4-BE49-F238E27FC236}">
                  <a16:creationId xmlns:a16="http://schemas.microsoft.com/office/drawing/2014/main" id="{0A3251D1-458F-ACC6-F795-281E321950B4}"/>
                </a:ext>
              </a:extLst>
            </p:cNvPr>
            <p:cNvSpPr/>
            <p:nvPr/>
          </p:nvSpPr>
          <p:spPr>
            <a:xfrm>
              <a:off x="307559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5" name="Google Shape;2544;p78">
              <a:extLst>
                <a:ext uri="{FF2B5EF4-FFF2-40B4-BE49-F238E27FC236}">
                  <a16:creationId xmlns:a16="http://schemas.microsoft.com/office/drawing/2014/main" id="{67F9C1B9-D3E2-C3BB-DCC3-043C6DB23DA6}"/>
                </a:ext>
              </a:extLst>
            </p:cNvPr>
            <p:cNvSpPr/>
            <p:nvPr/>
          </p:nvSpPr>
          <p:spPr>
            <a:xfrm>
              <a:off x="3075595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6" name="Google Shape;2545;p78">
              <a:extLst>
                <a:ext uri="{FF2B5EF4-FFF2-40B4-BE49-F238E27FC236}">
                  <a16:creationId xmlns:a16="http://schemas.microsoft.com/office/drawing/2014/main" id="{A13D40DE-6116-0402-EE6C-75A1953473BD}"/>
                </a:ext>
              </a:extLst>
            </p:cNvPr>
            <p:cNvSpPr/>
            <p:nvPr/>
          </p:nvSpPr>
          <p:spPr>
            <a:xfrm>
              <a:off x="3075595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7" name="Google Shape;2546;p78">
              <a:extLst>
                <a:ext uri="{FF2B5EF4-FFF2-40B4-BE49-F238E27FC236}">
                  <a16:creationId xmlns:a16="http://schemas.microsoft.com/office/drawing/2014/main" id="{414DF607-A05A-AB63-6BC3-26142D693358}"/>
                </a:ext>
              </a:extLst>
            </p:cNvPr>
            <p:cNvSpPr/>
            <p:nvPr/>
          </p:nvSpPr>
          <p:spPr>
            <a:xfrm>
              <a:off x="3075595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8" name="Google Shape;2547;p78">
              <a:extLst>
                <a:ext uri="{FF2B5EF4-FFF2-40B4-BE49-F238E27FC236}">
                  <a16:creationId xmlns:a16="http://schemas.microsoft.com/office/drawing/2014/main" id="{A81B831F-7EC1-FED0-3CB6-8A8822C99CFA}"/>
                </a:ext>
              </a:extLst>
            </p:cNvPr>
            <p:cNvSpPr/>
            <p:nvPr/>
          </p:nvSpPr>
          <p:spPr>
            <a:xfrm>
              <a:off x="3075595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9" name="Google Shape;2548;p78">
              <a:extLst>
                <a:ext uri="{FF2B5EF4-FFF2-40B4-BE49-F238E27FC236}">
                  <a16:creationId xmlns:a16="http://schemas.microsoft.com/office/drawing/2014/main" id="{33538607-EA11-85D4-2FD4-24F8C99D755C}"/>
                </a:ext>
              </a:extLst>
            </p:cNvPr>
            <p:cNvSpPr/>
            <p:nvPr/>
          </p:nvSpPr>
          <p:spPr>
            <a:xfrm>
              <a:off x="3075595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" name="Google Shape;2549;p78">
              <a:extLst>
                <a:ext uri="{FF2B5EF4-FFF2-40B4-BE49-F238E27FC236}">
                  <a16:creationId xmlns:a16="http://schemas.microsoft.com/office/drawing/2014/main" id="{258C4934-B8F6-0979-8D88-33F2AD9B7F2C}"/>
                </a:ext>
              </a:extLst>
            </p:cNvPr>
            <p:cNvSpPr/>
            <p:nvPr/>
          </p:nvSpPr>
          <p:spPr>
            <a:xfrm>
              <a:off x="307559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1" name="Google Shape;2550;p78">
              <a:extLst>
                <a:ext uri="{FF2B5EF4-FFF2-40B4-BE49-F238E27FC236}">
                  <a16:creationId xmlns:a16="http://schemas.microsoft.com/office/drawing/2014/main" id="{0ED1A31B-62DE-5CD4-7FED-25C6DE4EA113}"/>
                </a:ext>
              </a:extLst>
            </p:cNvPr>
            <p:cNvSpPr/>
            <p:nvPr/>
          </p:nvSpPr>
          <p:spPr>
            <a:xfrm>
              <a:off x="307559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2" name="Google Shape;2551;p78">
              <a:extLst>
                <a:ext uri="{FF2B5EF4-FFF2-40B4-BE49-F238E27FC236}">
                  <a16:creationId xmlns:a16="http://schemas.microsoft.com/office/drawing/2014/main" id="{C74FD1F1-0CC8-0B6A-A793-EFAD357CE535}"/>
                </a:ext>
              </a:extLst>
            </p:cNvPr>
            <p:cNvSpPr/>
            <p:nvPr/>
          </p:nvSpPr>
          <p:spPr>
            <a:xfrm>
              <a:off x="307559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3" name="Google Shape;2552;p78">
              <a:extLst>
                <a:ext uri="{FF2B5EF4-FFF2-40B4-BE49-F238E27FC236}">
                  <a16:creationId xmlns:a16="http://schemas.microsoft.com/office/drawing/2014/main" id="{12FF263B-BD21-A07C-E990-B8C62A8B97B8}"/>
                </a:ext>
              </a:extLst>
            </p:cNvPr>
            <p:cNvSpPr/>
            <p:nvPr/>
          </p:nvSpPr>
          <p:spPr>
            <a:xfrm>
              <a:off x="307559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4" name="Google Shape;2553;p78">
              <a:extLst>
                <a:ext uri="{FF2B5EF4-FFF2-40B4-BE49-F238E27FC236}">
                  <a16:creationId xmlns:a16="http://schemas.microsoft.com/office/drawing/2014/main" id="{DECC437B-766A-5C24-5D29-7B5DF807F559}"/>
                </a:ext>
              </a:extLst>
            </p:cNvPr>
            <p:cNvSpPr/>
            <p:nvPr/>
          </p:nvSpPr>
          <p:spPr>
            <a:xfrm>
              <a:off x="307559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5" name="Google Shape;2554;p78">
              <a:extLst>
                <a:ext uri="{FF2B5EF4-FFF2-40B4-BE49-F238E27FC236}">
                  <a16:creationId xmlns:a16="http://schemas.microsoft.com/office/drawing/2014/main" id="{DF387823-57C6-6AE1-39FC-2C2A6FAE374F}"/>
                </a:ext>
              </a:extLst>
            </p:cNvPr>
            <p:cNvSpPr/>
            <p:nvPr/>
          </p:nvSpPr>
          <p:spPr>
            <a:xfrm>
              <a:off x="307559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6" name="Google Shape;2555;p78">
              <a:extLst>
                <a:ext uri="{FF2B5EF4-FFF2-40B4-BE49-F238E27FC236}">
                  <a16:creationId xmlns:a16="http://schemas.microsoft.com/office/drawing/2014/main" id="{98D0BCEB-0389-A092-2CD8-90A8DBDACC06}"/>
                </a:ext>
              </a:extLst>
            </p:cNvPr>
            <p:cNvSpPr/>
            <p:nvPr/>
          </p:nvSpPr>
          <p:spPr>
            <a:xfrm>
              <a:off x="307559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7" name="Google Shape;2556;p78">
              <a:extLst>
                <a:ext uri="{FF2B5EF4-FFF2-40B4-BE49-F238E27FC236}">
                  <a16:creationId xmlns:a16="http://schemas.microsoft.com/office/drawing/2014/main" id="{83070FFA-789D-31C7-CB0E-2467BAA1533A}"/>
                </a:ext>
              </a:extLst>
            </p:cNvPr>
            <p:cNvSpPr/>
            <p:nvPr/>
          </p:nvSpPr>
          <p:spPr>
            <a:xfrm>
              <a:off x="307559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8" name="Google Shape;2557;p78">
              <a:extLst>
                <a:ext uri="{FF2B5EF4-FFF2-40B4-BE49-F238E27FC236}">
                  <a16:creationId xmlns:a16="http://schemas.microsoft.com/office/drawing/2014/main" id="{6805C941-075E-E23E-1997-A0F341E22AD2}"/>
                </a:ext>
              </a:extLst>
            </p:cNvPr>
            <p:cNvSpPr/>
            <p:nvPr/>
          </p:nvSpPr>
          <p:spPr>
            <a:xfrm>
              <a:off x="2974340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9" name="Google Shape;2558;p78">
              <a:extLst>
                <a:ext uri="{FF2B5EF4-FFF2-40B4-BE49-F238E27FC236}">
                  <a16:creationId xmlns:a16="http://schemas.microsoft.com/office/drawing/2014/main" id="{7534AB9D-1110-40A9-5BD1-658B728BC988}"/>
                </a:ext>
              </a:extLst>
            </p:cNvPr>
            <p:cNvSpPr/>
            <p:nvPr/>
          </p:nvSpPr>
          <p:spPr>
            <a:xfrm>
              <a:off x="2974340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0" name="Google Shape;2559;p78">
              <a:extLst>
                <a:ext uri="{FF2B5EF4-FFF2-40B4-BE49-F238E27FC236}">
                  <a16:creationId xmlns:a16="http://schemas.microsoft.com/office/drawing/2014/main" id="{1BD3BBE0-E28C-3839-C442-93A7BAB68577}"/>
                </a:ext>
              </a:extLst>
            </p:cNvPr>
            <p:cNvSpPr/>
            <p:nvPr/>
          </p:nvSpPr>
          <p:spPr>
            <a:xfrm>
              <a:off x="2974340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1" name="Google Shape;2560;p78">
              <a:extLst>
                <a:ext uri="{FF2B5EF4-FFF2-40B4-BE49-F238E27FC236}">
                  <a16:creationId xmlns:a16="http://schemas.microsoft.com/office/drawing/2014/main" id="{CDF69CB7-E003-F4C2-916E-C5F8F607DF04}"/>
                </a:ext>
              </a:extLst>
            </p:cNvPr>
            <p:cNvSpPr/>
            <p:nvPr/>
          </p:nvSpPr>
          <p:spPr>
            <a:xfrm>
              <a:off x="2974340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2" name="Google Shape;2561;p78">
              <a:extLst>
                <a:ext uri="{FF2B5EF4-FFF2-40B4-BE49-F238E27FC236}">
                  <a16:creationId xmlns:a16="http://schemas.microsoft.com/office/drawing/2014/main" id="{4A641280-11DF-0272-34D2-A2191271912D}"/>
                </a:ext>
              </a:extLst>
            </p:cNvPr>
            <p:cNvSpPr/>
            <p:nvPr/>
          </p:nvSpPr>
          <p:spPr>
            <a:xfrm>
              <a:off x="2974340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" name="Google Shape;2562;p78">
              <a:extLst>
                <a:ext uri="{FF2B5EF4-FFF2-40B4-BE49-F238E27FC236}">
                  <a16:creationId xmlns:a16="http://schemas.microsoft.com/office/drawing/2014/main" id="{7CB1D0D0-A9E1-9B1A-1D8A-A4E876FD9296}"/>
                </a:ext>
              </a:extLst>
            </p:cNvPr>
            <p:cNvSpPr/>
            <p:nvPr/>
          </p:nvSpPr>
          <p:spPr>
            <a:xfrm>
              <a:off x="2974340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" name="Google Shape;2563;p78">
              <a:extLst>
                <a:ext uri="{FF2B5EF4-FFF2-40B4-BE49-F238E27FC236}">
                  <a16:creationId xmlns:a16="http://schemas.microsoft.com/office/drawing/2014/main" id="{B90CFB14-4804-DECF-4D64-8808EFA18588}"/>
                </a:ext>
              </a:extLst>
            </p:cNvPr>
            <p:cNvSpPr/>
            <p:nvPr/>
          </p:nvSpPr>
          <p:spPr>
            <a:xfrm>
              <a:off x="297434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5" name="Google Shape;2564;p78">
              <a:extLst>
                <a:ext uri="{FF2B5EF4-FFF2-40B4-BE49-F238E27FC236}">
                  <a16:creationId xmlns:a16="http://schemas.microsoft.com/office/drawing/2014/main" id="{40F1C0DE-952D-A568-B3F0-FEE195E386CB}"/>
                </a:ext>
              </a:extLst>
            </p:cNvPr>
            <p:cNvSpPr/>
            <p:nvPr/>
          </p:nvSpPr>
          <p:spPr>
            <a:xfrm>
              <a:off x="2974340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6" name="Google Shape;2565;p78">
              <a:extLst>
                <a:ext uri="{FF2B5EF4-FFF2-40B4-BE49-F238E27FC236}">
                  <a16:creationId xmlns:a16="http://schemas.microsoft.com/office/drawing/2014/main" id="{9262C60E-FCD3-2490-1AF0-BED6EACD6DA8}"/>
                </a:ext>
              </a:extLst>
            </p:cNvPr>
            <p:cNvSpPr/>
            <p:nvPr/>
          </p:nvSpPr>
          <p:spPr>
            <a:xfrm>
              <a:off x="2974340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7" name="Google Shape;2566;p78">
              <a:extLst>
                <a:ext uri="{FF2B5EF4-FFF2-40B4-BE49-F238E27FC236}">
                  <a16:creationId xmlns:a16="http://schemas.microsoft.com/office/drawing/2014/main" id="{71916020-908F-20E6-1677-211FA8FB7471}"/>
                </a:ext>
              </a:extLst>
            </p:cNvPr>
            <p:cNvSpPr/>
            <p:nvPr/>
          </p:nvSpPr>
          <p:spPr>
            <a:xfrm>
              <a:off x="2974340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" name="Google Shape;2567;p78">
              <a:extLst>
                <a:ext uri="{FF2B5EF4-FFF2-40B4-BE49-F238E27FC236}">
                  <a16:creationId xmlns:a16="http://schemas.microsoft.com/office/drawing/2014/main" id="{C861B42F-8B08-EE46-6A4C-ADC4A2BB7F7D}"/>
                </a:ext>
              </a:extLst>
            </p:cNvPr>
            <p:cNvSpPr/>
            <p:nvPr/>
          </p:nvSpPr>
          <p:spPr>
            <a:xfrm>
              <a:off x="2974340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" name="Google Shape;2568;p78">
              <a:extLst>
                <a:ext uri="{FF2B5EF4-FFF2-40B4-BE49-F238E27FC236}">
                  <a16:creationId xmlns:a16="http://schemas.microsoft.com/office/drawing/2014/main" id="{4FCA2191-4749-D937-629F-749164B8187E}"/>
                </a:ext>
              </a:extLst>
            </p:cNvPr>
            <p:cNvSpPr/>
            <p:nvPr/>
          </p:nvSpPr>
          <p:spPr>
            <a:xfrm>
              <a:off x="2974340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" name="Google Shape;2569;p78">
              <a:extLst>
                <a:ext uri="{FF2B5EF4-FFF2-40B4-BE49-F238E27FC236}">
                  <a16:creationId xmlns:a16="http://schemas.microsoft.com/office/drawing/2014/main" id="{6652F185-7A9F-8E27-4EA1-492421894954}"/>
                </a:ext>
              </a:extLst>
            </p:cNvPr>
            <p:cNvSpPr/>
            <p:nvPr/>
          </p:nvSpPr>
          <p:spPr>
            <a:xfrm>
              <a:off x="2974340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1" name="Google Shape;2570;p78">
              <a:extLst>
                <a:ext uri="{FF2B5EF4-FFF2-40B4-BE49-F238E27FC236}">
                  <a16:creationId xmlns:a16="http://schemas.microsoft.com/office/drawing/2014/main" id="{BF7985B0-C029-7714-B222-8B70F5F99FF9}"/>
                </a:ext>
              </a:extLst>
            </p:cNvPr>
            <p:cNvSpPr/>
            <p:nvPr/>
          </p:nvSpPr>
          <p:spPr>
            <a:xfrm>
              <a:off x="2974340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2" name="Google Shape;2571;p78">
              <a:extLst>
                <a:ext uri="{FF2B5EF4-FFF2-40B4-BE49-F238E27FC236}">
                  <a16:creationId xmlns:a16="http://schemas.microsoft.com/office/drawing/2014/main" id="{89EBB12E-AD26-F541-85BD-1D6EF85FF240}"/>
                </a:ext>
              </a:extLst>
            </p:cNvPr>
            <p:cNvSpPr/>
            <p:nvPr/>
          </p:nvSpPr>
          <p:spPr>
            <a:xfrm>
              <a:off x="2974340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3" name="Google Shape;2572;p78">
              <a:extLst>
                <a:ext uri="{FF2B5EF4-FFF2-40B4-BE49-F238E27FC236}">
                  <a16:creationId xmlns:a16="http://schemas.microsoft.com/office/drawing/2014/main" id="{2AED35D8-966D-0A3B-AC8C-3307E579178F}"/>
                </a:ext>
              </a:extLst>
            </p:cNvPr>
            <p:cNvSpPr/>
            <p:nvPr/>
          </p:nvSpPr>
          <p:spPr>
            <a:xfrm>
              <a:off x="297434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4" name="Google Shape;2573;p78">
              <a:extLst>
                <a:ext uri="{FF2B5EF4-FFF2-40B4-BE49-F238E27FC236}">
                  <a16:creationId xmlns:a16="http://schemas.microsoft.com/office/drawing/2014/main" id="{BBBCE59A-2AA0-8B4E-2782-7AC8AF5CF13C}"/>
                </a:ext>
              </a:extLst>
            </p:cNvPr>
            <p:cNvSpPr/>
            <p:nvPr/>
          </p:nvSpPr>
          <p:spPr>
            <a:xfrm>
              <a:off x="2974340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" name="Google Shape;2574;p78">
              <a:extLst>
                <a:ext uri="{FF2B5EF4-FFF2-40B4-BE49-F238E27FC236}">
                  <a16:creationId xmlns:a16="http://schemas.microsoft.com/office/drawing/2014/main" id="{17F29975-AD38-6533-EFF4-A2E93100859E}"/>
                </a:ext>
              </a:extLst>
            </p:cNvPr>
            <p:cNvSpPr/>
            <p:nvPr/>
          </p:nvSpPr>
          <p:spPr>
            <a:xfrm>
              <a:off x="2974340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" name="Google Shape;2575;p78">
              <a:extLst>
                <a:ext uri="{FF2B5EF4-FFF2-40B4-BE49-F238E27FC236}">
                  <a16:creationId xmlns:a16="http://schemas.microsoft.com/office/drawing/2014/main" id="{CB184D53-8025-48C5-7719-5E5DCBE1A860}"/>
                </a:ext>
              </a:extLst>
            </p:cNvPr>
            <p:cNvSpPr/>
            <p:nvPr/>
          </p:nvSpPr>
          <p:spPr>
            <a:xfrm>
              <a:off x="2873051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7" name="Google Shape;2576;p78">
              <a:extLst>
                <a:ext uri="{FF2B5EF4-FFF2-40B4-BE49-F238E27FC236}">
                  <a16:creationId xmlns:a16="http://schemas.microsoft.com/office/drawing/2014/main" id="{99E38AAB-04D6-E9F6-77EF-6ABDDCBAFFC9}"/>
                </a:ext>
              </a:extLst>
            </p:cNvPr>
            <p:cNvSpPr/>
            <p:nvPr/>
          </p:nvSpPr>
          <p:spPr>
            <a:xfrm>
              <a:off x="2873051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" name="Google Shape;2577;p78">
              <a:extLst>
                <a:ext uri="{FF2B5EF4-FFF2-40B4-BE49-F238E27FC236}">
                  <a16:creationId xmlns:a16="http://schemas.microsoft.com/office/drawing/2014/main" id="{A1C54C79-C705-DC58-34D1-4C534F626188}"/>
                </a:ext>
              </a:extLst>
            </p:cNvPr>
            <p:cNvSpPr/>
            <p:nvPr/>
          </p:nvSpPr>
          <p:spPr>
            <a:xfrm>
              <a:off x="2873051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" name="Google Shape;2578;p78">
              <a:extLst>
                <a:ext uri="{FF2B5EF4-FFF2-40B4-BE49-F238E27FC236}">
                  <a16:creationId xmlns:a16="http://schemas.microsoft.com/office/drawing/2014/main" id="{073F9D18-707C-7DB2-3FF7-9FAFF05338C4}"/>
                </a:ext>
              </a:extLst>
            </p:cNvPr>
            <p:cNvSpPr/>
            <p:nvPr/>
          </p:nvSpPr>
          <p:spPr>
            <a:xfrm>
              <a:off x="2873051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" name="Google Shape;2579;p78">
              <a:extLst>
                <a:ext uri="{FF2B5EF4-FFF2-40B4-BE49-F238E27FC236}">
                  <a16:creationId xmlns:a16="http://schemas.microsoft.com/office/drawing/2014/main" id="{505540C3-487B-9B44-E70A-6409D049912F}"/>
                </a:ext>
              </a:extLst>
            </p:cNvPr>
            <p:cNvSpPr/>
            <p:nvPr/>
          </p:nvSpPr>
          <p:spPr>
            <a:xfrm>
              <a:off x="2873051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" name="Google Shape;2580;p78">
              <a:extLst>
                <a:ext uri="{FF2B5EF4-FFF2-40B4-BE49-F238E27FC236}">
                  <a16:creationId xmlns:a16="http://schemas.microsoft.com/office/drawing/2014/main" id="{500F2F96-13A7-277B-366C-EE1333A1B091}"/>
                </a:ext>
              </a:extLst>
            </p:cNvPr>
            <p:cNvSpPr/>
            <p:nvPr/>
          </p:nvSpPr>
          <p:spPr>
            <a:xfrm>
              <a:off x="2873051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2" name="Google Shape;2581;p78">
              <a:extLst>
                <a:ext uri="{FF2B5EF4-FFF2-40B4-BE49-F238E27FC236}">
                  <a16:creationId xmlns:a16="http://schemas.microsoft.com/office/drawing/2014/main" id="{EC1644E9-E841-4A59-D003-93041A87C49A}"/>
                </a:ext>
              </a:extLst>
            </p:cNvPr>
            <p:cNvSpPr/>
            <p:nvPr/>
          </p:nvSpPr>
          <p:spPr>
            <a:xfrm>
              <a:off x="2873051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3" name="Google Shape;2582;p78">
              <a:extLst>
                <a:ext uri="{FF2B5EF4-FFF2-40B4-BE49-F238E27FC236}">
                  <a16:creationId xmlns:a16="http://schemas.microsoft.com/office/drawing/2014/main" id="{AB3603D0-2DCF-D916-04A9-69865A809770}"/>
                </a:ext>
              </a:extLst>
            </p:cNvPr>
            <p:cNvSpPr/>
            <p:nvPr/>
          </p:nvSpPr>
          <p:spPr>
            <a:xfrm>
              <a:off x="2873051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4" name="Google Shape;2583;p78">
              <a:extLst>
                <a:ext uri="{FF2B5EF4-FFF2-40B4-BE49-F238E27FC236}">
                  <a16:creationId xmlns:a16="http://schemas.microsoft.com/office/drawing/2014/main" id="{B59DDA6D-9D0C-CE49-5298-205689CF26D1}"/>
                </a:ext>
              </a:extLst>
            </p:cNvPr>
            <p:cNvSpPr/>
            <p:nvPr/>
          </p:nvSpPr>
          <p:spPr>
            <a:xfrm>
              <a:off x="2873051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" name="Google Shape;2584;p78">
              <a:extLst>
                <a:ext uri="{FF2B5EF4-FFF2-40B4-BE49-F238E27FC236}">
                  <a16:creationId xmlns:a16="http://schemas.microsoft.com/office/drawing/2014/main" id="{E40E0E8C-FAA0-5743-8A7D-4839B1F58B3D}"/>
                </a:ext>
              </a:extLst>
            </p:cNvPr>
            <p:cNvSpPr/>
            <p:nvPr/>
          </p:nvSpPr>
          <p:spPr>
            <a:xfrm>
              <a:off x="2873051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" name="Google Shape;2585;p78">
              <a:extLst>
                <a:ext uri="{FF2B5EF4-FFF2-40B4-BE49-F238E27FC236}">
                  <a16:creationId xmlns:a16="http://schemas.microsoft.com/office/drawing/2014/main" id="{EE3AF576-DDBA-7755-8A05-F184C9EF82E4}"/>
                </a:ext>
              </a:extLst>
            </p:cNvPr>
            <p:cNvSpPr/>
            <p:nvPr/>
          </p:nvSpPr>
          <p:spPr>
            <a:xfrm>
              <a:off x="2873051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7" name="Google Shape;2586;p78">
              <a:extLst>
                <a:ext uri="{FF2B5EF4-FFF2-40B4-BE49-F238E27FC236}">
                  <a16:creationId xmlns:a16="http://schemas.microsoft.com/office/drawing/2014/main" id="{C361EAE3-BA21-9E45-3897-A7F8B9BB8798}"/>
                </a:ext>
              </a:extLst>
            </p:cNvPr>
            <p:cNvSpPr/>
            <p:nvPr/>
          </p:nvSpPr>
          <p:spPr>
            <a:xfrm>
              <a:off x="2873051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" name="Google Shape;2587;p78">
              <a:extLst>
                <a:ext uri="{FF2B5EF4-FFF2-40B4-BE49-F238E27FC236}">
                  <a16:creationId xmlns:a16="http://schemas.microsoft.com/office/drawing/2014/main" id="{04E7AA4D-EFC1-9189-DD76-22B55F8515EF}"/>
                </a:ext>
              </a:extLst>
            </p:cNvPr>
            <p:cNvSpPr/>
            <p:nvPr/>
          </p:nvSpPr>
          <p:spPr>
            <a:xfrm>
              <a:off x="2873051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" name="Google Shape;2588;p78">
              <a:extLst>
                <a:ext uri="{FF2B5EF4-FFF2-40B4-BE49-F238E27FC236}">
                  <a16:creationId xmlns:a16="http://schemas.microsoft.com/office/drawing/2014/main" id="{3E0FBFDA-4DE9-E5BC-1ECB-6C097CFFCA33}"/>
                </a:ext>
              </a:extLst>
            </p:cNvPr>
            <p:cNvSpPr/>
            <p:nvPr/>
          </p:nvSpPr>
          <p:spPr>
            <a:xfrm>
              <a:off x="2873051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" name="Google Shape;2589;p78">
              <a:extLst>
                <a:ext uri="{FF2B5EF4-FFF2-40B4-BE49-F238E27FC236}">
                  <a16:creationId xmlns:a16="http://schemas.microsoft.com/office/drawing/2014/main" id="{CCE51E2A-56C8-88D2-AEF8-5860397FC5D5}"/>
                </a:ext>
              </a:extLst>
            </p:cNvPr>
            <p:cNvSpPr/>
            <p:nvPr/>
          </p:nvSpPr>
          <p:spPr>
            <a:xfrm>
              <a:off x="2873051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1" name="Google Shape;2590;p78">
              <a:extLst>
                <a:ext uri="{FF2B5EF4-FFF2-40B4-BE49-F238E27FC236}">
                  <a16:creationId xmlns:a16="http://schemas.microsoft.com/office/drawing/2014/main" id="{3B3C5025-B44B-5EFC-11BB-6EEB5F34D6DF}"/>
                </a:ext>
              </a:extLst>
            </p:cNvPr>
            <p:cNvSpPr/>
            <p:nvPr/>
          </p:nvSpPr>
          <p:spPr>
            <a:xfrm>
              <a:off x="2873051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2" name="Google Shape;2591;p78">
              <a:extLst>
                <a:ext uri="{FF2B5EF4-FFF2-40B4-BE49-F238E27FC236}">
                  <a16:creationId xmlns:a16="http://schemas.microsoft.com/office/drawing/2014/main" id="{4A647001-03FF-288C-8F8D-E2F1DF9F403C}"/>
                </a:ext>
              </a:extLst>
            </p:cNvPr>
            <p:cNvSpPr/>
            <p:nvPr/>
          </p:nvSpPr>
          <p:spPr>
            <a:xfrm>
              <a:off x="2771796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3" name="Google Shape;2592;p78">
              <a:extLst>
                <a:ext uri="{FF2B5EF4-FFF2-40B4-BE49-F238E27FC236}">
                  <a16:creationId xmlns:a16="http://schemas.microsoft.com/office/drawing/2014/main" id="{980DFA0F-4CA4-1770-8013-C44D4DAFC4DE}"/>
                </a:ext>
              </a:extLst>
            </p:cNvPr>
            <p:cNvSpPr/>
            <p:nvPr/>
          </p:nvSpPr>
          <p:spPr>
            <a:xfrm>
              <a:off x="2771796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4" name="Google Shape;2593;p78">
              <a:extLst>
                <a:ext uri="{FF2B5EF4-FFF2-40B4-BE49-F238E27FC236}">
                  <a16:creationId xmlns:a16="http://schemas.microsoft.com/office/drawing/2014/main" id="{3C96125C-4D93-A80D-3938-C7E98D5948CB}"/>
                </a:ext>
              </a:extLst>
            </p:cNvPr>
            <p:cNvSpPr/>
            <p:nvPr/>
          </p:nvSpPr>
          <p:spPr>
            <a:xfrm>
              <a:off x="2771796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" name="Google Shape;2594;p78">
              <a:extLst>
                <a:ext uri="{FF2B5EF4-FFF2-40B4-BE49-F238E27FC236}">
                  <a16:creationId xmlns:a16="http://schemas.microsoft.com/office/drawing/2014/main" id="{5624AD15-5377-37AB-D7E6-75F897B402FF}"/>
                </a:ext>
              </a:extLst>
            </p:cNvPr>
            <p:cNvSpPr/>
            <p:nvPr/>
          </p:nvSpPr>
          <p:spPr>
            <a:xfrm>
              <a:off x="2771796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" name="Google Shape;2595;p78">
              <a:extLst>
                <a:ext uri="{FF2B5EF4-FFF2-40B4-BE49-F238E27FC236}">
                  <a16:creationId xmlns:a16="http://schemas.microsoft.com/office/drawing/2014/main" id="{B04152E6-F78D-9A79-2586-C2D1A014A596}"/>
                </a:ext>
              </a:extLst>
            </p:cNvPr>
            <p:cNvSpPr/>
            <p:nvPr/>
          </p:nvSpPr>
          <p:spPr>
            <a:xfrm>
              <a:off x="2771796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7" name="Google Shape;2596;p78">
              <a:extLst>
                <a:ext uri="{FF2B5EF4-FFF2-40B4-BE49-F238E27FC236}">
                  <a16:creationId xmlns:a16="http://schemas.microsoft.com/office/drawing/2014/main" id="{EEFD838A-CF87-C0E6-D798-A7431F3730D7}"/>
                </a:ext>
              </a:extLst>
            </p:cNvPr>
            <p:cNvSpPr/>
            <p:nvPr/>
          </p:nvSpPr>
          <p:spPr>
            <a:xfrm>
              <a:off x="2771796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" name="Google Shape;2597;p78">
              <a:extLst>
                <a:ext uri="{FF2B5EF4-FFF2-40B4-BE49-F238E27FC236}">
                  <a16:creationId xmlns:a16="http://schemas.microsoft.com/office/drawing/2014/main" id="{F96B8D77-4040-83B4-752E-56D01F35C7E4}"/>
                </a:ext>
              </a:extLst>
            </p:cNvPr>
            <p:cNvSpPr/>
            <p:nvPr/>
          </p:nvSpPr>
          <p:spPr>
            <a:xfrm>
              <a:off x="2771796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9" name="Google Shape;2598;p78">
              <a:extLst>
                <a:ext uri="{FF2B5EF4-FFF2-40B4-BE49-F238E27FC236}">
                  <a16:creationId xmlns:a16="http://schemas.microsoft.com/office/drawing/2014/main" id="{C25AD259-C481-A79B-BB34-24581DED65B0}"/>
                </a:ext>
              </a:extLst>
            </p:cNvPr>
            <p:cNvSpPr/>
            <p:nvPr/>
          </p:nvSpPr>
          <p:spPr>
            <a:xfrm>
              <a:off x="2771796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" name="Google Shape;2599;p78">
              <a:extLst>
                <a:ext uri="{FF2B5EF4-FFF2-40B4-BE49-F238E27FC236}">
                  <a16:creationId xmlns:a16="http://schemas.microsoft.com/office/drawing/2014/main" id="{E670A5E6-8A5F-5EA9-44B2-4DA7456E4A17}"/>
                </a:ext>
              </a:extLst>
            </p:cNvPr>
            <p:cNvSpPr/>
            <p:nvPr/>
          </p:nvSpPr>
          <p:spPr>
            <a:xfrm>
              <a:off x="2771796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" name="Google Shape;2600;p78">
              <a:extLst>
                <a:ext uri="{FF2B5EF4-FFF2-40B4-BE49-F238E27FC236}">
                  <a16:creationId xmlns:a16="http://schemas.microsoft.com/office/drawing/2014/main" id="{5664C507-975C-D209-A0A1-F3C6556F83DF}"/>
                </a:ext>
              </a:extLst>
            </p:cNvPr>
            <p:cNvSpPr/>
            <p:nvPr/>
          </p:nvSpPr>
          <p:spPr>
            <a:xfrm>
              <a:off x="2771796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" name="Google Shape;2601;p78">
              <a:extLst>
                <a:ext uri="{FF2B5EF4-FFF2-40B4-BE49-F238E27FC236}">
                  <a16:creationId xmlns:a16="http://schemas.microsoft.com/office/drawing/2014/main" id="{2B513790-5E2E-1FC0-6506-7F8C30CBA912}"/>
                </a:ext>
              </a:extLst>
            </p:cNvPr>
            <p:cNvSpPr/>
            <p:nvPr/>
          </p:nvSpPr>
          <p:spPr>
            <a:xfrm>
              <a:off x="2771796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3" name="Google Shape;2602;p78">
              <a:extLst>
                <a:ext uri="{FF2B5EF4-FFF2-40B4-BE49-F238E27FC236}">
                  <a16:creationId xmlns:a16="http://schemas.microsoft.com/office/drawing/2014/main" id="{A8321780-0D11-5E30-8EFF-6C25C91BEB36}"/>
                </a:ext>
              </a:extLst>
            </p:cNvPr>
            <p:cNvSpPr/>
            <p:nvPr/>
          </p:nvSpPr>
          <p:spPr>
            <a:xfrm>
              <a:off x="2771796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" name="Google Shape;2603;p78">
              <a:extLst>
                <a:ext uri="{FF2B5EF4-FFF2-40B4-BE49-F238E27FC236}">
                  <a16:creationId xmlns:a16="http://schemas.microsoft.com/office/drawing/2014/main" id="{B79BB078-1F47-FD36-1E29-FD5EAB192E54}"/>
                </a:ext>
              </a:extLst>
            </p:cNvPr>
            <p:cNvSpPr/>
            <p:nvPr/>
          </p:nvSpPr>
          <p:spPr>
            <a:xfrm>
              <a:off x="2771796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" name="Google Shape;2604;p78">
              <a:extLst>
                <a:ext uri="{FF2B5EF4-FFF2-40B4-BE49-F238E27FC236}">
                  <a16:creationId xmlns:a16="http://schemas.microsoft.com/office/drawing/2014/main" id="{ADC25D53-8A85-BDB6-7285-6BA589E6F388}"/>
                </a:ext>
              </a:extLst>
            </p:cNvPr>
            <p:cNvSpPr/>
            <p:nvPr/>
          </p:nvSpPr>
          <p:spPr>
            <a:xfrm>
              <a:off x="2771796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6" name="Google Shape;2605;p78">
              <a:extLst>
                <a:ext uri="{FF2B5EF4-FFF2-40B4-BE49-F238E27FC236}">
                  <a16:creationId xmlns:a16="http://schemas.microsoft.com/office/drawing/2014/main" id="{81E70853-422C-4605-02BD-B20FC9B7D1A9}"/>
                </a:ext>
              </a:extLst>
            </p:cNvPr>
            <p:cNvSpPr/>
            <p:nvPr/>
          </p:nvSpPr>
          <p:spPr>
            <a:xfrm>
              <a:off x="2771796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7" name="Google Shape;2606;p78">
              <a:extLst>
                <a:ext uri="{FF2B5EF4-FFF2-40B4-BE49-F238E27FC236}">
                  <a16:creationId xmlns:a16="http://schemas.microsoft.com/office/drawing/2014/main" id="{CFE4B677-054C-A369-2B5F-1970861449D4}"/>
                </a:ext>
              </a:extLst>
            </p:cNvPr>
            <p:cNvSpPr/>
            <p:nvPr/>
          </p:nvSpPr>
          <p:spPr>
            <a:xfrm>
              <a:off x="2771796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8" name="Google Shape;2607;p78">
              <a:extLst>
                <a:ext uri="{FF2B5EF4-FFF2-40B4-BE49-F238E27FC236}">
                  <a16:creationId xmlns:a16="http://schemas.microsoft.com/office/drawing/2014/main" id="{5A56A143-9DD7-247E-4379-6C6C13EEF55D}"/>
                </a:ext>
              </a:extLst>
            </p:cNvPr>
            <p:cNvSpPr/>
            <p:nvPr/>
          </p:nvSpPr>
          <p:spPr>
            <a:xfrm>
              <a:off x="2771796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9" name="Google Shape;2608;p78">
              <a:extLst>
                <a:ext uri="{FF2B5EF4-FFF2-40B4-BE49-F238E27FC236}">
                  <a16:creationId xmlns:a16="http://schemas.microsoft.com/office/drawing/2014/main" id="{DFEC2AE4-D5DC-A02D-FFD8-D6320A7EBE52}"/>
                </a:ext>
              </a:extLst>
            </p:cNvPr>
            <p:cNvSpPr/>
            <p:nvPr/>
          </p:nvSpPr>
          <p:spPr>
            <a:xfrm>
              <a:off x="2771796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0" name="Google Shape;2609;p78">
              <a:extLst>
                <a:ext uri="{FF2B5EF4-FFF2-40B4-BE49-F238E27FC236}">
                  <a16:creationId xmlns:a16="http://schemas.microsoft.com/office/drawing/2014/main" id="{471988A7-7E44-28F2-E76D-6845C125F7DA}"/>
                </a:ext>
              </a:extLst>
            </p:cNvPr>
            <p:cNvSpPr/>
            <p:nvPr/>
          </p:nvSpPr>
          <p:spPr>
            <a:xfrm>
              <a:off x="2771796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" name="Google Shape;2610;p78">
              <a:extLst>
                <a:ext uri="{FF2B5EF4-FFF2-40B4-BE49-F238E27FC236}">
                  <a16:creationId xmlns:a16="http://schemas.microsoft.com/office/drawing/2014/main" id="{837F0CBB-EC7B-8B1B-2ADB-58509255CE58}"/>
                </a:ext>
              </a:extLst>
            </p:cNvPr>
            <p:cNvSpPr/>
            <p:nvPr/>
          </p:nvSpPr>
          <p:spPr>
            <a:xfrm>
              <a:off x="2670773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2" name="Google Shape;2611;p78">
              <a:extLst>
                <a:ext uri="{FF2B5EF4-FFF2-40B4-BE49-F238E27FC236}">
                  <a16:creationId xmlns:a16="http://schemas.microsoft.com/office/drawing/2014/main" id="{C762CC89-5AB0-FE6E-8FF3-668C2B819FAB}"/>
                </a:ext>
              </a:extLst>
            </p:cNvPr>
            <p:cNvSpPr/>
            <p:nvPr/>
          </p:nvSpPr>
          <p:spPr>
            <a:xfrm>
              <a:off x="2670773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" name="Google Shape;2612;p78">
              <a:extLst>
                <a:ext uri="{FF2B5EF4-FFF2-40B4-BE49-F238E27FC236}">
                  <a16:creationId xmlns:a16="http://schemas.microsoft.com/office/drawing/2014/main" id="{D7D04199-DBC6-B0C4-D7A7-BFAF2D906F7C}"/>
                </a:ext>
              </a:extLst>
            </p:cNvPr>
            <p:cNvSpPr/>
            <p:nvPr/>
          </p:nvSpPr>
          <p:spPr>
            <a:xfrm>
              <a:off x="2670773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4" name="Google Shape;2613;p78">
              <a:extLst>
                <a:ext uri="{FF2B5EF4-FFF2-40B4-BE49-F238E27FC236}">
                  <a16:creationId xmlns:a16="http://schemas.microsoft.com/office/drawing/2014/main" id="{1AD2DE24-5481-9968-C302-664FA7ADF2D2}"/>
                </a:ext>
              </a:extLst>
            </p:cNvPr>
            <p:cNvSpPr/>
            <p:nvPr/>
          </p:nvSpPr>
          <p:spPr>
            <a:xfrm>
              <a:off x="2670773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5" name="Google Shape;2614;p78">
              <a:extLst>
                <a:ext uri="{FF2B5EF4-FFF2-40B4-BE49-F238E27FC236}">
                  <a16:creationId xmlns:a16="http://schemas.microsoft.com/office/drawing/2014/main" id="{282E4B25-7DC3-4793-9A60-DAC4B521C323}"/>
                </a:ext>
              </a:extLst>
            </p:cNvPr>
            <p:cNvSpPr/>
            <p:nvPr/>
          </p:nvSpPr>
          <p:spPr>
            <a:xfrm>
              <a:off x="2670773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6" name="Google Shape;2615;p78">
              <a:extLst>
                <a:ext uri="{FF2B5EF4-FFF2-40B4-BE49-F238E27FC236}">
                  <a16:creationId xmlns:a16="http://schemas.microsoft.com/office/drawing/2014/main" id="{99EBC077-49CB-688B-B99A-F1C912623C72}"/>
                </a:ext>
              </a:extLst>
            </p:cNvPr>
            <p:cNvSpPr/>
            <p:nvPr/>
          </p:nvSpPr>
          <p:spPr>
            <a:xfrm>
              <a:off x="2670773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7" name="Google Shape;2616;p78">
              <a:extLst>
                <a:ext uri="{FF2B5EF4-FFF2-40B4-BE49-F238E27FC236}">
                  <a16:creationId xmlns:a16="http://schemas.microsoft.com/office/drawing/2014/main" id="{8FD72D6D-C410-6F75-DE5B-E02F3294CDD9}"/>
                </a:ext>
              </a:extLst>
            </p:cNvPr>
            <p:cNvSpPr/>
            <p:nvPr/>
          </p:nvSpPr>
          <p:spPr>
            <a:xfrm>
              <a:off x="2670773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8" name="Google Shape;2617;p78">
              <a:extLst>
                <a:ext uri="{FF2B5EF4-FFF2-40B4-BE49-F238E27FC236}">
                  <a16:creationId xmlns:a16="http://schemas.microsoft.com/office/drawing/2014/main" id="{101DE875-D319-6E14-15C2-7056E5199C2F}"/>
                </a:ext>
              </a:extLst>
            </p:cNvPr>
            <p:cNvSpPr/>
            <p:nvPr/>
          </p:nvSpPr>
          <p:spPr>
            <a:xfrm>
              <a:off x="2670773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9" name="Google Shape;2618;p78">
              <a:extLst>
                <a:ext uri="{FF2B5EF4-FFF2-40B4-BE49-F238E27FC236}">
                  <a16:creationId xmlns:a16="http://schemas.microsoft.com/office/drawing/2014/main" id="{9F7F73C8-5FC4-8E2D-189F-CBAF84C49E0A}"/>
                </a:ext>
              </a:extLst>
            </p:cNvPr>
            <p:cNvSpPr/>
            <p:nvPr/>
          </p:nvSpPr>
          <p:spPr>
            <a:xfrm>
              <a:off x="267077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0" name="Google Shape;2619;p78">
              <a:extLst>
                <a:ext uri="{FF2B5EF4-FFF2-40B4-BE49-F238E27FC236}">
                  <a16:creationId xmlns:a16="http://schemas.microsoft.com/office/drawing/2014/main" id="{68BEBCD8-488B-FA5C-E9CB-D39F84F11BBC}"/>
                </a:ext>
              </a:extLst>
            </p:cNvPr>
            <p:cNvSpPr/>
            <p:nvPr/>
          </p:nvSpPr>
          <p:spPr>
            <a:xfrm>
              <a:off x="2670773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1" name="Google Shape;2620;p78">
              <a:extLst>
                <a:ext uri="{FF2B5EF4-FFF2-40B4-BE49-F238E27FC236}">
                  <a16:creationId xmlns:a16="http://schemas.microsoft.com/office/drawing/2014/main" id="{C407FD82-EB74-9552-C74E-677B8DF88E11}"/>
                </a:ext>
              </a:extLst>
            </p:cNvPr>
            <p:cNvSpPr/>
            <p:nvPr/>
          </p:nvSpPr>
          <p:spPr>
            <a:xfrm>
              <a:off x="267077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2" name="Google Shape;2621;p78">
              <a:extLst>
                <a:ext uri="{FF2B5EF4-FFF2-40B4-BE49-F238E27FC236}">
                  <a16:creationId xmlns:a16="http://schemas.microsoft.com/office/drawing/2014/main" id="{67602211-F33E-C382-0439-BEE50DBB79E0}"/>
                </a:ext>
              </a:extLst>
            </p:cNvPr>
            <p:cNvSpPr/>
            <p:nvPr/>
          </p:nvSpPr>
          <p:spPr>
            <a:xfrm>
              <a:off x="267077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3" name="Google Shape;2622;p78">
              <a:extLst>
                <a:ext uri="{FF2B5EF4-FFF2-40B4-BE49-F238E27FC236}">
                  <a16:creationId xmlns:a16="http://schemas.microsoft.com/office/drawing/2014/main" id="{6386D3E0-3D44-31A5-81A6-6EE82EC7C4A5}"/>
                </a:ext>
              </a:extLst>
            </p:cNvPr>
            <p:cNvSpPr/>
            <p:nvPr/>
          </p:nvSpPr>
          <p:spPr>
            <a:xfrm>
              <a:off x="2670773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4" name="Google Shape;2623;p78">
              <a:extLst>
                <a:ext uri="{FF2B5EF4-FFF2-40B4-BE49-F238E27FC236}">
                  <a16:creationId xmlns:a16="http://schemas.microsoft.com/office/drawing/2014/main" id="{848BD3A1-E67A-6180-BF01-9D20FB4FA10B}"/>
                </a:ext>
              </a:extLst>
            </p:cNvPr>
            <p:cNvSpPr/>
            <p:nvPr/>
          </p:nvSpPr>
          <p:spPr>
            <a:xfrm>
              <a:off x="2670773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5" name="Google Shape;2624;p78">
              <a:extLst>
                <a:ext uri="{FF2B5EF4-FFF2-40B4-BE49-F238E27FC236}">
                  <a16:creationId xmlns:a16="http://schemas.microsoft.com/office/drawing/2014/main" id="{7963D85E-6F02-34D8-9905-63C453A32597}"/>
                </a:ext>
              </a:extLst>
            </p:cNvPr>
            <p:cNvSpPr/>
            <p:nvPr/>
          </p:nvSpPr>
          <p:spPr>
            <a:xfrm>
              <a:off x="2670773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6" name="Google Shape;2625;p78">
              <a:extLst>
                <a:ext uri="{FF2B5EF4-FFF2-40B4-BE49-F238E27FC236}">
                  <a16:creationId xmlns:a16="http://schemas.microsoft.com/office/drawing/2014/main" id="{4949363F-4924-BEE6-1444-8E62EFF18922}"/>
                </a:ext>
              </a:extLst>
            </p:cNvPr>
            <p:cNvSpPr/>
            <p:nvPr/>
          </p:nvSpPr>
          <p:spPr>
            <a:xfrm>
              <a:off x="2670773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" name="Google Shape;2626;p78">
              <a:extLst>
                <a:ext uri="{FF2B5EF4-FFF2-40B4-BE49-F238E27FC236}">
                  <a16:creationId xmlns:a16="http://schemas.microsoft.com/office/drawing/2014/main" id="{0127F12E-27EE-7ADD-D788-D67382470176}"/>
                </a:ext>
              </a:extLst>
            </p:cNvPr>
            <p:cNvSpPr/>
            <p:nvPr/>
          </p:nvSpPr>
          <p:spPr>
            <a:xfrm>
              <a:off x="2670773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" name="Google Shape;2627;p78">
              <a:extLst>
                <a:ext uri="{FF2B5EF4-FFF2-40B4-BE49-F238E27FC236}">
                  <a16:creationId xmlns:a16="http://schemas.microsoft.com/office/drawing/2014/main" id="{4BC05932-AA47-C9C5-7D10-F05104599DD9}"/>
                </a:ext>
              </a:extLst>
            </p:cNvPr>
            <p:cNvSpPr/>
            <p:nvPr/>
          </p:nvSpPr>
          <p:spPr>
            <a:xfrm>
              <a:off x="2670773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" name="Google Shape;2628;p78">
              <a:extLst>
                <a:ext uri="{FF2B5EF4-FFF2-40B4-BE49-F238E27FC236}">
                  <a16:creationId xmlns:a16="http://schemas.microsoft.com/office/drawing/2014/main" id="{1ADE87B4-736F-08B5-76AD-EE94AE732030}"/>
                </a:ext>
              </a:extLst>
            </p:cNvPr>
            <p:cNvSpPr/>
            <p:nvPr/>
          </p:nvSpPr>
          <p:spPr>
            <a:xfrm>
              <a:off x="256951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" name="Google Shape;2629;p78">
              <a:extLst>
                <a:ext uri="{FF2B5EF4-FFF2-40B4-BE49-F238E27FC236}">
                  <a16:creationId xmlns:a16="http://schemas.microsoft.com/office/drawing/2014/main" id="{DB4F3EDA-5765-6B68-F0F4-12569C6A1F7E}"/>
                </a:ext>
              </a:extLst>
            </p:cNvPr>
            <p:cNvSpPr/>
            <p:nvPr/>
          </p:nvSpPr>
          <p:spPr>
            <a:xfrm>
              <a:off x="2569518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" name="Google Shape;2630;p78">
              <a:extLst>
                <a:ext uri="{FF2B5EF4-FFF2-40B4-BE49-F238E27FC236}">
                  <a16:creationId xmlns:a16="http://schemas.microsoft.com/office/drawing/2014/main" id="{68138378-7CB9-6241-D15B-B91A035B42D0}"/>
                </a:ext>
              </a:extLst>
            </p:cNvPr>
            <p:cNvSpPr/>
            <p:nvPr/>
          </p:nvSpPr>
          <p:spPr>
            <a:xfrm>
              <a:off x="2569518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" name="Google Shape;2631;p78">
              <a:extLst>
                <a:ext uri="{FF2B5EF4-FFF2-40B4-BE49-F238E27FC236}">
                  <a16:creationId xmlns:a16="http://schemas.microsoft.com/office/drawing/2014/main" id="{290D7A7B-901F-3321-F508-FAEC04A922B1}"/>
                </a:ext>
              </a:extLst>
            </p:cNvPr>
            <p:cNvSpPr/>
            <p:nvPr/>
          </p:nvSpPr>
          <p:spPr>
            <a:xfrm>
              <a:off x="2569518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3" name="Google Shape;2632;p78">
              <a:extLst>
                <a:ext uri="{FF2B5EF4-FFF2-40B4-BE49-F238E27FC236}">
                  <a16:creationId xmlns:a16="http://schemas.microsoft.com/office/drawing/2014/main" id="{23FA97AB-E9A4-589A-7CD2-5D4DE7DC7BFF}"/>
                </a:ext>
              </a:extLst>
            </p:cNvPr>
            <p:cNvSpPr/>
            <p:nvPr/>
          </p:nvSpPr>
          <p:spPr>
            <a:xfrm>
              <a:off x="2569518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4" name="Google Shape;2633;p78">
              <a:extLst>
                <a:ext uri="{FF2B5EF4-FFF2-40B4-BE49-F238E27FC236}">
                  <a16:creationId xmlns:a16="http://schemas.microsoft.com/office/drawing/2014/main" id="{476C09D9-9A80-9F34-B87B-4EA734C284E3}"/>
                </a:ext>
              </a:extLst>
            </p:cNvPr>
            <p:cNvSpPr/>
            <p:nvPr/>
          </p:nvSpPr>
          <p:spPr>
            <a:xfrm>
              <a:off x="2569518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" name="Google Shape;2634;p78">
              <a:extLst>
                <a:ext uri="{FF2B5EF4-FFF2-40B4-BE49-F238E27FC236}">
                  <a16:creationId xmlns:a16="http://schemas.microsoft.com/office/drawing/2014/main" id="{267B27D0-45E0-010E-10D9-82E45C95985D}"/>
                </a:ext>
              </a:extLst>
            </p:cNvPr>
            <p:cNvSpPr/>
            <p:nvPr/>
          </p:nvSpPr>
          <p:spPr>
            <a:xfrm>
              <a:off x="256951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" name="Google Shape;2635;p78">
              <a:extLst>
                <a:ext uri="{FF2B5EF4-FFF2-40B4-BE49-F238E27FC236}">
                  <a16:creationId xmlns:a16="http://schemas.microsoft.com/office/drawing/2014/main" id="{19D3E66D-5D92-C0A2-F44C-DDF573DE7279}"/>
                </a:ext>
              </a:extLst>
            </p:cNvPr>
            <p:cNvSpPr/>
            <p:nvPr/>
          </p:nvSpPr>
          <p:spPr>
            <a:xfrm>
              <a:off x="2569518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" name="Google Shape;2636;p78">
              <a:extLst>
                <a:ext uri="{FF2B5EF4-FFF2-40B4-BE49-F238E27FC236}">
                  <a16:creationId xmlns:a16="http://schemas.microsoft.com/office/drawing/2014/main" id="{08989AC7-7D6D-699D-0404-2BC7A96A7F8E}"/>
                </a:ext>
              </a:extLst>
            </p:cNvPr>
            <p:cNvSpPr/>
            <p:nvPr/>
          </p:nvSpPr>
          <p:spPr>
            <a:xfrm>
              <a:off x="2569518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8" name="Google Shape;2637;p78">
              <a:extLst>
                <a:ext uri="{FF2B5EF4-FFF2-40B4-BE49-F238E27FC236}">
                  <a16:creationId xmlns:a16="http://schemas.microsoft.com/office/drawing/2014/main" id="{CA2197EB-5CD5-FA75-C114-641B2F00A0CF}"/>
                </a:ext>
              </a:extLst>
            </p:cNvPr>
            <p:cNvSpPr/>
            <p:nvPr/>
          </p:nvSpPr>
          <p:spPr>
            <a:xfrm>
              <a:off x="2569518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9" name="Google Shape;2638;p78">
              <a:extLst>
                <a:ext uri="{FF2B5EF4-FFF2-40B4-BE49-F238E27FC236}">
                  <a16:creationId xmlns:a16="http://schemas.microsoft.com/office/drawing/2014/main" id="{4F2B7E15-2B52-79D2-D95A-7E54DD134028}"/>
                </a:ext>
              </a:extLst>
            </p:cNvPr>
            <p:cNvSpPr/>
            <p:nvPr/>
          </p:nvSpPr>
          <p:spPr>
            <a:xfrm>
              <a:off x="2569518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0" name="Google Shape;2639;p78">
              <a:extLst>
                <a:ext uri="{FF2B5EF4-FFF2-40B4-BE49-F238E27FC236}">
                  <a16:creationId xmlns:a16="http://schemas.microsoft.com/office/drawing/2014/main" id="{EDDC7D12-7E25-0A9B-986F-AF9862202135}"/>
                </a:ext>
              </a:extLst>
            </p:cNvPr>
            <p:cNvSpPr/>
            <p:nvPr/>
          </p:nvSpPr>
          <p:spPr>
            <a:xfrm>
              <a:off x="256951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1" name="Google Shape;2640;p78">
              <a:extLst>
                <a:ext uri="{FF2B5EF4-FFF2-40B4-BE49-F238E27FC236}">
                  <a16:creationId xmlns:a16="http://schemas.microsoft.com/office/drawing/2014/main" id="{15A8B8B7-6790-F760-E927-C60DD07F5A12}"/>
                </a:ext>
              </a:extLst>
            </p:cNvPr>
            <p:cNvSpPr/>
            <p:nvPr/>
          </p:nvSpPr>
          <p:spPr>
            <a:xfrm>
              <a:off x="256951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2" name="Google Shape;2641;p78">
              <a:extLst>
                <a:ext uri="{FF2B5EF4-FFF2-40B4-BE49-F238E27FC236}">
                  <a16:creationId xmlns:a16="http://schemas.microsoft.com/office/drawing/2014/main" id="{59DEC0F2-B274-E5C5-35FD-9D1854F10601}"/>
                </a:ext>
              </a:extLst>
            </p:cNvPr>
            <p:cNvSpPr/>
            <p:nvPr/>
          </p:nvSpPr>
          <p:spPr>
            <a:xfrm>
              <a:off x="2569518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3" name="Google Shape;2642;p78">
              <a:extLst>
                <a:ext uri="{FF2B5EF4-FFF2-40B4-BE49-F238E27FC236}">
                  <a16:creationId xmlns:a16="http://schemas.microsoft.com/office/drawing/2014/main" id="{A343D911-DC49-C8B1-F4E0-7EBA8C29C5C9}"/>
                </a:ext>
              </a:extLst>
            </p:cNvPr>
            <p:cNvSpPr/>
            <p:nvPr/>
          </p:nvSpPr>
          <p:spPr>
            <a:xfrm>
              <a:off x="256951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" name="Google Shape;2643;p78">
              <a:extLst>
                <a:ext uri="{FF2B5EF4-FFF2-40B4-BE49-F238E27FC236}">
                  <a16:creationId xmlns:a16="http://schemas.microsoft.com/office/drawing/2014/main" id="{97B90541-629E-0515-9F77-D787F0C3DF33}"/>
                </a:ext>
              </a:extLst>
            </p:cNvPr>
            <p:cNvSpPr/>
            <p:nvPr/>
          </p:nvSpPr>
          <p:spPr>
            <a:xfrm>
              <a:off x="256951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" name="Google Shape;2644;p78">
              <a:extLst>
                <a:ext uri="{FF2B5EF4-FFF2-40B4-BE49-F238E27FC236}">
                  <a16:creationId xmlns:a16="http://schemas.microsoft.com/office/drawing/2014/main" id="{33481827-7D9F-8EE6-B220-B3FC777F299F}"/>
                </a:ext>
              </a:extLst>
            </p:cNvPr>
            <p:cNvSpPr/>
            <p:nvPr/>
          </p:nvSpPr>
          <p:spPr>
            <a:xfrm>
              <a:off x="2569518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6" name="Google Shape;2645;p78">
              <a:extLst>
                <a:ext uri="{FF2B5EF4-FFF2-40B4-BE49-F238E27FC236}">
                  <a16:creationId xmlns:a16="http://schemas.microsoft.com/office/drawing/2014/main" id="{37274C8E-583A-2712-E6C3-526FBD89B6B2}"/>
                </a:ext>
              </a:extLst>
            </p:cNvPr>
            <p:cNvSpPr/>
            <p:nvPr/>
          </p:nvSpPr>
          <p:spPr>
            <a:xfrm>
              <a:off x="246823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7" name="Google Shape;2646;p78">
              <a:extLst>
                <a:ext uri="{FF2B5EF4-FFF2-40B4-BE49-F238E27FC236}">
                  <a16:creationId xmlns:a16="http://schemas.microsoft.com/office/drawing/2014/main" id="{70121018-D4A5-7264-1021-7A02240F6E1B}"/>
                </a:ext>
              </a:extLst>
            </p:cNvPr>
            <p:cNvSpPr/>
            <p:nvPr/>
          </p:nvSpPr>
          <p:spPr>
            <a:xfrm>
              <a:off x="2468230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8" name="Google Shape;2647;p78">
              <a:extLst>
                <a:ext uri="{FF2B5EF4-FFF2-40B4-BE49-F238E27FC236}">
                  <a16:creationId xmlns:a16="http://schemas.microsoft.com/office/drawing/2014/main" id="{EED1089A-E076-EC84-11B8-CB3E4DA717C2}"/>
                </a:ext>
              </a:extLst>
            </p:cNvPr>
            <p:cNvSpPr/>
            <p:nvPr/>
          </p:nvSpPr>
          <p:spPr>
            <a:xfrm>
              <a:off x="2468230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9" name="Google Shape;2648;p78">
              <a:extLst>
                <a:ext uri="{FF2B5EF4-FFF2-40B4-BE49-F238E27FC236}">
                  <a16:creationId xmlns:a16="http://schemas.microsoft.com/office/drawing/2014/main" id="{2A973E61-73F8-F0DB-9079-50DB25F067D3}"/>
                </a:ext>
              </a:extLst>
            </p:cNvPr>
            <p:cNvSpPr/>
            <p:nvPr/>
          </p:nvSpPr>
          <p:spPr>
            <a:xfrm>
              <a:off x="2468230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0" name="Google Shape;2649;p78">
              <a:extLst>
                <a:ext uri="{FF2B5EF4-FFF2-40B4-BE49-F238E27FC236}">
                  <a16:creationId xmlns:a16="http://schemas.microsoft.com/office/drawing/2014/main" id="{AC5FF6AC-4D5F-4D20-2B7D-06AF4003326A}"/>
                </a:ext>
              </a:extLst>
            </p:cNvPr>
            <p:cNvSpPr/>
            <p:nvPr/>
          </p:nvSpPr>
          <p:spPr>
            <a:xfrm>
              <a:off x="2468230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1" name="Google Shape;2650;p78">
              <a:extLst>
                <a:ext uri="{FF2B5EF4-FFF2-40B4-BE49-F238E27FC236}">
                  <a16:creationId xmlns:a16="http://schemas.microsoft.com/office/drawing/2014/main" id="{DD911CBC-B87B-053F-3225-B93286F6E5D0}"/>
                </a:ext>
              </a:extLst>
            </p:cNvPr>
            <p:cNvSpPr/>
            <p:nvPr/>
          </p:nvSpPr>
          <p:spPr>
            <a:xfrm>
              <a:off x="2468230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2" name="Google Shape;2651;p78">
              <a:extLst>
                <a:ext uri="{FF2B5EF4-FFF2-40B4-BE49-F238E27FC236}">
                  <a16:creationId xmlns:a16="http://schemas.microsoft.com/office/drawing/2014/main" id="{5399DA4F-59DF-931B-FE7C-F2C8157D4E54}"/>
                </a:ext>
              </a:extLst>
            </p:cNvPr>
            <p:cNvSpPr/>
            <p:nvPr/>
          </p:nvSpPr>
          <p:spPr>
            <a:xfrm>
              <a:off x="2468230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3" name="Google Shape;2652;p78">
              <a:extLst>
                <a:ext uri="{FF2B5EF4-FFF2-40B4-BE49-F238E27FC236}">
                  <a16:creationId xmlns:a16="http://schemas.microsoft.com/office/drawing/2014/main" id="{96FCD965-5912-EF14-665B-0288C468D39A}"/>
                </a:ext>
              </a:extLst>
            </p:cNvPr>
            <p:cNvSpPr/>
            <p:nvPr/>
          </p:nvSpPr>
          <p:spPr>
            <a:xfrm>
              <a:off x="246823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4" name="Google Shape;2653;p78">
              <a:extLst>
                <a:ext uri="{FF2B5EF4-FFF2-40B4-BE49-F238E27FC236}">
                  <a16:creationId xmlns:a16="http://schemas.microsoft.com/office/drawing/2014/main" id="{516AAD09-F502-C779-E757-6A3D2A1B62FB}"/>
                </a:ext>
              </a:extLst>
            </p:cNvPr>
            <p:cNvSpPr/>
            <p:nvPr/>
          </p:nvSpPr>
          <p:spPr>
            <a:xfrm>
              <a:off x="2468230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5" name="Google Shape;2654;p78">
              <a:extLst>
                <a:ext uri="{FF2B5EF4-FFF2-40B4-BE49-F238E27FC236}">
                  <a16:creationId xmlns:a16="http://schemas.microsoft.com/office/drawing/2014/main" id="{A8595F52-2275-8A1B-F436-654B26A4DC79}"/>
                </a:ext>
              </a:extLst>
            </p:cNvPr>
            <p:cNvSpPr/>
            <p:nvPr/>
          </p:nvSpPr>
          <p:spPr>
            <a:xfrm>
              <a:off x="2468230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6" name="Google Shape;2655;p78">
              <a:extLst>
                <a:ext uri="{FF2B5EF4-FFF2-40B4-BE49-F238E27FC236}">
                  <a16:creationId xmlns:a16="http://schemas.microsoft.com/office/drawing/2014/main" id="{991BFB7D-DD8A-5206-3BAB-6DDA9C1E968D}"/>
                </a:ext>
              </a:extLst>
            </p:cNvPr>
            <p:cNvSpPr/>
            <p:nvPr/>
          </p:nvSpPr>
          <p:spPr>
            <a:xfrm>
              <a:off x="246823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7" name="Google Shape;2656;p78">
              <a:extLst>
                <a:ext uri="{FF2B5EF4-FFF2-40B4-BE49-F238E27FC236}">
                  <a16:creationId xmlns:a16="http://schemas.microsoft.com/office/drawing/2014/main" id="{D66E9202-02F9-7F18-404A-E586452DC3C7}"/>
                </a:ext>
              </a:extLst>
            </p:cNvPr>
            <p:cNvSpPr/>
            <p:nvPr/>
          </p:nvSpPr>
          <p:spPr>
            <a:xfrm>
              <a:off x="2468230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8" name="Google Shape;2657;p78">
              <a:extLst>
                <a:ext uri="{FF2B5EF4-FFF2-40B4-BE49-F238E27FC236}">
                  <a16:creationId xmlns:a16="http://schemas.microsoft.com/office/drawing/2014/main" id="{877AA38E-446B-EAD8-9557-B4FCB7DAC117}"/>
                </a:ext>
              </a:extLst>
            </p:cNvPr>
            <p:cNvSpPr/>
            <p:nvPr/>
          </p:nvSpPr>
          <p:spPr>
            <a:xfrm>
              <a:off x="2468230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9" name="Google Shape;2658;p78">
              <a:extLst>
                <a:ext uri="{FF2B5EF4-FFF2-40B4-BE49-F238E27FC236}">
                  <a16:creationId xmlns:a16="http://schemas.microsoft.com/office/drawing/2014/main" id="{81CB3B3D-7A42-C125-FA57-97C65B58371D}"/>
                </a:ext>
              </a:extLst>
            </p:cNvPr>
            <p:cNvSpPr/>
            <p:nvPr/>
          </p:nvSpPr>
          <p:spPr>
            <a:xfrm>
              <a:off x="246823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0" name="Google Shape;2659;p78">
              <a:extLst>
                <a:ext uri="{FF2B5EF4-FFF2-40B4-BE49-F238E27FC236}">
                  <a16:creationId xmlns:a16="http://schemas.microsoft.com/office/drawing/2014/main" id="{146D6327-B34A-DA5B-662A-C2E97475A8A5}"/>
                </a:ext>
              </a:extLst>
            </p:cNvPr>
            <p:cNvSpPr/>
            <p:nvPr/>
          </p:nvSpPr>
          <p:spPr>
            <a:xfrm>
              <a:off x="246823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1" name="Google Shape;2660;p78">
              <a:extLst>
                <a:ext uri="{FF2B5EF4-FFF2-40B4-BE49-F238E27FC236}">
                  <a16:creationId xmlns:a16="http://schemas.microsoft.com/office/drawing/2014/main" id="{43D6F1E0-B87E-87D6-8CD7-666DA995A57E}"/>
                </a:ext>
              </a:extLst>
            </p:cNvPr>
            <p:cNvSpPr/>
            <p:nvPr/>
          </p:nvSpPr>
          <p:spPr>
            <a:xfrm>
              <a:off x="246823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2" name="Google Shape;2661;p78">
              <a:extLst>
                <a:ext uri="{FF2B5EF4-FFF2-40B4-BE49-F238E27FC236}">
                  <a16:creationId xmlns:a16="http://schemas.microsoft.com/office/drawing/2014/main" id="{5CCD2033-39F3-8017-35F9-B20B43AF9704}"/>
                </a:ext>
              </a:extLst>
            </p:cNvPr>
            <p:cNvSpPr/>
            <p:nvPr/>
          </p:nvSpPr>
          <p:spPr>
            <a:xfrm>
              <a:off x="246823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3" name="Google Shape;2662;p78">
              <a:extLst>
                <a:ext uri="{FF2B5EF4-FFF2-40B4-BE49-F238E27FC236}">
                  <a16:creationId xmlns:a16="http://schemas.microsoft.com/office/drawing/2014/main" id="{2A488101-80F4-8FEB-F1D0-61AADC783472}"/>
                </a:ext>
              </a:extLst>
            </p:cNvPr>
            <p:cNvSpPr/>
            <p:nvPr/>
          </p:nvSpPr>
          <p:spPr>
            <a:xfrm>
              <a:off x="2468230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4" name="Google Shape;2663;p78">
              <a:extLst>
                <a:ext uri="{FF2B5EF4-FFF2-40B4-BE49-F238E27FC236}">
                  <a16:creationId xmlns:a16="http://schemas.microsoft.com/office/drawing/2014/main" id="{5B87A777-C3AD-E0BA-A132-379957A69E35}"/>
                </a:ext>
              </a:extLst>
            </p:cNvPr>
            <p:cNvSpPr/>
            <p:nvPr/>
          </p:nvSpPr>
          <p:spPr>
            <a:xfrm>
              <a:off x="2366974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5" name="Google Shape;2664;p78">
              <a:extLst>
                <a:ext uri="{FF2B5EF4-FFF2-40B4-BE49-F238E27FC236}">
                  <a16:creationId xmlns:a16="http://schemas.microsoft.com/office/drawing/2014/main" id="{EF797459-98C6-E1B9-B108-FFC5FC37F41B}"/>
                </a:ext>
              </a:extLst>
            </p:cNvPr>
            <p:cNvSpPr/>
            <p:nvPr/>
          </p:nvSpPr>
          <p:spPr>
            <a:xfrm>
              <a:off x="2366974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6" name="Google Shape;2665;p78">
              <a:extLst>
                <a:ext uri="{FF2B5EF4-FFF2-40B4-BE49-F238E27FC236}">
                  <a16:creationId xmlns:a16="http://schemas.microsoft.com/office/drawing/2014/main" id="{EB07813C-E6BC-F662-5E7D-9ABBEB3F9FE5}"/>
                </a:ext>
              </a:extLst>
            </p:cNvPr>
            <p:cNvSpPr/>
            <p:nvPr/>
          </p:nvSpPr>
          <p:spPr>
            <a:xfrm>
              <a:off x="2366974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7" name="Google Shape;2666;p78">
              <a:extLst>
                <a:ext uri="{FF2B5EF4-FFF2-40B4-BE49-F238E27FC236}">
                  <a16:creationId xmlns:a16="http://schemas.microsoft.com/office/drawing/2014/main" id="{3133C45B-1C25-C105-E709-4AA72BF62A4E}"/>
                </a:ext>
              </a:extLst>
            </p:cNvPr>
            <p:cNvSpPr/>
            <p:nvPr/>
          </p:nvSpPr>
          <p:spPr>
            <a:xfrm>
              <a:off x="2366974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8" name="Google Shape;2667;p78">
              <a:extLst>
                <a:ext uri="{FF2B5EF4-FFF2-40B4-BE49-F238E27FC236}">
                  <a16:creationId xmlns:a16="http://schemas.microsoft.com/office/drawing/2014/main" id="{7E28F5E6-E4E7-EA2F-F325-8739466AA1B3}"/>
                </a:ext>
              </a:extLst>
            </p:cNvPr>
            <p:cNvSpPr/>
            <p:nvPr/>
          </p:nvSpPr>
          <p:spPr>
            <a:xfrm>
              <a:off x="2366974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9" name="Google Shape;2668;p78">
              <a:extLst>
                <a:ext uri="{FF2B5EF4-FFF2-40B4-BE49-F238E27FC236}">
                  <a16:creationId xmlns:a16="http://schemas.microsoft.com/office/drawing/2014/main" id="{F3274A65-E7C7-1803-1ACE-660A09D5BCF8}"/>
                </a:ext>
              </a:extLst>
            </p:cNvPr>
            <p:cNvSpPr/>
            <p:nvPr/>
          </p:nvSpPr>
          <p:spPr>
            <a:xfrm>
              <a:off x="2366974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0" name="Google Shape;2669;p78">
              <a:extLst>
                <a:ext uri="{FF2B5EF4-FFF2-40B4-BE49-F238E27FC236}">
                  <a16:creationId xmlns:a16="http://schemas.microsoft.com/office/drawing/2014/main" id="{2898DEC1-FE5D-A596-E2F4-0493076A202E}"/>
                </a:ext>
              </a:extLst>
            </p:cNvPr>
            <p:cNvSpPr/>
            <p:nvPr/>
          </p:nvSpPr>
          <p:spPr>
            <a:xfrm>
              <a:off x="2366974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1" name="Google Shape;2670;p78">
              <a:extLst>
                <a:ext uri="{FF2B5EF4-FFF2-40B4-BE49-F238E27FC236}">
                  <a16:creationId xmlns:a16="http://schemas.microsoft.com/office/drawing/2014/main" id="{BBEDC378-3A79-0BD0-6B84-35325E46838D}"/>
                </a:ext>
              </a:extLst>
            </p:cNvPr>
            <p:cNvSpPr/>
            <p:nvPr/>
          </p:nvSpPr>
          <p:spPr>
            <a:xfrm>
              <a:off x="2366974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2" name="Google Shape;2671;p78">
              <a:extLst>
                <a:ext uri="{FF2B5EF4-FFF2-40B4-BE49-F238E27FC236}">
                  <a16:creationId xmlns:a16="http://schemas.microsoft.com/office/drawing/2014/main" id="{D52BF7D5-6290-5C5B-FE4D-2DA1E9CE4EAC}"/>
                </a:ext>
              </a:extLst>
            </p:cNvPr>
            <p:cNvSpPr/>
            <p:nvPr/>
          </p:nvSpPr>
          <p:spPr>
            <a:xfrm>
              <a:off x="2366974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3" name="Google Shape;2672;p78">
              <a:extLst>
                <a:ext uri="{FF2B5EF4-FFF2-40B4-BE49-F238E27FC236}">
                  <a16:creationId xmlns:a16="http://schemas.microsoft.com/office/drawing/2014/main" id="{948B2F30-BFB8-467A-D3E4-1CECAD68963C}"/>
                </a:ext>
              </a:extLst>
            </p:cNvPr>
            <p:cNvSpPr/>
            <p:nvPr/>
          </p:nvSpPr>
          <p:spPr>
            <a:xfrm>
              <a:off x="2366974" y="2271681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4" name="Google Shape;2673;p78">
              <a:extLst>
                <a:ext uri="{FF2B5EF4-FFF2-40B4-BE49-F238E27FC236}">
                  <a16:creationId xmlns:a16="http://schemas.microsoft.com/office/drawing/2014/main" id="{4A6E7C48-40BB-485B-3305-3449AC4BC8CD}"/>
                </a:ext>
              </a:extLst>
            </p:cNvPr>
            <p:cNvSpPr/>
            <p:nvPr/>
          </p:nvSpPr>
          <p:spPr>
            <a:xfrm>
              <a:off x="2366974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5" name="Google Shape;2674;p78">
              <a:extLst>
                <a:ext uri="{FF2B5EF4-FFF2-40B4-BE49-F238E27FC236}">
                  <a16:creationId xmlns:a16="http://schemas.microsoft.com/office/drawing/2014/main" id="{386D3C80-486E-36CF-810C-6EE79E024F4B}"/>
                </a:ext>
              </a:extLst>
            </p:cNvPr>
            <p:cNvSpPr/>
            <p:nvPr/>
          </p:nvSpPr>
          <p:spPr>
            <a:xfrm>
              <a:off x="2366974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6" name="Google Shape;2675;p78">
              <a:extLst>
                <a:ext uri="{FF2B5EF4-FFF2-40B4-BE49-F238E27FC236}">
                  <a16:creationId xmlns:a16="http://schemas.microsoft.com/office/drawing/2014/main" id="{F825403E-D208-CBDE-647F-839C4580AC8D}"/>
                </a:ext>
              </a:extLst>
            </p:cNvPr>
            <p:cNvSpPr/>
            <p:nvPr/>
          </p:nvSpPr>
          <p:spPr>
            <a:xfrm>
              <a:off x="2366974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7" name="Google Shape;2676;p78">
              <a:extLst>
                <a:ext uri="{FF2B5EF4-FFF2-40B4-BE49-F238E27FC236}">
                  <a16:creationId xmlns:a16="http://schemas.microsoft.com/office/drawing/2014/main" id="{218CB18E-2E8C-1806-1421-B8D1619CEB84}"/>
                </a:ext>
              </a:extLst>
            </p:cNvPr>
            <p:cNvSpPr/>
            <p:nvPr/>
          </p:nvSpPr>
          <p:spPr>
            <a:xfrm>
              <a:off x="2366974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8" name="Google Shape;2677;p78">
              <a:extLst>
                <a:ext uri="{FF2B5EF4-FFF2-40B4-BE49-F238E27FC236}">
                  <a16:creationId xmlns:a16="http://schemas.microsoft.com/office/drawing/2014/main" id="{8C5F56EF-9773-A67A-12FA-8976F58AD193}"/>
                </a:ext>
              </a:extLst>
            </p:cNvPr>
            <p:cNvSpPr/>
            <p:nvPr/>
          </p:nvSpPr>
          <p:spPr>
            <a:xfrm>
              <a:off x="2366974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9" name="Google Shape;2678;p78">
              <a:extLst>
                <a:ext uri="{FF2B5EF4-FFF2-40B4-BE49-F238E27FC236}">
                  <a16:creationId xmlns:a16="http://schemas.microsoft.com/office/drawing/2014/main" id="{02368002-29AF-873B-F7E7-D876037BC659}"/>
                </a:ext>
              </a:extLst>
            </p:cNvPr>
            <p:cNvSpPr/>
            <p:nvPr/>
          </p:nvSpPr>
          <p:spPr>
            <a:xfrm>
              <a:off x="2265686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0" name="Google Shape;2679;p78">
              <a:extLst>
                <a:ext uri="{FF2B5EF4-FFF2-40B4-BE49-F238E27FC236}">
                  <a16:creationId xmlns:a16="http://schemas.microsoft.com/office/drawing/2014/main" id="{1F1E676C-2AA2-89E5-C42D-4736DB9508E9}"/>
                </a:ext>
              </a:extLst>
            </p:cNvPr>
            <p:cNvSpPr/>
            <p:nvPr/>
          </p:nvSpPr>
          <p:spPr>
            <a:xfrm>
              <a:off x="2265686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1" name="Google Shape;2680;p78">
              <a:extLst>
                <a:ext uri="{FF2B5EF4-FFF2-40B4-BE49-F238E27FC236}">
                  <a16:creationId xmlns:a16="http://schemas.microsoft.com/office/drawing/2014/main" id="{030AB02F-1CDD-B84A-F874-BB7B47E68B10}"/>
                </a:ext>
              </a:extLst>
            </p:cNvPr>
            <p:cNvSpPr/>
            <p:nvPr/>
          </p:nvSpPr>
          <p:spPr>
            <a:xfrm>
              <a:off x="2265686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2" name="Google Shape;2681;p78">
              <a:extLst>
                <a:ext uri="{FF2B5EF4-FFF2-40B4-BE49-F238E27FC236}">
                  <a16:creationId xmlns:a16="http://schemas.microsoft.com/office/drawing/2014/main" id="{3EAD41D6-8040-EE5F-C3AB-A9155F18F1CB}"/>
                </a:ext>
              </a:extLst>
            </p:cNvPr>
            <p:cNvSpPr/>
            <p:nvPr/>
          </p:nvSpPr>
          <p:spPr>
            <a:xfrm>
              <a:off x="2265686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3" name="Google Shape;2682;p78">
              <a:extLst>
                <a:ext uri="{FF2B5EF4-FFF2-40B4-BE49-F238E27FC236}">
                  <a16:creationId xmlns:a16="http://schemas.microsoft.com/office/drawing/2014/main" id="{DD502D46-A4A9-F57F-7324-FE0B9C3A459C}"/>
                </a:ext>
              </a:extLst>
            </p:cNvPr>
            <p:cNvSpPr/>
            <p:nvPr/>
          </p:nvSpPr>
          <p:spPr>
            <a:xfrm>
              <a:off x="2265686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4" name="Google Shape;2683;p78">
              <a:extLst>
                <a:ext uri="{FF2B5EF4-FFF2-40B4-BE49-F238E27FC236}">
                  <a16:creationId xmlns:a16="http://schemas.microsoft.com/office/drawing/2014/main" id="{D9C65559-C896-A593-5D1F-B9E053772E04}"/>
                </a:ext>
              </a:extLst>
            </p:cNvPr>
            <p:cNvSpPr/>
            <p:nvPr/>
          </p:nvSpPr>
          <p:spPr>
            <a:xfrm>
              <a:off x="2265686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5" name="Google Shape;2684;p78">
              <a:extLst>
                <a:ext uri="{FF2B5EF4-FFF2-40B4-BE49-F238E27FC236}">
                  <a16:creationId xmlns:a16="http://schemas.microsoft.com/office/drawing/2014/main" id="{8797DA30-E9AD-E72C-A689-C8D06191EDC5}"/>
                </a:ext>
              </a:extLst>
            </p:cNvPr>
            <p:cNvSpPr/>
            <p:nvPr/>
          </p:nvSpPr>
          <p:spPr>
            <a:xfrm>
              <a:off x="2265686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6" name="Google Shape;2685;p78">
              <a:extLst>
                <a:ext uri="{FF2B5EF4-FFF2-40B4-BE49-F238E27FC236}">
                  <a16:creationId xmlns:a16="http://schemas.microsoft.com/office/drawing/2014/main" id="{E1361276-E6E9-3F61-FE60-64122C52D3A4}"/>
                </a:ext>
              </a:extLst>
            </p:cNvPr>
            <p:cNvSpPr/>
            <p:nvPr/>
          </p:nvSpPr>
          <p:spPr>
            <a:xfrm>
              <a:off x="2265686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7" name="Google Shape;2686;p78">
              <a:extLst>
                <a:ext uri="{FF2B5EF4-FFF2-40B4-BE49-F238E27FC236}">
                  <a16:creationId xmlns:a16="http://schemas.microsoft.com/office/drawing/2014/main" id="{0FA5E174-1056-B827-6A57-BD832EBE8D50}"/>
                </a:ext>
              </a:extLst>
            </p:cNvPr>
            <p:cNvSpPr/>
            <p:nvPr/>
          </p:nvSpPr>
          <p:spPr>
            <a:xfrm>
              <a:off x="2265686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8" name="Google Shape;2687;p78">
              <a:extLst>
                <a:ext uri="{FF2B5EF4-FFF2-40B4-BE49-F238E27FC236}">
                  <a16:creationId xmlns:a16="http://schemas.microsoft.com/office/drawing/2014/main" id="{22731D27-1590-12C5-7E89-C6759256E61D}"/>
                </a:ext>
              </a:extLst>
            </p:cNvPr>
            <p:cNvSpPr/>
            <p:nvPr/>
          </p:nvSpPr>
          <p:spPr>
            <a:xfrm>
              <a:off x="2265686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" name="Google Shape;2688;p78">
              <a:extLst>
                <a:ext uri="{FF2B5EF4-FFF2-40B4-BE49-F238E27FC236}">
                  <a16:creationId xmlns:a16="http://schemas.microsoft.com/office/drawing/2014/main" id="{6E6FA6E4-E95F-FD56-0099-2CA2F3C4E5DB}"/>
                </a:ext>
              </a:extLst>
            </p:cNvPr>
            <p:cNvSpPr/>
            <p:nvPr/>
          </p:nvSpPr>
          <p:spPr>
            <a:xfrm>
              <a:off x="2265686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" name="Google Shape;2689;p78">
              <a:extLst>
                <a:ext uri="{FF2B5EF4-FFF2-40B4-BE49-F238E27FC236}">
                  <a16:creationId xmlns:a16="http://schemas.microsoft.com/office/drawing/2014/main" id="{890094E4-8F90-E2FA-DC56-EC1CABB51C7A}"/>
                </a:ext>
              </a:extLst>
            </p:cNvPr>
            <p:cNvSpPr/>
            <p:nvPr/>
          </p:nvSpPr>
          <p:spPr>
            <a:xfrm>
              <a:off x="2265686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" name="Google Shape;2690;p78">
              <a:extLst>
                <a:ext uri="{FF2B5EF4-FFF2-40B4-BE49-F238E27FC236}">
                  <a16:creationId xmlns:a16="http://schemas.microsoft.com/office/drawing/2014/main" id="{D071818A-E619-EA27-D077-42D811592F9B}"/>
                </a:ext>
              </a:extLst>
            </p:cNvPr>
            <p:cNvSpPr/>
            <p:nvPr/>
          </p:nvSpPr>
          <p:spPr>
            <a:xfrm>
              <a:off x="2265686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" name="Google Shape;2691;p78">
              <a:extLst>
                <a:ext uri="{FF2B5EF4-FFF2-40B4-BE49-F238E27FC236}">
                  <a16:creationId xmlns:a16="http://schemas.microsoft.com/office/drawing/2014/main" id="{43DB09CB-084D-2A48-555C-CA8FECB68A82}"/>
                </a:ext>
              </a:extLst>
            </p:cNvPr>
            <p:cNvSpPr/>
            <p:nvPr/>
          </p:nvSpPr>
          <p:spPr>
            <a:xfrm>
              <a:off x="2265686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" name="Google Shape;2692;p78">
              <a:extLst>
                <a:ext uri="{FF2B5EF4-FFF2-40B4-BE49-F238E27FC236}">
                  <a16:creationId xmlns:a16="http://schemas.microsoft.com/office/drawing/2014/main" id="{7EB675E5-6EB8-74A7-024A-C32D63AF997F}"/>
                </a:ext>
              </a:extLst>
            </p:cNvPr>
            <p:cNvSpPr/>
            <p:nvPr/>
          </p:nvSpPr>
          <p:spPr>
            <a:xfrm>
              <a:off x="2265686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" name="Google Shape;2693;p78">
              <a:extLst>
                <a:ext uri="{FF2B5EF4-FFF2-40B4-BE49-F238E27FC236}">
                  <a16:creationId xmlns:a16="http://schemas.microsoft.com/office/drawing/2014/main" id="{27902D97-2828-E80D-06BC-E018F6918195}"/>
                </a:ext>
              </a:extLst>
            </p:cNvPr>
            <p:cNvSpPr/>
            <p:nvPr/>
          </p:nvSpPr>
          <p:spPr>
            <a:xfrm>
              <a:off x="2164696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" name="Google Shape;2694;p78">
              <a:extLst>
                <a:ext uri="{FF2B5EF4-FFF2-40B4-BE49-F238E27FC236}">
                  <a16:creationId xmlns:a16="http://schemas.microsoft.com/office/drawing/2014/main" id="{8CCA44AA-85B6-8ACA-5CAA-C3EA7E69BF29}"/>
                </a:ext>
              </a:extLst>
            </p:cNvPr>
            <p:cNvSpPr/>
            <p:nvPr/>
          </p:nvSpPr>
          <p:spPr>
            <a:xfrm>
              <a:off x="2164696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" name="Google Shape;2695;p78">
              <a:extLst>
                <a:ext uri="{FF2B5EF4-FFF2-40B4-BE49-F238E27FC236}">
                  <a16:creationId xmlns:a16="http://schemas.microsoft.com/office/drawing/2014/main" id="{E31E9B87-70BE-7B16-F5B8-A69281C59B7C}"/>
                </a:ext>
              </a:extLst>
            </p:cNvPr>
            <p:cNvSpPr/>
            <p:nvPr/>
          </p:nvSpPr>
          <p:spPr>
            <a:xfrm>
              <a:off x="2164696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" name="Google Shape;2696;p78">
              <a:extLst>
                <a:ext uri="{FF2B5EF4-FFF2-40B4-BE49-F238E27FC236}">
                  <a16:creationId xmlns:a16="http://schemas.microsoft.com/office/drawing/2014/main" id="{23DB10F9-7073-8035-3E6C-74EADB67D5AD}"/>
                </a:ext>
              </a:extLst>
            </p:cNvPr>
            <p:cNvSpPr/>
            <p:nvPr/>
          </p:nvSpPr>
          <p:spPr>
            <a:xfrm>
              <a:off x="2164696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" name="Google Shape;2697;p78">
              <a:extLst>
                <a:ext uri="{FF2B5EF4-FFF2-40B4-BE49-F238E27FC236}">
                  <a16:creationId xmlns:a16="http://schemas.microsoft.com/office/drawing/2014/main" id="{D7A2458A-61CD-5F3E-0F48-959A35CFA6F7}"/>
                </a:ext>
              </a:extLst>
            </p:cNvPr>
            <p:cNvSpPr/>
            <p:nvPr/>
          </p:nvSpPr>
          <p:spPr>
            <a:xfrm>
              <a:off x="2164696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" name="Google Shape;2698;p78">
              <a:extLst>
                <a:ext uri="{FF2B5EF4-FFF2-40B4-BE49-F238E27FC236}">
                  <a16:creationId xmlns:a16="http://schemas.microsoft.com/office/drawing/2014/main" id="{6BAB84C4-707B-91E2-AB5F-370201AA6A36}"/>
                </a:ext>
              </a:extLst>
            </p:cNvPr>
            <p:cNvSpPr/>
            <p:nvPr/>
          </p:nvSpPr>
          <p:spPr>
            <a:xfrm>
              <a:off x="216469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" name="Google Shape;2699;p78">
              <a:extLst>
                <a:ext uri="{FF2B5EF4-FFF2-40B4-BE49-F238E27FC236}">
                  <a16:creationId xmlns:a16="http://schemas.microsoft.com/office/drawing/2014/main" id="{44700A04-78C8-5178-E32F-21742E4CEC45}"/>
                </a:ext>
              </a:extLst>
            </p:cNvPr>
            <p:cNvSpPr/>
            <p:nvPr/>
          </p:nvSpPr>
          <p:spPr>
            <a:xfrm>
              <a:off x="216469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" name="Google Shape;2700;p78">
              <a:extLst>
                <a:ext uri="{FF2B5EF4-FFF2-40B4-BE49-F238E27FC236}">
                  <a16:creationId xmlns:a16="http://schemas.microsoft.com/office/drawing/2014/main" id="{B4F55D37-29A3-C106-CE87-EFB55C4D7A12}"/>
                </a:ext>
              </a:extLst>
            </p:cNvPr>
            <p:cNvSpPr/>
            <p:nvPr/>
          </p:nvSpPr>
          <p:spPr>
            <a:xfrm>
              <a:off x="216469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" name="Google Shape;2701;p78">
              <a:extLst>
                <a:ext uri="{FF2B5EF4-FFF2-40B4-BE49-F238E27FC236}">
                  <a16:creationId xmlns:a16="http://schemas.microsoft.com/office/drawing/2014/main" id="{012CF545-9187-8EE0-B149-1CC434E42A98}"/>
                </a:ext>
              </a:extLst>
            </p:cNvPr>
            <p:cNvSpPr/>
            <p:nvPr/>
          </p:nvSpPr>
          <p:spPr>
            <a:xfrm>
              <a:off x="216469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" name="Google Shape;2702;p78">
              <a:extLst>
                <a:ext uri="{FF2B5EF4-FFF2-40B4-BE49-F238E27FC236}">
                  <a16:creationId xmlns:a16="http://schemas.microsoft.com/office/drawing/2014/main" id="{D9F9C058-4E9C-2C3E-ACD8-3B1C59857AE9}"/>
                </a:ext>
              </a:extLst>
            </p:cNvPr>
            <p:cNvSpPr/>
            <p:nvPr/>
          </p:nvSpPr>
          <p:spPr>
            <a:xfrm>
              <a:off x="206340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4" name="Google Shape;2703;p78">
              <a:extLst>
                <a:ext uri="{FF2B5EF4-FFF2-40B4-BE49-F238E27FC236}">
                  <a16:creationId xmlns:a16="http://schemas.microsoft.com/office/drawing/2014/main" id="{66B4C65A-A847-016C-418C-E08A72A702C2}"/>
                </a:ext>
              </a:extLst>
            </p:cNvPr>
            <p:cNvSpPr/>
            <p:nvPr/>
          </p:nvSpPr>
          <p:spPr>
            <a:xfrm>
              <a:off x="206340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5" name="Google Shape;2704;p78">
              <a:extLst>
                <a:ext uri="{FF2B5EF4-FFF2-40B4-BE49-F238E27FC236}">
                  <a16:creationId xmlns:a16="http://schemas.microsoft.com/office/drawing/2014/main" id="{A58F71E1-241C-9A45-E932-D1362FF0C9D2}"/>
                </a:ext>
              </a:extLst>
            </p:cNvPr>
            <p:cNvSpPr/>
            <p:nvPr/>
          </p:nvSpPr>
          <p:spPr>
            <a:xfrm>
              <a:off x="2063408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6" name="Google Shape;2705;p78">
              <a:extLst>
                <a:ext uri="{FF2B5EF4-FFF2-40B4-BE49-F238E27FC236}">
                  <a16:creationId xmlns:a16="http://schemas.microsoft.com/office/drawing/2014/main" id="{026F1810-0F9A-DD42-1DF6-1C51FC0B307A}"/>
                </a:ext>
              </a:extLst>
            </p:cNvPr>
            <p:cNvSpPr/>
            <p:nvPr/>
          </p:nvSpPr>
          <p:spPr>
            <a:xfrm>
              <a:off x="2063408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" name="Google Shape;2706;p78">
              <a:extLst>
                <a:ext uri="{FF2B5EF4-FFF2-40B4-BE49-F238E27FC236}">
                  <a16:creationId xmlns:a16="http://schemas.microsoft.com/office/drawing/2014/main" id="{57A35D52-116D-5A92-DE61-9BD2636E4EDD}"/>
                </a:ext>
              </a:extLst>
            </p:cNvPr>
            <p:cNvSpPr/>
            <p:nvPr/>
          </p:nvSpPr>
          <p:spPr>
            <a:xfrm>
              <a:off x="2063408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" name="Google Shape;2707;p78">
              <a:extLst>
                <a:ext uri="{FF2B5EF4-FFF2-40B4-BE49-F238E27FC236}">
                  <a16:creationId xmlns:a16="http://schemas.microsoft.com/office/drawing/2014/main" id="{78ACBC6F-979E-0C13-1333-4309FCC3B438}"/>
                </a:ext>
              </a:extLst>
            </p:cNvPr>
            <p:cNvSpPr/>
            <p:nvPr/>
          </p:nvSpPr>
          <p:spPr>
            <a:xfrm>
              <a:off x="206340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" name="Google Shape;2708;p78">
              <a:extLst>
                <a:ext uri="{FF2B5EF4-FFF2-40B4-BE49-F238E27FC236}">
                  <a16:creationId xmlns:a16="http://schemas.microsoft.com/office/drawing/2014/main" id="{F9386D98-494F-4562-FEF5-3B586439D7EF}"/>
                </a:ext>
              </a:extLst>
            </p:cNvPr>
            <p:cNvSpPr/>
            <p:nvPr/>
          </p:nvSpPr>
          <p:spPr>
            <a:xfrm>
              <a:off x="2063408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" name="Google Shape;2709;p78">
              <a:extLst>
                <a:ext uri="{FF2B5EF4-FFF2-40B4-BE49-F238E27FC236}">
                  <a16:creationId xmlns:a16="http://schemas.microsoft.com/office/drawing/2014/main" id="{258E1FB4-B309-A295-E6E5-6838FD92EACA}"/>
                </a:ext>
              </a:extLst>
            </p:cNvPr>
            <p:cNvSpPr/>
            <p:nvPr/>
          </p:nvSpPr>
          <p:spPr>
            <a:xfrm>
              <a:off x="1962153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" name="Google Shape;2710;p78">
              <a:extLst>
                <a:ext uri="{FF2B5EF4-FFF2-40B4-BE49-F238E27FC236}">
                  <a16:creationId xmlns:a16="http://schemas.microsoft.com/office/drawing/2014/main" id="{3602E195-3159-4660-4975-2B1C08D73ACB}"/>
                </a:ext>
              </a:extLst>
            </p:cNvPr>
            <p:cNvSpPr/>
            <p:nvPr/>
          </p:nvSpPr>
          <p:spPr>
            <a:xfrm>
              <a:off x="1962153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2" name="Google Shape;2711;p78">
              <a:extLst>
                <a:ext uri="{FF2B5EF4-FFF2-40B4-BE49-F238E27FC236}">
                  <a16:creationId xmlns:a16="http://schemas.microsoft.com/office/drawing/2014/main" id="{247CF712-F404-3F7F-08A3-D1602E859AC0}"/>
                </a:ext>
              </a:extLst>
            </p:cNvPr>
            <p:cNvSpPr/>
            <p:nvPr/>
          </p:nvSpPr>
          <p:spPr>
            <a:xfrm>
              <a:off x="1962153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" name="Google Shape;2712;p78">
              <a:extLst>
                <a:ext uri="{FF2B5EF4-FFF2-40B4-BE49-F238E27FC236}">
                  <a16:creationId xmlns:a16="http://schemas.microsoft.com/office/drawing/2014/main" id="{7A9B4F15-BC42-6C2E-C1A8-E6C9C727823D}"/>
                </a:ext>
              </a:extLst>
            </p:cNvPr>
            <p:cNvSpPr/>
            <p:nvPr/>
          </p:nvSpPr>
          <p:spPr>
            <a:xfrm>
              <a:off x="1962153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" name="Google Shape;2713;p78">
              <a:extLst>
                <a:ext uri="{FF2B5EF4-FFF2-40B4-BE49-F238E27FC236}">
                  <a16:creationId xmlns:a16="http://schemas.microsoft.com/office/drawing/2014/main" id="{ECF0886F-C728-BFF8-5731-BB5294964953}"/>
                </a:ext>
              </a:extLst>
            </p:cNvPr>
            <p:cNvSpPr/>
            <p:nvPr/>
          </p:nvSpPr>
          <p:spPr>
            <a:xfrm>
              <a:off x="1962153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" name="Google Shape;2714;p78">
              <a:extLst>
                <a:ext uri="{FF2B5EF4-FFF2-40B4-BE49-F238E27FC236}">
                  <a16:creationId xmlns:a16="http://schemas.microsoft.com/office/drawing/2014/main" id="{5D5AC16C-D4A2-60DF-E389-B1A898B1CEAF}"/>
                </a:ext>
              </a:extLst>
            </p:cNvPr>
            <p:cNvSpPr/>
            <p:nvPr/>
          </p:nvSpPr>
          <p:spPr>
            <a:xfrm>
              <a:off x="1962153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" name="Google Shape;2715;p78">
              <a:extLst>
                <a:ext uri="{FF2B5EF4-FFF2-40B4-BE49-F238E27FC236}">
                  <a16:creationId xmlns:a16="http://schemas.microsoft.com/office/drawing/2014/main" id="{96AE7B12-03FD-4F6C-C13F-7789BC51BA81}"/>
                </a:ext>
              </a:extLst>
            </p:cNvPr>
            <p:cNvSpPr/>
            <p:nvPr/>
          </p:nvSpPr>
          <p:spPr>
            <a:xfrm>
              <a:off x="186086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" name="Google Shape;2716;p78">
              <a:extLst>
                <a:ext uri="{FF2B5EF4-FFF2-40B4-BE49-F238E27FC236}">
                  <a16:creationId xmlns:a16="http://schemas.microsoft.com/office/drawing/2014/main" id="{76191435-52FD-E599-4922-8607839AFC70}"/>
                </a:ext>
              </a:extLst>
            </p:cNvPr>
            <p:cNvSpPr/>
            <p:nvPr/>
          </p:nvSpPr>
          <p:spPr>
            <a:xfrm>
              <a:off x="186086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" name="Google Shape;2717;p78">
              <a:extLst>
                <a:ext uri="{FF2B5EF4-FFF2-40B4-BE49-F238E27FC236}">
                  <a16:creationId xmlns:a16="http://schemas.microsoft.com/office/drawing/2014/main" id="{2B9EBB6B-167F-3FFA-BC6B-AA20CA182D77}"/>
                </a:ext>
              </a:extLst>
            </p:cNvPr>
            <p:cNvSpPr/>
            <p:nvPr/>
          </p:nvSpPr>
          <p:spPr>
            <a:xfrm>
              <a:off x="1860864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" name="Google Shape;2718;p78">
              <a:extLst>
                <a:ext uri="{FF2B5EF4-FFF2-40B4-BE49-F238E27FC236}">
                  <a16:creationId xmlns:a16="http://schemas.microsoft.com/office/drawing/2014/main" id="{0228B567-C2AE-EEAD-08D0-51B019920D01}"/>
                </a:ext>
              </a:extLst>
            </p:cNvPr>
            <p:cNvSpPr/>
            <p:nvPr/>
          </p:nvSpPr>
          <p:spPr>
            <a:xfrm>
              <a:off x="1860864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" name="Google Shape;2719;p78">
              <a:extLst>
                <a:ext uri="{FF2B5EF4-FFF2-40B4-BE49-F238E27FC236}">
                  <a16:creationId xmlns:a16="http://schemas.microsoft.com/office/drawing/2014/main" id="{4E1A5D23-A30A-CC6C-A73C-F38E09542A9B}"/>
                </a:ext>
              </a:extLst>
            </p:cNvPr>
            <p:cNvSpPr/>
            <p:nvPr/>
          </p:nvSpPr>
          <p:spPr>
            <a:xfrm>
              <a:off x="1759609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" name="Google Shape;2720;p78">
              <a:extLst>
                <a:ext uri="{FF2B5EF4-FFF2-40B4-BE49-F238E27FC236}">
                  <a16:creationId xmlns:a16="http://schemas.microsoft.com/office/drawing/2014/main" id="{E9590FD5-51EE-FA41-5082-5D235DDC58CD}"/>
                </a:ext>
              </a:extLst>
            </p:cNvPr>
            <p:cNvSpPr/>
            <p:nvPr/>
          </p:nvSpPr>
          <p:spPr>
            <a:xfrm>
              <a:off x="1759609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" name="Google Shape;2721;p78">
              <a:extLst>
                <a:ext uri="{FF2B5EF4-FFF2-40B4-BE49-F238E27FC236}">
                  <a16:creationId xmlns:a16="http://schemas.microsoft.com/office/drawing/2014/main" id="{C71B5305-F598-4319-9CDD-5AF5094B0AA7}"/>
                </a:ext>
              </a:extLst>
            </p:cNvPr>
            <p:cNvSpPr/>
            <p:nvPr/>
          </p:nvSpPr>
          <p:spPr>
            <a:xfrm>
              <a:off x="1759609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" name="Google Shape;2722;p78">
              <a:extLst>
                <a:ext uri="{FF2B5EF4-FFF2-40B4-BE49-F238E27FC236}">
                  <a16:creationId xmlns:a16="http://schemas.microsoft.com/office/drawing/2014/main" id="{3C2F576F-09E5-A4F1-F55E-E6A62AA754F3}"/>
                </a:ext>
              </a:extLst>
            </p:cNvPr>
            <p:cNvSpPr/>
            <p:nvPr/>
          </p:nvSpPr>
          <p:spPr>
            <a:xfrm>
              <a:off x="1759609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" name="Google Shape;2723;p78">
              <a:extLst>
                <a:ext uri="{FF2B5EF4-FFF2-40B4-BE49-F238E27FC236}">
                  <a16:creationId xmlns:a16="http://schemas.microsoft.com/office/drawing/2014/main" id="{458C941D-E469-B56E-6C92-7E071F35877F}"/>
                </a:ext>
              </a:extLst>
            </p:cNvPr>
            <p:cNvSpPr/>
            <p:nvPr/>
          </p:nvSpPr>
          <p:spPr>
            <a:xfrm>
              <a:off x="1658321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5" name="Google Shape;2724;p78">
              <a:extLst>
                <a:ext uri="{FF2B5EF4-FFF2-40B4-BE49-F238E27FC236}">
                  <a16:creationId xmlns:a16="http://schemas.microsoft.com/office/drawing/2014/main" id="{DAA01C64-3430-C0F7-0FAA-A04F0D762103}"/>
                </a:ext>
              </a:extLst>
            </p:cNvPr>
            <p:cNvSpPr/>
            <p:nvPr/>
          </p:nvSpPr>
          <p:spPr>
            <a:xfrm>
              <a:off x="1658321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" name="Google Shape;2725;p78">
              <a:extLst>
                <a:ext uri="{FF2B5EF4-FFF2-40B4-BE49-F238E27FC236}">
                  <a16:creationId xmlns:a16="http://schemas.microsoft.com/office/drawing/2014/main" id="{34C930DB-A8A8-3802-1BA5-4B944CF25C6B}"/>
                </a:ext>
              </a:extLst>
            </p:cNvPr>
            <p:cNvSpPr/>
            <p:nvPr/>
          </p:nvSpPr>
          <p:spPr>
            <a:xfrm>
              <a:off x="165832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" name="Google Shape;2726;p78">
              <a:extLst>
                <a:ext uri="{FF2B5EF4-FFF2-40B4-BE49-F238E27FC236}">
                  <a16:creationId xmlns:a16="http://schemas.microsoft.com/office/drawing/2014/main" id="{12CC6D63-2B1A-01B0-A50E-A11567EF1C9A}"/>
                </a:ext>
              </a:extLst>
            </p:cNvPr>
            <p:cNvSpPr/>
            <p:nvPr/>
          </p:nvSpPr>
          <p:spPr>
            <a:xfrm>
              <a:off x="165832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" name="Google Shape;2727;p78">
              <a:extLst>
                <a:ext uri="{FF2B5EF4-FFF2-40B4-BE49-F238E27FC236}">
                  <a16:creationId xmlns:a16="http://schemas.microsoft.com/office/drawing/2014/main" id="{F86115B0-C377-54D8-B845-70A30D25761F}"/>
                </a:ext>
              </a:extLst>
            </p:cNvPr>
            <p:cNvSpPr/>
            <p:nvPr/>
          </p:nvSpPr>
          <p:spPr>
            <a:xfrm>
              <a:off x="1557066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" name="Google Shape;2728;p78">
              <a:extLst>
                <a:ext uri="{FF2B5EF4-FFF2-40B4-BE49-F238E27FC236}">
                  <a16:creationId xmlns:a16="http://schemas.microsoft.com/office/drawing/2014/main" id="{5ADF53F2-5BB6-3187-D077-EE2471F6ED9E}"/>
                </a:ext>
              </a:extLst>
            </p:cNvPr>
            <p:cNvSpPr/>
            <p:nvPr/>
          </p:nvSpPr>
          <p:spPr>
            <a:xfrm>
              <a:off x="1557066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" name="Google Shape;2729;p78">
              <a:extLst>
                <a:ext uri="{FF2B5EF4-FFF2-40B4-BE49-F238E27FC236}">
                  <a16:creationId xmlns:a16="http://schemas.microsoft.com/office/drawing/2014/main" id="{8A4B8D65-A336-D11E-2780-F253B5F78187}"/>
                </a:ext>
              </a:extLst>
            </p:cNvPr>
            <p:cNvSpPr/>
            <p:nvPr/>
          </p:nvSpPr>
          <p:spPr>
            <a:xfrm>
              <a:off x="1557066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1" name="Google Shape;2730;p78">
              <a:extLst>
                <a:ext uri="{FF2B5EF4-FFF2-40B4-BE49-F238E27FC236}">
                  <a16:creationId xmlns:a16="http://schemas.microsoft.com/office/drawing/2014/main" id="{BE6950B9-EE53-589B-F962-0BFAE9415D80}"/>
                </a:ext>
              </a:extLst>
            </p:cNvPr>
            <p:cNvSpPr/>
            <p:nvPr/>
          </p:nvSpPr>
          <p:spPr>
            <a:xfrm>
              <a:off x="1557066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" name="Google Shape;2731;p78">
              <a:extLst>
                <a:ext uri="{FF2B5EF4-FFF2-40B4-BE49-F238E27FC236}">
                  <a16:creationId xmlns:a16="http://schemas.microsoft.com/office/drawing/2014/main" id="{5646AD9E-B49C-10EB-F6F6-B39C29C47FE4}"/>
                </a:ext>
              </a:extLst>
            </p:cNvPr>
            <p:cNvSpPr/>
            <p:nvPr/>
          </p:nvSpPr>
          <p:spPr>
            <a:xfrm>
              <a:off x="1455777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" name="Google Shape;2732;p78">
              <a:extLst>
                <a:ext uri="{FF2B5EF4-FFF2-40B4-BE49-F238E27FC236}">
                  <a16:creationId xmlns:a16="http://schemas.microsoft.com/office/drawing/2014/main" id="{B0B2918C-05DA-3CC8-CBE9-9E5291145EF8}"/>
                </a:ext>
              </a:extLst>
            </p:cNvPr>
            <p:cNvSpPr/>
            <p:nvPr/>
          </p:nvSpPr>
          <p:spPr>
            <a:xfrm>
              <a:off x="1455777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" name="Google Shape;2733;p78">
              <a:extLst>
                <a:ext uri="{FF2B5EF4-FFF2-40B4-BE49-F238E27FC236}">
                  <a16:creationId xmlns:a16="http://schemas.microsoft.com/office/drawing/2014/main" id="{3680B6B6-02AA-E335-82DF-67CE3813492D}"/>
                </a:ext>
              </a:extLst>
            </p:cNvPr>
            <p:cNvSpPr/>
            <p:nvPr/>
          </p:nvSpPr>
          <p:spPr>
            <a:xfrm>
              <a:off x="1455777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" name="Google Shape;2734;p78">
              <a:extLst>
                <a:ext uri="{FF2B5EF4-FFF2-40B4-BE49-F238E27FC236}">
                  <a16:creationId xmlns:a16="http://schemas.microsoft.com/office/drawing/2014/main" id="{A1CF81B1-9BD5-4B0B-70C6-A20F05355195}"/>
                </a:ext>
              </a:extLst>
            </p:cNvPr>
            <p:cNvSpPr/>
            <p:nvPr/>
          </p:nvSpPr>
          <p:spPr>
            <a:xfrm>
              <a:off x="1455777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" name="Google Shape;2735;p78">
              <a:extLst>
                <a:ext uri="{FF2B5EF4-FFF2-40B4-BE49-F238E27FC236}">
                  <a16:creationId xmlns:a16="http://schemas.microsoft.com/office/drawing/2014/main" id="{260283A3-060B-CA63-0D73-302CBAC26D33}"/>
                </a:ext>
              </a:extLst>
            </p:cNvPr>
            <p:cNvSpPr/>
            <p:nvPr/>
          </p:nvSpPr>
          <p:spPr>
            <a:xfrm>
              <a:off x="1354788" y="2271681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" name="Google Shape;2736;p78">
              <a:extLst>
                <a:ext uri="{FF2B5EF4-FFF2-40B4-BE49-F238E27FC236}">
                  <a16:creationId xmlns:a16="http://schemas.microsoft.com/office/drawing/2014/main" id="{2744D619-1F47-C1BB-B1FF-6CAA6B50A324}"/>
                </a:ext>
              </a:extLst>
            </p:cNvPr>
            <p:cNvSpPr/>
            <p:nvPr/>
          </p:nvSpPr>
          <p:spPr>
            <a:xfrm>
              <a:off x="1354788" y="2170393"/>
              <a:ext cx="82851" cy="70825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" name="Google Shape;2737;p78">
              <a:extLst>
                <a:ext uri="{FF2B5EF4-FFF2-40B4-BE49-F238E27FC236}">
                  <a16:creationId xmlns:a16="http://schemas.microsoft.com/office/drawing/2014/main" id="{58065DC3-8AAA-2C70-2D03-D175F8B0AD8B}"/>
                </a:ext>
              </a:extLst>
            </p:cNvPr>
            <p:cNvSpPr/>
            <p:nvPr/>
          </p:nvSpPr>
          <p:spPr>
            <a:xfrm>
              <a:off x="1354788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" name="Google Shape;2738;p78">
              <a:extLst>
                <a:ext uri="{FF2B5EF4-FFF2-40B4-BE49-F238E27FC236}">
                  <a16:creationId xmlns:a16="http://schemas.microsoft.com/office/drawing/2014/main" id="{BD113FE2-81ED-640D-F5E4-68781854ECB3}"/>
                </a:ext>
              </a:extLst>
            </p:cNvPr>
            <p:cNvSpPr/>
            <p:nvPr/>
          </p:nvSpPr>
          <p:spPr>
            <a:xfrm>
              <a:off x="1354788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" name="Google Shape;2739;p78">
              <a:extLst>
                <a:ext uri="{FF2B5EF4-FFF2-40B4-BE49-F238E27FC236}">
                  <a16:creationId xmlns:a16="http://schemas.microsoft.com/office/drawing/2014/main" id="{84415C0F-2AC4-027A-524E-3FA04CCA885A}"/>
                </a:ext>
              </a:extLst>
            </p:cNvPr>
            <p:cNvSpPr/>
            <p:nvPr/>
          </p:nvSpPr>
          <p:spPr>
            <a:xfrm>
              <a:off x="1354788" y="1866860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" name="Google Shape;2740;p78">
              <a:extLst>
                <a:ext uri="{FF2B5EF4-FFF2-40B4-BE49-F238E27FC236}">
                  <a16:creationId xmlns:a16="http://schemas.microsoft.com/office/drawing/2014/main" id="{39E6964C-136A-AB88-7C85-F924030A10F9}"/>
                </a:ext>
              </a:extLst>
            </p:cNvPr>
            <p:cNvSpPr/>
            <p:nvPr/>
          </p:nvSpPr>
          <p:spPr>
            <a:xfrm>
              <a:off x="125349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" name="Google Shape;2741;p78">
              <a:extLst>
                <a:ext uri="{FF2B5EF4-FFF2-40B4-BE49-F238E27FC236}">
                  <a16:creationId xmlns:a16="http://schemas.microsoft.com/office/drawing/2014/main" id="{637E3D54-A9C7-322C-97DE-0C340EEBCC4E}"/>
                </a:ext>
              </a:extLst>
            </p:cNvPr>
            <p:cNvSpPr/>
            <p:nvPr/>
          </p:nvSpPr>
          <p:spPr>
            <a:xfrm>
              <a:off x="125349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" name="Google Shape;2742;p78">
              <a:extLst>
                <a:ext uri="{FF2B5EF4-FFF2-40B4-BE49-F238E27FC236}">
                  <a16:creationId xmlns:a16="http://schemas.microsoft.com/office/drawing/2014/main" id="{EE5DD0D8-7569-0D2A-5BDA-D7A67855A655}"/>
                </a:ext>
              </a:extLst>
            </p:cNvPr>
            <p:cNvSpPr/>
            <p:nvPr/>
          </p:nvSpPr>
          <p:spPr>
            <a:xfrm>
              <a:off x="125349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" name="Google Shape;2743;p78">
              <a:extLst>
                <a:ext uri="{FF2B5EF4-FFF2-40B4-BE49-F238E27FC236}">
                  <a16:creationId xmlns:a16="http://schemas.microsoft.com/office/drawing/2014/main" id="{659813E6-0FE1-9C93-71B2-B6334EA9E327}"/>
                </a:ext>
              </a:extLst>
            </p:cNvPr>
            <p:cNvSpPr/>
            <p:nvPr/>
          </p:nvSpPr>
          <p:spPr>
            <a:xfrm>
              <a:off x="125349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" name="Google Shape;2744;p78">
              <a:extLst>
                <a:ext uri="{FF2B5EF4-FFF2-40B4-BE49-F238E27FC236}">
                  <a16:creationId xmlns:a16="http://schemas.microsoft.com/office/drawing/2014/main" id="{27707BEE-C7AA-BC11-23A0-1B5FB7CDD8FF}"/>
                </a:ext>
              </a:extLst>
            </p:cNvPr>
            <p:cNvSpPr/>
            <p:nvPr/>
          </p:nvSpPr>
          <p:spPr>
            <a:xfrm>
              <a:off x="125349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" name="Google Shape;2745;p78">
              <a:extLst>
                <a:ext uri="{FF2B5EF4-FFF2-40B4-BE49-F238E27FC236}">
                  <a16:creationId xmlns:a16="http://schemas.microsoft.com/office/drawing/2014/main" id="{DFF21D8C-C73E-6BF5-7669-9FCEA9248402}"/>
                </a:ext>
              </a:extLst>
            </p:cNvPr>
            <p:cNvSpPr/>
            <p:nvPr/>
          </p:nvSpPr>
          <p:spPr>
            <a:xfrm>
              <a:off x="1253499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" name="Google Shape;2746;p78">
              <a:extLst>
                <a:ext uri="{FF2B5EF4-FFF2-40B4-BE49-F238E27FC236}">
                  <a16:creationId xmlns:a16="http://schemas.microsoft.com/office/drawing/2014/main" id="{12BECDC4-E965-F179-750B-7977C73C63B5}"/>
                </a:ext>
              </a:extLst>
            </p:cNvPr>
            <p:cNvSpPr/>
            <p:nvPr/>
          </p:nvSpPr>
          <p:spPr>
            <a:xfrm>
              <a:off x="1152244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" name="Google Shape;2747;p78">
              <a:extLst>
                <a:ext uri="{FF2B5EF4-FFF2-40B4-BE49-F238E27FC236}">
                  <a16:creationId xmlns:a16="http://schemas.microsoft.com/office/drawing/2014/main" id="{C6CA4C33-248E-C6E1-CD3F-975C08A9A328}"/>
                </a:ext>
              </a:extLst>
            </p:cNvPr>
            <p:cNvSpPr/>
            <p:nvPr/>
          </p:nvSpPr>
          <p:spPr>
            <a:xfrm>
              <a:off x="1152244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" name="Google Shape;2748;p78">
              <a:extLst>
                <a:ext uri="{FF2B5EF4-FFF2-40B4-BE49-F238E27FC236}">
                  <a16:creationId xmlns:a16="http://schemas.microsoft.com/office/drawing/2014/main" id="{A7D893AF-32DD-B854-DE1B-4CC8894787F7}"/>
                </a:ext>
              </a:extLst>
            </p:cNvPr>
            <p:cNvSpPr/>
            <p:nvPr/>
          </p:nvSpPr>
          <p:spPr>
            <a:xfrm>
              <a:off x="1152244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" name="Google Shape;2749;p78">
              <a:extLst>
                <a:ext uri="{FF2B5EF4-FFF2-40B4-BE49-F238E27FC236}">
                  <a16:creationId xmlns:a16="http://schemas.microsoft.com/office/drawing/2014/main" id="{CD94504B-8B53-756D-7AA3-A29450E24E09}"/>
                </a:ext>
              </a:extLst>
            </p:cNvPr>
            <p:cNvSpPr/>
            <p:nvPr/>
          </p:nvSpPr>
          <p:spPr>
            <a:xfrm>
              <a:off x="1152244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" name="Google Shape;2750;p78">
              <a:extLst>
                <a:ext uri="{FF2B5EF4-FFF2-40B4-BE49-F238E27FC236}">
                  <a16:creationId xmlns:a16="http://schemas.microsoft.com/office/drawing/2014/main" id="{22B00407-F388-18AA-11CB-E21882FB851A}"/>
                </a:ext>
              </a:extLst>
            </p:cNvPr>
            <p:cNvSpPr/>
            <p:nvPr/>
          </p:nvSpPr>
          <p:spPr>
            <a:xfrm>
              <a:off x="671955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" name="Google Shape;2751;p78">
              <a:extLst>
                <a:ext uri="{FF2B5EF4-FFF2-40B4-BE49-F238E27FC236}">
                  <a16:creationId xmlns:a16="http://schemas.microsoft.com/office/drawing/2014/main" id="{FE84650B-490C-C390-AAF3-854155AA40DF}"/>
                </a:ext>
              </a:extLst>
            </p:cNvPr>
            <p:cNvSpPr/>
            <p:nvPr/>
          </p:nvSpPr>
          <p:spPr>
            <a:xfrm>
              <a:off x="671955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" name="Google Shape;2752;p78">
              <a:extLst>
                <a:ext uri="{FF2B5EF4-FFF2-40B4-BE49-F238E27FC236}">
                  <a16:creationId xmlns:a16="http://schemas.microsoft.com/office/drawing/2014/main" id="{A5CF6503-0348-0225-A919-EFDEBDA08BC1}"/>
                </a:ext>
              </a:extLst>
            </p:cNvPr>
            <p:cNvSpPr/>
            <p:nvPr/>
          </p:nvSpPr>
          <p:spPr>
            <a:xfrm>
              <a:off x="6820842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" name="Google Shape;2753;p78">
              <a:extLst>
                <a:ext uri="{FF2B5EF4-FFF2-40B4-BE49-F238E27FC236}">
                  <a16:creationId xmlns:a16="http://schemas.microsoft.com/office/drawing/2014/main" id="{65D28062-ADE5-91E7-D5B1-0F12BDB881F9}"/>
                </a:ext>
              </a:extLst>
            </p:cNvPr>
            <p:cNvSpPr/>
            <p:nvPr/>
          </p:nvSpPr>
          <p:spPr>
            <a:xfrm>
              <a:off x="6820842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" name="Google Shape;2754;p78">
              <a:extLst>
                <a:ext uri="{FF2B5EF4-FFF2-40B4-BE49-F238E27FC236}">
                  <a16:creationId xmlns:a16="http://schemas.microsoft.com/office/drawing/2014/main" id="{D9AC4EBE-BCAB-8AEF-D525-CDDA6D1E2882}"/>
                </a:ext>
              </a:extLst>
            </p:cNvPr>
            <p:cNvSpPr/>
            <p:nvPr/>
          </p:nvSpPr>
          <p:spPr>
            <a:xfrm>
              <a:off x="692209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" name="Google Shape;2755;p78">
              <a:extLst>
                <a:ext uri="{FF2B5EF4-FFF2-40B4-BE49-F238E27FC236}">
                  <a16:creationId xmlns:a16="http://schemas.microsoft.com/office/drawing/2014/main" id="{F92F7A59-2F5D-9402-8254-2A981A942558}"/>
                </a:ext>
              </a:extLst>
            </p:cNvPr>
            <p:cNvSpPr/>
            <p:nvPr/>
          </p:nvSpPr>
          <p:spPr>
            <a:xfrm>
              <a:off x="6820842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" name="Google Shape;2756;p78">
              <a:extLst>
                <a:ext uri="{FF2B5EF4-FFF2-40B4-BE49-F238E27FC236}">
                  <a16:creationId xmlns:a16="http://schemas.microsoft.com/office/drawing/2014/main" id="{D43DF29D-DE88-29FB-6646-CB5358245460}"/>
                </a:ext>
              </a:extLst>
            </p:cNvPr>
            <p:cNvSpPr/>
            <p:nvPr/>
          </p:nvSpPr>
          <p:spPr>
            <a:xfrm>
              <a:off x="763048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" name="Google Shape;2757;p78">
              <a:extLst>
                <a:ext uri="{FF2B5EF4-FFF2-40B4-BE49-F238E27FC236}">
                  <a16:creationId xmlns:a16="http://schemas.microsoft.com/office/drawing/2014/main" id="{77E61794-8999-6A73-36AD-5F927E62AAC8}"/>
                </a:ext>
              </a:extLst>
            </p:cNvPr>
            <p:cNvSpPr/>
            <p:nvPr/>
          </p:nvSpPr>
          <p:spPr>
            <a:xfrm>
              <a:off x="7630485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" name="Google Shape;2758;p78">
              <a:extLst>
                <a:ext uri="{FF2B5EF4-FFF2-40B4-BE49-F238E27FC236}">
                  <a16:creationId xmlns:a16="http://schemas.microsoft.com/office/drawing/2014/main" id="{715FE9F8-1E04-DD3D-9939-5EEDCF9CD727}"/>
                </a:ext>
              </a:extLst>
            </p:cNvPr>
            <p:cNvSpPr/>
            <p:nvPr/>
          </p:nvSpPr>
          <p:spPr>
            <a:xfrm>
              <a:off x="7630485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" name="Google Shape;2759;p78">
              <a:extLst>
                <a:ext uri="{FF2B5EF4-FFF2-40B4-BE49-F238E27FC236}">
                  <a16:creationId xmlns:a16="http://schemas.microsoft.com/office/drawing/2014/main" id="{62ECF8DB-874A-ED26-3740-61A4D0B03391}"/>
                </a:ext>
              </a:extLst>
            </p:cNvPr>
            <p:cNvSpPr/>
            <p:nvPr/>
          </p:nvSpPr>
          <p:spPr>
            <a:xfrm>
              <a:off x="7630485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" name="Google Shape;2760;p78">
              <a:extLst>
                <a:ext uri="{FF2B5EF4-FFF2-40B4-BE49-F238E27FC236}">
                  <a16:creationId xmlns:a16="http://schemas.microsoft.com/office/drawing/2014/main" id="{6E6849E0-5D22-0DEE-D2EB-A599B6EA012C}"/>
                </a:ext>
              </a:extLst>
            </p:cNvPr>
            <p:cNvSpPr/>
            <p:nvPr/>
          </p:nvSpPr>
          <p:spPr>
            <a:xfrm>
              <a:off x="7630485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" name="Google Shape;2761;p78">
              <a:extLst>
                <a:ext uri="{FF2B5EF4-FFF2-40B4-BE49-F238E27FC236}">
                  <a16:creationId xmlns:a16="http://schemas.microsoft.com/office/drawing/2014/main" id="{F4AFD9C9-6A0D-DA1A-290A-AC2A854E4E95}"/>
                </a:ext>
              </a:extLst>
            </p:cNvPr>
            <p:cNvSpPr/>
            <p:nvPr/>
          </p:nvSpPr>
          <p:spPr>
            <a:xfrm>
              <a:off x="7630485" y="227168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" name="Google Shape;2762;p78">
              <a:extLst>
                <a:ext uri="{FF2B5EF4-FFF2-40B4-BE49-F238E27FC236}">
                  <a16:creationId xmlns:a16="http://schemas.microsoft.com/office/drawing/2014/main" id="{F20E31D3-D030-C172-EC69-37A98814AC1D}"/>
                </a:ext>
              </a:extLst>
            </p:cNvPr>
            <p:cNvSpPr/>
            <p:nvPr/>
          </p:nvSpPr>
          <p:spPr>
            <a:xfrm>
              <a:off x="7630485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" name="Google Shape;2763;p78">
              <a:extLst>
                <a:ext uri="{FF2B5EF4-FFF2-40B4-BE49-F238E27FC236}">
                  <a16:creationId xmlns:a16="http://schemas.microsoft.com/office/drawing/2014/main" id="{E3F28A7B-F9A8-A471-D4E5-0E525173B20F}"/>
                </a:ext>
              </a:extLst>
            </p:cNvPr>
            <p:cNvSpPr/>
            <p:nvPr/>
          </p:nvSpPr>
          <p:spPr>
            <a:xfrm>
              <a:off x="7630485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" name="Google Shape;2764;p78">
              <a:extLst>
                <a:ext uri="{FF2B5EF4-FFF2-40B4-BE49-F238E27FC236}">
                  <a16:creationId xmlns:a16="http://schemas.microsoft.com/office/drawing/2014/main" id="{10401A5A-1AAE-92FB-46FC-EE04C2D206CB}"/>
                </a:ext>
              </a:extLst>
            </p:cNvPr>
            <p:cNvSpPr/>
            <p:nvPr/>
          </p:nvSpPr>
          <p:spPr>
            <a:xfrm>
              <a:off x="7630485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" name="Google Shape;2765;p78">
              <a:extLst>
                <a:ext uri="{FF2B5EF4-FFF2-40B4-BE49-F238E27FC236}">
                  <a16:creationId xmlns:a16="http://schemas.microsoft.com/office/drawing/2014/main" id="{942CE971-DFDB-EFE8-87A4-83B418ED7478}"/>
                </a:ext>
              </a:extLst>
            </p:cNvPr>
            <p:cNvSpPr/>
            <p:nvPr/>
          </p:nvSpPr>
          <p:spPr>
            <a:xfrm>
              <a:off x="7630485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" name="Google Shape;2766;p78">
              <a:extLst>
                <a:ext uri="{FF2B5EF4-FFF2-40B4-BE49-F238E27FC236}">
                  <a16:creationId xmlns:a16="http://schemas.microsoft.com/office/drawing/2014/main" id="{21CFADA2-BB4D-66A2-14BD-D190D0A50D82}"/>
                </a:ext>
              </a:extLst>
            </p:cNvPr>
            <p:cNvSpPr/>
            <p:nvPr/>
          </p:nvSpPr>
          <p:spPr>
            <a:xfrm>
              <a:off x="7630485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" name="Google Shape;2767;p78">
              <a:extLst>
                <a:ext uri="{FF2B5EF4-FFF2-40B4-BE49-F238E27FC236}">
                  <a16:creationId xmlns:a16="http://schemas.microsoft.com/office/drawing/2014/main" id="{1D5B0F4C-75D0-AF1E-DC94-35299B55F4AA}"/>
                </a:ext>
              </a:extLst>
            </p:cNvPr>
            <p:cNvSpPr/>
            <p:nvPr/>
          </p:nvSpPr>
          <p:spPr>
            <a:xfrm>
              <a:off x="7630485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" name="Google Shape;2768;p78">
              <a:extLst>
                <a:ext uri="{FF2B5EF4-FFF2-40B4-BE49-F238E27FC236}">
                  <a16:creationId xmlns:a16="http://schemas.microsoft.com/office/drawing/2014/main" id="{DB3A5A28-3D44-74CD-1684-A73A603212D8}"/>
                </a:ext>
              </a:extLst>
            </p:cNvPr>
            <p:cNvSpPr/>
            <p:nvPr/>
          </p:nvSpPr>
          <p:spPr>
            <a:xfrm>
              <a:off x="7630485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" name="Google Shape;2769;p78">
              <a:extLst>
                <a:ext uri="{FF2B5EF4-FFF2-40B4-BE49-F238E27FC236}">
                  <a16:creationId xmlns:a16="http://schemas.microsoft.com/office/drawing/2014/main" id="{A36D394F-E02D-BF5C-1BCC-FEB8E8192376}"/>
                </a:ext>
              </a:extLst>
            </p:cNvPr>
            <p:cNvSpPr/>
            <p:nvPr/>
          </p:nvSpPr>
          <p:spPr>
            <a:xfrm>
              <a:off x="7630485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" name="Google Shape;2770;p78">
              <a:extLst>
                <a:ext uri="{FF2B5EF4-FFF2-40B4-BE49-F238E27FC236}">
                  <a16:creationId xmlns:a16="http://schemas.microsoft.com/office/drawing/2014/main" id="{C88B1D7E-9B25-2703-D1A3-0AE05B71B5C8}"/>
                </a:ext>
              </a:extLst>
            </p:cNvPr>
            <p:cNvSpPr/>
            <p:nvPr/>
          </p:nvSpPr>
          <p:spPr>
            <a:xfrm>
              <a:off x="7124375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" name="Google Shape;2771;p78">
              <a:extLst>
                <a:ext uri="{FF2B5EF4-FFF2-40B4-BE49-F238E27FC236}">
                  <a16:creationId xmlns:a16="http://schemas.microsoft.com/office/drawing/2014/main" id="{2303AF77-B4D4-2939-4CB6-0C938D9C9409}"/>
                </a:ext>
              </a:extLst>
            </p:cNvPr>
            <p:cNvSpPr/>
            <p:nvPr/>
          </p:nvSpPr>
          <p:spPr>
            <a:xfrm>
              <a:off x="712437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" name="Google Shape;2772;p78">
              <a:extLst>
                <a:ext uri="{FF2B5EF4-FFF2-40B4-BE49-F238E27FC236}">
                  <a16:creationId xmlns:a16="http://schemas.microsoft.com/office/drawing/2014/main" id="{C5BAFCF6-6963-0ED6-EB58-3FE32048EE9F}"/>
                </a:ext>
              </a:extLst>
            </p:cNvPr>
            <p:cNvSpPr/>
            <p:nvPr/>
          </p:nvSpPr>
          <p:spPr>
            <a:xfrm>
              <a:off x="712437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" name="Google Shape;2773;p78">
              <a:extLst>
                <a:ext uri="{FF2B5EF4-FFF2-40B4-BE49-F238E27FC236}">
                  <a16:creationId xmlns:a16="http://schemas.microsoft.com/office/drawing/2014/main" id="{49267044-6F5E-CCEE-4486-DCC1A03FED93}"/>
                </a:ext>
              </a:extLst>
            </p:cNvPr>
            <p:cNvSpPr/>
            <p:nvPr/>
          </p:nvSpPr>
          <p:spPr>
            <a:xfrm>
              <a:off x="712437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" name="Google Shape;2774;p78">
              <a:extLst>
                <a:ext uri="{FF2B5EF4-FFF2-40B4-BE49-F238E27FC236}">
                  <a16:creationId xmlns:a16="http://schemas.microsoft.com/office/drawing/2014/main" id="{BD200613-6954-531C-EDD8-62FC9FB0996A}"/>
                </a:ext>
              </a:extLst>
            </p:cNvPr>
            <p:cNvSpPr/>
            <p:nvPr/>
          </p:nvSpPr>
          <p:spPr>
            <a:xfrm>
              <a:off x="712437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" name="Google Shape;2775;p78">
              <a:extLst>
                <a:ext uri="{FF2B5EF4-FFF2-40B4-BE49-F238E27FC236}">
                  <a16:creationId xmlns:a16="http://schemas.microsoft.com/office/drawing/2014/main" id="{B0001487-D865-AF60-2DAB-FC789A7D8534}"/>
                </a:ext>
              </a:extLst>
            </p:cNvPr>
            <p:cNvSpPr/>
            <p:nvPr/>
          </p:nvSpPr>
          <p:spPr>
            <a:xfrm>
              <a:off x="712437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" name="Google Shape;2776;p78">
              <a:extLst>
                <a:ext uri="{FF2B5EF4-FFF2-40B4-BE49-F238E27FC236}">
                  <a16:creationId xmlns:a16="http://schemas.microsoft.com/office/drawing/2014/main" id="{BEAFB027-2169-C912-7F6B-669560295B77}"/>
                </a:ext>
              </a:extLst>
            </p:cNvPr>
            <p:cNvSpPr/>
            <p:nvPr/>
          </p:nvSpPr>
          <p:spPr>
            <a:xfrm>
              <a:off x="712437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" name="Google Shape;2777;p78">
              <a:extLst>
                <a:ext uri="{FF2B5EF4-FFF2-40B4-BE49-F238E27FC236}">
                  <a16:creationId xmlns:a16="http://schemas.microsoft.com/office/drawing/2014/main" id="{497A4B01-DE25-938F-575F-6BC24D29F9F1}"/>
                </a:ext>
              </a:extLst>
            </p:cNvPr>
            <p:cNvSpPr/>
            <p:nvPr/>
          </p:nvSpPr>
          <p:spPr>
            <a:xfrm>
              <a:off x="712437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" name="Google Shape;2778;p78">
              <a:extLst>
                <a:ext uri="{FF2B5EF4-FFF2-40B4-BE49-F238E27FC236}">
                  <a16:creationId xmlns:a16="http://schemas.microsoft.com/office/drawing/2014/main" id="{269F574B-E695-80FA-F833-67016BB36D4C}"/>
                </a:ext>
              </a:extLst>
            </p:cNvPr>
            <p:cNvSpPr/>
            <p:nvPr/>
          </p:nvSpPr>
          <p:spPr>
            <a:xfrm>
              <a:off x="712437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" name="Google Shape;2779;p78">
              <a:extLst>
                <a:ext uri="{FF2B5EF4-FFF2-40B4-BE49-F238E27FC236}">
                  <a16:creationId xmlns:a16="http://schemas.microsoft.com/office/drawing/2014/main" id="{C74634FE-90D9-CD78-15B6-565A75520E28}"/>
                </a:ext>
              </a:extLst>
            </p:cNvPr>
            <p:cNvSpPr/>
            <p:nvPr/>
          </p:nvSpPr>
          <p:spPr>
            <a:xfrm>
              <a:off x="712437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" name="Google Shape;2780;p78">
              <a:extLst>
                <a:ext uri="{FF2B5EF4-FFF2-40B4-BE49-F238E27FC236}">
                  <a16:creationId xmlns:a16="http://schemas.microsoft.com/office/drawing/2014/main" id="{66887D4F-6FA4-FA3B-7DCA-321276C8120C}"/>
                </a:ext>
              </a:extLst>
            </p:cNvPr>
            <p:cNvSpPr/>
            <p:nvPr/>
          </p:nvSpPr>
          <p:spPr>
            <a:xfrm>
              <a:off x="7124375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2" name="Google Shape;2781;p78">
              <a:extLst>
                <a:ext uri="{FF2B5EF4-FFF2-40B4-BE49-F238E27FC236}">
                  <a16:creationId xmlns:a16="http://schemas.microsoft.com/office/drawing/2014/main" id="{49CE0857-96A4-5F48-10B9-976CD068F043}"/>
                </a:ext>
              </a:extLst>
            </p:cNvPr>
            <p:cNvSpPr/>
            <p:nvPr/>
          </p:nvSpPr>
          <p:spPr>
            <a:xfrm>
              <a:off x="7124375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" name="Google Shape;2782;p78">
              <a:extLst>
                <a:ext uri="{FF2B5EF4-FFF2-40B4-BE49-F238E27FC236}">
                  <a16:creationId xmlns:a16="http://schemas.microsoft.com/office/drawing/2014/main" id="{41E4D688-730C-8550-599A-C152A84E8FE7}"/>
                </a:ext>
              </a:extLst>
            </p:cNvPr>
            <p:cNvSpPr/>
            <p:nvPr/>
          </p:nvSpPr>
          <p:spPr>
            <a:xfrm>
              <a:off x="6618265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" name="Google Shape;2783;p78">
              <a:extLst>
                <a:ext uri="{FF2B5EF4-FFF2-40B4-BE49-F238E27FC236}">
                  <a16:creationId xmlns:a16="http://schemas.microsoft.com/office/drawing/2014/main" id="{9360E4F5-763B-D2C2-3DC6-1D8D97821764}"/>
                </a:ext>
              </a:extLst>
            </p:cNvPr>
            <p:cNvSpPr/>
            <p:nvPr/>
          </p:nvSpPr>
          <p:spPr>
            <a:xfrm>
              <a:off x="6618265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" name="Google Shape;2784;p78">
              <a:extLst>
                <a:ext uri="{FF2B5EF4-FFF2-40B4-BE49-F238E27FC236}">
                  <a16:creationId xmlns:a16="http://schemas.microsoft.com/office/drawing/2014/main" id="{0361D226-8FD5-CED0-3C58-9377B369F171}"/>
                </a:ext>
              </a:extLst>
            </p:cNvPr>
            <p:cNvSpPr/>
            <p:nvPr/>
          </p:nvSpPr>
          <p:spPr>
            <a:xfrm>
              <a:off x="6618265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" name="Google Shape;2785;p78">
              <a:extLst>
                <a:ext uri="{FF2B5EF4-FFF2-40B4-BE49-F238E27FC236}">
                  <a16:creationId xmlns:a16="http://schemas.microsoft.com/office/drawing/2014/main" id="{DAB360D3-B6D0-6074-4390-9AD34C778550}"/>
                </a:ext>
              </a:extLst>
            </p:cNvPr>
            <p:cNvSpPr/>
            <p:nvPr/>
          </p:nvSpPr>
          <p:spPr>
            <a:xfrm>
              <a:off x="6618265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" name="Google Shape;2786;p78">
              <a:extLst>
                <a:ext uri="{FF2B5EF4-FFF2-40B4-BE49-F238E27FC236}">
                  <a16:creationId xmlns:a16="http://schemas.microsoft.com/office/drawing/2014/main" id="{EFBB9267-0063-DD86-5C6D-1483E2248270}"/>
                </a:ext>
              </a:extLst>
            </p:cNvPr>
            <p:cNvSpPr/>
            <p:nvPr/>
          </p:nvSpPr>
          <p:spPr>
            <a:xfrm>
              <a:off x="6719553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" name="Google Shape;2787;p78">
              <a:extLst>
                <a:ext uri="{FF2B5EF4-FFF2-40B4-BE49-F238E27FC236}">
                  <a16:creationId xmlns:a16="http://schemas.microsoft.com/office/drawing/2014/main" id="{2718A2EB-AC5D-E49B-11FB-4B25B25F33D6}"/>
                </a:ext>
              </a:extLst>
            </p:cNvPr>
            <p:cNvSpPr/>
            <p:nvPr/>
          </p:nvSpPr>
          <p:spPr>
            <a:xfrm>
              <a:off x="6719553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" name="Google Shape;2788;p78">
              <a:extLst>
                <a:ext uri="{FF2B5EF4-FFF2-40B4-BE49-F238E27FC236}">
                  <a16:creationId xmlns:a16="http://schemas.microsoft.com/office/drawing/2014/main" id="{B6813FDF-7DD5-A6C9-DB5B-FD99BE998072}"/>
                </a:ext>
              </a:extLst>
            </p:cNvPr>
            <p:cNvSpPr/>
            <p:nvPr/>
          </p:nvSpPr>
          <p:spPr>
            <a:xfrm>
              <a:off x="6820842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" name="Google Shape;2789;p78">
              <a:extLst>
                <a:ext uri="{FF2B5EF4-FFF2-40B4-BE49-F238E27FC236}">
                  <a16:creationId xmlns:a16="http://schemas.microsoft.com/office/drawing/2014/main" id="{F3BC1CD5-E71E-9F36-B813-5412B09CCCCF}"/>
                </a:ext>
              </a:extLst>
            </p:cNvPr>
            <p:cNvSpPr/>
            <p:nvPr/>
          </p:nvSpPr>
          <p:spPr>
            <a:xfrm>
              <a:off x="6820842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" name="Google Shape;2790;p78">
              <a:extLst>
                <a:ext uri="{FF2B5EF4-FFF2-40B4-BE49-F238E27FC236}">
                  <a16:creationId xmlns:a16="http://schemas.microsoft.com/office/drawing/2014/main" id="{B9C9D09F-8ED1-E1E0-3AD4-1802F93D30C1}"/>
                </a:ext>
              </a:extLst>
            </p:cNvPr>
            <p:cNvSpPr/>
            <p:nvPr/>
          </p:nvSpPr>
          <p:spPr>
            <a:xfrm>
              <a:off x="6820842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" name="Google Shape;2791;p78">
              <a:extLst>
                <a:ext uri="{FF2B5EF4-FFF2-40B4-BE49-F238E27FC236}">
                  <a16:creationId xmlns:a16="http://schemas.microsoft.com/office/drawing/2014/main" id="{7BF12447-4D7C-193C-E09D-4C8E304876E6}"/>
                </a:ext>
              </a:extLst>
            </p:cNvPr>
            <p:cNvSpPr/>
            <p:nvPr/>
          </p:nvSpPr>
          <p:spPr>
            <a:xfrm>
              <a:off x="6820842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" name="Google Shape;2792;p78">
              <a:extLst>
                <a:ext uri="{FF2B5EF4-FFF2-40B4-BE49-F238E27FC236}">
                  <a16:creationId xmlns:a16="http://schemas.microsoft.com/office/drawing/2014/main" id="{81FD486B-5C15-1C90-208A-16CF7D576D93}"/>
                </a:ext>
              </a:extLst>
            </p:cNvPr>
            <p:cNvSpPr/>
            <p:nvPr/>
          </p:nvSpPr>
          <p:spPr>
            <a:xfrm>
              <a:off x="6820842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" name="Google Shape;2793;p78">
              <a:extLst>
                <a:ext uri="{FF2B5EF4-FFF2-40B4-BE49-F238E27FC236}">
                  <a16:creationId xmlns:a16="http://schemas.microsoft.com/office/drawing/2014/main" id="{4389F34B-3D1D-21FF-F71A-6D130D89DE0A}"/>
                </a:ext>
              </a:extLst>
            </p:cNvPr>
            <p:cNvSpPr/>
            <p:nvPr/>
          </p:nvSpPr>
          <p:spPr>
            <a:xfrm>
              <a:off x="6820842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" name="Google Shape;2794;p78">
              <a:extLst>
                <a:ext uri="{FF2B5EF4-FFF2-40B4-BE49-F238E27FC236}">
                  <a16:creationId xmlns:a16="http://schemas.microsoft.com/office/drawing/2014/main" id="{D45DAA7D-5140-BFFE-FAB9-030C0BEFA65A}"/>
                </a:ext>
              </a:extLst>
            </p:cNvPr>
            <p:cNvSpPr/>
            <p:nvPr/>
          </p:nvSpPr>
          <p:spPr>
            <a:xfrm>
              <a:off x="6820842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" name="Google Shape;2795;p78">
              <a:extLst>
                <a:ext uri="{FF2B5EF4-FFF2-40B4-BE49-F238E27FC236}">
                  <a16:creationId xmlns:a16="http://schemas.microsoft.com/office/drawing/2014/main" id="{9B665031-B7EF-081B-78C2-F25FE9D73B3D}"/>
                </a:ext>
              </a:extLst>
            </p:cNvPr>
            <p:cNvSpPr/>
            <p:nvPr/>
          </p:nvSpPr>
          <p:spPr>
            <a:xfrm>
              <a:off x="6820842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" name="Google Shape;2796;p78">
              <a:extLst>
                <a:ext uri="{FF2B5EF4-FFF2-40B4-BE49-F238E27FC236}">
                  <a16:creationId xmlns:a16="http://schemas.microsoft.com/office/drawing/2014/main" id="{C0D8AC25-3785-A5DF-1265-2F6E9E9750B0}"/>
                </a:ext>
              </a:extLst>
            </p:cNvPr>
            <p:cNvSpPr/>
            <p:nvPr/>
          </p:nvSpPr>
          <p:spPr>
            <a:xfrm>
              <a:off x="6820842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" name="Google Shape;2797;p78">
              <a:extLst>
                <a:ext uri="{FF2B5EF4-FFF2-40B4-BE49-F238E27FC236}">
                  <a16:creationId xmlns:a16="http://schemas.microsoft.com/office/drawing/2014/main" id="{ADC1D2CA-36BC-B41D-8D7E-6AD65584B71F}"/>
                </a:ext>
              </a:extLst>
            </p:cNvPr>
            <p:cNvSpPr/>
            <p:nvPr/>
          </p:nvSpPr>
          <p:spPr>
            <a:xfrm>
              <a:off x="6820842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" name="Google Shape;2798;p78">
              <a:extLst>
                <a:ext uri="{FF2B5EF4-FFF2-40B4-BE49-F238E27FC236}">
                  <a16:creationId xmlns:a16="http://schemas.microsoft.com/office/drawing/2014/main" id="{5B4AFCE0-D219-CA20-15B9-34AF56884E29}"/>
                </a:ext>
              </a:extLst>
            </p:cNvPr>
            <p:cNvSpPr/>
            <p:nvPr/>
          </p:nvSpPr>
          <p:spPr>
            <a:xfrm>
              <a:off x="6820842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" name="Google Shape;2799;p78">
              <a:extLst>
                <a:ext uri="{FF2B5EF4-FFF2-40B4-BE49-F238E27FC236}">
                  <a16:creationId xmlns:a16="http://schemas.microsoft.com/office/drawing/2014/main" id="{0C950CDD-A9CB-4B0F-432A-41AC726D34C4}"/>
                </a:ext>
              </a:extLst>
            </p:cNvPr>
            <p:cNvSpPr/>
            <p:nvPr/>
          </p:nvSpPr>
          <p:spPr>
            <a:xfrm>
              <a:off x="6820842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" name="Google Shape;2800;p78">
              <a:extLst>
                <a:ext uri="{FF2B5EF4-FFF2-40B4-BE49-F238E27FC236}">
                  <a16:creationId xmlns:a16="http://schemas.microsoft.com/office/drawing/2014/main" id="{9C93A80B-26FC-FB41-67B8-5C1A7EC40354}"/>
                </a:ext>
              </a:extLst>
            </p:cNvPr>
            <p:cNvSpPr/>
            <p:nvPr/>
          </p:nvSpPr>
          <p:spPr>
            <a:xfrm>
              <a:off x="692209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" name="Google Shape;2801;p78">
              <a:extLst>
                <a:ext uri="{FF2B5EF4-FFF2-40B4-BE49-F238E27FC236}">
                  <a16:creationId xmlns:a16="http://schemas.microsoft.com/office/drawing/2014/main" id="{2D1103FA-D911-33CF-B930-D4B81AC0E259}"/>
                </a:ext>
              </a:extLst>
            </p:cNvPr>
            <p:cNvSpPr/>
            <p:nvPr/>
          </p:nvSpPr>
          <p:spPr>
            <a:xfrm>
              <a:off x="692209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" name="Google Shape;2802;p78">
              <a:extLst>
                <a:ext uri="{FF2B5EF4-FFF2-40B4-BE49-F238E27FC236}">
                  <a16:creationId xmlns:a16="http://schemas.microsoft.com/office/drawing/2014/main" id="{EE5BBF3A-E386-7965-334D-863D762E20B2}"/>
                </a:ext>
              </a:extLst>
            </p:cNvPr>
            <p:cNvSpPr/>
            <p:nvPr/>
          </p:nvSpPr>
          <p:spPr>
            <a:xfrm>
              <a:off x="692209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" name="Google Shape;2803;p78">
              <a:extLst>
                <a:ext uri="{FF2B5EF4-FFF2-40B4-BE49-F238E27FC236}">
                  <a16:creationId xmlns:a16="http://schemas.microsoft.com/office/drawing/2014/main" id="{12E52FAE-0948-09A2-743E-A6C2E49B6A70}"/>
                </a:ext>
              </a:extLst>
            </p:cNvPr>
            <p:cNvSpPr/>
            <p:nvPr/>
          </p:nvSpPr>
          <p:spPr>
            <a:xfrm>
              <a:off x="692209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" name="Google Shape;2804;p78">
              <a:extLst>
                <a:ext uri="{FF2B5EF4-FFF2-40B4-BE49-F238E27FC236}">
                  <a16:creationId xmlns:a16="http://schemas.microsoft.com/office/drawing/2014/main" id="{37949C68-941E-76D4-E683-27BFDDC3B3B3}"/>
                </a:ext>
              </a:extLst>
            </p:cNvPr>
            <p:cNvSpPr/>
            <p:nvPr/>
          </p:nvSpPr>
          <p:spPr>
            <a:xfrm>
              <a:off x="6922097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" name="Google Shape;2805;p78">
              <a:extLst>
                <a:ext uri="{FF2B5EF4-FFF2-40B4-BE49-F238E27FC236}">
                  <a16:creationId xmlns:a16="http://schemas.microsoft.com/office/drawing/2014/main" id="{4CC639F4-4CDC-1DE7-F92B-1AC426AC3E84}"/>
                </a:ext>
              </a:extLst>
            </p:cNvPr>
            <p:cNvSpPr/>
            <p:nvPr/>
          </p:nvSpPr>
          <p:spPr>
            <a:xfrm>
              <a:off x="692209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" name="Google Shape;2806;p78">
              <a:extLst>
                <a:ext uri="{FF2B5EF4-FFF2-40B4-BE49-F238E27FC236}">
                  <a16:creationId xmlns:a16="http://schemas.microsoft.com/office/drawing/2014/main" id="{23066C46-4D3C-66F1-7770-328C7EE5AA11}"/>
                </a:ext>
              </a:extLst>
            </p:cNvPr>
            <p:cNvSpPr/>
            <p:nvPr/>
          </p:nvSpPr>
          <p:spPr>
            <a:xfrm>
              <a:off x="692209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" name="Google Shape;2807;p78">
              <a:extLst>
                <a:ext uri="{FF2B5EF4-FFF2-40B4-BE49-F238E27FC236}">
                  <a16:creationId xmlns:a16="http://schemas.microsoft.com/office/drawing/2014/main" id="{ABA8807D-3F64-5584-4F39-D2A052BBF519}"/>
                </a:ext>
              </a:extLst>
            </p:cNvPr>
            <p:cNvSpPr/>
            <p:nvPr/>
          </p:nvSpPr>
          <p:spPr>
            <a:xfrm>
              <a:off x="692209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" name="Google Shape;2808;p78">
              <a:extLst>
                <a:ext uri="{FF2B5EF4-FFF2-40B4-BE49-F238E27FC236}">
                  <a16:creationId xmlns:a16="http://schemas.microsoft.com/office/drawing/2014/main" id="{16924D8E-0195-4068-25BD-6A79289A0E19}"/>
                </a:ext>
              </a:extLst>
            </p:cNvPr>
            <p:cNvSpPr/>
            <p:nvPr/>
          </p:nvSpPr>
          <p:spPr>
            <a:xfrm>
              <a:off x="692209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" name="Google Shape;2809;p78">
              <a:extLst>
                <a:ext uri="{FF2B5EF4-FFF2-40B4-BE49-F238E27FC236}">
                  <a16:creationId xmlns:a16="http://schemas.microsoft.com/office/drawing/2014/main" id="{8D85BFE2-0F75-9A70-B778-64BC3C2F00F8}"/>
                </a:ext>
              </a:extLst>
            </p:cNvPr>
            <p:cNvSpPr/>
            <p:nvPr/>
          </p:nvSpPr>
          <p:spPr>
            <a:xfrm>
              <a:off x="692209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" name="Google Shape;2810;p78">
              <a:extLst>
                <a:ext uri="{FF2B5EF4-FFF2-40B4-BE49-F238E27FC236}">
                  <a16:creationId xmlns:a16="http://schemas.microsoft.com/office/drawing/2014/main" id="{66D36A6D-6649-67D5-46B1-AFC95D26B6FB}"/>
                </a:ext>
              </a:extLst>
            </p:cNvPr>
            <p:cNvSpPr/>
            <p:nvPr/>
          </p:nvSpPr>
          <p:spPr>
            <a:xfrm>
              <a:off x="692209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" name="Google Shape;2811;p78">
              <a:extLst>
                <a:ext uri="{FF2B5EF4-FFF2-40B4-BE49-F238E27FC236}">
                  <a16:creationId xmlns:a16="http://schemas.microsoft.com/office/drawing/2014/main" id="{2143A36C-1959-CA7C-2D07-DAA99B97BEF6}"/>
                </a:ext>
              </a:extLst>
            </p:cNvPr>
            <p:cNvSpPr/>
            <p:nvPr/>
          </p:nvSpPr>
          <p:spPr>
            <a:xfrm>
              <a:off x="692209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" name="Google Shape;2812;p78">
              <a:extLst>
                <a:ext uri="{FF2B5EF4-FFF2-40B4-BE49-F238E27FC236}">
                  <a16:creationId xmlns:a16="http://schemas.microsoft.com/office/drawing/2014/main" id="{EA2E120F-0108-DD52-3FD1-6705BA27916B}"/>
                </a:ext>
              </a:extLst>
            </p:cNvPr>
            <p:cNvSpPr/>
            <p:nvPr/>
          </p:nvSpPr>
          <p:spPr>
            <a:xfrm>
              <a:off x="7023385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" name="Google Shape;2813;p78">
              <a:extLst>
                <a:ext uri="{FF2B5EF4-FFF2-40B4-BE49-F238E27FC236}">
                  <a16:creationId xmlns:a16="http://schemas.microsoft.com/office/drawing/2014/main" id="{F779DCB4-5F17-33D5-70F0-1B6B14C19ACB}"/>
                </a:ext>
              </a:extLst>
            </p:cNvPr>
            <p:cNvSpPr/>
            <p:nvPr/>
          </p:nvSpPr>
          <p:spPr>
            <a:xfrm>
              <a:off x="7023385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" name="Google Shape;2814;p78">
              <a:extLst>
                <a:ext uri="{FF2B5EF4-FFF2-40B4-BE49-F238E27FC236}">
                  <a16:creationId xmlns:a16="http://schemas.microsoft.com/office/drawing/2014/main" id="{3A6D46C7-0779-D73C-0F89-283C09CEEC8F}"/>
                </a:ext>
              </a:extLst>
            </p:cNvPr>
            <p:cNvSpPr/>
            <p:nvPr/>
          </p:nvSpPr>
          <p:spPr>
            <a:xfrm>
              <a:off x="7023385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" name="Google Shape;2815;p78">
              <a:extLst>
                <a:ext uri="{FF2B5EF4-FFF2-40B4-BE49-F238E27FC236}">
                  <a16:creationId xmlns:a16="http://schemas.microsoft.com/office/drawing/2014/main" id="{0C47643A-C763-A3AC-2A8E-D408B0FAE90C}"/>
                </a:ext>
              </a:extLst>
            </p:cNvPr>
            <p:cNvSpPr/>
            <p:nvPr/>
          </p:nvSpPr>
          <p:spPr>
            <a:xfrm>
              <a:off x="7023385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" name="Google Shape;2816;p78">
              <a:extLst>
                <a:ext uri="{FF2B5EF4-FFF2-40B4-BE49-F238E27FC236}">
                  <a16:creationId xmlns:a16="http://schemas.microsoft.com/office/drawing/2014/main" id="{80020A8A-F709-FF03-3E43-CA65A717CF18}"/>
                </a:ext>
              </a:extLst>
            </p:cNvPr>
            <p:cNvSpPr/>
            <p:nvPr/>
          </p:nvSpPr>
          <p:spPr>
            <a:xfrm>
              <a:off x="7023385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" name="Google Shape;2817;p78">
              <a:extLst>
                <a:ext uri="{FF2B5EF4-FFF2-40B4-BE49-F238E27FC236}">
                  <a16:creationId xmlns:a16="http://schemas.microsoft.com/office/drawing/2014/main" id="{D2C5AA92-2137-F0C3-2960-CA8F8D7AD62D}"/>
                </a:ext>
              </a:extLst>
            </p:cNvPr>
            <p:cNvSpPr/>
            <p:nvPr/>
          </p:nvSpPr>
          <p:spPr>
            <a:xfrm>
              <a:off x="7023385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" name="Google Shape;2818;p78">
              <a:extLst>
                <a:ext uri="{FF2B5EF4-FFF2-40B4-BE49-F238E27FC236}">
                  <a16:creationId xmlns:a16="http://schemas.microsoft.com/office/drawing/2014/main" id="{8314B186-33C1-4733-C995-34FCBC0F7EBB}"/>
                </a:ext>
              </a:extLst>
            </p:cNvPr>
            <p:cNvSpPr/>
            <p:nvPr/>
          </p:nvSpPr>
          <p:spPr>
            <a:xfrm>
              <a:off x="7023385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" name="Google Shape;2819;p78">
              <a:extLst>
                <a:ext uri="{FF2B5EF4-FFF2-40B4-BE49-F238E27FC236}">
                  <a16:creationId xmlns:a16="http://schemas.microsoft.com/office/drawing/2014/main" id="{8A35664B-49C0-5D17-4DD8-E2D2A399EAD8}"/>
                </a:ext>
              </a:extLst>
            </p:cNvPr>
            <p:cNvSpPr/>
            <p:nvPr/>
          </p:nvSpPr>
          <p:spPr>
            <a:xfrm>
              <a:off x="7023385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" name="Google Shape;2820;p78">
              <a:extLst>
                <a:ext uri="{FF2B5EF4-FFF2-40B4-BE49-F238E27FC236}">
                  <a16:creationId xmlns:a16="http://schemas.microsoft.com/office/drawing/2014/main" id="{917B48AB-C5C6-E4A3-DF61-17ACCCA35E34}"/>
                </a:ext>
              </a:extLst>
            </p:cNvPr>
            <p:cNvSpPr/>
            <p:nvPr/>
          </p:nvSpPr>
          <p:spPr>
            <a:xfrm>
              <a:off x="7023385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" name="Google Shape;2821;p78">
              <a:extLst>
                <a:ext uri="{FF2B5EF4-FFF2-40B4-BE49-F238E27FC236}">
                  <a16:creationId xmlns:a16="http://schemas.microsoft.com/office/drawing/2014/main" id="{0EE5228A-0E1A-9944-F5CA-57F55F6B57D1}"/>
                </a:ext>
              </a:extLst>
            </p:cNvPr>
            <p:cNvSpPr/>
            <p:nvPr/>
          </p:nvSpPr>
          <p:spPr>
            <a:xfrm>
              <a:off x="702338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" name="Google Shape;2822;p78">
              <a:extLst>
                <a:ext uri="{FF2B5EF4-FFF2-40B4-BE49-F238E27FC236}">
                  <a16:creationId xmlns:a16="http://schemas.microsoft.com/office/drawing/2014/main" id="{640ECD1B-3D17-F04C-73E1-2567D7F6EC75}"/>
                </a:ext>
              </a:extLst>
            </p:cNvPr>
            <p:cNvSpPr/>
            <p:nvPr/>
          </p:nvSpPr>
          <p:spPr>
            <a:xfrm>
              <a:off x="7023385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" name="Google Shape;2823;p78">
              <a:extLst>
                <a:ext uri="{FF2B5EF4-FFF2-40B4-BE49-F238E27FC236}">
                  <a16:creationId xmlns:a16="http://schemas.microsoft.com/office/drawing/2014/main" id="{E1472ADB-89B6-319C-73AD-5CF9D1344ABB}"/>
                </a:ext>
              </a:extLst>
            </p:cNvPr>
            <p:cNvSpPr/>
            <p:nvPr/>
          </p:nvSpPr>
          <p:spPr>
            <a:xfrm>
              <a:off x="7023385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" name="Google Shape;2824;p78">
              <a:extLst>
                <a:ext uri="{FF2B5EF4-FFF2-40B4-BE49-F238E27FC236}">
                  <a16:creationId xmlns:a16="http://schemas.microsoft.com/office/drawing/2014/main" id="{455FBA0D-2DDE-D461-E3B7-75F5EB7E185F}"/>
                </a:ext>
              </a:extLst>
            </p:cNvPr>
            <p:cNvSpPr/>
            <p:nvPr/>
          </p:nvSpPr>
          <p:spPr>
            <a:xfrm>
              <a:off x="7124375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" name="Google Shape;2825;p78">
              <a:extLst>
                <a:ext uri="{FF2B5EF4-FFF2-40B4-BE49-F238E27FC236}">
                  <a16:creationId xmlns:a16="http://schemas.microsoft.com/office/drawing/2014/main" id="{2F134747-7EFB-AD3E-FAFC-A6BAD47BF41F}"/>
                </a:ext>
              </a:extLst>
            </p:cNvPr>
            <p:cNvSpPr/>
            <p:nvPr/>
          </p:nvSpPr>
          <p:spPr>
            <a:xfrm>
              <a:off x="7124375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" name="Google Shape;2826;p78">
              <a:extLst>
                <a:ext uri="{FF2B5EF4-FFF2-40B4-BE49-F238E27FC236}">
                  <a16:creationId xmlns:a16="http://schemas.microsoft.com/office/drawing/2014/main" id="{4672D5D4-362C-9AA4-72EF-A47E91662AA9}"/>
                </a:ext>
              </a:extLst>
            </p:cNvPr>
            <p:cNvSpPr/>
            <p:nvPr/>
          </p:nvSpPr>
          <p:spPr>
            <a:xfrm>
              <a:off x="7225663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" name="Google Shape;2827;p78">
              <a:extLst>
                <a:ext uri="{FF2B5EF4-FFF2-40B4-BE49-F238E27FC236}">
                  <a16:creationId xmlns:a16="http://schemas.microsoft.com/office/drawing/2014/main" id="{F7FAD331-DDDF-BB6A-974A-0D898F583D76}"/>
                </a:ext>
              </a:extLst>
            </p:cNvPr>
            <p:cNvSpPr/>
            <p:nvPr/>
          </p:nvSpPr>
          <p:spPr>
            <a:xfrm>
              <a:off x="7225663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" name="Google Shape;2828;p78">
              <a:extLst>
                <a:ext uri="{FF2B5EF4-FFF2-40B4-BE49-F238E27FC236}">
                  <a16:creationId xmlns:a16="http://schemas.microsoft.com/office/drawing/2014/main" id="{245A81B9-AB08-6D6E-22A9-8C2CB48A7BD5}"/>
                </a:ext>
              </a:extLst>
            </p:cNvPr>
            <p:cNvSpPr/>
            <p:nvPr/>
          </p:nvSpPr>
          <p:spPr>
            <a:xfrm>
              <a:off x="7225663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" name="Google Shape;2829;p78">
              <a:extLst>
                <a:ext uri="{FF2B5EF4-FFF2-40B4-BE49-F238E27FC236}">
                  <a16:creationId xmlns:a16="http://schemas.microsoft.com/office/drawing/2014/main" id="{4B666928-E6C5-7925-2483-43B63D5A03DA}"/>
                </a:ext>
              </a:extLst>
            </p:cNvPr>
            <p:cNvSpPr/>
            <p:nvPr/>
          </p:nvSpPr>
          <p:spPr>
            <a:xfrm>
              <a:off x="7225663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" name="Google Shape;2830;p78">
              <a:extLst>
                <a:ext uri="{FF2B5EF4-FFF2-40B4-BE49-F238E27FC236}">
                  <a16:creationId xmlns:a16="http://schemas.microsoft.com/office/drawing/2014/main" id="{A062E846-479C-61B0-37EE-4568C46A6A3E}"/>
                </a:ext>
              </a:extLst>
            </p:cNvPr>
            <p:cNvSpPr/>
            <p:nvPr/>
          </p:nvSpPr>
          <p:spPr>
            <a:xfrm>
              <a:off x="7225663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" name="Google Shape;2831;p78">
              <a:extLst>
                <a:ext uri="{FF2B5EF4-FFF2-40B4-BE49-F238E27FC236}">
                  <a16:creationId xmlns:a16="http://schemas.microsoft.com/office/drawing/2014/main" id="{DCF56644-108D-96CE-4143-C3FEC434F4B8}"/>
                </a:ext>
              </a:extLst>
            </p:cNvPr>
            <p:cNvSpPr/>
            <p:nvPr/>
          </p:nvSpPr>
          <p:spPr>
            <a:xfrm>
              <a:off x="7225663" y="2271681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" name="Google Shape;2832;p78">
              <a:extLst>
                <a:ext uri="{FF2B5EF4-FFF2-40B4-BE49-F238E27FC236}">
                  <a16:creationId xmlns:a16="http://schemas.microsoft.com/office/drawing/2014/main" id="{A05AC194-56E7-3DCD-2A35-436575DED002}"/>
                </a:ext>
              </a:extLst>
            </p:cNvPr>
            <p:cNvSpPr/>
            <p:nvPr/>
          </p:nvSpPr>
          <p:spPr>
            <a:xfrm>
              <a:off x="7225663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" name="Google Shape;2833;p78">
              <a:extLst>
                <a:ext uri="{FF2B5EF4-FFF2-40B4-BE49-F238E27FC236}">
                  <a16:creationId xmlns:a16="http://schemas.microsoft.com/office/drawing/2014/main" id="{F322296A-2E64-3B89-093B-2EBA2AEE247E}"/>
                </a:ext>
              </a:extLst>
            </p:cNvPr>
            <p:cNvSpPr/>
            <p:nvPr/>
          </p:nvSpPr>
          <p:spPr>
            <a:xfrm>
              <a:off x="7225663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" name="Google Shape;2834;p78">
              <a:extLst>
                <a:ext uri="{FF2B5EF4-FFF2-40B4-BE49-F238E27FC236}">
                  <a16:creationId xmlns:a16="http://schemas.microsoft.com/office/drawing/2014/main" id="{E061BC7C-E061-CE71-A679-CABB17046D0A}"/>
                </a:ext>
              </a:extLst>
            </p:cNvPr>
            <p:cNvSpPr/>
            <p:nvPr/>
          </p:nvSpPr>
          <p:spPr>
            <a:xfrm>
              <a:off x="7225663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" name="Google Shape;2835;p78">
              <a:extLst>
                <a:ext uri="{FF2B5EF4-FFF2-40B4-BE49-F238E27FC236}">
                  <a16:creationId xmlns:a16="http://schemas.microsoft.com/office/drawing/2014/main" id="{E1740CB6-EB43-007C-E36B-4FF410B05C38}"/>
                </a:ext>
              </a:extLst>
            </p:cNvPr>
            <p:cNvSpPr/>
            <p:nvPr/>
          </p:nvSpPr>
          <p:spPr>
            <a:xfrm>
              <a:off x="7225663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" name="Google Shape;2836;p78">
              <a:extLst>
                <a:ext uri="{FF2B5EF4-FFF2-40B4-BE49-F238E27FC236}">
                  <a16:creationId xmlns:a16="http://schemas.microsoft.com/office/drawing/2014/main" id="{4117EDA9-50E1-F067-D69F-042E02EA9BA8}"/>
                </a:ext>
              </a:extLst>
            </p:cNvPr>
            <p:cNvSpPr/>
            <p:nvPr/>
          </p:nvSpPr>
          <p:spPr>
            <a:xfrm>
              <a:off x="7225663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" name="Google Shape;2837;p78">
              <a:extLst>
                <a:ext uri="{FF2B5EF4-FFF2-40B4-BE49-F238E27FC236}">
                  <a16:creationId xmlns:a16="http://schemas.microsoft.com/office/drawing/2014/main" id="{EFD7E6B8-32A1-9A20-FA76-9E353E0C4F45}"/>
                </a:ext>
              </a:extLst>
            </p:cNvPr>
            <p:cNvSpPr/>
            <p:nvPr/>
          </p:nvSpPr>
          <p:spPr>
            <a:xfrm>
              <a:off x="7225663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" name="Google Shape;2838;p78">
              <a:extLst>
                <a:ext uri="{FF2B5EF4-FFF2-40B4-BE49-F238E27FC236}">
                  <a16:creationId xmlns:a16="http://schemas.microsoft.com/office/drawing/2014/main" id="{6C8F3B5A-0CA2-2048-B931-EEE02EF7557F}"/>
                </a:ext>
              </a:extLst>
            </p:cNvPr>
            <p:cNvSpPr/>
            <p:nvPr/>
          </p:nvSpPr>
          <p:spPr>
            <a:xfrm>
              <a:off x="7225663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" name="Google Shape;2839;p78">
              <a:extLst>
                <a:ext uri="{FF2B5EF4-FFF2-40B4-BE49-F238E27FC236}">
                  <a16:creationId xmlns:a16="http://schemas.microsoft.com/office/drawing/2014/main" id="{269EEC89-12F5-750A-F54D-764C4802C2DE}"/>
                </a:ext>
              </a:extLst>
            </p:cNvPr>
            <p:cNvSpPr/>
            <p:nvPr/>
          </p:nvSpPr>
          <p:spPr>
            <a:xfrm>
              <a:off x="7225663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" name="Google Shape;2840;p78">
              <a:extLst>
                <a:ext uri="{FF2B5EF4-FFF2-40B4-BE49-F238E27FC236}">
                  <a16:creationId xmlns:a16="http://schemas.microsoft.com/office/drawing/2014/main" id="{C0EA47D2-2B4A-F9EE-E032-582CCBD47F9D}"/>
                </a:ext>
              </a:extLst>
            </p:cNvPr>
            <p:cNvSpPr/>
            <p:nvPr/>
          </p:nvSpPr>
          <p:spPr>
            <a:xfrm>
              <a:off x="7326918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" name="Google Shape;2841;p78">
              <a:extLst>
                <a:ext uri="{FF2B5EF4-FFF2-40B4-BE49-F238E27FC236}">
                  <a16:creationId xmlns:a16="http://schemas.microsoft.com/office/drawing/2014/main" id="{D8BB9E69-F707-4F13-6968-D4C7A206277D}"/>
                </a:ext>
              </a:extLst>
            </p:cNvPr>
            <p:cNvSpPr/>
            <p:nvPr/>
          </p:nvSpPr>
          <p:spPr>
            <a:xfrm>
              <a:off x="7326918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" name="Google Shape;2842;p78">
              <a:extLst>
                <a:ext uri="{FF2B5EF4-FFF2-40B4-BE49-F238E27FC236}">
                  <a16:creationId xmlns:a16="http://schemas.microsoft.com/office/drawing/2014/main" id="{9452C2BE-1C75-2493-833C-2D7F63F942AA}"/>
                </a:ext>
              </a:extLst>
            </p:cNvPr>
            <p:cNvSpPr/>
            <p:nvPr/>
          </p:nvSpPr>
          <p:spPr>
            <a:xfrm>
              <a:off x="732691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" name="Google Shape;2843;p78">
              <a:extLst>
                <a:ext uri="{FF2B5EF4-FFF2-40B4-BE49-F238E27FC236}">
                  <a16:creationId xmlns:a16="http://schemas.microsoft.com/office/drawing/2014/main" id="{A12784D8-0C30-F21D-C5C0-2CE43DADF01B}"/>
                </a:ext>
              </a:extLst>
            </p:cNvPr>
            <p:cNvSpPr/>
            <p:nvPr/>
          </p:nvSpPr>
          <p:spPr>
            <a:xfrm>
              <a:off x="7326918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" name="Google Shape;2844;p78">
              <a:extLst>
                <a:ext uri="{FF2B5EF4-FFF2-40B4-BE49-F238E27FC236}">
                  <a16:creationId xmlns:a16="http://schemas.microsoft.com/office/drawing/2014/main" id="{03C1E56F-4575-01ED-2E98-9C149B859625}"/>
                </a:ext>
              </a:extLst>
            </p:cNvPr>
            <p:cNvSpPr/>
            <p:nvPr/>
          </p:nvSpPr>
          <p:spPr>
            <a:xfrm>
              <a:off x="7326918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" name="Google Shape;2845;p78">
              <a:extLst>
                <a:ext uri="{FF2B5EF4-FFF2-40B4-BE49-F238E27FC236}">
                  <a16:creationId xmlns:a16="http://schemas.microsoft.com/office/drawing/2014/main" id="{1018F662-4935-BCB4-2CA6-A018E19FEC6C}"/>
                </a:ext>
              </a:extLst>
            </p:cNvPr>
            <p:cNvSpPr/>
            <p:nvPr/>
          </p:nvSpPr>
          <p:spPr>
            <a:xfrm>
              <a:off x="7326918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" name="Google Shape;2846;p78">
              <a:extLst>
                <a:ext uri="{FF2B5EF4-FFF2-40B4-BE49-F238E27FC236}">
                  <a16:creationId xmlns:a16="http://schemas.microsoft.com/office/drawing/2014/main" id="{4356175B-BA4D-F7F0-7D18-5E1EE9587300}"/>
                </a:ext>
              </a:extLst>
            </p:cNvPr>
            <p:cNvSpPr/>
            <p:nvPr/>
          </p:nvSpPr>
          <p:spPr>
            <a:xfrm>
              <a:off x="732691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" name="Google Shape;2847;p78">
              <a:extLst>
                <a:ext uri="{FF2B5EF4-FFF2-40B4-BE49-F238E27FC236}">
                  <a16:creationId xmlns:a16="http://schemas.microsoft.com/office/drawing/2014/main" id="{5365210C-177C-758E-D720-8AB85940E392}"/>
                </a:ext>
              </a:extLst>
            </p:cNvPr>
            <p:cNvSpPr/>
            <p:nvPr/>
          </p:nvSpPr>
          <p:spPr>
            <a:xfrm>
              <a:off x="732691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" name="Google Shape;2848;p78">
              <a:extLst>
                <a:ext uri="{FF2B5EF4-FFF2-40B4-BE49-F238E27FC236}">
                  <a16:creationId xmlns:a16="http://schemas.microsoft.com/office/drawing/2014/main" id="{0CE066F1-4294-ED59-D24C-F6DE9C730A64}"/>
                </a:ext>
              </a:extLst>
            </p:cNvPr>
            <p:cNvSpPr/>
            <p:nvPr/>
          </p:nvSpPr>
          <p:spPr>
            <a:xfrm>
              <a:off x="7326918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" name="Google Shape;2849;p78">
              <a:extLst>
                <a:ext uri="{FF2B5EF4-FFF2-40B4-BE49-F238E27FC236}">
                  <a16:creationId xmlns:a16="http://schemas.microsoft.com/office/drawing/2014/main" id="{48612A06-76B6-00BC-34BC-271175F96EB9}"/>
                </a:ext>
              </a:extLst>
            </p:cNvPr>
            <p:cNvSpPr/>
            <p:nvPr/>
          </p:nvSpPr>
          <p:spPr>
            <a:xfrm>
              <a:off x="7326918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" name="Google Shape;2850;p78">
              <a:extLst>
                <a:ext uri="{FF2B5EF4-FFF2-40B4-BE49-F238E27FC236}">
                  <a16:creationId xmlns:a16="http://schemas.microsoft.com/office/drawing/2014/main" id="{949A1E47-2772-16DB-90BB-8764D81BED9C}"/>
                </a:ext>
              </a:extLst>
            </p:cNvPr>
            <p:cNvSpPr/>
            <p:nvPr/>
          </p:nvSpPr>
          <p:spPr>
            <a:xfrm>
              <a:off x="7326918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" name="Google Shape;2851;p78">
              <a:extLst>
                <a:ext uri="{FF2B5EF4-FFF2-40B4-BE49-F238E27FC236}">
                  <a16:creationId xmlns:a16="http://schemas.microsoft.com/office/drawing/2014/main" id="{C00EAB0B-0F31-C77F-C708-98ADAE42BDF7}"/>
                </a:ext>
              </a:extLst>
            </p:cNvPr>
            <p:cNvSpPr/>
            <p:nvPr/>
          </p:nvSpPr>
          <p:spPr>
            <a:xfrm>
              <a:off x="7326918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" name="Google Shape;2852;p78">
              <a:extLst>
                <a:ext uri="{FF2B5EF4-FFF2-40B4-BE49-F238E27FC236}">
                  <a16:creationId xmlns:a16="http://schemas.microsoft.com/office/drawing/2014/main" id="{9D33D53A-6D93-AE3D-F262-49100621E46F}"/>
                </a:ext>
              </a:extLst>
            </p:cNvPr>
            <p:cNvSpPr/>
            <p:nvPr/>
          </p:nvSpPr>
          <p:spPr>
            <a:xfrm>
              <a:off x="7326918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" name="Google Shape;2853;p78">
              <a:extLst>
                <a:ext uri="{FF2B5EF4-FFF2-40B4-BE49-F238E27FC236}">
                  <a16:creationId xmlns:a16="http://schemas.microsoft.com/office/drawing/2014/main" id="{D0B2BBCD-283B-6DDD-D715-46B1B737BA4B}"/>
                </a:ext>
              </a:extLst>
            </p:cNvPr>
            <p:cNvSpPr/>
            <p:nvPr/>
          </p:nvSpPr>
          <p:spPr>
            <a:xfrm>
              <a:off x="7326918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" name="Google Shape;2854;p78">
              <a:extLst>
                <a:ext uri="{FF2B5EF4-FFF2-40B4-BE49-F238E27FC236}">
                  <a16:creationId xmlns:a16="http://schemas.microsoft.com/office/drawing/2014/main" id="{863CEBF1-37F7-F3E2-D748-02112108CBD5}"/>
                </a:ext>
              </a:extLst>
            </p:cNvPr>
            <p:cNvSpPr/>
            <p:nvPr/>
          </p:nvSpPr>
          <p:spPr>
            <a:xfrm>
              <a:off x="7326918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" name="Google Shape;2855;p78">
              <a:extLst>
                <a:ext uri="{FF2B5EF4-FFF2-40B4-BE49-F238E27FC236}">
                  <a16:creationId xmlns:a16="http://schemas.microsoft.com/office/drawing/2014/main" id="{17D10C62-E006-AEFF-D16B-3B1C89831D11}"/>
                </a:ext>
              </a:extLst>
            </p:cNvPr>
            <p:cNvSpPr/>
            <p:nvPr/>
          </p:nvSpPr>
          <p:spPr>
            <a:xfrm>
              <a:off x="7428207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" name="Google Shape;2856;p78">
              <a:extLst>
                <a:ext uri="{FF2B5EF4-FFF2-40B4-BE49-F238E27FC236}">
                  <a16:creationId xmlns:a16="http://schemas.microsoft.com/office/drawing/2014/main" id="{6E99E8A4-1139-E05D-3011-75DAFCEED94A}"/>
                </a:ext>
              </a:extLst>
            </p:cNvPr>
            <p:cNvSpPr/>
            <p:nvPr/>
          </p:nvSpPr>
          <p:spPr>
            <a:xfrm>
              <a:off x="742820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" name="Google Shape;2857;p78">
              <a:extLst>
                <a:ext uri="{FF2B5EF4-FFF2-40B4-BE49-F238E27FC236}">
                  <a16:creationId xmlns:a16="http://schemas.microsoft.com/office/drawing/2014/main" id="{C891558F-A212-0D92-279E-5C391D565308}"/>
                </a:ext>
              </a:extLst>
            </p:cNvPr>
            <p:cNvSpPr/>
            <p:nvPr/>
          </p:nvSpPr>
          <p:spPr>
            <a:xfrm>
              <a:off x="7428207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" name="Google Shape;2858;p78">
              <a:extLst>
                <a:ext uri="{FF2B5EF4-FFF2-40B4-BE49-F238E27FC236}">
                  <a16:creationId xmlns:a16="http://schemas.microsoft.com/office/drawing/2014/main" id="{AD4BBF17-A61E-D33F-8E8C-8D7E4500D870}"/>
                </a:ext>
              </a:extLst>
            </p:cNvPr>
            <p:cNvSpPr/>
            <p:nvPr/>
          </p:nvSpPr>
          <p:spPr>
            <a:xfrm>
              <a:off x="7428207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" name="Google Shape;2859;p78">
              <a:extLst>
                <a:ext uri="{FF2B5EF4-FFF2-40B4-BE49-F238E27FC236}">
                  <a16:creationId xmlns:a16="http://schemas.microsoft.com/office/drawing/2014/main" id="{6991BE00-C95E-CD81-DAC8-81E13858071E}"/>
                </a:ext>
              </a:extLst>
            </p:cNvPr>
            <p:cNvSpPr/>
            <p:nvPr/>
          </p:nvSpPr>
          <p:spPr>
            <a:xfrm>
              <a:off x="7428207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" name="Google Shape;2860;p78">
              <a:extLst>
                <a:ext uri="{FF2B5EF4-FFF2-40B4-BE49-F238E27FC236}">
                  <a16:creationId xmlns:a16="http://schemas.microsoft.com/office/drawing/2014/main" id="{A903FE13-358B-6359-2CC5-434FB0CCAD7B}"/>
                </a:ext>
              </a:extLst>
            </p:cNvPr>
            <p:cNvSpPr/>
            <p:nvPr/>
          </p:nvSpPr>
          <p:spPr>
            <a:xfrm>
              <a:off x="742820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" name="Google Shape;2861;p78">
              <a:extLst>
                <a:ext uri="{FF2B5EF4-FFF2-40B4-BE49-F238E27FC236}">
                  <a16:creationId xmlns:a16="http://schemas.microsoft.com/office/drawing/2014/main" id="{F00FBB5C-74ED-FE9B-8886-BE5AEE1BAD39}"/>
                </a:ext>
              </a:extLst>
            </p:cNvPr>
            <p:cNvSpPr/>
            <p:nvPr/>
          </p:nvSpPr>
          <p:spPr>
            <a:xfrm>
              <a:off x="742820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" name="Google Shape;2862;p78">
              <a:extLst>
                <a:ext uri="{FF2B5EF4-FFF2-40B4-BE49-F238E27FC236}">
                  <a16:creationId xmlns:a16="http://schemas.microsoft.com/office/drawing/2014/main" id="{08C02D08-615C-3614-BC89-ABA70686F27C}"/>
                </a:ext>
              </a:extLst>
            </p:cNvPr>
            <p:cNvSpPr/>
            <p:nvPr/>
          </p:nvSpPr>
          <p:spPr>
            <a:xfrm>
              <a:off x="7428207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" name="Google Shape;2863;p78">
              <a:extLst>
                <a:ext uri="{FF2B5EF4-FFF2-40B4-BE49-F238E27FC236}">
                  <a16:creationId xmlns:a16="http://schemas.microsoft.com/office/drawing/2014/main" id="{F4E85477-E5AE-9AB7-8F53-9ADDD164186B}"/>
                </a:ext>
              </a:extLst>
            </p:cNvPr>
            <p:cNvSpPr/>
            <p:nvPr/>
          </p:nvSpPr>
          <p:spPr>
            <a:xfrm>
              <a:off x="7428207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" name="Google Shape;2864;p78">
              <a:extLst>
                <a:ext uri="{FF2B5EF4-FFF2-40B4-BE49-F238E27FC236}">
                  <a16:creationId xmlns:a16="http://schemas.microsoft.com/office/drawing/2014/main" id="{4C4EACB8-4C0C-A0F2-FA6A-780DD4C6E4D1}"/>
                </a:ext>
              </a:extLst>
            </p:cNvPr>
            <p:cNvSpPr/>
            <p:nvPr/>
          </p:nvSpPr>
          <p:spPr>
            <a:xfrm>
              <a:off x="742820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" name="Google Shape;2865;p78">
              <a:extLst>
                <a:ext uri="{FF2B5EF4-FFF2-40B4-BE49-F238E27FC236}">
                  <a16:creationId xmlns:a16="http://schemas.microsoft.com/office/drawing/2014/main" id="{BDF94F34-39E8-09EF-B0E2-6CEFED3B2101}"/>
                </a:ext>
              </a:extLst>
            </p:cNvPr>
            <p:cNvSpPr/>
            <p:nvPr/>
          </p:nvSpPr>
          <p:spPr>
            <a:xfrm>
              <a:off x="7428207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" name="Google Shape;2866;p78">
              <a:extLst>
                <a:ext uri="{FF2B5EF4-FFF2-40B4-BE49-F238E27FC236}">
                  <a16:creationId xmlns:a16="http://schemas.microsoft.com/office/drawing/2014/main" id="{247F4234-C850-741E-E9A6-8825BBDB4F77}"/>
                </a:ext>
              </a:extLst>
            </p:cNvPr>
            <p:cNvSpPr/>
            <p:nvPr/>
          </p:nvSpPr>
          <p:spPr>
            <a:xfrm>
              <a:off x="7428207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" name="Google Shape;2867;p78">
              <a:extLst>
                <a:ext uri="{FF2B5EF4-FFF2-40B4-BE49-F238E27FC236}">
                  <a16:creationId xmlns:a16="http://schemas.microsoft.com/office/drawing/2014/main" id="{FD2CA1CF-2571-2B6D-E64A-30976D7EEDD4}"/>
                </a:ext>
              </a:extLst>
            </p:cNvPr>
            <p:cNvSpPr/>
            <p:nvPr/>
          </p:nvSpPr>
          <p:spPr>
            <a:xfrm>
              <a:off x="7428207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" name="Google Shape;2868;p78">
              <a:extLst>
                <a:ext uri="{FF2B5EF4-FFF2-40B4-BE49-F238E27FC236}">
                  <a16:creationId xmlns:a16="http://schemas.microsoft.com/office/drawing/2014/main" id="{A2C8A44B-1CEE-157B-ED33-995457A232F1}"/>
                </a:ext>
              </a:extLst>
            </p:cNvPr>
            <p:cNvSpPr/>
            <p:nvPr/>
          </p:nvSpPr>
          <p:spPr>
            <a:xfrm>
              <a:off x="7428207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" name="Google Shape;2869;p78">
              <a:extLst>
                <a:ext uri="{FF2B5EF4-FFF2-40B4-BE49-F238E27FC236}">
                  <a16:creationId xmlns:a16="http://schemas.microsoft.com/office/drawing/2014/main" id="{F0CA9D24-5E24-D4A8-8E61-63DDFEA5114B}"/>
                </a:ext>
              </a:extLst>
            </p:cNvPr>
            <p:cNvSpPr/>
            <p:nvPr/>
          </p:nvSpPr>
          <p:spPr>
            <a:xfrm>
              <a:off x="752946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" name="Google Shape;2870;p78">
              <a:extLst>
                <a:ext uri="{FF2B5EF4-FFF2-40B4-BE49-F238E27FC236}">
                  <a16:creationId xmlns:a16="http://schemas.microsoft.com/office/drawing/2014/main" id="{0939FF23-A3A1-B552-2845-546BB57EDAC0}"/>
                </a:ext>
              </a:extLst>
            </p:cNvPr>
            <p:cNvSpPr/>
            <p:nvPr/>
          </p:nvSpPr>
          <p:spPr>
            <a:xfrm>
              <a:off x="752946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" name="Google Shape;2871;p78">
              <a:extLst>
                <a:ext uri="{FF2B5EF4-FFF2-40B4-BE49-F238E27FC236}">
                  <a16:creationId xmlns:a16="http://schemas.microsoft.com/office/drawing/2014/main" id="{245BA574-9D11-B5EC-7154-A7EBD73B6DE4}"/>
                </a:ext>
              </a:extLst>
            </p:cNvPr>
            <p:cNvSpPr/>
            <p:nvPr/>
          </p:nvSpPr>
          <p:spPr>
            <a:xfrm>
              <a:off x="752946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" name="Google Shape;2872;p78">
              <a:extLst>
                <a:ext uri="{FF2B5EF4-FFF2-40B4-BE49-F238E27FC236}">
                  <a16:creationId xmlns:a16="http://schemas.microsoft.com/office/drawing/2014/main" id="{CD47BCF1-BCA7-9387-A35A-6EE07FB7D75E}"/>
                </a:ext>
              </a:extLst>
            </p:cNvPr>
            <p:cNvSpPr/>
            <p:nvPr/>
          </p:nvSpPr>
          <p:spPr>
            <a:xfrm>
              <a:off x="752946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" name="Google Shape;2873;p78">
              <a:extLst>
                <a:ext uri="{FF2B5EF4-FFF2-40B4-BE49-F238E27FC236}">
                  <a16:creationId xmlns:a16="http://schemas.microsoft.com/office/drawing/2014/main" id="{8D1BCBC1-F83B-6838-D327-36938218722B}"/>
                </a:ext>
              </a:extLst>
            </p:cNvPr>
            <p:cNvSpPr/>
            <p:nvPr/>
          </p:nvSpPr>
          <p:spPr>
            <a:xfrm>
              <a:off x="752946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" name="Google Shape;2874;p78">
              <a:extLst>
                <a:ext uri="{FF2B5EF4-FFF2-40B4-BE49-F238E27FC236}">
                  <a16:creationId xmlns:a16="http://schemas.microsoft.com/office/drawing/2014/main" id="{24CBD09B-6D97-A1E7-A9A1-5D60C24AE9A1}"/>
                </a:ext>
              </a:extLst>
            </p:cNvPr>
            <p:cNvSpPr/>
            <p:nvPr/>
          </p:nvSpPr>
          <p:spPr>
            <a:xfrm>
              <a:off x="752946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" name="Google Shape;2875;p78">
              <a:extLst>
                <a:ext uri="{FF2B5EF4-FFF2-40B4-BE49-F238E27FC236}">
                  <a16:creationId xmlns:a16="http://schemas.microsoft.com/office/drawing/2014/main" id="{699A5A57-0692-C12A-1F56-4FC503DF1423}"/>
                </a:ext>
              </a:extLst>
            </p:cNvPr>
            <p:cNvSpPr/>
            <p:nvPr/>
          </p:nvSpPr>
          <p:spPr>
            <a:xfrm>
              <a:off x="752946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" name="Google Shape;2876;p78">
              <a:extLst>
                <a:ext uri="{FF2B5EF4-FFF2-40B4-BE49-F238E27FC236}">
                  <a16:creationId xmlns:a16="http://schemas.microsoft.com/office/drawing/2014/main" id="{1B6A4E44-B63A-3506-F595-4FC1D10C55FF}"/>
                </a:ext>
              </a:extLst>
            </p:cNvPr>
            <p:cNvSpPr/>
            <p:nvPr/>
          </p:nvSpPr>
          <p:spPr>
            <a:xfrm>
              <a:off x="752946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" name="Google Shape;2877;p78">
              <a:extLst>
                <a:ext uri="{FF2B5EF4-FFF2-40B4-BE49-F238E27FC236}">
                  <a16:creationId xmlns:a16="http://schemas.microsoft.com/office/drawing/2014/main" id="{2E1DAE31-1A5A-C1BD-B753-0B9167AAA499}"/>
                </a:ext>
              </a:extLst>
            </p:cNvPr>
            <p:cNvSpPr/>
            <p:nvPr/>
          </p:nvSpPr>
          <p:spPr>
            <a:xfrm>
              <a:off x="752946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" name="Google Shape;2878;p78">
              <a:extLst>
                <a:ext uri="{FF2B5EF4-FFF2-40B4-BE49-F238E27FC236}">
                  <a16:creationId xmlns:a16="http://schemas.microsoft.com/office/drawing/2014/main" id="{37D4361C-1CD0-DF48-5787-44F008E7BC14}"/>
                </a:ext>
              </a:extLst>
            </p:cNvPr>
            <p:cNvSpPr/>
            <p:nvPr/>
          </p:nvSpPr>
          <p:spPr>
            <a:xfrm>
              <a:off x="7529462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" name="Google Shape;2879;p78">
              <a:extLst>
                <a:ext uri="{FF2B5EF4-FFF2-40B4-BE49-F238E27FC236}">
                  <a16:creationId xmlns:a16="http://schemas.microsoft.com/office/drawing/2014/main" id="{256E4196-3624-0863-2603-1DD95BF3078A}"/>
                </a:ext>
              </a:extLst>
            </p:cNvPr>
            <p:cNvSpPr/>
            <p:nvPr/>
          </p:nvSpPr>
          <p:spPr>
            <a:xfrm>
              <a:off x="752946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" name="Google Shape;2880;p78">
              <a:extLst>
                <a:ext uri="{FF2B5EF4-FFF2-40B4-BE49-F238E27FC236}">
                  <a16:creationId xmlns:a16="http://schemas.microsoft.com/office/drawing/2014/main" id="{FD7D0127-B7CC-DB3D-C3E2-20E0E467C2C6}"/>
                </a:ext>
              </a:extLst>
            </p:cNvPr>
            <p:cNvSpPr/>
            <p:nvPr/>
          </p:nvSpPr>
          <p:spPr>
            <a:xfrm>
              <a:off x="752946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" name="Google Shape;2881;p78">
              <a:extLst>
                <a:ext uri="{FF2B5EF4-FFF2-40B4-BE49-F238E27FC236}">
                  <a16:creationId xmlns:a16="http://schemas.microsoft.com/office/drawing/2014/main" id="{42A1AABE-2CC2-483C-4E69-B16E4396C794}"/>
                </a:ext>
              </a:extLst>
            </p:cNvPr>
            <p:cNvSpPr/>
            <p:nvPr/>
          </p:nvSpPr>
          <p:spPr>
            <a:xfrm>
              <a:off x="7529462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" name="Google Shape;2882;p78">
              <a:extLst>
                <a:ext uri="{FF2B5EF4-FFF2-40B4-BE49-F238E27FC236}">
                  <a16:creationId xmlns:a16="http://schemas.microsoft.com/office/drawing/2014/main" id="{E5E77615-33A0-3A96-977E-F78E17635ED2}"/>
                </a:ext>
              </a:extLst>
            </p:cNvPr>
            <p:cNvSpPr/>
            <p:nvPr/>
          </p:nvSpPr>
          <p:spPr>
            <a:xfrm>
              <a:off x="7529462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" name="Google Shape;2883;p78">
              <a:extLst>
                <a:ext uri="{FF2B5EF4-FFF2-40B4-BE49-F238E27FC236}">
                  <a16:creationId xmlns:a16="http://schemas.microsoft.com/office/drawing/2014/main" id="{AA47367F-C25B-1E6F-C962-F2F0CADEA378}"/>
                </a:ext>
              </a:extLst>
            </p:cNvPr>
            <p:cNvSpPr/>
            <p:nvPr/>
          </p:nvSpPr>
          <p:spPr>
            <a:xfrm>
              <a:off x="7630485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5" name="Google Shape;2884;p78">
              <a:extLst>
                <a:ext uri="{FF2B5EF4-FFF2-40B4-BE49-F238E27FC236}">
                  <a16:creationId xmlns:a16="http://schemas.microsoft.com/office/drawing/2014/main" id="{5F6362DF-8183-385B-E7AD-6BFE58E2795A}"/>
                </a:ext>
              </a:extLst>
            </p:cNvPr>
            <p:cNvSpPr/>
            <p:nvPr/>
          </p:nvSpPr>
          <p:spPr>
            <a:xfrm>
              <a:off x="7630485" y="3283867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" name="Google Shape;2885;p78">
              <a:extLst>
                <a:ext uri="{FF2B5EF4-FFF2-40B4-BE49-F238E27FC236}">
                  <a16:creationId xmlns:a16="http://schemas.microsoft.com/office/drawing/2014/main" id="{A9B29306-813C-6FAA-4D00-5B3EEE85498B}"/>
                </a:ext>
              </a:extLst>
            </p:cNvPr>
            <p:cNvSpPr/>
            <p:nvPr/>
          </p:nvSpPr>
          <p:spPr>
            <a:xfrm>
              <a:off x="773174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" name="Google Shape;2886;p78">
              <a:extLst>
                <a:ext uri="{FF2B5EF4-FFF2-40B4-BE49-F238E27FC236}">
                  <a16:creationId xmlns:a16="http://schemas.microsoft.com/office/drawing/2014/main" id="{8ECFDDEA-4929-EF58-B578-AA5161D345CB}"/>
                </a:ext>
              </a:extLst>
            </p:cNvPr>
            <p:cNvSpPr/>
            <p:nvPr/>
          </p:nvSpPr>
          <p:spPr>
            <a:xfrm>
              <a:off x="773174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" name="Google Shape;2887;p78">
              <a:extLst>
                <a:ext uri="{FF2B5EF4-FFF2-40B4-BE49-F238E27FC236}">
                  <a16:creationId xmlns:a16="http://schemas.microsoft.com/office/drawing/2014/main" id="{E34E74F0-EAF6-6651-A3CC-BB5EAD69F7EF}"/>
                </a:ext>
              </a:extLst>
            </p:cNvPr>
            <p:cNvSpPr/>
            <p:nvPr/>
          </p:nvSpPr>
          <p:spPr>
            <a:xfrm>
              <a:off x="7731740" y="186686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" name="Google Shape;2888;p78">
              <a:extLst>
                <a:ext uri="{FF2B5EF4-FFF2-40B4-BE49-F238E27FC236}">
                  <a16:creationId xmlns:a16="http://schemas.microsoft.com/office/drawing/2014/main" id="{2D23E59A-71C9-B583-4519-C8FA6502B2EF}"/>
                </a:ext>
              </a:extLst>
            </p:cNvPr>
            <p:cNvSpPr/>
            <p:nvPr/>
          </p:nvSpPr>
          <p:spPr>
            <a:xfrm>
              <a:off x="773174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" name="Google Shape;2889;p78">
              <a:extLst>
                <a:ext uri="{FF2B5EF4-FFF2-40B4-BE49-F238E27FC236}">
                  <a16:creationId xmlns:a16="http://schemas.microsoft.com/office/drawing/2014/main" id="{0D5431A2-A750-75F5-8E90-21280AFC2F69}"/>
                </a:ext>
              </a:extLst>
            </p:cNvPr>
            <p:cNvSpPr/>
            <p:nvPr/>
          </p:nvSpPr>
          <p:spPr>
            <a:xfrm>
              <a:off x="773174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" name="Google Shape;2890;p78">
              <a:extLst>
                <a:ext uri="{FF2B5EF4-FFF2-40B4-BE49-F238E27FC236}">
                  <a16:creationId xmlns:a16="http://schemas.microsoft.com/office/drawing/2014/main" id="{1049BF4D-AE9C-4051-AA88-60C59C88609D}"/>
                </a:ext>
              </a:extLst>
            </p:cNvPr>
            <p:cNvSpPr/>
            <p:nvPr/>
          </p:nvSpPr>
          <p:spPr>
            <a:xfrm>
              <a:off x="7731740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" name="Google Shape;2891;p78">
              <a:extLst>
                <a:ext uri="{FF2B5EF4-FFF2-40B4-BE49-F238E27FC236}">
                  <a16:creationId xmlns:a16="http://schemas.microsoft.com/office/drawing/2014/main" id="{F3827852-6800-65E9-B4D3-B50F53462C1C}"/>
                </a:ext>
              </a:extLst>
            </p:cNvPr>
            <p:cNvSpPr/>
            <p:nvPr/>
          </p:nvSpPr>
          <p:spPr>
            <a:xfrm>
              <a:off x="7731740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" name="Google Shape;2892;p78">
              <a:extLst>
                <a:ext uri="{FF2B5EF4-FFF2-40B4-BE49-F238E27FC236}">
                  <a16:creationId xmlns:a16="http://schemas.microsoft.com/office/drawing/2014/main" id="{7700B645-BAAF-494E-B72C-AF2D72706394}"/>
                </a:ext>
              </a:extLst>
            </p:cNvPr>
            <p:cNvSpPr/>
            <p:nvPr/>
          </p:nvSpPr>
          <p:spPr>
            <a:xfrm>
              <a:off x="773174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" name="Google Shape;2893;p78">
              <a:extLst>
                <a:ext uri="{FF2B5EF4-FFF2-40B4-BE49-F238E27FC236}">
                  <a16:creationId xmlns:a16="http://schemas.microsoft.com/office/drawing/2014/main" id="{E3FF658A-5598-C2C2-6106-04BBEC6A6FED}"/>
                </a:ext>
              </a:extLst>
            </p:cNvPr>
            <p:cNvSpPr/>
            <p:nvPr/>
          </p:nvSpPr>
          <p:spPr>
            <a:xfrm>
              <a:off x="7731740" y="2473959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" name="Google Shape;2894;p78">
              <a:extLst>
                <a:ext uri="{FF2B5EF4-FFF2-40B4-BE49-F238E27FC236}">
                  <a16:creationId xmlns:a16="http://schemas.microsoft.com/office/drawing/2014/main" id="{8243CD47-C11A-7FA7-32F3-ECEEF6B6CB23}"/>
                </a:ext>
              </a:extLst>
            </p:cNvPr>
            <p:cNvSpPr/>
            <p:nvPr/>
          </p:nvSpPr>
          <p:spPr>
            <a:xfrm>
              <a:off x="7731740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" name="Google Shape;2895;p78">
              <a:extLst>
                <a:ext uri="{FF2B5EF4-FFF2-40B4-BE49-F238E27FC236}">
                  <a16:creationId xmlns:a16="http://schemas.microsoft.com/office/drawing/2014/main" id="{54A0A55F-E267-F4C1-6C6C-4C14F6A29C72}"/>
                </a:ext>
              </a:extLst>
            </p:cNvPr>
            <p:cNvSpPr/>
            <p:nvPr/>
          </p:nvSpPr>
          <p:spPr>
            <a:xfrm>
              <a:off x="773174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" name="Google Shape;2896;p78">
              <a:extLst>
                <a:ext uri="{FF2B5EF4-FFF2-40B4-BE49-F238E27FC236}">
                  <a16:creationId xmlns:a16="http://schemas.microsoft.com/office/drawing/2014/main" id="{21851664-973B-1684-A960-170746020136}"/>
                </a:ext>
              </a:extLst>
            </p:cNvPr>
            <p:cNvSpPr/>
            <p:nvPr/>
          </p:nvSpPr>
          <p:spPr>
            <a:xfrm>
              <a:off x="7731740" y="2777791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" name="Google Shape;2897;p78">
              <a:extLst>
                <a:ext uri="{FF2B5EF4-FFF2-40B4-BE49-F238E27FC236}">
                  <a16:creationId xmlns:a16="http://schemas.microsoft.com/office/drawing/2014/main" id="{D42687B1-0B2A-55F4-018F-B004D168E374}"/>
                </a:ext>
              </a:extLst>
            </p:cNvPr>
            <p:cNvSpPr/>
            <p:nvPr/>
          </p:nvSpPr>
          <p:spPr>
            <a:xfrm>
              <a:off x="7731740" y="287904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" name="Google Shape;2898;p78">
              <a:extLst>
                <a:ext uri="{FF2B5EF4-FFF2-40B4-BE49-F238E27FC236}">
                  <a16:creationId xmlns:a16="http://schemas.microsoft.com/office/drawing/2014/main" id="{C2B60180-8C3F-A894-FEA3-D008C0D76FA0}"/>
                </a:ext>
              </a:extLst>
            </p:cNvPr>
            <p:cNvSpPr/>
            <p:nvPr/>
          </p:nvSpPr>
          <p:spPr>
            <a:xfrm>
              <a:off x="7731740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" name="Google Shape;2899;p78">
              <a:extLst>
                <a:ext uri="{FF2B5EF4-FFF2-40B4-BE49-F238E27FC236}">
                  <a16:creationId xmlns:a16="http://schemas.microsoft.com/office/drawing/2014/main" id="{4300D7E7-6421-AEDF-5FB2-BB646B6AAF5D}"/>
                </a:ext>
              </a:extLst>
            </p:cNvPr>
            <p:cNvSpPr/>
            <p:nvPr/>
          </p:nvSpPr>
          <p:spPr>
            <a:xfrm>
              <a:off x="7731740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" name="Google Shape;2900;p78">
              <a:extLst>
                <a:ext uri="{FF2B5EF4-FFF2-40B4-BE49-F238E27FC236}">
                  <a16:creationId xmlns:a16="http://schemas.microsoft.com/office/drawing/2014/main" id="{B5243C92-5896-A688-FB90-AA8A08344D94}"/>
                </a:ext>
              </a:extLst>
            </p:cNvPr>
            <p:cNvSpPr/>
            <p:nvPr/>
          </p:nvSpPr>
          <p:spPr>
            <a:xfrm>
              <a:off x="7731740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" name="Google Shape;2901;p78">
              <a:extLst>
                <a:ext uri="{FF2B5EF4-FFF2-40B4-BE49-F238E27FC236}">
                  <a16:creationId xmlns:a16="http://schemas.microsoft.com/office/drawing/2014/main" id="{F62FF753-3001-5D5C-B4C0-5C3FAE6BB8E9}"/>
                </a:ext>
              </a:extLst>
            </p:cNvPr>
            <p:cNvSpPr/>
            <p:nvPr/>
          </p:nvSpPr>
          <p:spPr>
            <a:xfrm>
              <a:off x="773174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" name="Google Shape;2902;p78">
              <a:extLst>
                <a:ext uri="{FF2B5EF4-FFF2-40B4-BE49-F238E27FC236}">
                  <a16:creationId xmlns:a16="http://schemas.microsoft.com/office/drawing/2014/main" id="{52B16F48-91E8-29C1-38C7-0D635A82DEE1}"/>
                </a:ext>
              </a:extLst>
            </p:cNvPr>
            <p:cNvSpPr/>
            <p:nvPr/>
          </p:nvSpPr>
          <p:spPr>
            <a:xfrm>
              <a:off x="7731740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" name="Google Shape;2903;p78">
              <a:extLst>
                <a:ext uri="{FF2B5EF4-FFF2-40B4-BE49-F238E27FC236}">
                  <a16:creationId xmlns:a16="http://schemas.microsoft.com/office/drawing/2014/main" id="{13283684-8843-981F-C09D-F2B671B91CCB}"/>
                </a:ext>
              </a:extLst>
            </p:cNvPr>
            <p:cNvSpPr/>
            <p:nvPr/>
          </p:nvSpPr>
          <p:spPr>
            <a:xfrm>
              <a:off x="7833028" y="156302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" name="Google Shape;2904;p78">
              <a:extLst>
                <a:ext uri="{FF2B5EF4-FFF2-40B4-BE49-F238E27FC236}">
                  <a16:creationId xmlns:a16="http://schemas.microsoft.com/office/drawing/2014/main" id="{787F9713-8329-78C1-4460-B67C5ABE16A4}"/>
                </a:ext>
              </a:extLst>
            </p:cNvPr>
            <p:cNvSpPr/>
            <p:nvPr/>
          </p:nvSpPr>
          <p:spPr>
            <a:xfrm>
              <a:off x="783302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" name="Google Shape;2905;p78">
              <a:extLst>
                <a:ext uri="{FF2B5EF4-FFF2-40B4-BE49-F238E27FC236}">
                  <a16:creationId xmlns:a16="http://schemas.microsoft.com/office/drawing/2014/main" id="{D230B7D1-DB29-D5E8-6CBA-7C868BEC4339}"/>
                </a:ext>
              </a:extLst>
            </p:cNvPr>
            <p:cNvSpPr/>
            <p:nvPr/>
          </p:nvSpPr>
          <p:spPr>
            <a:xfrm>
              <a:off x="783302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" name="Google Shape;2906;p78">
              <a:extLst>
                <a:ext uri="{FF2B5EF4-FFF2-40B4-BE49-F238E27FC236}">
                  <a16:creationId xmlns:a16="http://schemas.microsoft.com/office/drawing/2014/main" id="{457DC7DD-0120-76C9-53FC-623B72D8885D}"/>
                </a:ext>
              </a:extLst>
            </p:cNvPr>
            <p:cNvSpPr/>
            <p:nvPr/>
          </p:nvSpPr>
          <p:spPr>
            <a:xfrm>
              <a:off x="7833028" y="186686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" name="Google Shape;2907;p78">
              <a:extLst>
                <a:ext uri="{FF2B5EF4-FFF2-40B4-BE49-F238E27FC236}">
                  <a16:creationId xmlns:a16="http://schemas.microsoft.com/office/drawing/2014/main" id="{BB6F3962-A384-9781-4E1F-C6AEF9F70C88}"/>
                </a:ext>
              </a:extLst>
            </p:cNvPr>
            <p:cNvSpPr/>
            <p:nvPr/>
          </p:nvSpPr>
          <p:spPr>
            <a:xfrm>
              <a:off x="783302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9" name="Google Shape;2908;p78">
              <a:extLst>
                <a:ext uri="{FF2B5EF4-FFF2-40B4-BE49-F238E27FC236}">
                  <a16:creationId xmlns:a16="http://schemas.microsoft.com/office/drawing/2014/main" id="{7E769573-422C-8F2B-BD85-CB274D85A7EA}"/>
                </a:ext>
              </a:extLst>
            </p:cNvPr>
            <p:cNvSpPr/>
            <p:nvPr/>
          </p:nvSpPr>
          <p:spPr>
            <a:xfrm>
              <a:off x="783302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" name="Google Shape;2909;p78">
              <a:extLst>
                <a:ext uri="{FF2B5EF4-FFF2-40B4-BE49-F238E27FC236}">
                  <a16:creationId xmlns:a16="http://schemas.microsoft.com/office/drawing/2014/main" id="{EFAA8267-E87C-89A6-4F96-3CD6E9CD0315}"/>
                </a:ext>
              </a:extLst>
            </p:cNvPr>
            <p:cNvSpPr/>
            <p:nvPr/>
          </p:nvSpPr>
          <p:spPr>
            <a:xfrm>
              <a:off x="7833028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" name="Google Shape;2910;p78">
              <a:extLst>
                <a:ext uri="{FF2B5EF4-FFF2-40B4-BE49-F238E27FC236}">
                  <a16:creationId xmlns:a16="http://schemas.microsoft.com/office/drawing/2014/main" id="{A2C03B65-A505-FE8C-9B12-E9C5A4FB271D}"/>
                </a:ext>
              </a:extLst>
            </p:cNvPr>
            <p:cNvSpPr/>
            <p:nvPr/>
          </p:nvSpPr>
          <p:spPr>
            <a:xfrm>
              <a:off x="7833028" y="2271681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" name="Google Shape;2911;p78">
              <a:extLst>
                <a:ext uri="{FF2B5EF4-FFF2-40B4-BE49-F238E27FC236}">
                  <a16:creationId xmlns:a16="http://schemas.microsoft.com/office/drawing/2014/main" id="{0FD5216E-87E7-FBE4-E3BE-FC3B8317CF31}"/>
                </a:ext>
              </a:extLst>
            </p:cNvPr>
            <p:cNvSpPr/>
            <p:nvPr/>
          </p:nvSpPr>
          <p:spPr>
            <a:xfrm>
              <a:off x="7833028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" name="Google Shape;2912;p78">
              <a:extLst>
                <a:ext uri="{FF2B5EF4-FFF2-40B4-BE49-F238E27FC236}">
                  <a16:creationId xmlns:a16="http://schemas.microsoft.com/office/drawing/2014/main" id="{BE6F609B-4E13-3DCB-F9D3-32558E1D3DA6}"/>
                </a:ext>
              </a:extLst>
            </p:cNvPr>
            <p:cNvSpPr/>
            <p:nvPr/>
          </p:nvSpPr>
          <p:spPr>
            <a:xfrm>
              <a:off x="7833028" y="2473959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" name="Google Shape;2913;p78">
              <a:extLst>
                <a:ext uri="{FF2B5EF4-FFF2-40B4-BE49-F238E27FC236}">
                  <a16:creationId xmlns:a16="http://schemas.microsoft.com/office/drawing/2014/main" id="{FF3083E1-6D94-7A60-CF1E-0BC6F98CFE33}"/>
                </a:ext>
              </a:extLst>
            </p:cNvPr>
            <p:cNvSpPr/>
            <p:nvPr/>
          </p:nvSpPr>
          <p:spPr>
            <a:xfrm>
              <a:off x="783302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" name="Google Shape;2914;p78">
              <a:extLst>
                <a:ext uri="{FF2B5EF4-FFF2-40B4-BE49-F238E27FC236}">
                  <a16:creationId xmlns:a16="http://schemas.microsoft.com/office/drawing/2014/main" id="{119B5881-7EF9-6465-7D26-985402FE2B11}"/>
                </a:ext>
              </a:extLst>
            </p:cNvPr>
            <p:cNvSpPr/>
            <p:nvPr/>
          </p:nvSpPr>
          <p:spPr>
            <a:xfrm>
              <a:off x="7833028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" name="Google Shape;2915;p78">
              <a:extLst>
                <a:ext uri="{FF2B5EF4-FFF2-40B4-BE49-F238E27FC236}">
                  <a16:creationId xmlns:a16="http://schemas.microsoft.com/office/drawing/2014/main" id="{F7516E40-CBAD-2813-BEA8-A89CDC826456}"/>
                </a:ext>
              </a:extLst>
            </p:cNvPr>
            <p:cNvSpPr/>
            <p:nvPr/>
          </p:nvSpPr>
          <p:spPr>
            <a:xfrm>
              <a:off x="7833028" y="2777791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" name="Google Shape;2916;p78">
              <a:extLst>
                <a:ext uri="{FF2B5EF4-FFF2-40B4-BE49-F238E27FC236}">
                  <a16:creationId xmlns:a16="http://schemas.microsoft.com/office/drawing/2014/main" id="{B31A7B94-38DA-48B9-4C8A-E93592984910}"/>
                </a:ext>
              </a:extLst>
            </p:cNvPr>
            <p:cNvSpPr/>
            <p:nvPr/>
          </p:nvSpPr>
          <p:spPr>
            <a:xfrm>
              <a:off x="7833028" y="287904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" name="Google Shape;2917;p78">
              <a:extLst>
                <a:ext uri="{FF2B5EF4-FFF2-40B4-BE49-F238E27FC236}">
                  <a16:creationId xmlns:a16="http://schemas.microsoft.com/office/drawing/2014/main" id="{C231ECC8-0BE4-39C4-562C-17523B833B59}"/>
                </a:ext>
              </a:extLst>
            </p:cNvPr>
            <p:cNvSpPr/>
            <p:nvPr/>
          </p:nvSpPr>
          <p:spPr>
            <a:xfrm>
              <a:off x="7833028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" name="Google Shape;2918;p78">
              <a:extLst>
                <a:ext uri="{FF2B5EF4-FFF2-40B4-BE49-F238E27FC236}">
                  <a16:creationId xmlns:a16="http://schemas.microsoft.com/office/drawing/2014/main" id="{79D892C3-443D-6C14-FBC2-59AB8518215A}"/>
                </a:ext>
              </a:extLst>
            </p:cNvPr>
            <p:cNvSpPr/>
            <p:nvPr/>
          </p:nvSpPr>
          <p:spPr>
            <a:xfrm>
              <a:off x="7833028" y="308159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" name="Google Shape;2919;p78">
              <a:extLst>
                <a:ext uri="{FF2B5EF4-FFF2-40B4-BE49-F238E27FC236}">
                  <a16:creationId xmlns:a16="http://schemas.microsoft.com/office/drawing/2014/main" id="{38EA1923-C57E-40E6-F2DD-803CA368892A}"/>
                </a:ext>
              </a:extLst>
            </p:cNvPr>
            <p:cNvSpPr/>
            <p:nvPr/>
          </p:nvSpPr>
          <p:spPr>
            <a:xfrm>
              <a:off x="783302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" name="Google Shape;2920;p78">
              <a:extLst>
                <a:ext uri="{FF2B5EF4-FFF2-40B4-BE49-F238E27FC236}">
                  <a16:creationId xmlns:a16="http://schemas.microsoft.com/office/drawing/2014/main" id="{5B0D0939-CBB6-32E0-C4D9-C6710C75958A}"/>
                </a:ext>
              </a:extLst>
            </p:cNvPr>
            <p:cNvSpPr/>
            <p:nvPr/>
          </p:nvSpPr>
          <p:spPr>
            <a:xfrm>
              <a:off x="7833028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2" name="Google Shape;2921;p78">
              <a:extLst>
                <a:ext uri="{FF2B5EF4-FFF2-40B4-BE49-F238E27FC236}">
                  <a16:creationId xmlns:a16="http://schemas.microsoft.com/office/drawing/2014/main" id="{600906C4-8D00-355C-D8B1-7C8AC5BA529E}"/>
                </a:ext>
              </a:extLst>
            </p:cNvPr>
            <p:cNvSpPr/>
            <p:nvPr/>
          </p:nvSpPr>
          <p:spPr>
            <a:xfrm>
              <a:off x="7934284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" name="Google Shape;2922;p78">
              <a:extLst>
                <a:ext uri="{FF2B5EF4-FFF2-40B4-BE49-F238E27FC236}">
                  <a16:creationId xmlns:a16="http://schemas.microsoft.com/office/drawing/2014/main" id="{C6385366-9061-4851-4FF5-BE7D5AECCA24}"/>
                </a:ext>
              </a:extLst>
            </p:cNvPr>
            <p:cNvSpPr/>
            <p:nvPr/>
          </p:nvSpPr>
          <p:spPr>
            <a:xfrm>
              <a:off x="7934284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" name="Google Shape;2923;p78">
              <a:extLst>
                <a:ext uri="{FF2B5EF4-FFF2-40B4-BE49-F238E27FC236}">
                  <a16:creationId xmlns:a16="http://schemas.microsoft.com/office/drawing/2014/main" id="{9E5B4927-1D1B-E96C-B89B-9B81518422FE}"/>
                </a:ext>
              </a:extLst>
            </p:cNvPr>
            <p:cNvSpPr/>
            <p:nvPr/>
          </p:nvSpPr>
          <p:spPr>
            <a:xfrm>
              <a:off x="7934284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" name="Google Shape;2924;p78">
              <a:extLst>
                <a:ext uri="{FF2B5EF4-FFF2-40B4-BE49-F238E27FC236}">
                  <a16:creationId xmlns:a16="http://schemas.microsoft.com/office/drawing/2014/main" id="{B357C348-E789-C152-53B7-B569D3CFB0B6}"/>
                </a:ext>
              </a:extLst>
            </p:cNvPr>
            <p:cNvSpPr/>
            <p:nvPr/>
          </p:nvSpPr>
          <p:spPr>
            <a:xfrm>
              <a:off x="7934284" y="1866860"/>
              <a:ext cx="82884" cy="70759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" name="Google Shape;2925;p78">
              <a:extLst>
                <a:ext uri="{FF2B5EF4-FFF2-40B4-BE49-F238E27FC236}">
                  <a16:creationId xmlns:a16="http://schemas.microsoft.com/office/drawing/2014/main" id="{61481E5B-BA1A-34D0-8603-5600C994C6F7}"/>
                </a:ext>
              </a:extLst>
            </p:cNvPr>
            <p:cNvSpPr/>
            <p:nvPr/>
          </p:nvSpPr>
          <p:spPr>
            <a:xfrm>
              <a:off x="7934284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" name="Google Shape;2926;p78">
              <a:extLst>
                <a:ext uri="{FF2B5EF4-FFF2-40B4-BE49-F238E27FC236}">
                  <a16:creationId xmlns:a16="http://schemas.microsoft.com/office/drawing/2014/main" id="{A2BD56DD-6878-F5A7-E3EB-BB3BF4D19A7B}"/>
                </a:ext>
              </a:extLst>
            </p:cNvPr>
            <p:cNvSpPr/>
            <p:nvPr/>
          </p:nvSpPr>
          <p:spPr>
            <a:xfrm>
              <a:off x="793428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" name="Google Shape;2927;p78">
              <a:extLst>
                <a:ext uri="{FF2B5EF4-FFF2-40B4-BE49-F238E27FC236}">
                  <a16:creationId xmlns:a16="http://schemas.microsoft.com/office/drawing/2014/main" id="{9749E95D-19D7-5707-CCD0-28ECB936A36B}"/>
                </a:ext>
              </a:extLst>
            </p:cNvPr>
            <p:cNvSpPr/>
            <p:nvPr/>
          </p:nvSpPr>
          <p:spPr>
            <a:xfrm>
              <a:off x="793428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" name="Google Shape;2928;p78">
              <a:extLst>
                <a:ext uri="{FF2B5EF4-FFF2-40B4-BE49-F238E27FC236}">
                  <a16:creationId xmlns:a16="http://schemas.microsoft.com/office/drawing/2014/main" id="{408A2F45-E763-8187-1E85-3CA50896996A}"/>
                </a:ext>
              </a:extLst>
            </p:cNvPr>
            <p:cNvSpPr/>
            <p:nvPr/>
          </p:nvSpPr>
          <p:spPr>
            <a:xfrm>
              <a:off x="793428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" name="Google Shape;2929;p78">
              <a:extLst>
                <a:ext uri="{FF2B5EF4-FFF2-40B4-BE49-F238E27FC236}">
                  <a16:creationId xmlns:a16="http://schemas.microsoft.com/office/drawing/2014/main" id="{447E31F6-2139-7E61-A936-79131FC52754}"/>
                </a:ext>
              </a:extLst>
            </p:cNvPr>
            <p:cNvSpPr/>
            <p:nvPr/>
          </p:nvSpPr>
          <p:spPr>
            <a:xfrm>
              <a:off x="7934284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" name="Google Shape;2930;p78">
              <a:extLst>
                <a:ext uri="{FF2B5EF4-FFF2-40B4-BE49-F238E27FC236}">
                  <a16:creationId xmlns:a16="http://schemas.microsoft.com/office/drawing/2014/main" id="{B455A8B9-44B4-0FE7-16D1-135A40094117}"/>
                </a:ext>
              </a:extLst>
            </p:cNvPr>
            <p:cNvSpPr/>
            <p:nvPr/>
          </p:nvSpPr>
          <p:spPr>
            <a:xfrm>
              <a:off x="793428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" name="Google Shape;2931;p78">
              <a:extLst>
                <a:ext uri="{FF2B5EF4-FFF2-40B4-BE49-F238E27FC236}">
                  <a16:creationId xmlns:a16="http://schemas.microsoft.com/office/drawing/2014/main" id="{11F05AB5-F2DE-E72F-8FC5-AE2186F01B18}"/>
                </a:ext>
              </a:extLst>
            </p:cNvPr>
            <p:cNvSpPr/>
            <p:nvPr/>
          </p:nvSpPr>
          <p:spPr>
            <a:xfrm>
              <a:off x="7934284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" name="Google Shape;2932;p78">
              <a:extLst>
                <a:ext uri="{FF2B5EF4-FFF2-40B4-BE49-F238E27FC236}">
                  <a16:creationId xmlns:a16="http://schemas.microsoft.com/office/drawing/2014/main" id="{E18772AD-FE44-FA88-60A3-DBA119C1595B}"/>
                </a:ext>
              </a:extLst>
            </p:cNvPr>
            <p:cNvSpPr/>
            <p:nvPr/>
          </p:nvSpPr>
          <p:spPr>
            <a:xfrm>
              <a:off x="793428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" name="Google Shape;2933;p78">
              <a:extLst>
                <a:ext uri="{FF2B5EF4-FFF2-40B4-BE49-F238E27FC236}">
                  <a16:creationId xmlns:a16="http://schemas.microsoft.com/office/drawing/2014/main" id="{1B710E36-4E7C-D95C-7887-162C1E16BF68}"/>
                </a:ext>
              </a:extLst>
            </p:cNvPr>
            <p:cNvSpPr/>
            <p:nvPr/>
          </p:nvSpPr>
          <p:spPr>
            <a:xfrm>
              <a:off x="7934284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" name="Google Shape;2934;p78">
              <a:extLst>
                <a:ext uri="{FF2B5EF4-FFF2-40B4-BE49-F238E27FC236}">
                  <a16:creationId xmlns:a16="http://schemas.microsoft.com/office/drawing/2014/main" id="{2FE3C659-FF09-D92E-97FD-4EAF2F60EEDB}"/>
                </a:ext>
              </a:extLst>
            </p:cNvPr>
            <p:cNvSpPr/>
            <p:nvPr/>
          </p:nvSpPr>
          <p:spPr>
            <a:xfrm>
              <a:off x="7934284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" name="Google Shape;2935;p78">
              <a:extLst>
                <a:ext uri="{FF2B5EF4-FFF2-40B4-BE49-F238E27FC236}">
                  <a16:creationId xmlns:a16="http://schemas.microsoft.com/office/drawing/2014/main" id="{F7650915-863A-4AC7-D177-72B0DD0C53CA}"/>
                </a:ext>
              </a:extLst>
            </p:cNvPr>
            <p:cNvSpPr/>
            <p:nvPr/>
          </p:nvSpPr>
          <p:spPr>
            <a:xfrm>
              <a:off x="793428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" name="Google Shape;2936;p78">
              <a:extLst>
                <a:ext uri="{FF2B5EF4-FFF2-40B4-BE49-F238E27FC236}">
                  <a16:creationId xmlns:a16="http://schemas.microsoft.com/office/drawing/2014/main" id="{1C8A3DF9-1A88-4DF2-3523-82B34A7FB74A}"/>
                </a:ext>
              </a:extLst>
            </p:cNvPr>
            <p:cNvSpPr/>
            <p:nvPr/>
          </p:nvSpPr>
          <p:spPr>
            <a:xfrm>
              <a:off x="7934284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" name="Google Shape;2937;p78">
              <a:extLst>
                <a:ext uri="{FF2B5EF4-FFF2-40B4-BE49-F238E27FC236}">
                  <a16:creationId xmlns:a16="http://schemas.microsoft.com/office/drawing/2014/main" id="{D0483EB7-6F31-08BC-1205-24FD60D34E0C}"/>
                </a:ext>
              </a:extLst>
            </p:cNvPr>
            <p:cNvSpPr/>
            <p:nvPr/>
          </p:nvSpPr>
          <p:spPr>
            <a:xfrm>
              <a:off x="793428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" name="Google Shape;2938;p78">
              <a:extLst>
                <a:ext uri="{FF2B5EF4-FFF2-40B4-BE49-F238E27FC236}">
                  <a16:creationId xmlns:a16="http://schemas.microsoft.com/office/drawing/2014/main" id="{075607C1-FA10-A2D2-0E46-549275AEA354}"/>
                </a:ext>
              </a:extLst>
            </p:cNvPr>
            <p:cNvSpPr/>
            <p:nvPr/>
          </p:nvSpPr>
          <p:spPr>
            <a:xfrm>
              <a:off x="803557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" name="Google Shape;2939;p78">
              <a:extLst>
                <a:ext uri="{FF2B5EF4-FFF2-40B4-BE49-F238E27FC236}">
                  <a16:creationId xmlns:a16="http://schemas.microsoft.com/office/drawing/2014/main" id="{072FF2B8-AE14-E2B2-24C8-A73FA194CCF3}"/>
                </a:ext>
              </a:extLst>
            </p:cNvPr>
            <p:cNvSpPr/>
            <p:nvPr/>
          </p:nvSpPr>
          <p:spPr>
            <a:xfrm>
              <a:off x="803557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" name="Google Shape;2940;p78">
              <a:extLst>
                <a:ext uri="{FF2B5EF4-FFF2-40B4-BE49-F238E27FC236}">
                  <a16:creationId xmlns:a16="http://schemas.microsoft.com/office/drawing/2014/main" id="{EA67DBD2-D17D-3D35-0F7D-B454797DCDB2}"/>
                </a:ext>
              </a:extLst>
            </p:cNvPr>
            <p:cNvSpPr/>
            <p:nvPr/>
          </p:nvSpPr>
          <p:spPr>
            <a:xfrm>
              <a:off x="803557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" name="Google Shape;2941;p78">
              <a:extLst>
                <a:ext uri="{FF2B5EF4-FFF2-40B4-BE49-F238E27FC236}">
                  <a16:creationId xmlns:a16="http://schemas.microsoft.com/office/drawing/2014/main" id="{37DC4C46-9FCB-574D-7B45-AEC13BAE0AED}"/>
                </a:ext>
              </a:extLst>
            </p:cNvPr>
            <p:cNvSpPr/>
            <p:nvPr/>
          </p:nvSpPr>
          <p:spPr>
            <a:xfrm>
              <a:off x="803557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" name="Google Shape;2942;p78">
              <a:extLst>
                <a:ext uri="{FF2B5EF4-FFF2-40B4-BE49-F238E27FC236}">
                  <a16:creationId xmlns:a16="http://schemas.microsoft.com/office/drawing/2014/main" id="{07CB89C7-F9DD-2163-ECE4-E7F4B6A3C4BD}"/>
                </a:ext>
              </a:extLst>
            </p:cNvPr>
            <p:cNvSpPr/>
            <p:nvPr/>
          </p:nvSpPr>
          <p:spPr>
            <a:xfrm>
              <a:off x="803557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" name="Google Shape;2943;p78">
              <a:extLst>
                <a:ext uri="{FF2B5EF4-FFF2-40B4-BE49-F238E27FC236}">
                  <a16:creationId xmlns:a16="http://schemas.microsoft.com/office/drawing/2014/main" id="{751DBDC4-7DF3-DF9F-7FC5-BC66717F1D57}"/>
                </a:ext>
              </a:extLst>
            </p:cNvPr>
            <p:cNvSpPr/>
            <p:nvPr/>
          </p:nvSpPr>
          <p:spPr>
            <a:xfrm>
              <a:off x="803557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" name="Google Shape;2944;p78">
              <a:extLst>
                <a:ext uri="{FF2B5EF4-FFF2-40B4-BE49-F238E27FC236}">
                  <a16:creationId xmlns:a16="http://schemas.microsoft.com/office/drawing/2014/main" id="{58F4C254-BC3E-C0BE-9C7C-212DB2FB18C8}"/>
                </a:ext>
              </a:extLst>
            </p:cNvPr>
            <p:cNvSpPr/>
            <p:nvPr/>
          </p:nvSpPr>
          <p:spPr>
            <a:xfrm>
              <a:off x="803557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" name="Google Shape;2945;p78">
              <a:extLst>
                <a:ext uri="{FF2B5EF4-FFF2-40B4-BE49-F238E27FC236}">
                  <a16:creationId xmlns:a16="http://schemas.microsoft.com/office/drawing/2014/main" id="{B8673FD1-C8FC-1EFD-E78E-F002438E4022}"/>
                </a:ext>
              </a:extLst>
            </p:cNvPr>
            <p:cNvSpPr/>
            <p:nvPr/>
          </p:nvSpPr>
          <p:spPr>
            <a:xfrm>
              <a:off x="8035572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" name="Google Shape;2946;p78">
              <a:extLst>
                <a:ext uri="{FF2B5EF4-FFF2-40B4-BE49-F238E27FC236}">
                  <a16:creationId xmlns:a16="http://schemas.microsoft.com/office/drawing/2014/main" id="{FEEC6853-B576-87ED-5950-115B6332E059}"/>
                </a:ext>
              </a:extLst>
            </p:cNvPr>
            <p:cNvSpPr/>
            <p:nvPr/>
          </p:nvSpPr>
          <p:spPr>
            <a:xfrm>
              <a:off x="8035572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" name="Google Shape;2947;p78">
              <a:extLst>
                <a:ext uri="{FF2B5EF4-FFF2-40B4-BE49-F238E27FC236}">
                  <a16:creationId xmlns:a16="http://schemas.microsoft.com/office/drawing/2014/main" id="{707D03A6-6E09-D137-8B97-0DE3F8196CEE}"/>
                </a:ext>
              </a:extLst>
            </p:cNvPr>
            <p:cNvSpPr/>
            <p:nvPr/>
          </p:nvSpPr>
          <p:spPr>
            <a:xfrm>
              <a:off x="8035572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" name="Google Shape;2948;p78">
              <a:extLst>
                <a:ext uri="{FF2B5EF4-FFF2-40B4-BE49-F238E27FC236}">
                  <a16:creationId xmlns:a16="http://schemas.microsoft.com/office/drawing/2014/main" id="{1B7D93FD-D2B1-C445-3FF7-E35ABF5F069B}"/>
                </a:ext>
              </a:extLst>
            </p:cNvPr>
            <p:cNvSpPr/>
            <p:nvPr/>
          </p:nvSpPr>
          <p:spPr>
            <a:xfrm>
              <a:off x="803557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" name="Google Shape;2949;p78">
              <a:extLst>
                <a:ext uri="{FF2B5EF4-FFF2-40B4-BE49-F238E27FC236}">
                  <a16:creationId xmlns:a16="http://schemas.microsoft.com/office/drawing/2014/main" id="{5CAF7AC3-0358-9144-ED88-35A94D80F272}"/>
                </a:ext>
              </a:extLst>
            </p:cNvPr>
            <p:cNvSpPr/>
            <p:nvPr/>
          </p:nvSpPr>
          <p:spPr>
            <a:xfrm>
              <a:off x="8035572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" name="Google Shape;2950;p78">
              <a:extLst>
                <a:ext uri="{FF2B5EF4-FFF2-40B4-BE49-F238E27FC236}">
                  <a16:creationId xmlns:a16="http://schemas.microsoft.com/office/drawing/2014/main" id="{99D7B58A-2BF9-9387-A831-3BC0500DE8B3}"/>
                </a:ext>
              </a:extLst>
            </p:cNvPr>
            <p:cNvSpPr/>
            <p:nvPr/>
          </p:nvSpPr>
          <p:spPr>
            <a:xfrm>
              <a:off x="8035572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" name="Google Shape;2951;p78">
              <a:extLst>
                <a:ext uri="{FF2B5EF4-FFF2-40B4-BE49-F238E27FC236}">
                  <a16:creationId xmlns:a16="http://schemas.microsoft.com/office/drawing/2014/main" id="{66F8F5BD-5C05-2F56-402E-4C8AFAD7DD0F}"/>
                </a:ext>
              </a:extLst>
            </p:cNvPr>
            <p:cNvSpPr/>
            <p:nvPr/>
          </p:nvSpPr>
          <p:spPr>
            <a:xfrm>
              <a:off x="803557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" name="Google Shape;2952;p78">
              <a:extLst>
                <a:ext uri="{FF2B5EF4-FFF2-40B4-BE49-F238E27FC236}">
                  <a16:creationId xmlns:a16="http://schemas.microsoft.com/office/drawing/2014/main" id="{929171AC-45D1-0962-2121-8D3F01356504}"/>
                </a:ext>
              </a:extLst>
            </p:cNvPr>
            <p:cNvSpPr/>
            <p:nvPr/>
          </p:nvSpPr>
          <p:spPr>
            <a:xfrm>
              <a:off x="8035572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" name="Google Shape;2953;p78">
              <a:extLst>
                <a:ext uri="{FF2B5EF4-FFF2-40B4-BE49-F238E27FC236}">
                  <a16:creationId xmlns:a16="http://schemas.microsoft.com/office/drawing/2014/main" id="{7988652A-2D11-F801-7376-54EC8AD7F2F9}"/>
                </a:ext>
              </a:extLst>
            </p:cNvPr>
            <p:cNvSpPr/>
            <p:nvPr/>
          </p:nvSpPr>
          <p:spPr>
            <a:xfrm>
              <a:off x="8035572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" name="Google Shape;2954;p78">
              <a:extLst>
                <a:ext uri="{FF2B5EF4-FFF2-40B4-BE49-F238E27FC236}">
                  <a16:creationId xmlns:a16="http://schemas.microsoft.com/office/drawing/2014/main" id="{5B2C5585-7CCF-E772-B945-66F359E50478}"/>
                </a:ext>
              </a:extLst>
            </p:cNvPr>
            <p:cNvSpPr/>
            <p:nvPr/>
          </p:nvSpPr>
          <p:spPr>
            <a:xfrm>
              <a:off x="8035572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" name="Google Shape;2955;p78">
              <a:extLst>
                <a:ext uri="{FF2B5EF4-FFF2-40B4-BE49-F238E27FC236}">
                  <a16:creationId xmlns:a16="http://schemas.microsoft.com/office/drawing/2014/main" id="{FA2A40F0-0A53-CBDE-E4FF-2DD1E49B79CE}"/>
                </a:ext>
              </a:extLst>
            </p:cNvPr>
            <p:cNvSpPr/>
            <p:nvPr/>
          </p:nvSpPr>
          <p:spPr>
            <a:xfrm>
              <a:off x="8035572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" name="Google Shape;2956;p78">
              <a:extLst>
                <a:ext uri="{FF2B5EF4-FFF2-40B4-BE49-F238E27FC236}">
                  <a16:creationId xmlns:a16="http://schemas.microsoft.com/office/drawing/2014/main" id="{84EFAAFA-E8C9-8353-8BFD-508F32BCEE03}"/>
                </a:ext>
              </a:extLst>
            </p:cNvPr>
            <p:cNvSpPr/>
            <p:nvPr/>
          </p:nvSpPr>
          <p:spPr>
            <a:xfrm>
              <a:off x="8136827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" name="Google Shape;2957;p78">
              <a:extLst>
                <a:ext uri="{FF2B5EF4-FFF2-40B4-BE49-F238E27FC236}">
                  <a16:creationId xmlns:a16="http://schemas.microsoft.com/office/drawing/2014/main" id="{44519550-3444-44C2-F587-13E27F4E8F57}"/>
                </a:ext>
              </a:extLst>
            </p:cNvPr>
            <p:cNvSpPr/>
            <p:nvPr/>
          </p:nvSpPr>
          <p:spPr>
            <a:xfrm>
              <a:off x="813682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" name="Google Shape;2958;p78">
              <a:extLst>
                <a:ext uri="{FF2B5EF4-FFF2-40B4-BE49-F238E27FC236}">
                  <a16:creationId xmlns:a16="http://schemas.microsoft.com/office/drawing/2014/main" id="{51FFDF1B-C27F-6735-5F38-5427DC7A4D89}"/>
                </a:ext>
              </a:extLst>
            </p:cNvPr>
            <p:cNvSpPr/>
            <p:nvPr/>
          </p:nvSpPr>
          <p:spPr>
            <a:xfrm>
              <a:off x="8136827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" name="Google Shape;2959;p78">
              <a:extLst>
                <a:ext uri="{FF2B5EF4-FFF2-40B4-BE49-F238E27FC236}">
                  <a16:creationId xmlns:a16="http://schemas.microsoft.com/office/drawing/2014/main" id="{87079678-1CFC-127E-97CF-5C3E0E1F4003}"/>
                </a:ext>
              </a:extLst>
            </p:cNvPr>
            <p:cNvSpPr/>
            <p:nvPr/>
          </p:nvSpPr>
          <p:spPr>
            <a:xfrm>
              <a:off x="813682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1" name="Google Shape;2960;p78">
              <a:extLst>
                <a:ext uri="{FF2B5EF4-FFF2-40B4-BE49-F238E27FC236}">
                  <a16:creationId xmlns:a16="http://schemas.microsoft.com/office/drawing/2014/main" id="{22F441A0-E1C2-7176-B7CD-8BC5796D01C5}"/>
                </a:ext>
              </a:extLst>
            </p:cNvPr>
            <p:cNvSpPr/>
            <p:nvPr/>
          </p:nvSpPr>
          <p:spPr>
            <a:xfrm>
              <a:off x="813682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2" name="Google Shape;2961;p78">
              <a:extLst>
                <a:ext uri="{FF2B5EF4-FFF2-40B4-BE49-F238E27FC236}">
                  <a16:creationId xmlns:a16="http://schemas.microsoft.com/office/drawing/2014/main" id="{6B21C368-FFE9-186B-7C39-DEAA5EC9EF36}"/>
                </a:ext>
              </a:extLst>
            </p:cNvPr>
            <p:cNvSpPr/>
            <p:nvPr/>
          </p:nvSpPr>
          <p:spPr>
            <a:xfrm>
              <a:off x="925030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" name="Google Shape;2962;p78">
              <a:extLst>
                <a:ext uri="{FF2B5EF4-FFF2-40B4-BE49-F238E27FC236}">
                  <a16:creationId xmlns:a16="http://schemas.microsoft.com/office/drawing/2014/main" id="{50A460B3-96F0-4F72-6AF5-86E913EBB32B}"/>
                </a:ext>
              </a:extLst>
            </p:cNvPr>
            <p:cNvSpPr/>
            <p:nvPr/>
          </p:nvSpPr>
          <p:spPr>
            <a:xfrm>
              <a:off x="925030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4" name="Google Shape;2963;p78">
              <a:extLst>
                <a:ext uri="{FF2B5EF4-FFF2-40B4-BE49-F238E27FC236}">
                  <a16:creationId xmlns:a16="http://schemas.microsoft.com/office/drawing/2014/main" id="{115DE5DA-EE14-5928-4D3C-3B54C41B554C}"/>
                </a:ext>
              </a:extLst>
            </p:cNvPr>
            <p:cNvSpPr/>
            <p:nvPr/>
          </p:nvSpPr>
          <p:spPr>
            <a:xfrm>
              <a:off x="935129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" name="Google Shape;2964;p78">
              <a:extLst>
                <a:ext uri="{FF2B5EF4-FFF2-40B4-BE49-F238E27FC236}">
                  <a16:creationId xmlns:a16="http://schemas.microsoft.com/office/drawing/2014/main" id="{2EBE6F88-1C63-085F-5BF2-6A00EF3A95AC}"/>
                </a:ext>
              </a:extLst>
            </p:cNvPr>
            <p:cNvSpPr/>
            <p:nvPr/>
          </p:nvSpPr>
          <p:spPr>
            <a:xfrm>
              <a:off x="935129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" name="Google Shape;2965;p78">
              <a:extLst>
                <a:ext uri="{FF2B5EF4-FFF2-40B4-BE49-F238E27FC236}">
                  <a16:creationId xmlns:a16="http://schemas.microsoft.com/office/drawing/2014/main" id="{68905252-BBF6-D5DF-6863-78D77BA4CBC0}"/>
                </a:ext>
              </a:extLst>
            </p:cNvPr>
            <p:cNvSpPr/>
            <p:nvPr/>
          </p:nvSpPr>
          <p:spPr>
            <a:xfrm>
              <a:off x="9452580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7" name="Google Shape;2966;p78">
              <a:extLst>
                <a:ext uri="{FF2B5EF4-FFF2-40B4-BE49-F238E27FC236}">
                  <a16:creationId xmlns:a16="http://schemas.microsoft.com/office/drawing/2014/main" id="{463846BE-40AE-A819-B5D2-67C07352E544}"/>
                </a:ext>
              </a:extLst>
            </p:cNvPr>
            <p:cNvSpPr/>
            <p:nvPr/>
          </p:nvSpPr>
          <p:spPr>
            <a:xfrm>
              <a:off x="9452580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" name="Google Shape;2967;p78">
              <a:extLst>
                <a:ext uri="{FF2B5EF4-FFF2-40B4-BE49-F238E27FC236}">
                  <a16:creationId xmlns:a16="http://schemas.microsoft.com/office/drawing/2014/main" id="{86E01C82-F3B2-1659-C489-4BE486056D07}"/>
                </a:ext>
              </a:extLst>
            </p:cNvPr>
            <p:cNvSpPr/>
            <p:nvPr/>
          </p:nvSpPr>
          <p:spPr>
            <a:xfrm>
              <a:off x="9452580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9" name="Google Shape;2968;p78">
              <a:extLst>
                <a:ext uri="{FF2B5EF4-FFF2-40B4-BE49-F238E27FC236}">
                  <a16:creationId xmlns:a16="http://schemas.microsoft.com/office/drawing/2014/main" id="{85939DCF-EBAF-E585-9D30-DAB5E81A819C}"/>
                </a:ext>
              </a:extLst>
            </p:cNvPr>
            <p:cNvSpPr/>
            <p:nvPr/>
          </p:nvSpPr>
          <p:spPr>
            <a:xfrm>
              <a:off x="9553869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" name="Google Shape;2969;p78">
              <a:extLst>
                <a:ext uri="{FF2B5EF4-FFF2-40B4-BE49-F238E27FC236}">
                  <a16:creationId xmlns:a16="http://schemas.microsoft.com/office/drawing/2014/main" id="{FDB67D19-E31F-4FEA-A6C6-FEF2FA49E476}"/>
                </a:ext>
              </a:extLst>
            </p:cNvPr>
            <p:cNvSpPr/>
            <p:nvPr/>
          </p:nvSpPr>
          <p:spPr>
            <a:xfrm>
              <a:off x="9553869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1" name="Google Shape;2970;p78">
              <a:extLst>
                <a:ext uri="{FF2B5EF4-FFF2-40B4-BE49-F238E27FC236}">
                  <a16:creationId xmlns:a16="http://schemas.microsoft.com/office/drawing/2014/main" id="{FC5D1296-5468-122B-3A04-BC045548F93D}"/>
                </a:ext>
              </a:extLst>
            </p:cNvPr>
            <p:cNvSpPr/>
            <p:nvPr/>
          </p:nvSpPr>
          <p:spPr>
            <a:xfrm>
              <a:off x="965512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" name="Google Shape;2971;p78">
              <a:extLst>
                <a:ext uri="{FF2B5EF4-FFF2-40B4-BE49-F238E27FC236}">
                  <a16:creationId xmlns:a16="http://schemas.microsoft.com/office/drawing/2014/main" id="{F4261243-C21C-7C69-3A53-82DD4C824264}"/>
                </a:ext>
              </a:extLst>
            </p:cNvPr>
            <p:cNvSpPr/>
            <p:nvPr/>
          </p:nvSpPr>
          <p:spPr>
            <a:xfrm>
              <a:off x="10262489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" name="Google Shape;2972;p78">
              <a:extLst>
                <a:ext uri="{FF2B5EF4-FFF2-40B4-BE49-F238E27FC236}">
                  <a16:creationId xmlns:a16="http://schemas.microsoft.com/office/drawing/2014/main" id="{B18EA136-0D0B-74C4-7E52-38739D12129E}"/>
                </a:ext>
              </a:extLst>
            </p:cNvPr>
            <p:cNvSpPr/>
            <p:nvPr/>
          </p:nvSpPr>
          <p:spPr>
            <a:xfrm>
              <a:off x="9756412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" name="Google Shape;2973;p78">
              <a:extLst>
                <a:ext uri="{FF2B5EF4-FFF2-40B4-BE49-F238E27FC236}">
                  <a16:creationId xmlns:a16="http://schemas.microsoft.com/office/drawing/2014/main" id="{61A16B74-32E5-C646-AE7E-9A9D24C141FA}"/>
                </a:ext>
              </a:extLst>
            </p:cNvPr>
            <p:cNvSpPr/>
            <p:nvPr/>
          </p:nvSpPr>
          <p:spPr>
            <a:xfrm>
              <a:off x="985740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" name="Google Shape;2974;p78">
              <a:extLst>
                <a:ext uri="{FF2B5EF4-FFF2-40B4-BE49-F238E27FC236}">
                  <a16:creationId xmlns:a16="http://schemas.microsoft.com/office/drawing/2014/main" id="{9FFFCE0A-0EF2-E2E6-70B4-564E9EB3B0D6}"/>
                </a:ext>
              </a:extLst>
            </p:cNvPr>
            <p:cNvSpPr/>
            <p:nvPr/>
          </p:nvSpPr>
          <p:spPr>
            <a:xfrm>
              <a:off x="995895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" name="Google Shape;2975;p78">
              <a:extLst>
                <a:ext uri="{FF2B5EF4-FFF2-40B4-BE49-F238E27FC236}">
                  <a16:creationId xmlns:a16="http://schemas.microsoft.com/office/drawing/2014/main" id="{3F3E7530-69AC-F07F-3D42-E08728155F1A}"/>
                </a:ext>
              </a:extLst>
            </p:cNvPr>
            <p:cNvSpPr/>
            <p:nvPr/>
          </p:nvSpPr>
          <p:spPr>
            <a:xfrm>
              <a:off x="10161234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7" name="Google Shape;2976;p78">
              <a:extLst>
                <a:ext uri="{FF2B5EF4-FFF2-40B4-BE49-F238E27FC236}">
                  <a16:creationId xmlns:a16="http://schemas.microsoft.com/office/drawing/2014/main" id="{54392357-7D17-5986-0930-C06C03562AFF}"/>
                </a:ext>
              </a:extLst>
            </p:cNvPr>
            <p:cNvSpPr/>
            <p:nvPr/>
          </p:nvSpPr>
          <p:spPr>
            <a:xfrm>
              <a:off x="1006021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" name="Google Shape;2977;p78">
              <a:extLst>
                <a:ext uri="{FF2B5EF4-FFF2-40B4-BE49-F238E27FC236}">
                  <a16:creationId xmlns:a16="http://schemas.microsoft.com/office/drawing/2014/main" id="{BD6A787F-307F-6F45-A584-BE283E3AF5DF}"/>
                </a:ext>
              </a:extLst>
            </p:cNvPr>
            <p:cNvSpPr/>
            <p:nvPr/>
          </p:nvSpPr>
          <p:spPr>
            <a:xfrm>
              <a:off x="995895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" name="Google Shape;2978;p78">
              <a:extLst>
                <a:ext uri="{FF2B5EF4-FFF2-40B4-BE49-F238E27FC236}">
                  <a16:creationId xmlns:a16="http://schemas.microsoft.com/office/drawing/2014/main" id="{2D8E0354-331E-7D3E-EE73-9BEC36B597BE}"/>
                </a:ext>
              </a:extLst>
            </p:cNvPr>
            <p:cNvSpPr/>
            <p:nvPr/>
          </p:nvSpPr>
          <p:spPr>
            <a:xfrm>
              <a:off x="985740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" name="Google Shape;2979;p78">
              <a:extLst>
                <a:ext uri="{FF2B5EF4-FFF2-40B4-BE49-F238E27FC236}">
                  <a16:creationId xmlns:a16="http://schemas.microsoft.com/office/drawing/2014/main" id="{D43BD882-81F4-AF6A-F920-431459A07033}"/>
                </a:ext>
              </a:extLst>
            </p:cNvPr>
            <p:cNvSpPr/>
            <p:nvPr/>
          </p:nvSpPr>
          <p:spPr>
            <a:xfrm>
              <a:off x="9756412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" name="Google Shape;2980;p78">
              <a:extLst>
                <a:ext uri="{FF2B5EF4-FFF2-40B4-BE49-F238E27FC236}">
                  <a16:creationId xmlns:a16="http://schemas.microsoft.com/office/drawing/2014/main" id="{35C41CCF-AF85-2F3C-B39E-5D2A49031FBD}"/>
                </a:ext>
              </a:extLst>
            </p:cNvPr>
            <p:cNvSpPr/>
            <p:nvPr/>
          </p:nvSpPr>
          <p:spPr>
            <a:xfrm>
              <a:off x="965512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" name="Google Shape;2981;p78">
              <a:extLst>
                <a:ext uri="{FF2B5EF4-FFF2-40B4-BE49-F238E27FC236}">
                  <a16:creationId xmlns:a16="http://schemas.microsoft.com/office/drawing/2014/main" id="{9E56AA2F-7393-1791-A152-DDB9552E3B4D}"/>
                </a:ext>
              </a:extLst>
            </p:cNvPr>
            <p:cNvSpPr/>
            <p:nvPr/>
          </p:nvSpPr>
          <p:spPr>
            <a:xfrm>
              <a:off x="965512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" name="Google Shape;2982;p78">
              <a:extLst>
                <a:ext uri="{FF2B5EF4-FFF2-40B4-BE49-F238E27FC236}">
                  <a16:creationId xmlns:a16="http://schemas.microsoft.com/office/drawing/2014/main" id="{FB4CF306-2B88-9205-2FFD-0BDE8CC9B9BA}"/>
                </a:ext>
              </a:extLst>
            </p:cNvPr>
            <p:cNvSpPr/>
            <p:nvPr/>
          </p:nvSpPr>
          <p:spPr>
            <a:xfrm>
              <a:off x="9553869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" name="Google Shape;2983;p78">
              <a:extLst>
                <a:ext uri="{FF2B5EF4-FFF2-40B4-BE49-F238E27FC236}">
                  <a16:creationId xmlns:a16="http://schemas.microsoft.com/office/drawing/2014/main" id="{EE9B13CB-9806-128E-0454-BEB03FB69AD3}"/>
                </a:ext>
              </a:extLst>
            </p:cNvPr>
            <p:cNvSpPr/>
            <p:nvPr/>
          </p:nvSpPr>
          <p:spPr>
            <a:xfrm>
              <a:off x="9452580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" name="Google Shape;2984;p78">
              <a:extLst>
                <a:ext uri="{FF2B5EF4-FFF2-40B4-BE49-F238E27FC236}">
                  <a16:creationId xmlns:a16="http://schemas.microsoft.com/office/drawing/2014/main" id="{67C34EF6-22F2-374D-5D80-8663E77EC28A}"/>
                </a:ext>
              </a:extLst>
            </p:cNvPr>
            <p:cNvSpPr/>
            <p:nvPr/>
          </p:nvSpPr>
          <p:spPr>
            <a:xfrm>
              <a:off x="935129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" name="Google Shape;2985;p78">
              <a:extLst>
                <a:ext uri="{FF2B5EF4-FFF2-40B4-BE49-F238E27FC236}">
                  <a16:creationId xmlns:a16="http://schemas.microsoft.com/office/drawing/2014/main" id="{443C4E5D-02E3-30E3-A83F-1440ADB9A528}"/>
                </a:ext>
              </a:extLst>
            </p:cNvPr>
            <p:cNvSpPr/>
            <p:nvPr/>
          </p:nvSpPr>
          <p:spPr>
            <a:xfrm>
              <a:off x="925030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" name="Google Shape;2986;p78">
              <a:extLst>
                <a:ext uri="{FF2B5EF4-FFF2-40B4-BE49-F238E27FC236}">
                  <a16:creationId xmlns:a16="http://schemas.microsoft.com/office/drawing/2014/main" id="{E27DB007-EB1A-5213-64A0-DF6FC3E96BE2}"/>
                </a:ext>
              </a:extLst>
            </p:cNvPr>
            <p:cNvSpPr/>
            <p:nvPr/>
          </p:nvSpPr>
          <p:spPr>
            <a:xfrm>
              <a:off x="864293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" name="Google Shape;2987;p78">
              <a:extLst>
                <a:ext uri="{FF2B5EF4-FFF2-40B4-BE49-F238E27FC236}">
                  <a16:creationId xmlns:a16="http://schemas.microsoft.com/office/drawing/2014/main" id="{3C1827B0-8392-FA58-1D7F-5A8437ADF679}"/>
                </a:ext>
              </a:extLst>
            </p:cNvPr>
            <p:cNvSpPr/>
            <p:nvPr/>
          </p:nvSpPr>
          <p:spPr>
            <a:xfrm>
              <a:off x="864293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" name="Google Shape;2988;p78">
              <a:extLst>
                <a:ext uri="{FF2B5EF4-FFF2-40B4-BE49-F238E27FC236}">
                  <a16:creationId xmlns:a16="http://schemas.microsoft.com/office/drawing/2014/main" id="{1328CDA0-B5E3-DCEA-5D98-F4B0F6ADA674}"/>
                </a:ext>
              </a:extLst>
            </p:cNvPr>
            <p:cNvSpPr/>
            <p:nvPr/>
          </p:nvSpPr>
          <p:spPr>
            <a:xfrm>
              <a:off x="874419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" name="Google Shape;2989;p78">
              <a:extLst>
                <a:ext uri="{FF2B5EF4-FFF2-40B4-BE49-F238E27FC236}">
                  <a16:creationId xmlns:a16="http://schemas.microsoft.com/office/drawing/2014/main" id="{E186A753-88BB-E7A4-3DBA-C111D17A0B35}"/>
                </a:ext>
              </a:extLst>
            </p:cNvPr>
            <p:cNvSpPr/>
            <p:nvPr/>
          </p:nvSpPr>
          <p:spPr>
            <a:xfrm>
              <a:off x="874419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" name="Google Shape;2990;p78">
              <a:extLst>
                <a:ext uri="{FF2B5EF4-FFF2-40B4-BE49-F238E27FC236}">
                  <a16:creationId xmlns:a16="http://schemas.microsoft.com/office/drawing/2014/main" id="{51132031-2A51-F9BC-34A4-C41104E3369F}"/>
                </a:ext>
              </a:extLst>
            </p:cNvPr>
            <p:cNvSpPr/>
            <p:nvPr/>
          </p:nvSpPr>
          <p:spPr>
            <a:xfrm>
              <a:off x="874419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" name="Google Shape;2991;p78">
              <a:extLst>
                <a:ext uri="{FF2B5EF4-FFF2-40B4-BE49-F238E27FC236}">
                  <a16:creationId xmlns:a16="http://schemas.microsoft.com/office/drawing/2014/main" id="{2EBF1474-D37F-6D99-96E2-E98ADDB66BC1}"/>
                </a:ext>
              </a:extLst>
            </p:cNvPr>
            <p:cNvSpPr/>
            <p:nvPr/>
          </p:nvSpPr>
          <p:spPr>
            <a:xfrm>
              <a:off x="874419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" name="Google Shape;2992;p78">
              <a:extLst>
                <a:ext uri="{FF2B5EF4-FFF2-40B4-BE49-F238E27FC236}">
                  <a16:creationId xmlns:a16="http://schemas.microsoft.com/office/drawing/2014/main" id="{AA22FAE6-3096-957F-2F10-3333005273CA}"/>
                </a:ext>
              </a:extLst>
            </p:cNvPr>
            <p:cNvSpPr/>
            <p:nvPr/>
          </p:nvSpPr>
          <p:spPr>
            <a:xfrm>
              <a:off x="874419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" name="Google Shape;2993;p78">
              <a:extLst>
                <a:ext uri="{FF2B5EF4-FFF2-40B4-BE49-F238E27FC236}">
                  <a16:creationId xmlns:a16="http://schemas.microsoft.com/office/drawing/2014/main" id="{79EB3478-A6C7-1C4A-73BB-9CDABA9F9F09}"/>
                </a:ext>
              </a:extLst>
            </p:cNvPr>
            <p:cNvSpPr/>
            <p:nvPr/>
          </p:nvSpPr>
          <p:spPr>
            <a:xfrm>
              <a:off x="874419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" name="Google Shape;2994;p78">
              <a:extLst>
                <a:ext uri="{FF2B5EF4-FFF2-40B4-BE49-F238E27FC236}">
                  <a16:creationId xmlns:a16="http://schemas.microsoft.com/office/drawing/2014/main" id="{35467BCF-E4E2-0142-406D-2DF505F69283}"/>
                </a:ext>
              </a:extLst>
            </p:cNvPr>
            <p:cNvSpPr/>
            <p:nvPr/>
          </p:nvSpPr>
          <p:spPr>
            <a:xfrm>
              <a:off x="874419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" name="Google Shape;2995;p78">
              <a:extLst>
                <a:ext uri="{FF2B5EF4-FFF2-40B4-BE49-F238E27FC236}">
                  <a16:creationId xmlns:a16="http://schemas.microsoft.com/office/drawing/2014/main" id="{2AA294E6-D4F2-0D26-1FE9-BAFD4F418091}"/>
                </a:ext>
              </a:extLst>
            </p:cNvPr>
            <p:cNvSpPr/>
            <p:nvPr/>
          </p:nvSpPr>
          <p:spPr>
            <a:xfrm>
              <a:off x="874419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" name="Google Shape;2996;p78">
              <a:extLst>
                <a:ext uri="{FF2B5EF4-FFF2-40B4-BE49-F238E27FC236}">
                  <a16:creationId xmlns:a16="http://schemas.microsoft.com/office/drawing/2014/main" id="{DCE10539-DEF1-2640-8376-CA68E69A1364}"/>
                </a:ext>
              </a:extLst>
            </p:cNvPr>
            <p:cNvSpPr/>
            <p:nvPr/>
          </p:nvSpPr>
          <p:spPr>
            <a:xfrm>
              <a:off x="874419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" name="Google Shape;2997;p78">
              <a:extLst>
                <a:ext uri="{FF2B5EF4-FFF2-40B4-BE49-F238E27FC236}">
                  <a16:creationId xmlns:a16="http://schemas.microsoft.com/office/drawing/2014/main" id="{D3AD20E2-AF35-426F-06E4-319BB5784169}"/>
                </a:ext>
              </a:extLst>
            </p:cNvPr>
            <p:cNvSpPr/>
            <p:nvPr/>
          </p:nvSpPr>
          <p:spPr>
            <a:xfrm>
              <a:off x="8845215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" name="Google Shape;2998;p78">
              <a:extLst>
                <a:ext uri="{FF2B5EF4-FFF2-40B4-BE49-F238E27FC236}">
                  <a16:creationId xmlns:a16="http://schemas.microsoft.com/office/drawing/2014/main" id="{6F91022B-4307-9B15-21DD-96E0E47D7C82}"/>
                </a:ext>
              </a:extLst>
            </p:cNvPr>
            <p:cNvSpPr/>
            <p:nvPr/>
          </p:nvSpPr>
          <p:spPr>
            <a:xfrm>
              <a:off x="8845215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" name="Google Shape;2999;p78">
              <a:extLst>
                <a:ext uri="{FF2B5EF4-FFF2-40B4-BE49-F238E27FC236}">
                  <a16:creationId xmlns:a16="http://schemas.microsoft.com/office/drawing/2014/main" id="{910A29D1-2CBC-9303-462B-D144D0ADABFF}"/>
                </a:ext>
              </a:extLst>
            </p:cNvPr>
            <p:cNvSpPr/>
            <p:nvPr/>
          </p:nvSpPr>
          <p:spPr>
            <a:xfrm>
              <a:off x="884521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" name="Google Shape;3000;p78">
              <a:extLst>
                <a:ext uri="{FF2B5EF4-FFF2-40B4-BE49-F238E27FC236}">
                  <a16:creationId xmlns:a16="http://schemas.microsoft.com/office/drawing/2014/main" id="{4F8112CA-732C-9970-5B99-BE9C807B2035}"/>
                </a:ext>
              </a:extLst>
            </p:cNvPr>
            <p:cNvSpPr/>
            <p:nvPr/>
          </p:nvSpPr>
          <p:spPr>
            <a:xfrm>
              <a:off x="884521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" name="Google Shape;3001;p78">
              <a:extLst>
                <a:ext uri="{FF2B5EF4-FFF2-40B4-BE49-F238E27FC236}">
                  <a16:creationId xmlns:a16="http://schemas.microsoft.com/office/drawing/2014/main" id="{550692AA-5F0A-F2EA-4D43-23561B9D3587}"/>
                </a:ext>
              </a:extLst>
            </p:cNvPr>
            <p:cNvSpPr/>
            <p:nvPr/>
          </p:nvSpPr>
          <p:spPr>
            <a:xfrm>
              <a:off x="884521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" name="Google Shape;3002;p78">
              <a:extLst>
                <a:ext uri="{FF2B5EF4-FFF2-40B4-BE49-F238E27FC236}">
                  <a16:creationId xmlns:a16="http://schemas.microsoft.com/office/drawing/2014/main" id="{59440DF8-B873-7413-8D2E-C7741E5D77CD}"/>
                </a:ext>
              </a:extLst>
            </p:cNvPr>
            <p:cNvSpPr/>
            <p:nvPr/>
          </p:nvSpPr>
          <p:spPr>
            <a:xfrm>
              <a:off x="884521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" name="Google Shape;3003;p78">
              <a:extLst>
                <a:ext uri="{FF2B5EF4-FFF2-40B4-BE49-F238E27FC236}">
                  <a16:creationId xmlns:a16="http://schemas.microsoft.com/office/drawing/2014/main" id="{1081B9A1-957A-1059-4F7B-1E726FFDBBA0}"/>
                </a:ext>
              </a:extLst>
            </p:cNvPr>
            <p:cNvSpPr/>
            <p:nvPr/>
          </p:nvSpPr>
          <p:spPr>
            <a:xfrm>
              <a:off x="884521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" name="Google Shape;3004;p78">
              <a:extLst>
                <a:ext uri="{FF2B5EF4-FFF2-40B4-BE49-F238E27FC236}">
                  <a16:creationId xmlns:a16="http://schemas.microsoft.com/office/drawing/2014/main" id="{B3A2C1A2-696D-BBE8-74D9-1D5298BEC897}"/>
                </a:ext>
              </a:extLst>
            </p:cNvPr>
            <p:cNvSpPr/>
            <p:nvPr/>
          </p:nvSpPr>
          <p:spPr>
            <a:xfrm>
              <a:off x="884521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" name="Google Shape;3005;p78">
              <a:extLst>
                <a:ext uri="{FF2B5EF4-FFF2-40B4-BE49-F238E27FC236}">
                  <a16:creationId xmlns:a16="http://schemas.microsoft.com/office/drawing/2014/main" id="{B4AE2F5D-8D00-4175-C765-A88C1C4A676F}"/>
                </a:ext>
              </a:extLst>
            </p:cNvPr>
            <p:cNvSpPr/>
            <p:nvPr/>
          </p:nvSpPr>
          <p:spPr>
            <a:xfrm>
              <a:off x="8946470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" name="Google Shape;3006;p78">
              <a:extLst>
                <a:ext uri="{FF2B5EF4-FFF2-40B4-BE49-F238E27FC236}">
                  <a16:creationId xmlns:a16="http://schemas.microsoft.com/office/drawing/2014/main" id="{F4840B2D-80BC-6DC1-B2FB-9377F8859A77}"/>
                </a:ext>
              </a:extLst>
            </p:cNvPr>
            <p:cNvSpPr/>
            <p:nvPr/>
          </p:nvSpPr>
          <p:spPr>
            <a:xfrm>
              <a:off x="8946470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" name="Google Shape;3007;p78">
              <a:extLst>
                <a:ext uri="{FF2B5EF4-FFF2-40B4-BE49-F238E27FC236}">
                  <a16:creationId xmlns:a16="http://schemas.microsoft.com/office/drawing/2014/main" id="{8ADEE95B-4D54-AC53-223F-FCBF69ADC431}"/>
                </a:ext>
              </a:extLst>
            </p:cNvPr>
            <p:cNvSpPr/>
            <p:nvPr/>
          </p:nvSpPr>
          <p:spPr>
            <a:xfrm>
              <a:off x="8946470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" name="Google Shape;3008;p78">
              <a:extLst>
                <a:ext uri="{FF2B5EF4-FFF2-40B4-BE49-F238E27FC236}">
                  <a16:creationId xmlns:a16="http://schemas.microsoft.com/office/drawing/2014/main" id="{2D0B7E65-9D41-2ACB-D335-660332DA4FE4}"/>
                </a:ext>
              </a:extLst>
            </p:cNvPr>
            <p:cNvSpPr/>
            <p:nvPr/>
          </p:nvSpPr>
          <p:spPr>
            <a:xfrm>
              <a:off x="8946470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" name="Google Shape;3009;p78">
              <a:extLst>
                <a:ext uri="{FF2B5EF4-FFF2-40B4-BE49-F238E27FC236}">
                  <a16:creationId xmlns:a16="http://schemas.microsoft.com/office/drawing/2014/main" id="{C3F246B7-10B5-3DD3-C738-5FE35A27B99C}"/>
                </a:ext>
              </a:extLst>
            </p:cNvPr>
            <p:cNvSpPr/>
            <p:nvPr/>
          </p:nvSpPr>
          <p:spPr>
            <a:xfrm>
              <a:off x="8946470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" name="Google Shape;3010;p78">
              <a:extLst>
                <a:ext uri="{FF2B5EF4-FFF2-40B4-BE49-F238E27FC236}">
                  <a16:creationId xmlns:a16="http://schemas.microsoft.com/office/drawing/2014/main" id="{98CBAA97-A945-A1F6-F5A6-26C51F1F7CBB}"/>
                </a:ext>
              </a:extLst>
            </p:cNvPr>
            <p:cNvSpPr/>
            <p:nvPr/>
          </p:nvSpPr>
          <p:spPr>
            <a:xfrm>
              <a:off x="8946470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" name="Google Shape;3011;p78">
              <a:extLst>
                <a:ext uri="{FF2B5EF4-FFF2-40B4-BE49-F238E27FC236}">
                  <a16:creationId xmlns:a16="http://schemas.microsoft.com/office/drawing/2014/main" id="{23867C0E-C5D9-2678-3E58-789CB104D90D}"/>
                </a:ext>
              </a:extLst>
            </p:cNvPr>
            <p:cNvSpPr/>
            <p:nvPr/>
          </p:nvSpPr>
          <p:spPr>
            <a:xfrm>
              <a:off x="8946470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" name="Google Shape;3012;p78">
              <a:extLst>
                <a:ext uri="{FF2B5EF4-FFF2-40B4-BE49-F238E27FC236}">
                  <a16:creationId xmlns:a16="http://schemas.microsoft.com/office/drawing/2014/main" id="{D791263B-0CF7-B7A9-2E93-59AE880FF90C}"/>
                </a:ext>
              </a:extLst>
            </p:cNvPr>
            <p:cNvSpPr/>
            <p:nvPr/>
          </p:nvSpPr>
          <p:spPr>
            <a:xfrm>
              <a:off x="8946470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" name="Google Shape;3013;p78">
              <a:extLst>
                <a:ext uri="{FF2B5EF4-FFF2-40B4-BE49-F238E27FC236}">
                  <a16:creationId xmlns:a16="http://schemas.microsoft.com/office/drawing/2014/main" id="{D52790AF-7C84-FC26-3D7E-651BB9E67F2D}"/>
                </a:ext>
              </a:extLst>
            </p:cNvPr>
            <p:cNvSpPr/>
            <p:nvPr/>
          </p:nvSpPr>
          <p:spPr>
            <a:xfrm>
              <a:off x="9047759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" name="Google Shape;3014;p78">
              <a:extLst>
                <a:ext uri="{FF2B5EF4-FFF2-40B4-BE49-F238E27FC236}">
                  <a16:creationId xmlns:a16="http://schemas.microsoft.com/office/drawing/2014/main" id="{16EC28EF-8993-CE6D-3D32-01F20A36FBD7}"/>
                </a:ext>
              </a:extLst>
            </p:cNvPr>
            <p:cNvSpPr/>
            <p:nvPr/>
          </p:nvSpPr>
          <p:spPr>
            <a:xfrm>
              <a:off x="9047759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" name="Google Shape;3015;p78">
              <a:extLst>
                <a:ext uri="{FF2B5EF4-FFF2-40B4-BE49-F238E27FC236}">
                  <a16:creationId xmlns:a16="http://schemas.microsoft.com/office/drawing/2014/main" id="{40D76C5C-DE8A-CEE1-7FC5-5BF2329F2F0A}"/>
                </a:ext>
              </a:extLst>
            </p:cNvPr>
            <p:cNvSpPr/>
            <p:nvPr/>
          </p:nvSpPr>
          <p:spPr>
            <a:xfrm>
              <a:off x="9047759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" name="Google Shape;3016;p78">
              <a:extLst>
                <a:ext uri="{FF2B5EF4-FFF2-40B4-BE49-F238E27FC236}">
                  <a16:creationId xmlns:a16="http://schemas.microsoft.com/office/drawing/2014/main" id="{66D1C0FB-7A92-B30E-2534-5AE3CDCD239E}"/>
                </a:ext>
              </a:extLst>
            </p:cNvPr>
            <p:cNvSpPr/>
            <p:nvPr/>
          </p:nvSpPr>
          <p:spPr>
            <a:xfrm>
              <a:off x="914904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" name="Google Shape;3017;p78">
              <a:extLst>
                <a:ext uri="{FF2B5EF4-FFF2-40B4-BE49-F238E27FC236}">
                  <a16:creationId xmlns:a16="http://schemas.microsoft.com/office/drawing/2014/main" id="{5377EC59-96E7-91BF-1604-DB6BF57AA8B5}"/>
                </a:ext>
              </a:extLst>
            </p:cNvPr>
            <p:cNvSpPr/>
            <p:nvPr/>
          </p:nvSpPr>
          <p:spPr>
            <a:xfrm>
              <a:off x="914904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" name="Google Shape;3018;p78">
              <a:extLst>
                <a:ext uri="{FF2B5EF4-FFF2-40B4-BE49-F238E27FC236}">
                  <a16:creationId xmlns:a16="http://schemas.microsoft.com/office/drawing/2014/main" id="{47842E9F-A656-3F94-29E6-A1CEFB8B2674}"/>
                </a:ext>
              </a:extLst>
            </p:cNvPr>
            <p:cNvSpPr/>
            <p:nvPr/>
          </p:nvSpPr>
          <p:spPr>
            <a:xfrm>
              <a:off x="9149047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" name="Google Shape;3019;p78">
              <a:extLst>
                <a:ext uri="{FF2B5EF4-FFF2-40B4-BE49-F238E27FC236}">
                  <a16:creationId xmlns:a16="http://schemas.microsoft.com/office/drawing/2014/main" id="{A46C2444-C313-9597-625C-60029132E8BB}"/>
                </a:ext>
              </a:extLst>
            </p:cNvPr>
            <p:cNvSpPr/>
            <p:nvPr/>
          </p:nvSpPr>
          <p:spPr>
            <a:xfrm>
              <a:off x="914904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" name="Google Shape;3020;p78">
              <a:extLst>
                <a:ext uri="{FF2B5EF4-FFF2-40B4-BE49-F238E27FC236}">
                  <a16:creationId xmlns:a16="http://schemas.microsoft.com/office/drawing/2014/main" id="{0E214F02-5B8D-36AE-549A-3BB2C3F1AC35}"/>
                </a:ext>
              </a:extLst>
            </p:cNvPr>
            <p:cNvSpPr/>
            <p:nvPr/>
          </p:nvSpPr>
          <p:spPr>
            <a:xfrm>
              <a:off x="904775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" name="Google Shape;3021;p78">
              <a:extLst>
                <a:ext uri="{FF2B5EF4-FFF2-40B4-BE49-F238E27FC236}">
                  <a16:creationId xmlns:a16="http://schemas.microsoft.com/office/drawing/2014/main" id="{06ACFA67-EA96-9CB2-17E1-59CBCDF4A157}"/>
                </a:ext>
              </a:extLst>
            </p:cNvPr>
            <p:cNvSpPr/>
            <p:nvPr/>
          </p:nvSpPr>
          <p:spPr>
            <a:xfrm>
              <a:off x="904775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" name="Google Shape;3022;p78">
              <a:extLst>
                <a:ext uri="{FF2B5EF4-FFF2-40B4-BE49-F238E27FC236}">
                  <a16:creationId xmlns:a16="http://schemas.microsoft.com/office/drawing/2014/main" id="{CF76C414-11C6-E44D-3FA9-7F520FE0F380}"/>
                </a:ext>
              </a:extLst>
            </p:cNvPr>
            <p:cNvSpPr/>
            <p:nvPr/>
          </p:nvSpPr>
          <p:spPr>
            <a:xfrm>
              <a:off x="904775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" name="Google Shape;3023;p78">
              <a:extLst>
                <a:ext uri="{FF2B5EF4-FFF2-40B4-BE49-F238E27FC236}">
                  <a16:creationId xmlns:a16="http://schemas.microsoft.com/office/drawing/2014/main" id="{F0E71367-AAAA-9C43-23BB-9C8FE6CC59DB}"/>
                </a:ext>
              </a:extLst>
            </p:cNvPr>
            <p:cNvSpPr/>
            <p:nvPr/>
          </p:nvSpPr>
          <p:spPr>
            <a:xfrm>
              <a:off x="904775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" name="Google Shape;3024;p78">
              <a:extLst>
                <a:ext uri="{FF2B5EF4-FFF2-40B4-BE49-F238E27FC236}">
                  <a16:creationId xmlns:a16="http://schemas.microsoft.com/office/drawing/2014/main" id="{D92C63BA-ABF7-0BCB-7603-4E2A9064B595}"/>
                </a:ext>
              </a:extLst>
            </p:cNvPr>
            <p:cNvSpPr/>
            <p:nvPr/>
          </p:nvSpPr>
          <p:spPr>
            <a:xfrm>
              <a:off x="904775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" name="Google Shape;3025;p78">
              <a:extLst>
                <a:ext uri="{FF2B5EF4-FFF2-40B4-BE49-F238E27FC236}">
                  <a16:creationId xmlns:a16="http://schemas.microsoft.com/office/drawing/2014/main" id="{5CD6B590-25D0-55A7-5B7F-1D7054BD870C}"/>
                </a:ext>
              </a:extLst>
            </p:cNvPr>
            <p:cNvSpPr/>
            <p:nvPr/>
          </p:nvSpPr>
          <p:spPr>
            <a:xfrm>
              <a:off x="9047759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" name="Google Shape;3026;p78">
              <a:extLst>
                <a:ext uri="{FF2B5EF4-FFF2-40B4-BE49-F238E27FC236}">
                  <a16:creationId xmlns:a16="http://schemas.microsoft.com/office/drawing/2014/main" id="{50D658C6-155E-C9DD-6195-0E8811402915}"/>
                </a:ext>
              </a:extLst>
            </p:cNvPr>
            <p:cNvSpPr/>
            <p:nvPr/>
          </p:nvSpPr>
          <p:spPr>
            <a:xfrm>
              <a:off x="8946470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" name="Google Shape;3027;p78">
              <a:extLst>
                <a:ext uri="{FF2B5EF4-FFF2-40B4-BE49-F238E27FC236}">
                  <a16:creationId xmlns:a16="http://schemas.microsoft.com/office/drawing/2014/main" id="{BFC74D69-456C-48B6-EDAD-DF2F137057E6}"/>
                </a:ext>
              </a:extLst>
            </p:cNvPr>
            <p:cNvSpPr/>
            <p:nvPr/>
          </p:nvSpPr>
          <p:spPr>
            <a:xfrm>
              <a:off x="884521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" name="Google Shape;3028;p78">
              <a:extLst>
                <a:ext uri="{FF2B5EF4-FFF2-40B4-BE49-F238E27FC236}">
                  <a16:creationId xmlns:a16="http://schemas.microsoft.com/office/drawing/2014/main" id="{CC870321-53A3-C83D-72F0-A77EE9409A48}"/>
                </a:ext>
              </a:extLst>
            </p:cNvPr>
            <p:cNvSpPr/>
            <p:nvPr/>
          </p:nvSpPr>
          <p:spPr>
            <a:xfrm>
              <a:off x="884521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" name="Google Shape;3029;p78">
              <a:extLst>
                <a:ext uri="{FF2B5EF4-FFF2-40B4-BE49-F238E27FC236}">
                  <a16:creationId xmlns:a16="http://schemas.microsoft.com/office/drawing/2014/main" id="{FE59A50A-43FB-043A-D71C-7AFDDA236B9F}"/>
                </a:ext>
              </a:extLst>
            </p:cNvPr>
            <p:cNvSpPr/>
            <p:nvPr/>
          </p:nvSpPr>
          <p:spPr>
            <a:xfrm>
              <a:off x="874419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" name="Google Shape;3030;p78">
              <a:extLst>
                <a:ext uri="{FF2B5EF4-FFF2-40B4-BE49-F238E27FC236}">
                  <a16:creationId xmlns:a16="http://schemas.microsoft.com/office/drawing/2014/main" id="{A951150A-5BCE-226C-BE7C-3397F1A6494A}"/>
                </a:ext>
              </a:extLst>
            </p:cNvPr>
            <p:cNvSpPr/>
            <p:nvPr/>
          </p:nvSpPr>
          <p:spPr>
            <a:xfrm>
              <a:off x="813682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" name="Google Shape;3031;p78">
              <a:extLst>
                <a:ext uri="{FF2B5EF4-FFF2-40B4-BE49-F238E27FC236}">
                  <a16:creationId xmlns:a16="http://schemas.microsoft.com/office/drawing/2014/main" id="{1D7D456B-4B59-4466-FB77-017FB47B630E}"/>
                </a:ext>
              </a:extLst>
            </p:cNvPr>
            <p:cNvSpPr/>
            <p:nvPr/>
          </p:nvSpPr>
          <p:spPr>
            <a:xfrm>
              <a:off x="813682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" name="Google Shape;3032;p78">
              <a:extLst>
                <a:ext uri="{FF2B5EF4-FFF2-40B4-BE49-F238E27FC236}">
                  <a16:creationId xmlns:a16="http://schemas.microsoft.com/office/drawing/2014/main" id="{4A985D18-FA97-FBCB-7F75-01FB144195A3}"/>
                </a:ext>
              </a:extLst>
            </p:cNvPr>
            <p:cNvSpPr/>
            <p:nvPr/>
          </p:nvSpPr>
          <p:spPr>
            <a:xfrm>
              <a:off x="813682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" name="Google Shape;3033;p78">
              <a:extLst>
                <a:ext uri="{FF2B5EF4-FFF2-40B4-BE49-F238E27FC236}">
                  <a16:creationId xmlns:a16="http://schemas.microsoft.com/office/drawing/2014/main" id="{88285117-5D00-A432-E5D5-23B2CBF85CB7}"/>
                </a:ext>
              </a:extLst>
            </p:cNvPr>
            <p:cNvSpPr/>
            <p:nvPr/>
          </p:nvSpPr>
          <p:spPr>
            <a:xfrm>
              <a:off x="8136827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" name="Google Shape;3034;p78">
              <a:extLst>
                <a:ext uri="{FF2B5EF4-FFF2-40B4-BE49-F238E27FC236}">
                  <a16:creationId xmlns:a16="http://schemas.microsoft.com/office/drawing/2014/main" id="{825AF518-9D81-5422-7337-AB296CEE463D}"/>
                </a:ext>
              </a:extLst>
            </p:cNvPr>
            <p:cNvSpPr/>
            <p:nvPr/>
          </p:nvSpPr>
          <p:spPr>
            <a:xfrm>
              <a:off x="813682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" name="Google Shape;3035;p78">
              <a:extLst>
                <a:ext uri="{FF2B5EF4-FFF2-40B4-BE49-F238E27FC236}">
                  <a16:creationId xmlns:a16="http://schemas.microsoft.com/office/drawing/2014/main" id="{D583B466-D5A2-E288-68C9-B2C7710915F8}"/>
                </a:ext>
              </a:extLst>
            </p:cNvPr>
            <p:cNvSpPr/>
            <p:nvPr/>
          </p:nvSpPr>
          <p:spPr>
            <a:xfrm>
              <a:off x="813682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" name="Google Shape;3036;p78">
              <a:extLst>
                <a:ext uri="{FF2B5EF4-FFF2-40B4-BE49-F238E27FC236}">
                  <a16:creationId xmlns:a16="http://schemas.microsoft.com/office/drawing/2014/main" id="{7989F962-B3BC-D126-C96D-7969B445FE9A}"/>
                </a:ext>
              </a:extLst>
            </p:cNvPr>
            <p:cNvSpPr/>
            <p:nvPr/>
          </p:nvSpPr>
          <p:spPr>
            <a:xfrm>
              <a:off x="813682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" name="Google Shape;3037;p78">
              <a:extLst>
                <a:ext uri="{FF2B5EF4-FFF2-40B4-BE49-F238E27FC236}">
                  <a16:creationId xmlns:a16="http://schemas.microsoft.com/office/drawing/2014/main" id="{B8797E65-1E9E-6C0B-5FB2-B6D02C14CE45}"/>
                </a:ext>
              </a:extLst>
            </p:cNvPr>
            <p:cNvSpPr/>
            <p:nvPr/>
          </p:nvSpPr>
          <p:spPr>
            <a:xfrm>
              <a:off x="813682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" name="Google Shape;3038;p78">
              <a:extLst>
                <a:ext uri="{FF2B5EF4-FFF2-40B4-BE49-F238E27FC236}">
                  <a16:creationId xmlns:a16="http://schemas.microsoft.com/office/drawing/2014/main" id="{6A16AD49-AB35-7D72-5139-768B74CC55F8}"/>
                </a:ext>
              </a:extLst>
            </p:cNvPr>
            <p:cNvSpPr/>
            <p:nvPr/>
          </p:nvSpPr>
          <p:spPr>
            <a:xfrm>
              <a:off x="8136827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" name="Google Shape;3039;p78">
              <a:extLst>
                <a:ext uri="{FF2B5EF4-FFF2-40B4-BE49-F238E27FC236}">
                  <a16:creationId xmlns:a16="http://schemas.microsoft.com/office/drawing/2014/main" id="{B779C8F4-1E36-FFB5-F2FC-C053BBA475FF}"/>
                </a:ext>
              </a:extLst>
            </p:cNvPr>
            <p:cNvSpPr/>
            <p:nvPr/>
          </p:nvSpPr>
          <p:spPr>
            <a:xfrm>
              <a:off x="813682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" name="Google Shape;3040;p78">
              <a:extLst>
                <a:ext uri="{FF2B5EF4-FFF2-40B4-BE49-F238E27FC236}">
                  <a16:creationId xmlns:a16="http://schemas.microsoft.com/office/drawing/2014/main" id="{DC8A6E01-EABF-F1D6-D0F0-218F3E189979}"/>
                </a:ext>
              </a:extLst>
            </p:cNvPr>
            <p:cNvSpPr/>
            <p:nvPr/>
          </p:nvSpPr>
          <p:spPr>
            <a:xfrm>
              <a:off x="813682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" name="Google Shape;3041;p78">
              <a:extLst>
                <a:ext uri="{FF2B5EF4-FFF2-40B4-BE49-F238E27FC236}">
                  <a16:creationId xmlns:a16="http://schemas.microsoft.com/office/drawing/2014/main" id="{86072472-9BB8-68DB-F2DC-675759894A94}"/>
                </a:ext>
              </a:extLst>
            </p:cNvPr>
            <p:cNvSpPr/>
            <p:nvPr/>
          </p:nvSpPr>
          <p:spPr>
            <a:xfrm>
              <a:off x="8136827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" name="Google Shape;3042;p78">
              <a:extLst>
                <a:ext uri="{FF2B5EF4-FFF2-40B4-BE49-F238E27FC236}">
                  <a16:creationId xmlns:a16="http://schemas.microsoft.com/office/drawing/2014/main" id="{1C6B2B45-F899-1682-BDEC-F7ABA9CE84CB}"/>
                </a:ext>
              </a:extLst>
            </p:cNvPr>
            <p:cNvSpPr/>
            <p:nvPr/>
          </p:nvSpPr>
          <p:spPr>
            <a:xfrm>
              <a:off x="813682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4" name="Google Shape;3043;p78">
              <a:extLst>
                <a:ext uri="{FF2B5EF4-FFF2-40B4-BE49-F238E27FC236}">
                  <a16:creationId xmlns:a16="http://schemas.microsoft.com/office/drawing/2014/main" id="{091F4EA3-81C1-37BE-A7CE-AFD57866EE34}"/>
                </a:ext>
              </a:extLst>
            </p:cNvPr>
            <p:cNvSpPr/>
            <p:nvPr/>
          </p:nvSpPr>
          <p:spPr>
            <a:xfrm>
              <a:off x="813682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" name="Google Shape;3044;p78">
              <a:extLst>
                <a:ext uri="{FF2B5EF4-FFF2-40B4-BE49-F238E27FC236}">
                  <a16:creationId xmlns:a16="http://schemas.microsoft.com/office/drawing/2014/main" id="{F21FE070-EE85-211D-37C4-C177B8C41AB3}"/>
                </a:ext>
              </a:extLst>
            </p:cNvPr>
            <p:cNvSpPr/>
            <p:nvPr/>
          </p:nvSpPr>
          <p:spPr>
            <a:xfrm>
              <a:off x="813682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" name="Google Shape;3045;p78">
              <a:extLst>
                <a:ext uri="{FF2B5EF4-FFF2-40B4-BE49-F238E27FC236}">
                  <a16:creationId xmlns:a16="http://schemas.microsoft.com/office/drawing/2014/main" id="{79AFEE9E-44AC-82C3-C419-B3D7FA24659C}"/>
                </a:ext>
              </a:extLst>
            </p:cNvPr>
            <p:cNvSpPr/>
            <p:nvPr/>
          </p:nvSpPr>
          <p:spPr>
            <a:xfrm>
              <a:off x="8238116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" name="Google Shape;3046;p78">
              <a:extLst>
                <a:ext uri="{FF2B5EF4-FFF2-40B4-BE49-F238E27FC236}">
                  <a16:creationId xmlns:a16="http://schemas.microsoft.com/office/drawing/2014/main" id="{E5772101-E419-FA93-5D97-7E19DFCF50AE}"/>
                </a:ext>
              </a:extLst>
            </p:cNvPr>
            <p:cNvSpPr/>
            <p:nvPr/>
          </p:nvSpPr>
          <p:spPr>
            <a:xfrm>
              <a:off x="823811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8" name="Google Shape;3047;p78">
              <a:extLst>
                <a:ext uri="{FF2B5EF4-FFF2-40B4-BE49-F238E27FC236}">
                  <a16:creationId xmlns:a16="http://schemas.microsoft.com/office/drawing/2014/main" id="{A3E11A48-5D97-8FAA-91C7-49DFA5801AC3}"/>
                </a:ext>
              </a:extLst>
            </p:cNvPr>
            <p:cNvSpPr/>
            <p:nvPr/>
          </p:nvSpPr>
          <p:spPr>
            <a:xfrm>
              <a:off x="823811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9" name="Google Shape;3048;p78">
              <a:extLst>
                <a:ext uri="{FF2B5EF4-FFF2-40B4-BE49-F238E27FC236}">
                  <a16:creationId xmlns:a16="http://schemas.microsoft.com/office/drawing/2014/main" id="{9115ABF8-DEA8-2EE5-2CED-5C99E5FD4818}"/>
                </a:ext>
              </a:extLst>
            </p:cNvPr>
            <p:cNvSpPr/>
            <p:nvPr/>
          </p:nvSpPr>
          <p:spPr>
            <a:xfrm>
              <a:off x="823811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0" name="Google Shape;3049;p78">
              <a:extLst>
                <a:ext uri="{FF2B5EF4-FFF2-40B4-BE49-F238E27FC236}">
                  <a16:creationId xmlns:a16="http://schemas.microsoft.com/office/drawing/2014/main" id="{055938B2-12F5-C98E-2F46-9A5EA7E4564D}"/>
                </a:ext>
              </a:extLst>
            </p:cNvPr>
            <p:cNvSpPr/>
            <p:nvPr/>
          </p:nvSpPr>
          <p:spPr>
            <a:xfrm>
              <a:off x="823811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1" name="Google Shape;3050;p78">
              <a:extLst>
                <a:ext uri="{FF2B5EF4-FFF2-40B4-BE49-F238E27FC236}">
                  <a16:creationId xmlns:a16="http://schemas.microsoft.com/office/drawing/2014/main" id="{B0EFF16C-BA74-85E0-63B1-4B1B8C7C0E21}"/>
                </a:ext>
              </a:extLst>
            </p:cNvPr>
            <p:cNvSpPr/>
            <p:nvPr/>
          </p:nvSpPr>
          <p:spPr>
            <a:xfrm>
              <a:off x="823811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2" name="Google Shape;3051;p78">
              <a:extLst>
                <a:ext uri="{FF2B5EF4-FFF2-40B4-BE49-F238E27FC236}">
                  <a16:creationId xmlns:a16="http://schemas.microsoft.com/office/drawing/2014/main" id="{0D4BFED0-32F4-5A44-622A-BBB0350B40B7}"/>
                </a:ext>
              </a:extLst>
            </p:cNvPr>
            <p:cNvSpPr/>
            <p:nvPr/>
          </p:nvSpPr>
          <p:spPr>
            <a:xfrm>
              <a:off x="823811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3" name="Google Shape;3052;p78">
              <a:extLst>
                <a:ext uri="{FF2B5EF4-FFF2-40B4-BE49-F238E27FC236}">
                  <a16:creationId xmlns:a16="http://schemas.microsoft.com/office/drawing/2014/main" id="{288F9EE6-19F3-E15F-874A-E25BACD860F0}"/>
                </a:ext>
              </a:extLst>
            </p:cNvPr>
            <p:cNvSpPr/>
            <p:nvPr/>
          </p:nvSpPr>
          <p:spPr>
            <a:xfrm>
              <a:off x="8238116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4" name="Google Shape;3053;p78">
              <a:extLst>
                <a:ext uri="{FF2B5EF4-FFF2-40B4-BE49-F238E27FC236}">
                  <a16:creationId xmlns:a16="http://schemas.microsoft.com/office/drawing/2014/main" id="{4DACF3C2-A11A-4A2D-ECCF-4F1708626D22}"/>
                </a:ext>
              </a:extLst>
            </p:cNvPr>
            <p:cNvSpPr/>
            <p:nvPr/>
          </p:nvSpPr>
          <p:spPr>
            <a:xfrm>
              <a:off x="8238116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5" name="Google Shape;3054;p78">
              <a:extLst>
                <a:ext uri="{FF2B5EF4-FFF2-40B4-BE49-F238E27FC236}">
                  <a16:creationId xmlns:a16="http://schemas.microsoft.com/office/drawing/2014/main" id="{2D72CC82-85C2-4BAD-8D0C-7631CC0FA419}"/>
                </a:ext>
              </a:extLst>
            </p:cNvPr>
            <p:cNvSpPr/>
            <p:nvPr/>
          </p:nvSpPr>
          <p:spPr>
            <a:xfrm>
              <a:off x="8238116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6" name="Google Shape;3055;p78">
              <a:extLst>
                <a:ext uri="{FF2B5EF4-FFF2-40B4-BE49-F238E27FC236}">
                  <a16:creationId xmlns:a16="http://schemas.microsoft.com/office/drawing/2014/main" id="{EB26B5C5-B168-37AB-1807-8688A4E7185F}"/>
                </a:ext>
              </a:extLst>
            </p:cNvPr>
            <p:cNvSpPr/>
            <p:nvPr/>
          </p:nvSpPr>
          <p:spPr>
            <a:xfrm>
              <a:off x="8238116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7" name="Google Shape;3056;p78">
              <a:extLst>
                <a:ext uri="{FF2B5EF4-FFF2-40B4-BE49-F238E27FC236}">
                  <a16:creationId xmlns:a16="http://schemas.microsoft.com/office/drawing/2014/main" id="{B16AEF8B-9E35-BA19-C546-EC0B7E6D7FA8}"/>
                </a:ext>
              </a:extLst>
            </p:cNvPr>
            <p:cNvSpPr/>
            <p:nvPr/>
          </p:nvSpPr>
          <p:spPr>
            <a:xfrm>
              <a:off x="8238116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8" name="Google Shape;3057;p78">
              <a:extLst>
                <a:ext uri="{FF2B5EF4-FFF2-40B4-BE49-F238E27FC236}">
                  <a16:creationId xmlns:a16="http://schemas.microsoft.com/office/drawing/2014/main" id="{ECDEA8A2-EFAC-34B0-42CF-7A4B24596D1C}"/>
                </a:ext>
              </a:extLst>
            </p:cNvPr>
            <p:cNvSpPr/>
            <p:nvPr/>
          </p:nvSpPr>
          <p:spPr>
            <a:xfrm>
              <a:off x="8238116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9" name="Google Shape;3058;p78">
              <a:extLst>
                <a:ext uri="{FF2B5EF4-FFF2-40B4-BE49-F238E27FC236}">
                  <a16:creationId xmlns:a16="http://schemas.microsoft.com/office/drawing/2014/main" id="{A1F926E3-5056-CEB9-47AA-24D2FF45090E}"/>
                </a:ext>
              </a:extLst>
            </p:cNvPr>
            <p:cNvSpPr/>
            <p:nvPr/>
          </p:nvSpPr>
          <p:spPr>
            <a:xfrm>
              <a:off x="8238116" y="2777791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0" name="Google Shape;3059;p78">
              <a:extLst>
                <a:ext uri="{FF2B5EF4-FFF2-40B4-BE49-F238E27FC236}">
                  <a16:creationId xmlns:a16="http://schemas.microsoft.com/office/drawing/2014/main" id="{E14A6B11-7B78-A0E3-19F6-F68C5F7BF0F5}"/>
                </a:ext>
              </a:extLst>
            </p:cNvPr>
            <p:cNvSpPr/>
            <p:nvPr/>
          </p:nvSpPr>
          <p:spPr>
            <a:xfrm>
              <a:off x="8238116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1" name="Google Shape;3060;p78">
              <a:extLst>
                <a:ext uri="{FF2B5EF4-FFF2-40B4-BE49-F238E27FC236}">
                  <a16:creationId xmlns:a16="http://schemas.microsoft.com/office/drawing/2014/main" id="{C2DC90E3-6D27-3E89-AA31-AC21C8A3A505}"/>
                </a:ext>
              </a:extLst>
            </p:cNvPr>
            <p:cNvSpPr/>
            <p:nvPr/>
          </p:nvSpPr>
          <p:spPr>
            <a:xfrm>
              <a:off x="8238116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2" name="Google Shape;3061;p78">
              <a:extLst>
                <a:ext uri="{FF2B5EF4-FFF2-40B4-BE49-F238E27FC236}">
                  <a16:creationId xmlns:a16="http://schemas.microsoft.com/office/drawing/2014/main" id="{15C7C60D-C9B9-70BE-3262-229769EE647E}"/>
                </a:ext>
              </a:extLst>
            </p:cNvPr>
            <p:cNvSpPr/>
            <p:nvPr/>
          </p:nvSpPr>
          <p:spPr>
            <a:xfrm>
              <a:off x="8238116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3" name="Google Shape;3062;p78">
              <a:extLst>
                <a:ext uri="{FF2B5EF4-FFF2-40B4-BE49-F238E27FC236}">
                  <a16:creationId xmlns:a16="http://schemas.microsoft.com/office/drawing/2014/main" id="{43AA91C3-97BA-9237-A15A-EA1A2E96B241}"/>
                </a:ext>
              </a:extLst>
            </p:cNvPr>
            <p:cNvSpPr/>
            <p:nvPr/>
          </p:nvSpPr>
          <p:spPr>
            <a:xfrm>
              <a:off x="8238116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4" name="Google Shape;3063;p78">
              <a:extLst>
                <a:ext uri="{FF2B5EF4-FFF2-40B4-BE49-F238E27FC236}">
                  <a16:creationId xmlns:a16="http://schemas.microsoft.com/office/drawing/2014/main" id="{B281D9D0-0EA5-6068-D21E-B243D73D6F34}"/>
                </a:ext>
              </a:extLst>
            </p:cNvPr>
            <p:cNvSpPr/>
            <p:nvPr/>
          </p:nvSpPr>
          <p:spPr>
            <a:xfrm>
              <a:off x="8238116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5" name="Google Shape;3064;p78">
              <a:extLst>
                <a:ext uri="{FF2B5EF4-FFF2-40B4-BE49-F238E27FC236}">
                  <a16:creationId xmlns:a16="http://schemas.microsoft.com/office/drawing/2014/main" id="{12648531-3914-0F75-0D88-C16A2D976AB5}"/>
                </a:ext>
              </a:extLst>
            </p:cNvPr>
            <p:cNvSpPr/>
            <p:nvPr/>
          </p:nvSpPr>
          <p:spPr>
            <a:xfrm>
              <a:off x="8238116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6" name="Google Shape;3065;p78">
              <a:extLst>
                <a:ext uri="{FF2B5EF4-FFF2-40B4-BE49-F238E27FC236}">
                  <a16:creationId xmlns:a16="http://schemas.microsoft.com/office/drawing/2014/main" id="{45ADAEA0-EE5A-F143-1A0C-23D559283F4D}"/>
                </a:ext>
              </a:extLst>
            </p:cNvPr>
            <p:cNvSpPr/>
            <p:nvPr/>
          </p:nvSpPr>
          <p:spPr>
            <a:xfrm>
              <a:off x="8238116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7" name="Google Shape;3066;p78">
              <a:extLst>
                <a:ext uri="{FF2B5EF4-FFF2-40B4-BE49-F238E27FC236}">
                  <a16:creationId xmlns:a16="http://schemas.microsoft.com/office/drawing/2014/main" id="{7A0944C3-3804-3D2B-2D66-680E01D4070E}"/>
                </a:ext>
              </a:extLst>
            </p:cNvPr>
            <p:cNvSpPr/>
            <p:nvPr/>
          </p:nvSpPr>
          <p:spPr>
            <a:xfrm>
              <a:off x="833937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8" name="Google Shape;3067;p78">
              <a:extLst>
                <a:ext uri="{FF2B5EF4-FFF2-40B4-BE49-F238E27FC236}">
                  <a16:creationId xmlns:a16="http://schemas.microsoft.com/office/drawing/2014/main" id="{6F749265-CFA5-1688-E8BC-8EAEE0EA8243}"/>
                </a:ext>
              </a:extLst>
            </p:cNvPr>
            <p:cNvSpPr/>
            <p:nvPr/>
          </p:nvSpPr>
          <p:spPr>
            <a:xfrm>
              <a:off x="833937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9" name="Google Shape;3068;p78">
              <a:extLst>
                <a:ext uri="{FF2B5EF4-FFF2-40B4-BE49-F238E27FC236}">
                  <a16:creationId xmlns:a16="http://schemas.microsoft.com/office/drawing/2014/main" id="{EFC65304-15D0-2BA0-AB1F-62C922385265}"/>
                </a:ext>
              </a:extLst>
            </p:cNvPr>
            <p:cNvSpPr/>
            <p:nvPr/>
          </p:nvSpPr>
          <p:spPr>
            <a:xfrm>
              <a:off x="833937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0" name="Google Shape;3069;p78">
              <a:extLst>
                <a:ext uri="{FF2B5EF4-FFF2-40B4-BE49-F238E27FC236}">
                  <a16:creationId xmlns:a16="http://schemas.microsoft.com/office/drawing/2014/main" id="{E84522B5-6394-471B-DAF1-C651D007C2DE}"/>
                </a:ext>
              </a:extLst>
            </p:cNvPr>
            <p:cNvSpPr/>
            <p:nvPr/>
          </p:nvSpPr>
          <p:spPr>
            <a:xfrm>
              <a:off x="833937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1" name="Google Shape;3070;p78">
              <a:extLst>
                <a:ext uri="{FF2B5EF4-FFF2-40B4-BE49-F238E27FC236}">
                  <a16:creationId xmlns:a16="http://schemas.microsoft.com/office/drawing/2014/main" id="{CAD3243B-832D-EB6A-638E-76E323693D8C}"/>
                </a:ext>
              </a:extLst>
            </p:cNvPr>
            <p:cNvSpPr/>
            <p:nvPr/>
          </p:nvSpPr>
          <p:spPr>
            <a:xfrm>
              <a:off x="8339371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2" name="Google Shape;3071;p78">
              <a:extLst>
                <a:ext uri="{FF2B5EF4-FFF2-40B4-BE49-F238E27FC236}">
                  <a16:creationId xmlns:a16="http://schemas.microsoft.com/office/drawing/2014/main" id="{61A79102-D265-FA93-8FF9-AC7EB4329D70}"/>
                </a:ext>
              </a:extLst>
            </p:cNvPr>
            <p:cNvSpPr/>
            <p:nvPr/>
          </p:nvSpPr>
          <p:spPr>
            <a:xfrm>
              <a:off x="8339371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3" name="Google Shape;3072;p78">
              <a:extLst>
                <a:ext uri="{FF2B5EF4-FFF2-40B4-BE49-F238E27FC236}">
                  <a16:creationId xmlns:a16="http://schemas.microsoft.com/office/drawing/2014/main" id="{B11CE934-3D2D-EBA2-602A-139273912534}"/>
                </a:ext>
              </a:extLst>
            </p:cNvPr>
            <p:cNvSpPr/>
            <p:nvPr/>
          </p:nvSpPr>
          <p:spPr>
            <a:xfrm>
              <a:off x="8339371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4" name="Google Shape;3073;p78">
              <a:extLst>
                <a:ext uri="{FF2B5EF4-FFF2-40B4-BE49-F238E27FC236}">
                  <a16:creationId xmlns:a16="http://schemas.microsoft.com/office/drawing/2014/main" id="{4CD6B598-C327-8DEE-D170-73DA157CE5CF}"/>
                </a:ext>
              </a:extLst>
            </p:cNvPr>
            <p:cNvSpPr/>
            <p:nvPr/>
          </p:nvSpPr>
          <p:spPr>
            <a:xfrm>
              <a:off x="8339371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5" name="Google Shape;3074;p78">
              <a:extLst>
                <a:ext uri="{FF2B5EF4-FFF2-40B4-BE49-F238E27FC236}">
                  <a16:creationId xmlns:a16="http://schemas.microsoft.com/office/drawing/2014/main" id="{B7CBBF14-F313-D65D-499E-B0318CE265E7}"/>
                </a:ext>
              </a:extLst>
            </p:cNvPr>
            <p:cNvSpPr/>
            <p:nvPr/>
          </p:nvSpPr>
          <p:spPr>
            <a:xfrm>
              <a:off x="8339371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6" name="Google Shape;3075;p78">
              <a:extLst>
                <a:ext uri="{FF2B5EF4-FFF2-40B4-BE49-F238E27FC236}">
                  <a16:creationId xmlns:a16="http://schemas.microsoft.com/office/drawing/2014/main" id="{756702E2-BD9B-2809-9C57-04EBB3CDC0B5}"/>
                </a:ext>
              </a:extLst>
            </p:cNvPr>
            <p:cNvSpPr/>
            <p:nvPr/>
          </p:nvSpPr>
          <p:spPr>
            <a:xfrm>
              <a:off x="8339371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7" name="Google Shape;3076;p78">
              <a:extLst>
                <a:ext uri="{FF2B5EF4-FFF2-40B4-BE49-F238E27FC236}">
                  <a16:creationId xmlns:a16="http://schemas.microsoft.com/office/drawing/2014/main" id="{39F34352-861C-9021-4B15-2A6953D05134}"/>
                </a:ext>
              </a:extLst>
            </p:cNvPr>
            <p:cNvSpPr/>
            <p:nvPr/>
          </p:nvSpPr>
          <p:spPr>
            <a:xfrm>
              <a:off x="8339371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8" name="Google Shape;3077;p78">
              <a:extLst>
                <a:ext uri="{FF2B5EF4-FFF2-40B4-BE49-F238E27FC236}">
                  <a16:creationId xmlns:a16="http://schemas.microsoft.com/office/drawing/2014/main" id="{4D4ADE92-76A4-7B99-487C-F715B341D0F9}"/>
                </a:ext>
              </a:extLst>
            </p:cNvPr>
            <p:cNvSpPr/>
            <p:nvPr/>
          </p:nvSpPr>
          <p:spPr>
            <a:xfrm>
              <a:off x="8339371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9" name="Google Shape;3078;p78">
              <a:extLst>
                <a:ext uri="{FF2B5EF4-FFF2-40B4-BE49-F238E27FC236}">
                  <a16:creationId xmlns:a16="http://schemas.microsoft.com/office/drawing/2014/main" id="{25124C6F-E24E-069B-0577-F6F62AA1D904}"/>
                </a:ext>
              </a:extLst>
            </p:cNvPr>
            <p:cNvSpPr/>
            <p:nvPr/>
          </p:nvSpPr>
          <p:spPr>
            <a:xfrm>
              <a:off x="8339371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0" name="Google Shape;3079;p78">
              <a:extLst>
                <a:ext uri="{FF2B5EF4-FFF2-40B4-BE49-F238E27FC236}">
                  <a16:creationId xmlns:a16="http://schemas.microsoft.com/office/drawing/2014/main" id="{81C1A745-EC37-F205-BBC6-214791E4FB94}"/>
                </a:ext>
              </a:extLst>
            </p:cNvPr>
            <p:cNvSpPr/>
            <p:nvPr/>
          </p:nvSpPr>
          <p:spPr>
            <a:xfrm>
              <a:off x="8339371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1" name="Google Shape;3080;p78">
              <a:extLst>
                <a:ext uri="{FF2B5EF4-FFF2-40B4-BE49-F238E27FC236}">
                  <a16:creationId xmlns:a16="http://schemas.microsoft.com/office/drawing/2014/main" id="{D9F56D10-E457-8DAD-4E91-C25A8213E39D}"/>
                </a:ext>
              </a:extLst>
            </p:cNvPr>
            <p:cNvSpPr/>
            <p:nvPr/>
          </p:nvSpPr>
          <p:spPr>
            <a:xfrm>
              <a:off x="8339371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2" name="Google Shape;3081;p78">
              <a:extLst>
                <a:ext uri="{FF2B5EF4-FFF2-40B4-BE49-F238E27FC236}">
                  <a16:creationId xmlns:a16="http://schemas.microsoft.com/office/drawing/2014/main" id="{E088DA06-919A-34DA-0AC6-86798B7F5F5D}"/>
                </a:ext>
              </a:extLst>
            </p:cNvPr>
            <p:cNvSpPr/>
            <p:nvPr/>
          </p:nvSpPr>
          <p:spPr>
            <a:xfrm>
              <a:off x="8339371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3" name="Google Shape;3082;p78">
              <a:extLst>
                <a:ext uri="{FF2B5EF4-FFF2-40B4-BE49-F238E27FC236}">
                  <a16:creationId xmlns:a16="http://schemas.microsoft.com/office/drawing/2014/main" id="{341D11B4-F723-BADA-4AD4-F0A26E01013A}"/>
                </a:ext>
              </a:extLst>
            </p:cNvPr>
            <p:cNvSpPr/>
            <p:nvPr/>
          </p:nvSpPr>
          <p:spPr>
            <a:xfrm>
              <a:off x="8339371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4" name="Google Shape;3083;p78">
              <a:extLst>
                <a:ext uri="{FF2B5EF4-FFF2-40B4-BE49-F238E27FC236}">
                  <a16:creationId xmlns:a16="http://schemas.microsoft.com/office/drawing/2014/main" id="{1B0F9417-C94D-C98C-0451-1FDE4AED538B}"/>
                </a:ext>
              </a:extLst>
            </p:cNvPr>
            <p:cNvSpPr/>
            <p:nvPr/>
          </p:nvSpPr>
          <p:spPr>
            <a:xfrm>
              <a:off x="8440659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5" name="Google Shape;3084;p78">
              <a:extLst>
                <a:ext uri="{FF2B5EF4-FFF2-40B4-BE49-F238E27FC236}">
                  <a16:creationId xmlns:a16="http://schemas.microsoft.com/office/drawing/2014/main" id="{07418400-7588-B164-513E-6A76187DBE2C}"/>
                </a:ext>
              </a:extLst>
            </p:cNvPr>
            <p:cNvSpPr/>
            <p:nvPr/>
          </p:nvSpPr>
          <p:spPr>
            <a:xfrm>
              <a:off x="8440659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6" name="Google Shape;3085;p78">
              <a:extLst>
                <a:ext uri="{FF2B5EF4-FFF2-40B4-BE49-F238E27FC236}">
                  <a16:creationId xmlns:a16="http://schemas.microsoft.com/office/drawing/2014/main" id="{F9B6BE38-6546-E3C3-C5E5-A8691F70D581}"/>
                </a:ext>
              </a:extLst>
            </p:cNvPr>
            <p:cNvSpPr/>
            <p:nvPr/>
          </p:nvSpPr>
          <p:spPr>
            <a:xfrm>
              <a:off x="8440659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7" name="Google Shape;3086;p78">
              <a:extLst>
                <a:ext uri="{FF2B5EF4-FFF2-40B4-BE49-F238E27FC236}">
                  <a16:creationId xmlns:a16="http://schemas.microsoft.com/office/drawing/2014/main" id="{A529E2FE-973B-4E56-FADC-FF9ADA135E47}"/>
                </a:ext>
              </a:extLst>
            </p:cNvPr>
            <p:cNvSpPr/>
            <p:nvPr/>
          </p:nvSpPr>
          <p:spPr>
            <a:xfrm>
              <a:off x="844065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8" name="Google Shape;3087;p78">
              <a:extLst>
                <a:ext uri="{FF2B5EF4-FFF2-40B4-BE49-F238E27FC236}">
                  <a16:creationId xmlns:a16="http://schemas.microsoft.com/office/drawing/2014/main" id="{82753E33-AEE9-8B5E-5193-6DF8D80E185D}"/>
                </a:ext>
              </a:extLst>
            </p:cNvPr>
            <p:cNvSpPr/>
            <p:nvPr/>
          </p:nvSpPr>
          <p:spPr>
            <a:xfrm>
              <a:off x="844065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9" name="Google Shape;3088;p78">
              <a:extLst>
                <a:ext uri="{FF2B5EF4-FFF2-40B4-BE49-F238E27FC236}">
                  <a16:creationId xmlns:a16="http://schemas.microsoft.com/office/drawing/2014/main" id="{4FEB8F0F-8F93-10C4-EC5A-717F7786470E}"/>
                </a:ext>
              </a:extLst>
            </p:cNvPr>
            <p:cNvSpPr/>
            <p:nvPr/>
          </p:nvSpPr>
          <p:spPr>
            <a:xfrm>
              <a:off x="844065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0" name="Google Shape;3089;p78">
              <a:extLst>
                <a:ext uri="{FF2B5EF4-FFF2-40B4-BE49-F238E27FC236}">
                  <a16:creationId xmlns:a16="http://schemas.microsoft.com/office/drawing/2014/main" id="{1CFEE397-12CC-2CED-BF74-188CFDF999C5}"/>
                </a:ext>
              </a:extLst>
            </p:cNvPr>
            <p:cNvSpPr/>
            <p:nvPr/>
          </p:nvSpPr>
          <p:spPr>
            <a:xfrm>
              <a:off x="844065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1" name="Google Shape;3090;p78">
              <a:extLst>
                <a:ext uri="{FF2B5EF4-FFF2-40B4-BE49-F238E27FC236}">
                  <a16:creationId xmlns:a16="http://schemas.microsoft.com/office/drawing/2014/main" id="{39AEE54D-6BA4-54BF-59BC-6C8B8530097C}"/>
                </a:ext>
              </a:extLst>
            </p:cNvPr>
            <p:cNvSpPr/>
            <p:nvPr/>
          </p:nvSpPr>
          <p:spPr>
            <a:xfrm>
              <a:off x="844065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2" name="Google Shape;3091;p78">
              <a:extLst>
                <a:ext uri="{FF2B5EF4-FFF2-40B4-BE49-F238E27FC236}">
                  <a16:creationId xmlns:a16="http://schemas.microsoft.com/office/drawing/2014/main" id="{FD07C92A-2FEC-BE98-6E3E-B3DFF1B684D0}"/>
                </a:ext>
              </a:extLst>
            </p:cNvPr>
            <p:cNvSpPr/>
            <p:nvPr/>
          </p:nvSpPr>
          <p:spPr>
            <a:xfrm>
              <a:off x="8440659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3" name="Google Shape;3092;p78">
              <a:extLst>
                <a:ext uri="{FF2B5EF4-FFF2-40B4-BE49-F238E27FC236}">
                  <a16:creationId xmlns:a16="http://schemas.microsoft.com/office/drawing/2014/main" id="{4113D333-7176-1FA4-A0F4-57AE4E42A12C}"/>
                </a:ext>
              </a:extLst>
            </p:cNvPr>
            <p:cNvSpPr/>
            <p:nvPr/>
          </p:nvSpPr>
          <p:spPr>
            <a:xfrm>
              <a:off x="8440659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4" name="Google Shape;3093;p78">
              <a:extLst>
                <a:ext uri="{FF2B5EF4-FFF2-40B4-BE49-F238E27FC236}">
                  <a16:creationId xmlns:a16="http://schemas.microsoft.com/office/drawing/2014/main" id="{61B09528-4CD5-2CAD-98FE-339DFFE57FD1}"/>
                </a:ext>
              </a:extLst>
            </p:cNvPr>
            <p:cNvSpPr/>
            <p:nvPr/>
          </p:nvSpPr>
          <p:spPr>
            <a:xfrm>
              <a:off x="8440659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5" name="Google Shape;3094;p78">
              <a:extLst>
                <a:ext uri="{FF2B5EF4-FFF2-40B4-BE49-F238E27FC236}">
                  <a16:creationId xmlns:a16="http://schemas.microsoft.com/office/drawing/2014/main" id="{EAB21371-7DF3-732F-7012-F32E8A0371D4}"/>
                </a:ext>
              </a:extLst>
            </p:cNvPr>
            <p:cNvSpPr/>
            <p:nvPr/>
          </p:nvSpPr>
          <p:spPr>
            <a:xfrm>
              <a:off x="8440659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6" name="Google Shape;3095;p78">
              <a:extLst>
                <a:ext uri="{FF2B5EF4-FFF2-40B4-BE49-F238E27FC236}">
                  <a16:creationId xmlns:a16="http://schemas.microsoft.com/office/drawing/2014/main" id="{90B708A0-35B9-3403-056F-4DAE9711F17C}"/>
                </a:ext>
              </a:extLst>
            </p:cNvPr>
            <p:cNvSpPr/>
            <p:nvPr/>
          </p:nvSpPr>
          <p:spPr>
            <a:xfrm>
              <a:off x="8440659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7" name="Google Shape;3096;p78">
              <a:extLst>
                <a:ext uri="{FF2B5EF4-FFF2-40B4-BE49-F238E27FC236}">
                  <a16:creationId xmlns:a16="http://schemas.microsoft.com/office/drawing/2014/main" id="{4E2F5200-EC4F-1534-B6C9-7826A6724A03}"/>
                </a:ext>
              </a:extLst>
            </p:cNvPr>
            <p:cNvSpPr/>
            <p:nvPr/>
          </p:nvSpPr>
          <p:spPr>
            <a:xfrm>
              <a:off x="844039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8" name="Google Shape;3097;p78">
              <a:extLst>
                <a:ext uri="{FF2B5EF4-FFF2-40B4-BE49-F238E27FC236}">
                  <a16:creationId xmlns:a16="http://schemas.microsoft.com/office/drawing/2014/main" id="{918A3CF2-8DA7-44EE-16CA-20D02B13EE59}"/>
                </a:ext>
              </a:extLst>
            </p:cNvPr>
            <p:cNvSpPr/>
            <p:nvPr/>
          </p:nvSpPr>
          <p:spPr>
            <a:xfrm>
              <a:off x="8440659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9" name="Google Shape;3098;p78">
              <a:extLst>
                <a:ext uri="{FF2B5EF4-FFF2-40B4-BE49-F238E27FC236}">
                  <a16:creationId xmlns:a16="http://schemas.microsoft.com/office/drawing/2014/main" id="{9EEE9D38-502F-B630-B242-49FDE351B42C}"/>
                </a:ext>
              </a:extLst>
            </p:cNvPr>
            <p:cNvSpPr/>
            <p:nvPr/>
          </p:nvSpPr>
          <p:spPr>
            <a:xfrm>
              <a:off x="844039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0" name="Google Shape;3099;p78">
              <a:extLst>
                <a:ext uri="{FF2B5EF4-FFF2-40B4-BE49-F238E27FC236}">
                  <a16:creationId xmlns:a16="http://schemas.microsoft.com/office/drawing/2014/main" id="{7DD2F28E-ACB0-D6C5-E285-98633F19BBED}"/>
                </a:ext>
              </a:extLst>
            </p:cNvPr>
            <p:cNvSpPr/>
            <p:nvPr/>
          </p:nvSpPr>
          <p:spPr>
            <a:xfrm>
              <a:off x="854194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1" name="Google Shape;3100;p78">
              <a:extLst>
                <a:ext uri="{FF2B5EF4-FFF2-40B4-BE49-F238E27FC236}">
                  <a16:creationId xmlns:a16="http://schemas.microsoft.com/office/drawing/2014/main" id="{368EEAAB-6C3C-EE63-50BA-4A84557CEDBB}"/>
                </a:ext>
              </a:extLst>
            </p:cNvPr>
            <p:cNvSpPr/>
            <p:nvPr/>
          </p:nvSpPr>
          <p:spPr>
            <a:xfrm>
              <a:off x="8541948" y="1765605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2" name="Google Shape;3101;p78">
              <a:extLst>
                <a:ext uri="{FF2B5EF4-FFF2-40B4-BE49-F238E27FC236}">
                  <a16:creationId xmlns:a16="http://schemas.microsoft.com/office/drawing/2014/main" id="{0F342435-332C-5343-1E30-B8578CB73922}"/>
                </a:ext>
              </a:extLst>
            </p:cNvPr>
            <p:cNvSpPr/>
            <p:nvPr/>
          </p:nvSpPr>
          <p:spPr>
            <a:xfrm>
              <a:off x="8541948" y="1866860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3" name="Google Shape;3102;p78">
              <a:extLst>
                <a:ext uri="{FF2B5EF4-FFF2-40B4-BE49-F238E27FC236}">
                  <a16:creationId xmlns:a16="http://schemas.microsoft.com/office/drawing/2014/main" id="{3329911C-0BE9-BFEF-FE15-3CA7BB60039D}"/>
                </a:ext>
              </a:extLst>
            </p:cNvPr>
            <p:cNvSpPr/>
            <p:nvPr/>
          </p:nvSpPr>
          <p:spPr>
            <a:xfrm>
              <a:off x="854194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4" name="Google Shape;3103;p78">
              <a:extLst>
                <a:ext uri="{FF2B5EF4-FFF2-40B4-BE49-F238E27FC236}">
                  <a16:creationId xmlns:a16="http://schemas.microsoft.com/office/drawing/2014/main" id="{58B30ABB-6B8A-C690-F4AF-9C4BAA77EFF6}"/>
                </a:ext>
              </a:extLst>
            </p:cNvPr>
            <p:cNvSpPr/>
            <p:nvPr/>
          </p:nvSpPr>
          <p:spPr>
            <a:xfrm>
              <a:off x="854194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5" name="Google Shape;3104;p78">
              <a:extLst>
                <a:ext uri="{FF2B5EF4-FFF2-40B4-BE49-F238E27FC236}">
                  <a16:creationId xmlns:a16="http://schemas.microsoft.com/office/drawing/2014/main" id="{B8FF10E7-0BEC-A164-685D-07031ECC1563}"/>
                </a:ext>
              </a:extLst>
            </p:cNvPr>
            <p:cNvSpPr/>
            <p:nvPr/>
          </p:nvSpPr>
          <p:spPr>
            <a:xfrm>
              <a:off x="8541948" y="2170393"/>
              <a:ext cx="82585" cy="70825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6" name="Google Shape;3105;p78">
              <a:extLst>
                <a:ext uri="{FF2B5EF4-FFF2-40B4-BE49-F238E27FC236}">
                  <a16:creationId xmlns:a16="http://schemas.microsoft.com/office/drawing/2014/main" id="{7A2C0AEC-78AB-3C54-88D6-F29AC1508FCF}"/>
                </a:ext>
              </a:extLst>
            </p:cNvPr>
            <p:cNvSpPr/>
            <p:nvPr/>
          </p:nvSpPr>
          <p:spPr>
            <a:xfrm>
              <a:off x="8541948" y="2271681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7" name="Google Shape;3106;p78">
              <a:extLst>
                <a:ext uri="{FF2B5EF4-FFF2-40B4-BE49-F238E27FC236}">
                  <a16:creationId xmlns:a16="http://schemas.microsoft.com/office/drawing/2014/main" id="{A05FA198-6366-EBFB-8B56-58D1D2718029}"/>
                </a:ext>
              </a:extLst>
            </p:cNvPr>
            <p:cNvSpPr/>
            <p:nvPr/>
          </p:nvSpPr>
          <p:spPr>
            <a:xfrm>
              <a:off x="8541948" y="2372671"/>
              <a:ext cx="82652" cy="71091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8" name="Google Shape;3107;p78">
              <a:extLst>
                <a:ext uri="{FF2B5EF4-FFF2-40B4-BE49-F238E27FC236}">
                  <a16:creationId xmlns:a16="http://schemas.microsoft.com/office/drawing/2014/main" id="{88004E21-D8EB-95F2-0968-21289919E4AE}"/>
                </a:ext>
              </a:extLst>
            </p:cNvPr>
            <p:cNvSpPr/>
            <p:nvPr/>
          </p:nvSpPr>
          <p:spPr>
            <a:xfrm>
              <a:off x="8541948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9" name="Google Shape;3108;p78">
              <a:extLst>
                <a:ext uri="{FF2B5EF4-FFF2-40B4-BE49-F238E27FC236}">
                  <a16:creationId xmlns:a16="http://schemas.microsoft.com/office/drawing/2014/main" id="{3EAB60E8-63B8-EB19-FC01-9C704A220E8F}"/>
                </a:ext>
              </a:extLst>
            </p:cNvPr>
            <p:cNvSpPr/>
            <p:nvPr/>
          </p:nvSpPr>
          <p:spPr>
            <a:xfrm>
              <a:off x="8642937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0" name="Google Shape;3109;p78">
              <a:extLst>
                <a:ext uri="{FF2B5EF4-FFF2-40B4-BE49-F238E27FC236}">
                  <a16:creationId xmlns:a16="http://schemas.microsoft.com/office/drawing/2014/main" id="{91630C0B-E56B-AB82-ED5B-64512DB8648B}"/>
                </a:ext>
              </a:extLst>
            </p:cNvPr>
            <p:cNvSpPr/>
            <p:nvPr/>
          </p:nvSpPr>
          <p:spPr>
            <a:xfrm>
              <a:off x="864293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1" name="Google Shape;3110;p78">
              <a:extLst>
                <a:ext uri="{FF2B5EF4-FFF2-40B4-BE49-F238E27FC236}">
                  <a16:creationId xmlns:a16="http://schemas.microsoft.com/office/drawing/2014/main" id="{8826C6BC-6D2E-0875-0A31-4FE0BE5665F7}"/>
                </a:ext>
              </a:extLst>
            </p:cNvPr>
            <p:cNvSpPr/>
            <p:nvPr/>
          </p:nvSpPr>
          <p:spPr>
            <a:xfrm>
              <a:off x="864293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2" name="Google Shape;3111;p78">
              <a:extLst>
                <a:ext uri="{FF2B5EF4-FFF2-40B4-BE49-F238E27FC236}">
                  <a16:creationId xmlns:a16="http://schemas.microsoft.com/office/drawing/2014/main" id="{06A53630-CBC9-6012-F368-F6A5213655EF}"/>
                </a:ext>
              </a:extLst>
            </p:cNvPr>
            <p:cNvSpPr/>
            <p:nvPr/>
          </p:nvSpPr>
          <p:spPr>
            <a:xfrm>
              <a:off x="864293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3" name="Google Shape;3112;p78">
              <a:extLst>
                <a:ext uri="{FF2B5EF4-FFF2-40B4-BE49-F238E27FC236}">
                  <a16:creationId xmlns:a16="http://schemas.microsoft.com/office/drawing/2014/main" id="{C0ADC8B6-308B-9D3F-4EB9-9977D9043330}"/>
                </a:ext>
              </a:extLst>
            </p:cNvPr>
            <p:cNvSpPr/>
            <p:nvPr/>
          </p:nvSpPr>
          <p:spPr>
            <a:xfrm>
              <a:off x="864293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4" name="Google Shape;3113;p78">
              <a:extLst>
                <a:ext uri="{FF2B5EF4-FFF2-40B4-BE49-F238E27FC236}">
                  <a16:creationId xmlns:a16="http://schemas.microsoft.com/office/drawing/2014/main" id="{F7E01A65-A5EE-3176-A62F-F7C5B00A1D58}"/>
                </a:ext>
              </a:extLst>
            </p:cNvPr>
            <p:cNvSpPr/>
            <p:nvPr/>
          </p:nvSpPr>
          <p:spPr>
            <a:xfrm>
              <a:off x="864293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5" name="Google Shape;3114;p78">
              <a:extLst>
                <a:ext uri="{FF2B5EF4-FFF2-40B4-BE49-F238E27FC236}">
                  <a16:creationId xmlns:a16="http://schemas.microsoft.com/office/drawing/2014/main" id="{CEB7C506-D21A-1861-6C86-852BA661D706}"/>
                </a:ext>
              </a:extLst>
            </p:cNvPr>
            <p:cNvSpPr/>
            <p:nvPr/>
          </p:nvSpPr>
          <p:spPr>
            <a:xfrm>
              <a:off x="8642937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6" name="Google Shape;3115;p78">
              <a:extLst>
                <a:ext uri="{FF2B5EF4-FFF2-40B4-BE49-F238E27FC236}">
                  <a16:creationId xmlns:a16="http://schemas.microsoft.com/office/drawing/2014/main" id="{471CE5C0-FAA6-CC51-53C8-C14F9E8A9970}"/>
                </a:ext>
              </a:extLst>
            </p:cNvPr>
            <p:cNvSpPr/>
            <p:nvPr/>
          </p:nvSpPr>
          <p:spPr>
            <a:xfrm>
              <a:off x="864293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7" name="Google Shape;3116;p78">
              <a:extLst>
                <a:ext uri="{FF2B5EF4-FFF2-40B4-BE49-F238E27FC236}">
                  <a16:creationId xmlns:a16="http://schemas.microsoft.com/office/drawing/2014/main" id="{A2A42DD6-D228-1EC9-3F67-C2CB9531FEA9}"/>
                </a:ext>
              </a:extLst>
            </p:cNvPr>
            <p:cNvSpPr/>
            <p:nvPr/>
          </p:nvSpPr>
          <p:spPr>
            <a:xfrm>
              <a:off x="864293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8" name="Google Shape;3117;p78">
              <a:extLst>
                <a:ext uri="{FF2B5EF4-FFF2-40B4-BE49-F238E27FC236}">
                  <a16:creationId xmlns:a16="http://schemas.microsoft.com/office/drawing/2014/main" id="{359327F2-FA95-AAA3-D01B-7BC1D0C5B553}"/>
                </a:ext>
              </a:extLst>
            </p:cNvPr>
            <p:cNvSpPr/>
            <p:nvPr/>
          </p:nvSpPr>
          <p:spPr>
            <a:xfrm>
              <a:off x="864293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9" name="Google Shape;3118;p78">
              <a:extLst>
                <a:ext uri="{FF2B5EF4-FFF2-40B4-BE49-F238E27FC236}">
                  <a16:creationId xmlns:a16="http://schemas.microsoft.com/office/drawing/2014/main" id="{BDDF28A1-1A78-49D7-B25F-2AC433275667}"/>
                </a:ext>
              </a:extLst>
            </p:cNvPr>
            <p:cNvSpPr/>
            <p:nvPr/>
          </p:nvSpPr>
          <p:spPr>
            <a:xfrm>
              <a:off x="854194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0" name="Google Shape;3119;p78">
              <a:extLst>
                <a:ext uri="{FF2B5EF4-FFF2-40B4-BE49-F238E27FC236}">
                  <a16:creationId xmlns:a16="http://schemas.microsoft.com/office/drawing/2014/main" id="{C3F27D65-5CC7-A4CD-0704-45408A099CF4}"/>
                </a:ext>
              </a:extLst>
            </p:cNvPr>
            <p:cNvSpPr/>
            <p:nvPr/>
          </p:nvSpPr>
          <p:spPr>
            <a:xfrm>
              <a:off x="8541948" y="2676502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1" name="Google Shape;3120;p78">
              <a:extLst>
                <a:ext uri="{FF2B5EF4-FFF2-40B4-BE49-F238E27FC236}">
                  <a16:creationId xmlns:a16="http://schemas.microsoft.com/office/drawing/2014/main" id="{AAFF309B-9147-F27E-A701-01EBD4864E99}"/>
                </a:ext>
              </a:extLst>
            </p:cNvPr>
            <p:cNvSpPr/>
            <p:nvPr/>
          </p:nvSpPr>
          <p:spPr>
            <a:xfrm>
              <a:off x="8541948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2" name="Google Shape;3121;p78">
              <a:extLst>
                <a:ext uri="{FF2B5EF4-FFF2-40B4-BE49-F238E27FC236}">
                  <a16:creationId xmlns:a16="http://schemas.microsoft.com/office/drawing/2014/main" id="{5FD6BB49-450F-8FBC-FE48-8FB5F2841AE8}"/>
                </a:ext>
              </a:extLst>
            </p:cNvPr>
            <p:cNvSpPr/>
            <p:nvPr/>
          </p:nvSpPr>
          <p:spPr>
            <a:xfrm>
              <a:off x="8541948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3" name="Google Shape;3122;p78">
              <a:extLst>
                <a:ext uri="{FF2B5EF4-FFF2-40B4-BE49-F238E27FC236}">
                  <a16:creationId xmlns:a16="http://schemas.microsoft.com/office/drawing/2014/main" id="{1B655D32-6A4E-B350-E4C6-BB216B13BF1B}"/>
                </a:ext>
              </a:extLst>
            </p:cNvPr>
            <p:cNvSpPr/>
            <p:nvPr/>
          </p:nvSpPr>
          <p:spPr>
            <a:xfrm>
              <a:off x="8541649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4" name="Google Shape;3123;p78">
              <a:extLst>
                <a:ext uri="{FF2B5EF4-FFF2-40B4-BE49-F238E27FC236}">
                  <a16:creationId xmlns:a16="http://schemas.microsoft.com/office/drawing/2014/main" id="{FA4ED3FB-2287-03DA-002C-E85015770CB4}"/>
                </a:ext>
              </a:extLst>
            </p:cNvPr>
            <p:cNvSpPr/>
            <p:nvPr/>
          </p:nvSpPr>
          <p:spPr>
            <a:xfrm>
              <a:off x="854194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5" name="Google Shape;3124;p78">
              <a:extLst>
                <a:ext uri="{FF2B5EF4-FFF2-40B4-BE49-F238E27FC236}">
                  <a16:creationId xmlns:a16="http://schemas.microsoft.com/office/drawing/2014/main" id="{7EB04B3A-D2CC-5DFF-B8DB-1B9E189D7130}"/>
                </a:ext>
              </a:extLst>
            </p:cNvPr>
            <p:cNvSpPr/>
            <p:nvPr/>
          </p:nvSpPr>
          <p:spPr>
            <a:xfrm>
              <a:off x="8541649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6" name="Google Shape;3125;p78">
              <a:extLst>
                <a:ext uri="{FF2B5EF4-FFF2-40B4-BE49-F238E27FC236}">
                  <a16:creationId xmlns:a16="http://schemas.microsoft.com/office/drawing/2014/main" id="{D9FF38FF-8051-ECB7-8C61-32360CFFBC1B}"/>
                </a:ext>
              </a:extLst>
            </p:cNvPr>
            <p:cNvSpPr/>
            <p:nvPr/>
          </p:nvSpPr>
          <p:spPr>
            <a:xfrm>
              <a:off x="8541948" y="2980334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7" name="Google Shape;3126;p78">
              <a:extLst>
                <a:ext uri="{FF2B5EF4-FFF2-40B4-BE49-F238E27FC236}">
                  <a16:creationId xmlns:a16="http://schemas.microsoft.com/office/drawing/2014/main" id="{52C7F13E-97E2-69B1-D409-404ADBDF41E7}"/>
                </a:ext>
              </a:extLst>
            </p:cNvPr>
            <p:cNvSpPr/>
            <p:nvPr/>
          </p:nvSpPr>
          <p:spPr>
            <a:xfrm>
              <a:off x="8440659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8" name="Google Shape;3127;p78">
              <a:extLst>
                <a:ext uri="{FF2B5EF4-FFF2-40B4-BE49-F238E27FC236}">
                  <a16:creationId xmlns:a16="http://schemas.microsoft.com/office/drawing/2014/main" id="{5113AA27-4288-8B9C-FEAB-3826EA7572DD}"/>
                </a:ext>
              </a:extLst>
            </p:cNvPr>
            <p:cNvSpPr/>
            <p:nvPr/>
          </p:nvSpPr>
          <p:spPr>
            <a:xfrm>
              <a:off x="8339371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9" name="Google Shape;3128;p78">
              <a:extLst>
                <a:ext uri="{FF2B5EF4-FFF2-40B4-BE49-F238E27FC236}">
                  <a16:creationId xmlns:a16="http://schemas.microsoft.com/office/drawing/2014/main" id="{B5F55357-397B-8729-5671-B2A0EF5F2910}"/>
                </a:ext>
              </a:extLst>
            </p:cNvPr>
            <p:cNvSpPr/>
            <p:nvPr/>
          </p:nvSpPr>
          <p:spPr>
            <a:xfrm>
              <a:off x="8238116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0" name="Google Shape;3129;p78">
              <a:extLst>
                <a:ext uri="{FF2B5EF4-FFF2-40B4-BE49-F238E27FC236}">
                  <a16:creationId xmlns:a16="http://schemas.microsoft.com/office/drawing/2014/main" id="{B1FCD7C6-813D-0634-095B-EA9069405749}"/>
                </a:ext>
              </a:extLst>
            </p:cNvPr>
            <p:cNvSpPr/>
            <p:nvPr/>
          </p:nvSpPr>
          <p:spPr>
            <a:xfrm>
              <a:off x="813682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1" name="Google Shape;3130;p78">
              <a:extLst>
                <a:ext uri="{FF2B5EF4-FFF2-40B4-BE49-F238E27FC236}">
                  <a16:creationId xmlns:a16="http://schemas.microsoft.com/office/drawing/2014/main" id="{F2C20DF7-3BC6-5EE7-5C20-D3B00253C2A8}"/>
                </a:ext>
              </a:extLst>
            </p:cNvPr>
            <p:cNvSpPr/>
            <p:nvPr/>
          </p:nvSpPr>
          <p:spPr>
            <a:xfrm>
              <a:off x="8035572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2" name="Google Shape;3131;p78">
              <a:extLst>
                <a:ext uri="{FF2B5EF4-FFF2-40B4-BE49-F238E27FC236}">
                  <a16:creationId xmlns:a16="http://schemas.microsoft.com/office/drawing/2014/main" id="{1ABF9B0D-A1BA-59FA-4EFB-5647433BF87A}"/>
                </a:ext>
              </a:extLst>
            </p:cNvPr>
            <p:cNvSpPr/>
            <p:nvPr/>
          </p:nvSpPr>
          <p:spPr>
            <a:xfrm>
              <a:off x="7934284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3" name="Google Shape;3132;p78">
              <a:extLst>
                <a:ext uri="{FF2B5EF4-FFF2-40B4-BE49-F238E27FC236}">
                  <a16:creationId xmlns:a16="http://schemas.microsoft.com/office/drawing/2014/main" id="{61AA9ADE-8EA8-3C85-23C1-F516E5763BDA}"/>
                </a:ext>
              </a:extLst>
            </p:cNvPr>
            <p:cNvSpPr/>
            <p:nvPr/>
          </p:nvSpPr>
          <p:spPr>
            <a:xfrm>
              <a:off x="8845215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4" name="Google Shape;3133;p78">
              <a:extLst>
                <a:ext uri="{FF2B5EF4-FFF2-40B4-BE49-F238E27FC236}">
                  <a16:creationId xmlns:a16="http://schemas.microsoft.com/office/drawing/2014/main" id="{B49B2552-9217-E2CB-3A5B-9AC0401B5D74}"/>
                </a:ext>
              </a:extLst>
            </p:cNvPr>
            <p:cNvSpPr/>
            <p:nvPr/>
          </p:nvSpPr>
          <p:spPr>
            <a:xfrm>
              <a:off x="8845215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5" name="Google Shape;3134;p78">
              <a:extLst>
                <a:ext uri="{FF2B5EF4-FFF2-40B4-BE49-F238E27FC236}">
                  <a16:creationId xmlns:a16="http://schemas.microsoft.com/office/drawing/2014/main" id="{AC738E6C-B8C5-059E-9E28-45B674534BB8}"/>
                </a:ext>
              </a:extLst>
            </p:cNvPr>
            <p:cNvSpPr/>
            <p:nvPr/>
          </p:nvSpPr>
          <p:spPr>
            <a:xfrm>
              <a:off x="8946470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6" name="Google Shape;3135;p78">
              <a:extLst>
                <a:ext uri="{FF2B5EF4-FFF2-40B4-BE49-F238E27FC236}">
                  <a16:creationId xmlns:a16="http://schemas.microsoft.com/office/drawing/2014/main" id="{DE00F306-6715-5102-8172-A8F90DAE44B6}"/>
                </a:ext>
              </a:extLst>
            </p:cNvPr>
            <p:cNvSpPr/>
            <p:nvPr/>
          </p:nvSpPr>
          <p:spPr>
            <a:xfrm>
              <a:off x="8946470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7" name="Google Shape;3136;p78">
              <a:extLst>
                <a:ext uri="{FF2B5EF4-FFF2-40B4-BE49-F238E27FC236}">
                  <a16:creationId xmlns:a16="http://schemas.microsoft.com/office/drawing/2014/main" id="{89B8F35B-7436-7F7F-0E90-6E458C46C52B}"/>
                </a:ext>
              </a:extLst>
            </p:cNvPr>
            <p:cNvSpPr/>
            <p:nvPr/>
          </p:nvSpPr>
          <p:spPr>
            <a:xfrm>
              <a:off x="8744192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8" name="Google Shape;3137;p78">
              <a:extLst>
                <a:ext uri="{FF2B5EF4-FFF2-40B4-BE49-F238E27FC236}">
                  <a16:creationId xmlns:a16="http://schemas.microsoft.com/office/drawing/2014/main" id="{E0B9248D-4923-A53B-DA65-5DE5BEC4A4CB}"/>
                </a:ext>
              </a:extLst>
            </p:cNvPr>
            <p:cNvSpPr/>
            <p:nvPr/>
          </p:nvSpPr>
          <p:spPr>
            <a:xfrm>
              <a:off x="874419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9" name="Google Shape;3138;p78">
              <a:extLst>
                <a:ext uri="{FF2B5EF4-FFF2-40B4-BE49-F238E27FC236}">
                  <a16:creationId xmlns:a16="http://schemas.microsoft.com/office/drawing/2014/main" id="{DE28390C-3E6C-7F73-C2EA-8D5607D94FDA}"/>
                </a:ext>
              </a:extLst>
            </p:cNvPr>
            <p:cNvSpPr/>
            <p:nvPr/>
          </p:nvSpPr>
          <p:spPr>
            <a:xfrm>
              <a:off x="8642937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0" name="Google Shape;3139;p78">
              <a:extLst>
                <a:ext uri="{FF2B5EF4-FFF2-40B4-BE49-F238E27FC236}">
                  <a16:creationId xmlns:a16="http://schemas.microsoft.com/office/drawing/2014/main" id="{7E5525FE-B06D-4D15-DBCE-8F6FB7140E24}"/>
                </a:ext>
              </a:extLst>
            </p:cNvPr>
            <p:cNvSpPr/>
            <p:nvPr/>
          </p:nvSpPr>
          <p:spPr>
            <a:xfrm>
              <a:off x="8642937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1" name="Google Shape;3140;p78">
              <a:extLst>
                <a:ext uri="{FF2B5EF4-FFF2-40B4-BE49-F238E27FC236}">
                  <a16:creationId xmlns:a16="http://schemas.microsoft.com/office/drawing/2014/main" id="{A8120D2C-9874-A655-0EE7-34EFD269B754}"/>
                </a:ext>
              </a:extLst>
            </p:cNvPr>
            <p:cNvSpPr/>
            <p:nvPr/>
          </p:nvSpPr>
          <p:spPr>
            <a:xfrm>
              <a:off x="8642937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2" name="Google Shape;3141;p78">
              <a:extLst>
                <a:ext uri="{FF2B5EF4-FFF2-40B4-BE49-F238E27FC236}">
                  <a16:creationId xmlns:a16="http://schemas.microsoft.com/office/drawing/2014/main" id="{65F699E5-9BB7-4C04-0F9B-BBBC7D205862}"/>
                </a:ext>
              </a:extLst>
            </p:cNvPr>
            <p:cNvSpPr/>
            <p:nvPr/>
          </p:nvSpPr>
          <p:spPr>
            <a:xfrm>
              <a:off x="8541748" y="4296053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3" name="Google Shape;3142;p78">
              <a:extLst>
                <a:ext uri="{FF2B5EF4-FFF2-40B4-BE49-F238E27FC236}">
                  <a16:creationId xmlns:a16="http://schemas.microsoft.com/office/drawing/2014/main" id="{E7DD46C4-B0AA-E0D7-E2E8-1BE2444FB72D}"/>
                </a:ext>
              </a:extLst>
            </p:cNvPr>
            <p:cNvSpPr/>
            <p:nvPr/>
          </p:nvSpPr>
          <p:spPr>
            <a:xfrm>
              <a:off x="8541748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4" name="Google Shape;3143;p78">
              <a:extLst>
                <a:ext uri="{FF2B5EF4-FFF2-40B4-BE49-F238E27FC236}">
                  <a16:creationId xmlns:a16="http://schemas.microsoft.com/office/drawing/2014/main" id="{EC38BAA3-EB24-083B-05DF-239CE8C91083}"/>
                </a:ext>
              </a:extLst>
            </p:cNvPr>
            <p:cNvSpPr/>
            <p:nvPr/>
          </p:nvSpPr>
          <p:spPr>
            <a:xfrm>
              <a:off x="8845215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5" name="Google Shape;3144;p78">
              <a:extLst>
                <a:ext uri="{FF2B5EF4-FFF2-40B4-BE49-F238E27FC236}">
                  <a16:creationId xmlns:a16="http://schemas.microsoft.com/office/drawing/2014/main" id="{533A4153-A8DB-E900-0CF8-AA2DFA5A33E5}"/>
                </a:ext>
              </a:extLst>
            </p:cNvPr>
            <p:cNvSpPr/>
            <p:nvPr/>
          </p:nvSpPr>
          <p:spPr>
            <a:xfrm>
              <a:off x="8744192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6" name="Google Shape;3145;p78">
              <a:extLst>
                <a:ext uri="{FF2B5EF4-FFF2-40B4-BE49-F238E27FC236}">
                  <a16:creationId xmlns:a16="http://schemas.microsoft.com/office/drawing/2014/main" id="{30BCF40A-D1A1-23A6-5B63-2049E6B9689C}"/>
                </a:ext>
              </a:extLst>
            </p:cNvPr>
            <p:cNvSpPr/>
            <p:nvPr/>
          </p:nvSpPr>
          <p:spPr>
            <a:xfrm>
              <a:off x="8642937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7" name="Google Shape;3146;p78">
              <a:extLst>
                <a:ext uri="{FF2B5EF4-FFF2-40B4-BE49-F238E27FC236}">
                  <a16:creationId xmlns:a16="http://schemas.microsoft.com/office/drawing/2014/main" id="{F5116E3F-CB11-920E-8D16-A58C88A022FC}"/>
                </a:ext>
              </a:extLst>
            </p:cNvPr>
            <p:cNvSpPr/>
            <p:nvPr/>
          </p:nvSpPr>
          <p:spPr>
            <a:xfrm>
              <a:off x="8541649" y="4498597"/>
              <a:ext cx="82884" cy="70825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8" name="Google Shape;3147;p78">
              <a:extLst>
                <a:ext uri="{FF2B5EF4-FFF2-40B4-BE49-F238E27FC236}">
                  <a16:creationId xmlns:a16="http://schemas.microsoft.com/office/drawing/2014/main" id="{B583A930-34BE-3538-F17A-DFE38667DD37}"/>
                </a:ext>
              </a:extLst>
            </p:cNvPr>
            <p:cNvSpPr/>
            <p:nvPr/>
          </p:nvSpPr>
          <p:spPr>
            <a:xfrm>
              <a:off x="8440659" y="4498597"/>
              <a:ext cx="82585" cy="70825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9" name="Google Shape;3148;p78">
              <a:extLst>
                <a:ext uri="{FF2B5EF4-FFF2-40B4-BE49-F238E27FC236}">
                  <a16:creationId xmlns:a16="http://schemas.microsoft.com/office/drawing/2014/main" id="{CFBB556D-37BB-24E8-0CD8-A14A21F285CA}"/>
                </a:ext>
              </a:extLst>
            </p:cNvPr>
            <p:cNvSpPr/>
            <p:nvPr/>
          </p:nvSpPr>
          <p:spPr>
            <a:xfrm>
              <a:off x="8440659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0" name="Google Shape;3149;p78">
              <a:extLst>
                <a:ext uri="{FF2B5EF4-FFF2-40B4-BE49-F238E27FC236}">
                  <a16:creationId xmlns:a16="http://schemas.microsoft.com/office/drawing/2014/main" id="{2B9063E4-F0AB-5B21-647E-80F664B19653}"/>
                </a:ext>
              </a:extLst>
            </p:cNvPr>
            <p:cNvSpPr/>
            <p:nvPr/>
          </p:nvSpPr>
          <p:spPr>
            <a:xfrm>
              <a:off x="8339371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1" name="Google Shape;3150;p78">
              <a:extLst>
                <a:ext uri="{FF2B5EF4-FFF2-40B4-BE49-F238E27FC236}">
                  <a16:creationId xmlns:a16="http://schemas.microsoft.com/office/drawing/2014/main" id="{0CB8A6FE-A0D0-A965-111A-DEC4B62433DC}"/>
                </a:ext>
              </a:extLst>
            </p:cNvPr>
            <p:cNvSpPr/>
            <p:nvPr/>
          </p:nvSpPr>
          <p:spPr>
            <a:xfrm>
              <a:off x="8339205" y="4296053"/>
              <a:ext cx="82851" cy="70892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2" name="Google Shape;3151;p78">
              <a:extLst>
                <a:ext uri="{FF2B5EF4-FFF2-40B4-BE49-F238E27FC236}">
                  <a16:creationId xmlns:a16="http://schemas.microsoft.com/office/drawing/2014/main" id="{FE1C2001-5E71-1379-F4B4-0A1E8050286C}"/>
                </a:ext>
              </a:extLst>
            </p:cNvPr>
            <p:cNvSpPr/>
            <p:nvPr/>
          </p:nvSpPr>
          <p:spPr>
            <a:xfrm>
              <a:off x="8237916" y="4296053"/>
              <a:ext cx="82851" cy="70892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3" name="Google Shape;3152;p78">
              <a:extLst>
                <a:ext uri="{FF2B5EF4-FFF2-40B4-BE49-F238E27FC236}">
                  <a16:creationId xmlns:a16="http://schemas.microsoft.com/office/drawing/2014/main" id="{1E9767F3-981D-3D0C-DDD7-EBC8ECE959BE}"/>
                </a:ext>
              </a:extLst>
            </p:cNvPr>
            <p:cNvSpPr/>
            <p:nvPr/>
          </p:nvSpPr>
          <p:spPr>
            <a:xfrm>
              <a:off x="8237916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4" name="Google Shape;3153;p78">
              <a:extLst>
                <a:ext uri="{FF2B5EF4-FFF2-40B4-BE49-F238E27FC236}">
                  <a16:creationId xmlns:a16="http://schemas.microsoft.com/office/drawing/2014/main" id="{77E17739-9F4B-17BA-CFE3-0C9DC8D18446}"/>
                </a:ext>
              </a:extLst>
            </p:cNvPr>
            <p:cNvSpPr/>
            <p:nvPr/>
          </p:nvSpPr>
          <p:spPr>
            <a:xfrm>
              <a:off x="8136661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5" name="Google Shape;3154;p78">
              <a:extLst>
                <a:ext uri="{FF2B5EF4-FFF2-40B4-BE49-F238E27FC236}">
                  <a16:creationId xmlns:a16="http://schemas.microsoft.com/office/drawing/2014/main" id="{8B05776D-8216-53FD-969D-6A859F2548F0}"/>
                </a:ext>
              </a:extLst>
            </p:cNvPr>
            <p:cNvSpPr/>
            <p:nvPr/>
          </p:nvSpPr>
          <p:spPr>
            <a:xfrm>
              <a:off x="8136661" y="4093510"/>
              <a:ext cx="82851" cy="71091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6" name="Google Shape;3155;p78">
              <a:extLst>
                <a:ext uri="{FF2B5EF4-FFF2-40B4-BE49-F238E27FC236}">
                  <a16:creationId xmlns:a16="http://schemas.microsoft.com/office/drawing/2014/main" id="{F357FC9E-5B66-0A5C-89CC-7A450DD8869C}"/>
                </a:ext>
              </a:extLst>
            </p:cNvPr>
            <p:cNvSpPr/>
            <p:nvPr/>
          </p:nvSpPr>
          <p:spPr>
            <a:xfrm>
              <a:off x="8339205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7" name="Google Shape;3156;p78">
              <a:extLst>
                <a:ext uri="{FF2B5EF4-FFF2-40B4-BE49-F238E27FC236}">
                  <a16:creationId xmlns:a16="http://schemas.microsoft.com/office/drawing/2014/main" id="{020597B2-ED2B-BE53-5B86-3A5EF7F5D874}"/>
                </a:ext>
              </a:extLst>
            </p:cNvPr>
            <p:cNvSpPr/>
            <p:nvPr/>
          </p:nvSpPr>
          <p:spPr>
            <a:xfrm>
              <a:off x="8238116" y="399252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8" name="Google Shape;3157;p78">
              <a:extLst>
                <a:ext uri="{FF2B5EF4-FFF2-40B4-BE49-F238E27FC236}">
                  <a16:creationId xmlns:a16="http://schemas.microsoft.com/office/drawing/2014/main" id="{A347486B-76A7-AB52-08F9-9ECCCD432A25}"/>
                </a:ext>
              </a:extLst>
            </p:cNvPr>
            <p:cNvSpPr/>
            <p:nvPr/>
          </p:nvSpPr>
          <p:spPr>
            <a:xfrm>
              <a:off x="8136827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9" name="Google Shape;3158;p78">
              <a:extLst>
                <a:ext uri="{FF2B5EF4-FFF2-40B4-BE49-F238E27FC236}">
                  <a16:creationId xmlns:a16="http://schemas.microsoft.com/office/drawing/2014/main" id="{534BF0DA-3237-127D-6E8E-0EA9537C8C41}"/>
                </a:ext>
              </a:extLst>
            </p:cNvPr>
            <p:cNvSpPr/>
            <p:nvPr/>
          </p:nvSpPr>
          <p:spPr>
            <a:xfrm>
              <a:off x="1056605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0" name="Google Shape;3159;p78">
              <a:extLst>
                <a:ext uri="{FF2B5EF4-FFF2-40B4-BE49-F238E27FC236}">
                  <a16:creationId xmlns:a16="http://schemas.microsoft.com/office/drawing/2014/main" id="{75EF32B3-65B9-A6FC-9A34-D9F5F8AB53EF}"/>
                </a:ext>
              </a:extLst>
            </p:cNvPr>
            <p:cNvSpPr/>
            <p:nvPr/>
          </p:nvSpPr>
          <p:spPr>
            <a:xfrm>
              <a:off x="10465033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1" name="Google Shape;3160;p78">
              <a:extLst>
                <a:ext uri="{FF2B5EF4-FFF2-40B4-BE49-F238E27FC236}">
                  <a16:creationId xmlns:a16="http://schemas.microsoft.com/office/drawing/2014/main" id="{F34374E5-046A-F70A-A311-DD0D6509C4C2}"/>
                </a:ext>
              </a:extLst>
            </p:cNvPr>
            <p:cNvSpPr/>
            <p:nvPr/>
          </p:nvSpPr>
          <p:spPr>
            <a:xfrm>
              <a:off x="10465033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2" name="Google Shape;3161;p78">
              <a:extLst>
                <a:ext uri="{FF2B5EF4-FFF2-40B4-BE49-F238E27FC236}">
                  <a16:creationId xmlns:a16="http://schemas.microsoft.com/office/drawing/2014/main" id="{52BDC5FB-C5EE-DF3C-D47E-0D21B6AFC6CF}"/>
                </a:ext>
              </a:extLst>
            </p:cNvPr>
            <p:cNvSpPr/>
            <p:nvPr/>
          </p:nvSpPr>
          <p:spPr>
            <a:xfrm>
              <a:off x="1036377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3" name="Google Shape;3162;p78">
              <a:extLst>
                <a:ext uri="{FF2B5EF4-FFF2-40B4-BE49-F238E27FC236}">
                  <a16:creationId xmlns:a16="http://schemas.microsoft.com/office/drawing/2014/main" id="{0691ADF5-3C89-9F3B-2877-C9246DA4EFBF}"/>
                </a:ext>
              </a:extLst>
            </p:cNvPr>
            <p:cNvSpPr/>
            <p:nvPr/>
          </p:nvSpPr>
          <p:spPr>
            <a:xfrm>
              <a:off x="1036377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4" name="Google Shape;3163;p78">
              <a:extLst>
                <a:ext uri="{FF2B5EF4-FFF2-40B4-BE49-F238E27FC236}">
                  <a16:creationId xmlns:a16="http://schemas.microsoft.com/office/drawing/2014/main" id="{9D71347C-06FC-F600-06ED-0F48820B9F5C}"/>
                </a:ext>
              </a:extLst>
            </p:cNvPr>
            <p:cNvSpPr/>
            <p:nvPr/>
          </p:nvSpPr>
          <p:spPr>
            <a:xfrm>
              <a:off x="10262489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5" name="Google Shape;3164;p78">
              <a:extLst>
                <a:ext uri="{FF2B5EF4-FFF2-40B4-BE49-F238E27FC236}">
                  <a16:creationId xmlns:a16="http://schemas.microsoft.com/office/drawing/2014/main" id="{B4068C81-BB7D-C8D0-778E-A27156532869}"/>
                </a:ext>
              </a:extLst>
            </p:cNvPr>
            <p:cNvSpPr/>
            <p:nvPr/>
          </p:nvSpPr>
          <p:spPr>
            <a:xfrm>
              <a:off x="10262489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6" name="Google Shape;3165;p78">
              <a:extLst>
                <a:ext uri="{FF2B5EF4-FFF2-40B4-BE49-F238E27FC236}">
                  <a16:creationId xmlns:a16="http://schemas.microsoft.com/office/drawing/2014/main" id="{D637A602-2C76-4CD7-FABC-CC422DE4524F}"/>
                </a:ext>
              </a:extLst>
            </p:cNvPr>
            <p:cNvSpPr/>
            <p:nvPr/>
          </p:nvSpPr>
          <p:spPr>
            <a:xfrm>
              <a:off x="10161234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7" name="Google Shape;3166;p78">
              <a:extLst>
                <a:ext uri="{FF2B5EF4-FFF2-40B4-BE49-F238E27FC236}">
                  <a16:creationId xmlns:a16="http://schemas.microsoft.com/office/drawing/2014/main" id="{3E79C8B5-22FE-540C-410E-34C29B980E59}"/>
                </a:ext>
              </a:extLst>
            </p:cNvPr>
            <p:cNvSpPr/>
            <p:nvPr/>
          </p:nvSpPr>
          <p:spPr>
            <a:xfrm>
              <a:off x="10161234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8" name="Google Shape;3167;p78">
              <a:extLst>
                <a:ext uri="{FF2B5EF4-FFF2-40B4-BE49-F238E27FC236}">
                  <a16:creationId xmlns:a16="http://schemas.microsoft.com/office/drawing/2014/main" id="{7ECC16E4-95B0-A444-ECCA-96CB78763212}"/>
                </a:ext>
              </a:extLst>
            </p:cNvPr>
            <p:cNvSpPr/>
            <p:nvPr/>
          </p:nvSpPr>
          <p:spPr>
            <a:xfrm>
              <a:off x="1006021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9" name="Google Shape;3168;p78">
              <a:extLst>
                <a:ext uri="{FF2B5EF4-FFF2-40B4-BE49-F238E27FC236}">
                  <a16:creationId xmlns:a16="http://schemas.microsoft.com/office/drawing/2014/main" id="{672C050E-79EA-FFE8-4C0E-7F4E2C10AEC9}"/>
                </a:ext>
              </a:extLst>
            </p:cNvPr>
            <p:cNvSpPr/>
            <p:nvPr/>
          </p:nvSpPr>
          <p:spPr>
            <a:xfrm>
              <a:off x="1006021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0" name="Google Shape;3169;p78">
              <a:extLst>
                <a:ext uri="{FF2B5EF4-FFF2-40B4-BE49-F238E27FC236}">
                  <a16:creationId xmlns:a16="http://schemas.microsoft.com/office/drawing/2014/main" id="{786CD725-D932-70DC-DE9E-8F8EFBD86815}"/>
                </a:ext>
              </a:extLst>
            </p:cNvPr>
            <p:cNvSpPr/>
            <p:nvPr/>
          </p:nvSpPr>
          <p:spPr>
            <a:xfrm>
              <a:off x="1006021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1" name="Google Shape;3170;p78">
              <a:extLst>
                <a:ext uri="{FF2B5EF4-FFF2-40B4-BE49-F238E27FC236}">
                  <a16:creationId xmlns:a16="http://schemas.microsoft.com/office/drawing/2014/main" id="{57F99289-C7F4-9AD4-0143-513FA63A3B61}"/>
                </a:ext>
              </a:extLst>
            </p:cNvPr>
            <p:cNvSpPr/>
            <p:nvPr/>
          </p:nvSpPr>
          <p:spPr>
            <a:xfrm>
              <a:off x="1006021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2" name="Google Shape;3171;p78">
              <a:extLst>
                <a:ext uri="{FF2B5EF4-FFF2-40B4-BE49-F238E27FC236}">
                  <a16:creationId xmlns:a16="http://schemas.microsoft.com/office/drawing/2014/main" id="{BC00D539-5FC6-285A-CEBE-EB9AF4E03854}"/>
                </a:ext>
              </a:extLst>
            </p:cNvPr>
            <p:cNvSpPr/>
            <p:nvPr/>
          </p:nvSpPr>
          <p:spPr>
            <a:xfrm>
              <a:off x="995895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3" name="Google Shape;3172;p78">
              <a:extLst>
                <a:ext uri="{FF2B5EF4-FFF2-40B4-BE49-F238E27FC236}">
                  <a16:creationId xmlns:a16="http://schemas.microsoft.com/office/drawing/2014/main" id="{A77D8111-BF12-8470-51D3-F46FD789242E}"/>
                </a:ext>
              </a:extLst>
            </p:cNvPr>
            <p:cNvSpPr/>
            <p:nvPr/>
          </p:nvSpPr>
          <p:spPr>
            <a:xfrm>
              <a:off x="995895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4" name="Google Shape;3173;p78">
              <a:extLst>
                <a:ext uri="{FF2B5EF4-FFF2-40B4-BE49-F238E27FC236}">
                  <a16:creationId xmlns:a16="http://schemas.microsoft.com/office/drawing/2014/main" id="{2DCE16F8-C830-C586-4D71-3B93C7527DF6}"/>
                </a:ext>
              </a:extLst>
            </p:cNvPr>
            <p:cNvSpPr/>
            <p:nvPr/>
          </p:nvSpPr>
          <p:spPr>
            <a:xfrm>
              <a:off x="995895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5" name="Google Shape;3174;p78">
              <a:extLst>
                <a:ext uri="{FF2B5EF4-FFF2-40B4-BE49-F238E27FC236}">
                  <a16:creationId xmlns:a16="http://schemas.microsoft.com/office/drawing/2014/main" id="{F7E376DD-9768-7452-4BE7-7534BC5896C8}"/>
                </a:ext>
              </a:extLst>
            </p:cNvPr>
            <p:cNvSpPr/>
            <p:nvPr/>
          </p:nvSpPr>
          <p:spPr>
            <a:xfrm>
              <a:off x="995895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6" name="Google Shape;3175;p78">
              <a:extLst>
                <a:ext uri="{FF2B5EF4-FFF2-40B4-BE49-F238E27FC236}">
                  <a16:creationId xmlns:a16="http://schemas.microsoft.com/office/drawing/2014/main" id="{D21C4FCA-9C05-792C-7406-D954AA7A4A51}"/>
                </a:ext>
              </a:extLst>
            </p:cNvPr>
            <p:cNvSpPr/>
            <p:nvPr/>
          </p:nvSpPr>
          <p:spPr>
            <a:xfrm>
              <a:off x="985740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7" name="Google Shape;3176;p78">
              <a:extLst>
                <a:ext uri="{FF2B5EF4-FFF2-40B4-BE49-F238E27FC236}">
                  <a16:creationId xmlns:a16="http://schemas.microsoft.com/office/drawing/2014/main" id="{C7BE73F2-4011-B42C-82C8-7DA629B17810}"/>
                </a:ext>
              </a:extLst>
            </p:cNvPr>
            <p:cNvSpPr/>
            <p:nvPr/>
          </p:nvSpPr>
          <p:spPr>
            <a:xfrm>
              <a:off x="985740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8" name="Google Shape;3177;p78">
              <a:extLst>
                <a:ext uri="{FF2B5EF4-FFF2-40B4-BE49-F238E27FC236}">
                  <a16:creationId xmlns:a16="http://schemas.microsoft.com/office/drawing/2014/main" id="{7B80A21D-22ED-BA5D-EE7B-D7A2AF2056F7}"/>
                </a:ext>
              </a:extLst>
            </p:cNvPr>
            <p:cNvSpPr/>
            <p:nvPr/>
          </p:nvSpPr>
          <p:spPr>
            <a:xfrm>
              <a:off x="985740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9" name="Google Shape;3178;p78">
              <a:extLst>
                <a:ext uri="{FF2B5EF4-FFF2-40B4-BE49-F238E27FC236}">
                  <a16:creationId xmlns:a16="http://schemas.microsoft.com/office/drawing/2014/main" id="{97CC77F7-D47C-A174-DDA8-3C457C561621}"/>
                </a:ext>
              </a:extLst>
            </p:cNvPr>
            <p:cNvSpPr/>
            <p:nvPr/>
          </p:nvSpPr>
          <p:spPr>
            <a:xfrm>
              <a:off x="985740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0" name="Google Shape;3179;p78">
              <a:extLst>
                <a:ext uri="{FF2B5EF4-FFF2-40B4-BE49-F238E27FC236}">
                  <a16:creationId xmlns:a16="http://schemas.microsoft.com/office/drawing/2014/main" id="{66E2C0AF-1F89-40E2-D26A-6543FB2CE58B}"/>
                </a:ext>
              </a:extLst>
            </p:cNvPr>
            <p:cNvSpPr/>
            <p:nvPr/>
          </p:nvSpPr>
          <p:spPr>
            <a:xfrm>
              <a:off x="9756412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1" name="Google Shape;3180;p78">
              <a:extLst>
                <a:ext uri="{FF2B5EF4-FFF2-40B4-BE49-F238E27FC236}">
                  <a16:creationId xmlns:a16="http://schemas.microsoft.com/office/drawing/2014/main" id="{9E886258-9B9C-80F4-6401-E47079A19630}"/>
                </a:ext>
              </a:extLst>
            </p:cNvPr>
            <p:cNvSpPr/>
            <p:nvPr/>
          </p:nvSpPr>
          <p:spPr>
            <a:xfrm>
              <a:off x="9756412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2" name="Google Shape;3181;p78">
              <a:extLst>
                <a:ext uri="{FF2B5EF4-FFF2-40B4-BE49-F238E27FC236}">
                  <a16:creationId xmlns:a16="http://schemas.microsoft.com/office/drawing/2014/main" id="{C847E83B-20BE-EE6D-934D-97B79410E68D}"/>
                </a:ext>
              </a:extLst>
            </p:cNvPr>
            <p:cNvSpPr/>
            <p:nvPr/>
          </p:nvSpPr>
          <p:spPr>
            <a:xfrm>
              <a:off x="9756412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3" name="Google Shape;3182;p78">
              <a:extLst>
                <a:ext uri="{FF2B5EF4-FFF2-40B4-BE49-F238E27FC236}">
                  <a16:creationId xmlns:a16="http://schemas.microsoft.com/office/drawing/2014/main" id="{2A349389-A894-C005-F5D8-120E3E4A3E02}"/>
                </a:ext>
              </a:extLst>
            </p:cNvPr>
            <p:cNvSpPr/>
            <p:nvPr/>
          </p:nvSpPr>
          <p:spPr>
            <a:xfrm>
              <a:off x="9756412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4" name="Google Shape;3183;p78">
              <a:extLst>
                <a:ext uri="{FF2B5EF4-FFF2-40B4-BE49-F238E27FC236}">
                  <a16:creationId xmlns:a16="http://schemas.microsoft.com/office/drawing/2014/main" id="{1F81B32C-7DDE-C5E0-2A5D-2A523A5AA68A}"/>
                </a:ext>
              </a:extLst>
            </p:cNvPr>
            <p:cNvSpPr/>
            <p:nvPr/>
          </p:nvSpPr>
          <p:spPr>
            <a:xfrm>
              <a:off x="9756412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5" name="Google Shape;3184;p78">
              <a:extLst>
                <a:ext uri="{FF2B5EF4-FFF2-40B4-BE49-F238E27FC236}">
                  <a16:creationId xmlns:a16="http://schemas.microsoft.com/office/drawing/2014/main" id="{B0E9DFBD-BC51-03FB-B7E1-0B31DAB198D6}"/>
                </a:ext>
              </a:extLst>
            </p:cNvPr>
            <p:cNvSpPr/>
            <p:nvPr/>
          </p:nvSpPr>
          <p:spPr>
            <a:xfrm>
              <a:off x="9655124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6" name="Google Shape;3185;p78">
              <a:extLst>
                <a:ext uri="{FF2B5EF4-FFF2-40B4-BE49-F238E27FC236}">
                  <a16:creationId xmlns:a16="http://schemas.microsoft.com/office/drawing/2014/main" id="{7367177E-B724-76CB-1956-79EADF07B4A5}"/>
                </a:ext>
              </a:extLst>
            </p:cNvPr>
            <p:cNvSpPr/>
            <p:nvPr/>
          </p:nvSpPr>
          <p:spPr>
            <a:xfrm>
              <a:off x="965512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7" name="Google Shape;3186;p78">
              <a:extLst>
                <a:ext uri="{FF2B5EF4-FFF2-40B4-BE49-F238E27FC236}">
                  <a16:creationId xmlns:a16="http://schemas.microsoft.com/office/drawing/2014/main" id="{4AA22B92-F3C3-4BAD-67A8-28287C964A91}"/>
                </a:ext>
              </a:extLst>
            </p:cNvPr>
            <p:cNvSpPr/>
            <p:nvPr/>
          </p:nvSpPr>
          <p:spPr>
            <a:xfrm>
              <a:off x="9553869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8" name="Google Shape;3187;p78">
              <a:extLst>
                <a:ext uri="{FF2B5EF4-FFF2-40B4-BE49-F238E27FC236}">
                  <a16:creationId xmlns:a16="http://schemas.microsoft.com/office/drawing/2014/main" id="{58C8B48C-5081-AC65-91B9-826660CEB905}"/>
                </a:ext>
              </a:extLst>
            </p:cNvPr>
            <p:cNvSpPr/>
            <p:nvPr/>
          </p:nvSpPr>
          <p:spPr>
            <a:xfrm>
              <a:off x="9553869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9" name="Google Shape;3188;p78">
              <a:extLst>
                <a:ext uri="{FF2B5EF4-FFF2-40B4-BE49-F238E27FC236}">
                  <a16:creationId xmlns:a16="http://schemas.microsoft.com/office/drawing/2014/main" id="{637D8FC1-6787-0065-919D-9D85128A7561}"/>
                </a:ext>
              </a:extLst>
            </p:cNvPr>
            <p:cNvSpPr/>
            <p:nvPr/>
          </p:nvSpPr>
          <p:spPr>
            <a:xfrm>
              <a:off x="9553869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0" name="Google Shape;3189;p78">
              <a:extLst>
                <a:ext uri="{FF2B5EF4-FFF2-40B4-BE49-F238E27FC236}">
                  <a16:creationId xmlns:a16="http://schemas.microsoft.com/office/drawing/2014/main" id="{6C559BDF-EFAA-B86C-FFCD-695A509CE2AF}"/>
                </a:ext>
              </a:extLst>
            </p:cNvPr>
            <p:cNvSpPr/>
            <p:nvPr/>
          </p:nvSpPr>
          <p:spPr>
            <a:xfrm>
              <a:off x="9452580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1" name="Google Shape;3190;p78">
              <a:extLst>
                <a:ext uri="{FF2B5EF4-FFF2-40B4-BE49-F238E27FC236}">
                  <a16:creationId xmlns:a16="http://schemas.microsoft.com/office/drawing/2014/main" id="{1A5EDF1A-780A-F408-3852-DC8E604D88F5}"/>
                </a:ext>
              </a:extLst>
            </p:cNvPr>
            <p:cNvSpPr/>
            <p:nvPr/>
          </p:nvSpPr>
          <p:spPr>
            <a:xfrm>
              <a:off x="9452580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2" name="Google Shape;3191;p78">
              <a:extLst>
                <a:ext uri="{FF2B5EF4-FFF2-40B4-BE49-F238E27FC236}">
                  <a16:creationId xmlns:a16="http://schemas.microsoft.com/office/drawing/2014/main" id="{4B70E5CC-1CBE-38E3-860F-AA86FB9A4B3D}"/>
                </a:ext>
              </a:extLst>
            </p:cNvPr>
            <p:cNvSpPr/>
            <p:nvPr/>
          </p:nvSpPr>
          <p:spPr>
            <a:xfrm>
              <a:off x="935129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3" name="Google Shape;3192;p78">
              <a:extLst>
                <a:ext uri="{FF2B5EF4-FFF2-40B4-BE49-F238E27FC236}">
                  <a16:creationId xmlns:a16="http://schemas.microsoft.com/office/drawing/2014/main" id="{FEB7435E-66DA-6C24-A9F8-4CB685850A76}"/>
                </a:ext>
              </a:extLst>
            </p:cNvPr>
            <p:cNvSpPr/>
            <p:nvPr/>
          </p:nvSpPr>
          <p:spPr>
            <a:xfrm>
              <a:off x="9351292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4" name="Google Shape;3193;p78">
              <a:extLst>
                <a:ext uri="{FF2B5EF4-FFF2-40B4-BE49-F238E27FC236}">
                  <a16:creationId xmlns:a16="http://schemas.microsoft.com/office/drawing/2014/main" id="{87EC7C7D-6EA5-E73A-2CFD-DED10DC22287}"/>
                </a:ext>
              </a:extLst>
            </p:cNvPr>
            <p:cNvSpPr/>
            <p:nvPr/>
          </p:nvSpPr>
          <p:spPr>
            <a:xfrm>
              <a:off x="935129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5" name="Google Shape;3194;p78">
              <a:extLst>
                <a:ext uri="{FF2B5EF4-FFF2-40B4-BE49-F238E27FC236}">
                  <a16:creationId xmlns:a16="http://schemas.microsoft.com/office/drawing/2014/main" id="{CE08ECA8-FAA1-EC04-58D6-058B964F7EED}"/>
                </a:ext>
              </a:extLst>
            </p:cNvPr>
            <p:cNvSpPr/>
            <p:nvPr/>
          </p:nvSpPr>
          <p:spPr>
            <a:xfrm>
              <a:off x="935129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6" name="Google Shape;3195;p78">
              <a:extLst>
                <a:ext uri="{FF2B5EF4-FFF2-40B4-BE49-F238E27FC236}">
                  <a16:creationId xmlns:a16="http://schemas.microsoft.com/office/drawing/2014/main" id="{A77E2AF1-3DE8-55A8-2E8E-89126672F824}"/>
                </a:ext>
              </a:extLst>
            </p:cNvPr>
            <p:cNvSpPr/>
            <p:nvPr/>
          </p:nvSpPr>
          <p:spPr>
            <a:xfrm>
              <a:off x="935129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7" name="Google Shape;3196;p78">
              <a:extLst>
                <a:ext uri="{FF2B5EF4-FFF2-40B4-BE49-F238E27FC236}">
                  <a16:creationId xmlns:a16="http://schemas.microsoft.com/office/drawing/2014/main" id="{B2DB38E5-3373-C7EF-4980-B62CEE627477}"/>
                </a:ext>
              </a:extLst>
            </p:cNvPr>
            <p:cNvSpPr/>
            <p:nvPr/>
          </p:nvSpPr>
          <p:spPr>
            <a:xfrm>
              <a:off x="935129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8" name="Google Shape;3197;p78">
              <a:extLst>
                <a:ext uri="{FF2B5EF4-FFF2-40B4-BE49-F238E27FC236}">
                  <a16:creationId xmlns:a16="http://schemas.microsoft.com/office/drawing/2014/main" id="{E79499CD-AF79-C3F9-6E58-3E3528566AD0}"/>
                </a:ext>
              </a:extLst>
            </p:cNvPr>
            <p:cNvSpPr/>
            <p:nvPr/>
          </p:nvSpPr>
          <p:spPr>
            <a:xfrm>
              <a:off x="9351292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9" name="Google Shape;3198;p78">
              <a:extLst>
                <a:ext uri="{FF2B5EF4-FFF2-40B4-BE49-F238E27FC236}">
                  <a16:creationId xmlns:a16="http://schemas.microsoft.com/office/drawing/2014/main" id="{8E7ED388-1006-C28A-EFF6-D6B21D9D8E90}"/>
                </a:ext>
              </a:extLst>
            </p:cNvPr>
            <p:cNvSpPr/>
            <p:nvPr/>
          </p:nvSpPr>
          <p:spPr>
            <a:xfrm>
              <a:off x="925030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0" name="Google Shape;3199;p78">
              <a:extLst>
                <a:ext uri="{FF2B5EF4-FFF2-40B4-BE49-F238E27FC236}">
                  <a16:creationId xmlns:a16="http://schemas.microsoft.com/office/drawing/2014/main" id="{E190ED05-534F-EB07-DF88-F890C3A1ED19}"/>
                </a:ext>
              </a:extLst>
            </p:cNvPr>
            <p:cNvSpPr/>
            <p:nvPr/>
          </p:nvSpPr>
          <p:spPr>
            <a:xfrm>
              <a:off x="925030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1" name="Google Shape;3200;p78">
              <a:extLst>
                <a:ext uri="{FF2B5EF4-FFF2-40B4-BE49-F238E27FC236}">
                  <a16:creationId xmlns:a16="http://schemas.microsoft.com/office/drawing/2014/main" id="{A12C4C03-4890-DE2A-5422-A726A11FB58A}"/>
                </a:ext>
              </a:extLst>
            </p:cNvPr>
            <p:cNvSpPr/>
            <p:nvPr/>
          </p:nvSpPr>
          <p:spPr>
            <a:xfrm>
              <a:off x="925030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2" name="Google Shape;3201;p78">
              <a:extLst>
                <a:ext uri="{FF2B5EF4-FFF2-40B4-BE49-F238E27FC236}">
                  <a16:creationId xmlns:a16="http://schemas.microsoft.com/office/drawing/2014/main" id="{1DBC6B17-E169-8E61-FBB5-50C96FFBBF56}"/>
                </a:ext>
              </a:extLst>
            </p:cNvPr>
            <p:cNvSpPr/>
            <p:nvPr/>
          </p:nvSpPr>
          <p:spPr>
            <a:xfrm>
              <a:off x="925030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3" name="Google Shape;3202;p78">
              <a:extLst>
                <a:ext uri="{FF2B5EF4-FFF2-40B4-BE49-F238E27FC236}">
                  <a16:creationId xmlns:a16="http://schemas.microsoft.com/office/drawing/2014/main" id="{0CD3A127-8411-1948-7AF7-3E5D99A299A3}"/>
                </a:ext>
              </a:extLst>
            </p:cNvPr>
            <p:cNvSpPr/>
            <p:nvPr/>
          </p:nvSpPr>
          <p:spPr>
            <a:xfrm>
              <a:off x="925030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4" name="Google Shape;3203;p78">
              <a:extLst>
                <a:ext uri="{FF2B5EF4-FFF2-40B4-BE49-F238E27FC236}">
                  <a16:creationId xmlns:a16="http://schemas.microsoft.com/office/drawing/2014/main" id="{A2B4ABA3-5AD0-867F-873F-AA02A629645D}"/>
                </a:ext>
              </a:extLst>
            </p:cNvPr>
            <p:cNvSpPr/>
            <p:nvPr/>
          </p:nvSpPr>
          <p:spPr>
            <a:xfrm>
              <a:off x="925030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5" name="Google Shape;3204;p78">
              <a:extLst>
                <a:ext uri="{FF2B5EF4-FFF2-40B4-BE49-F238E27FC236}">
                  <a16:creationId xmlns:a16="http://schemas.microsoft.com/office/drawing/2014/main" id="{65582631-343D-61F0-8A43-E43F44BBA0FB}"/>
                </a:ext>
              </a:extLst>
            </p:cNvPr>
            <p:cNvSpPr/>
            <p:nvPr/>
          </p:nvSpPr>
          <p:spPr>
            <a:xfrm>
              <a:off x="925030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6" name="Google Shape;3205;p78">
              <a:extLst>
                <a:ext uri="{FF2B5EF4-FFF2-40B4-BE49-F238E27FC236}">
                  <a16:creationId xmlns:a16="http://schemas.microsoft.com/office/drawing/2014/main" id="{B57C969A-D084-1F50-C019-3712F18FED44}"/>
                </a:ext>
              </a:extLst>
            </p:cNvPr>
            <p:cNvSpPr/>
            <p:nvPr/>
          </p:nvSpPr>
          <p:spPr>
            <a:xfrm>
              <a:off x="9149047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7" name="Google Shape;3206;p78">
              <a:extLst>
                <a:ext uri="{FF2B5EF4-FFF2-40B4-BE49-F238E27FC236}">
                  <a16:creationId xmlns:a16="http://schemas.microsoft.com/office/drawing/2014/main" id="{C39652E7-0AEC-A830-7DCA-EA0AC4ECBC64}"/>
                </a:ext>
              </a:extLst>
            </p:cNvPr>
            <p:cNvSpPr/>
            <p:nvPr/>
          </p:nvSpPr>
          <p:spPr>
            <a:xfrm>
              <a:off x="9149047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8" name="Google Shape;3207;p78">
              <a:extLst>
                <a:ext uri="{FF2B5EF4-FFF2-40B4-BE49-F238E27FC236}">
                  <a16:creationId xmlns:a16="http://schemas.microsoft.com/office/drawing/2014/main" id="{76A5264D-3C82-8A9B-4389-9A7FEFFEC338}"/>
                </a:ext>
              </a:extLst>
            </p:cNvPr>
            <p:cNvSpPr/>
            <p:nvPr/>
          </p:nvSpPr>
          <p:spPr>
            <a:xfrm>
              <a:off x="914904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9" name="Google Shape;3208;p78">
              <a:extLst>
                <a:ext uri="{FF2B5EF4-FFF2-40B4-BE49-F238E27FC236}">
                  <a16:creationId xmlns:a16="http://schemas.microsoft.com/office/drawing/2014/main" id="{84A92462-C2D8-E78B-CF9F-C48C37B4F4A0}"/>
                </a:ext>
              </a:extLst>
            </p:cNvPr>
            <p:cNvSpPr/>
            <p:nvPr/>
          </p:nvSpPr>
          <p:spPr>
            <a:xfrm>
              <a:off x="914904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0" name="Google Shape;3209;p78">
              <a:extLst>
                <a:ext uri="{FF2B5EF4-FFF2-40B4-BE49-F238E27FC236}">
                  <a16:creationId xmlns:a16="http://schemas.microsoft.com/office/drawing/2014/main" id="{138E67DE-1E68-3E93-1A36-89379983CC09}"/>
                </a:ext>
              </a:extLst>
            </p:cNvPr>
            <p:cNvSpPr/>
            <p:nvPr/>
          </p:nvSpPr>
          <p:spPr>
            <a:xfrm>
              <a:off x="9149047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1" name="Google Shape;3210;p78">
              <a:extLst>
                <a:ext uri="{FF2B5EF4-FFF2-40B4-BE49-F238E27FC236}">
                  <a16:creationId xmlns:a16="http://schemas.microsoft.com/office/drawing/2014/main" id="{E7035242-445F-EF0F-BC9D-31BBEED73DB4}"/>
                </a:ext>
              </a:extLst>
            </p:cNvPr>
            <p:cNvSpPr/>
            <p:nvPr/>
          </p:nvSpPr>
          <p:spPr>
            <a:xfrm>
              <a:off x="9149047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2" name="Google Shape;3211;p78">
              <a:extLst>
                <a:ext uri="{FF2B5EF4-FFF2-40B4-BE49-F238E27FC236}">
                  <a16:creationId xmlns:a16="http://schemas.microsoft.com/office/drawing/2014/main" id="{0F7D84E5-E9AB-A85E-E790-E0C543F49816}"/>
                </a:ext>
              </a:extLst>
            </p:cNvPr>
            <p:cNvSpPr/>
            <p:nvPr/>
          </p:nvSpPr>
          <p:spPr>
            <a:xfrm>
              <a:off x="9149047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3" name="Google Shape;3212;p78">
              <a:extLst>
                <a:ext uri="{FF2B5EF4-FFF2-40B4-BE49-F238E27FC236}">
                  <a16:creationId xmlns:a16="http://schemas.microsoft.com/office/drawing/2014/main" id="{5FB0F7D9-006E-EB10-524A-E12F572278DD}"/>
                </a:ext>
              </a:extLst>
            </p:cNvPr>
            <p:cNvSpPr/>
            <p:nvPr/>
          </p:nvSpPr>
          <p:spPr>
            <a:xfrm>
              <a:off x="914904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4" name="Google Shape;3213;p78">
              <a:extLst>
                <a:ext uri="{FF2B5EF4-FFF2-40B4-BE49-F238E27FC236}">
                  <a16:creationId xmlns:a16="http://schemas.microsoft.com/office/drawing/2014/main" id="{5E4E0296-E387-6293-033D-ED51038CB9D6}"/>
                </a:ext>
              </a:extLst>
            </p:cNvPr>
            <p:cNvSpPr/>
            <p:nvPr/>
          </p:nvSpPr>
          <p:spPr>
            <a:xfrm>
              <a:off x="9047759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5" name="Google Shape;3214;p78">
              <a:extLst>
                <a:ext uri="{FF2B5EF4-FFF2-40B4-BE49-F238E27FC236}">
                  <a16:creationId xmlns:a16="http://schemas.microsoft.com/office/drawing/2014/main" id="{969039AE-7503-D47F-8478-AE2403809939}"/>
                </a:ext>
              </a:extLst>
            </p:cNvPr>
            <p:cNvSpPr/>
            <p:nvPr/>
          </p:nvSpPr>
          <p:spPr>
            <a:xfrm>
              <a:off x="9047759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6" name="Google Shape;3215;p78">
              <a:extLst>
                <a:ext uri="{FF2B5EF4-FFF2-40B4-BE49-F238E27FC236}">
                  <a16:creationId xmlns:a16="http://schemas.microsoft.com/office/drawing/2014/main" id="{B5F4FDEB-F5ED-CF1A-900C-F3B0B1B5ECB8}"/>
                </a:ext>
              </a:extLst>
            </p:cNvPr>
            <p:cNvSpPr/>
            <p:nvPr/>
          </p:nvSpPr>
          <p:spPr>
            <a:xfrm>
              <a:off x="9047759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7" name="Google Shape;3216;p78">
              <a:extLst>
                <a:ext uri="{FF2B5EF4-FFF2-40B4-BE49-F238E27FC236}">
                  <a16:creationId xmlns:a16="http://schemas.microsoft.com/office/drawing/2014/main" id="{690994C1-C055-902F-E717-84AEE4D6D547}"/>
                </a:ext>
              </a:extLst>
            </p:cNvPr>
            <p:cNvSpPr/>
            <p:nvPr/>
          </p:nvSpPr>
          <p:spPr>
            <a:xfrm>
              <a:off x="9047759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8" name="Google Shape;3217;p78">
              <a:extLst>
                <a:ext uri="{FF2B5EF4-FFF2-40B4-BE49-F238E27FC236}">
                  <a16:creationId xmlns:a16="http://schemas.microsoft.com/office/drawing/2014/main" id="{229EFFFE-683E-0AFF-0996-DD690F4DB0CA}"/>
                </a:ext>
              </a:extLst>
            </p:cNvPr>
            <p:cNvSpPr/>
            <p:nvPr/>
          </p:nvSpPr>
          <p:spPr>
            <a:xfrm>
              <a:off x="8946470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9" name="Google Shape;3218;p78">
              <a:extLst>
                <a:ext uri="{FF2B5EF4-FFF2-40B4-BE49-F238E27FC236}">
                  <a16:creationId xmlns:a16="http://schemas.microsoft.com/office/drawing/2014/main" id="{4E55DA86-4EF6-F733-8005-433D00C85D57}"/>
                </a:ext>
              </a:extLst>
            </p:cNvPr>
            <p:cNvSpPr/>
            <p:nvPr/>
          </p:nvSpPr>
          <p:spPr>
            <a:xfrm>
              <a:off x="8946470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0" name="Google Shape;3219;p78">
              <a:extLst>
                <a:ext uri="{FF2B5EF4-FFF2-40B4-BE49-F238E27FC236}">
                  <a16:creationId xmlns:a16="http://schemas.microsoft.com/office/drawing/2014/main" id="{A1CCEC69-2757-4AD5-FAB4-49820187BB54}"/>
                </a:ext>
              </a:extLst>
            </p:cNvPr>
            <p:cNvSpPr/>
            <p:nvPr/>
          </p:nvSpPr>
          <p:spPr>
            <a:xfrm>
              <a:off x="8946470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1" name="Google Shape;3220;p78">
              <a:extLst>
                <a:ext uri="{FF2B5EF4-FFF2-40B4-BE49-F238E27FC236}">
                  <a16:creationId xmlns:a16="http://schemas.microsoft.com/office/drawing/2014/main" id="{5653F4AF-3F83-2418-0AB7-FC5ED9EE052A}"/>
                </a:ext>
              </a:extLst>
            </p:cNvPr>
            <p:cNvSpPr/>
            <p:nvPr/>
          </p:nvSpPr>
          <p:spPr>
            <a:xfrm>
              <a:off x="8946470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2" name="Google Shape;3221;p78">
              <a:extLst>
                <a:ext uri="{FF2B5EF4-FFF2-40B4-BE49-F238E27FC236}">
                  <a16:creationId xmlns:a16="http://schemas.microsoft.com/office/drawing/2014/main" id="{1FD740A9-6135-A42A-8F73-BCD32629B287}"/>
                </a:ext>
              </a:extLst>
            </p:cNvPr>
            <p:cNvSpPr/>
            <p:nvPr/>
          </p:nvSpPr>
          <p:spPr>
            <a:xfrm>
              <a:off x="8946470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3" name="Google Shape;3222;p78">
              <a:extLst>
                <a:ext uri="{FF2B5EF4-FFF2-40B4-BE49-F238E27FC236}">
                  <a16:creationId xmlns:a16="http://schemas.microsoft.com/office/drawing/2014/main" id="{5E4DCD82-A0FB-32DC-28A6-B564B985A321}"/>
                </a:ext>
              </a:extLst>
            </p:cNvPr>
            <p:cNvSpPr/>
            <p:nvPr/>
          </p:nvSpPr>
          <p:spPr>
            <a:xfrm>
              <a:off x="884521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4" name="Google Shape;3223;p78">
              <a:extLst>
                <a:ext uri="{FF2B5EF4-FFF2-40B4-BE49-F238E27FC236}">
                  <a16:creationId xmlns:a16="http://schemas.microsoft.com/office/drawing/2014/main" id="{DF820288-F9DC-F64B-44F7-4BF7EF1AACA5}"/>
                </a:ext>
              </a:extLst>
            </p:cNvPr>
            <p:cNvSpPr/>
            <p:nvPr/>
          </p:nvSpPr>
          <p:spPr>
            <a:xfrm>
              <a:off x="8845215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5" name="Google Shape;3224;p78">
              <a:extLst>
                <a:ext uri="{FF2B5EF4-FFF2-40B4-BE49-F238E27FC236}">
                  <a16:creationId xmlns:a16="http://schemas.microsoft.com/office/drawing/2014/main" id="{8C67965A-F1DC-6D2C-4A17-80EF08714B0D}"/>
                </a:ext>
              </a:extLst>
            </p:cNvPr>
            <p:cNvSpPr/>
            <p:nvPr/>
          </p:nvSpPr>
          <p:spPr>
            <a:xfrm>
              <a:off x="8744192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6" name="Google Shape;3225;p78">
              <a:extLst>
                <a:ext uri="{FF2B5EF4-FFF2-40B4-BE49-F238E27FC236}">
                  <a16:creationId xmlns:a16="http://schemas.microsoft.com/office/drawing/2014/main" id="{8E3593C8-2BE5-C6DC-5FC4-6E11CAC42EE5}"/>
                </a:ext>
              </a:extLst>
            </p:cNvPr>
            <p:cNvSpPr/>
            <p:nvPr/>
          </p:nvSpPr>
          <p:spPr>
            <a:xfrm>
              <a:off x="874419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7" name="Google Shape;3226;p78">
              <a:extLst>
                <a:ext uri="{FF2B5EF4-FFF2-40B4-BE49-F238E27FC236}">
                  <a16:creationId xmlns:a16="http://schemas.microsoft.com/office/drawing/2014/main" id="{91FCDDE6-BB0D-0861-CE56-E92B2F8C9EBC}"/>
                </a:ext>
              </a:extLst>
            </p:cNvPr>
            <p:cNvSpPr/>
            <p:nvPr/>
          </p:nvSpPr>
          <p:spPr>
            <a:xfrm>
              <a:off x="874419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8" name="Google Shape;3227;p78">
              <a:extLst>
                <a:ext uri="{FF2B5EF4-FFF2-40B4-BE49-F238E27FC236}">
                  <a16:creationId xmlns:a16="http://schemas.microsoft.com/office/drawing/2014/main" id="{EB7E7C32-F0E0-7134-D5CB-78A3FA3A2CD5}"/>
                </a:ext>
              </a:extLst>
            </p:cNvPr>
            <p:cNvSpPr/>
            <p:nvPr/>
          </p:nvSpPr>
          <p:spPr>
            <a:xfrm>
              <a:off x="874419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9" name="Google Shape;3228;p78">
              <a:extLst>
                <a:ext uri="{FF2B5EF4-FFF2-40B4-BE49-F238E27FC236}">
                  <a16:creationId xmlns:a16="http://schemas.microsoft.com/office/drawing/2014/main" id="{EEB3DF6B-513C-08D0-095E-C325E0BA7E7A}"/>
                </a:ext>
              </a:extLst>
            </p:cNvPr>
            <p:cNvSpPr/>
            <p:nvPr/>
          </p:nvSpPr>
          <p:spPr>
            <a:xfrm>
              <a:off x="874419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0" name="Google Shape;3229;p78">
              <a:extLst>
                <a:ext uri="{FF2B5EF4-FFF2-40B4-BE49-F238E27FC236}">
                  <a16:creationId xmlns:a16="http://schemas.microsoft.com/office/drawing/2014/main" id="{58B1C57F-1567-CCD6-3A46-478589990D65}"/>
                </a:ext>
              </a:extLst>
            </p:cNvPr>
            <p:cNvSpPr/>
            <p:nvPr/>
          </p:nvSpPr>
          <p:spPr>
            <a:xfrm>
              <a:off x="864293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1" name="Google Shape;3230;p78">
              <a:extLst>
                <a:ext uri="{FF2B5EF4-FFF2-40B4-BE49-F238E27FC236}">
                  <a16:creationId xmlns:a16="http://schemas.microsoft.com/office/drawing/2014/main" id="{5F1BFE64-727F-21D8-26D5-059AB4412BBF}"/>
                </a:ext>
              </a:extLst>
            </p:cNvPr>
            <p:cNvSpPr/>
            <p:nvPr/>
          </p:nvSpPr>
          <p:spPr>
            <a:xfrm>
              <a:off x="864293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2" name="Google Shape;3231;p78">
              <a:extLst>
                <a:ext uri="{FF2B5EF4-FFF2-40B4-BE49-F238E27FC236}">
                  <a16:creationId xmlns:a16="http://schemas.microsoft.com/office/drawing/2014/main" id="{8607A56F-D8C1-DD3B-3FC8-014BCCE9CC33}"/>
                </a:ext>
              </a:extLst>
            </p:cNvPr>
            <p:cNvSpPr/>
            <p:nvPr/>
          </p:nvSpPr>
          <p:spPr>
            <a:xfrm>
              <a:off x="8642937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3" name="Google Shape;3232;p78">
              <a:extLst>
                <a:ext uri="{FF2B5EF4-FFF2-40B4-BE49-F238E27FC236}">
                  <a16:creationId xmlns:a16="http://schemas.microsoft.com/office/drawing/2014/main" id="{37A6E6F2-1710-8436-849C-2031F41A5B89}"/>
                </a:ext>
              </a:extLst>
            </p:cNvPr>
            <p:cNvSpPr/>
            <p:nvPr/>
          </p:nvSpPr>
          <p:spPr>
            <a:xfrm>
              <a:off x="864293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4" name="Google Shape;3233;p78">
              <a:extLst>
                <a:ext uri="{FF2B5EF4-FFF2-40B4-BE49-F238E27FC236}">
                  <a16:creationId xmlns:a16="http://schemas.microsoft.com/office/drawing/2014/main" id="{F0F6DBE1-33C1-99B8-1199-9C8108F3878C}"/>
                </a:ext>
              </a:extLst>
            </p:cNvPr>
            <p:cNvSpPr/>
            <p:nvPr/>
          </p:nvSpPr>
          <p:spPr>
            <a:xfrm>
              <a:off x="864293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5" name="Google Shape;3234;p78">
              <a:extLst>
                <a:ext uri="{FF2B5EF4-FFF2-40B4-BE49-F238E27FC236}">
                  <a16:creationId xmlns:a16="http://schemas.microsoft.com/office/drawing/2014/main" id="{BD223E4C-D890-47D5-5B11-73E16264AF02}"/>
                </a:ext>
              </a:extLst>
            </p:cNvPr>
            <p:cNvSpPr/>
            <p:nvPr/>
          </p:nvSpPr>
          <p:spPr>
            <a:xfrm>
              <a:off x="864293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6" name="Google Shape;3235;p78">
              <a:extLst>
                <a:ext uri="{FF2B5EF4-FFF2-40B4-BE49-F238E27FC236}">
                  <a16:creationId xmlns:a16="http://schemas.microsoft.com/office/drawing/2014/main" id="{22ED9870-5AE7-1FB5-F529-29F824525ED8}"/>
                </a:ext>
              </a:extLst>
            </p:cNvPr>
            <p:cNvSpPr/>
            <p:nvPr/>
          </p:nvSpPr>
          <p:spPr>
            <a:xfrm>
              <a:off x="864293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7" name="Google Shape;3236;p78">
              <a:extLst>
                <a:ext uri="{FF2B5EF4-FFF2-40B4-BE49-F238E27FC236}">
                  <a16:creationId xmlns:a16="http://schemas.microsoft.com/office/drawing/2014/main" id="{9CC15401-DF59-52BB-5C65-C9CD55BC59C3}"/>
                </a:ext>
              </a:extLst>
            </p:cNvPr>
            <p:cNvSpPr/>
            <p:nvPr/>
          </p:nvSpPr>
          <p:spPr>
            <a:xfrm>
              <a:off x="8541948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8" name="Google Shape;3237;p78">
              <a:extLst>
                <a:ext uri="{FF2B5EF4-FFF2-40B4-BE49-F238E27FC236}">
                  <a16:creationId xmlns:a16="http://schemas.microsoft.com/office/drawing/2014/main" id="{DA8D3B5B-DAD9-DD02-431D-E189964C9797}"/>
                </a:ext>
              </a:extLst>
            </p:cNvPr>
            <p:cNvSpPr/>
            <p:nvPr/>
          </p:nvSpPr>
          <p:spPr>
            <a:xfrm>
              <a:off x="8541948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9" name="Google Shape;3238;p78">
              <a:extLst>
                <a:ext uri="{FF2B5EF4-FFF2-40B4-BE49-F238E27FC236}">
                  <a16:creationId xmlns:a16="http://schemas.microsoft.com/office/drawing/2014/main" id="{1574B147-93DC-9F2E-C124-99F0279BADF9}"/>
                </a:ext>
              </a:extLst>
            </p:cNvPr>
            <p:cNvSpPr/>
            <p:nvPr/>
          </p:nvSpPr>
          <p:spPr>
            <a:xfrm>
              <a:off x="8541748" y="1360784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0" name="Google Shape;3239;p78">
              <a:extLst>
                <a:ext uri="{FF2B5EF4-FFF2-40B4-BE49-F238E27FC236}">
                  <a16:creationId xmlns:a16="http://schemas.microsoft.com/office/drawing/2014/main" id="{7BB387F7-449F-F759-6284-838E17634B45}"/>
                </a:ext>
              </a:extLst>
            </p:cNvPr>
            <p:cNvSpPr/>
            <p:nvPr/>
          </p:nvSpPr>
          <p:spPr>
            <a:xfrm>
              <a:off x="8440659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1" name="Google Shape;3240;p78">
              <a:extLst>
                <a:ext uri="{FF2B5EF4-FFF2-40B4-BE49-F238E27FC236}">
                  <a16:creationId xmlns:a16="http://schemas.microsoft.com/office/drawing/2014/main" id="{0DFA0C1D-0727-8C61-8984-87F5DCA3585B}"/>
                </a:ext>
              </a:extLst>
            </p:cNvPr>
            <p:cNvSpPr/>
            <p:nvPr/>
          </p:nvSpPr>
          <p:spPr>
            <a:xfrm>
              <a:off x="8440659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2" name="Google Shape;3241;p78">
              <a:extLst>
                <a:ext uri="{FF2B5EF4-FFF2-40B4-BE49-F238E27FC236}">
                  <a16:creationId xmlns:a16="http://schemas.microsoft.com/office/drawing/2014/main" id="{638C2331-A7AB-D5E1-28E3-5A31C3DB2B65}"/>
                </a:ext>
              </a:extLst>
            </p:cNvPr>
            <p:cNvSpPr/>
            <p:nvPr/>
          </p:nvSpPr>
          <p:spPr>
            <a:xfrm>
              <a:off x="8440659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3" name="Google Shape;3242;p78">
              <a:extLst>
                <a:ext uri="{FF2B5EF4-FFF2-40B4-BE49-F238E27FC236}">
                  <a16:creationId xmlns:a16="http://schemas.microsoft.com/office/drawing/2014/main" id="{2B4C29A0-CFD3-79A2-D173-41E1B83FA377}"/>
                </a:ext>
              </a:extLst>
            </p:cNvPr>
            <p:cNvSpPr/>
            <p:nvPr/>
          </p:nvSpPr>
          <p:spPr>
            <a:xfrm>
              <a:off x="8440659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4" name="Google Shape;3243;p78">
              <a:extLst>
                <a:ext uri="{FF2B5EF4-FFF2-40B4-BE49-F238E27FC236}">
                  <a16:creationId xmlns:a16="http://schemas.microsoft.com/office/drawing/2014/main" id="{3FEAD527-5236-9E7F-41E1-FAA5F4D674A9}"/>
                </a:ext>
              </a:extLst>
            </p:cNvPr>
            <p:cNvSpPr/>
            <p:nvPr/>
          </p:nvSpPr>
          <p:spPr>
            <a:xfrm>
              <a:off x="8440659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5" name="Google Shape;3244;p78">
              <a:extLst>
                <a:ext uri="{FF2B5EF4-FFF2-40B4-BE49-F238E27FC236}">
                  <a16:creationId xmlns:a16="http://schemas.microsoft.com/office/drawing/2014/main" id="{B23842EF-8CFE-1D67-F677-6ED4C5654CC4}"/>
                </a:ext>
              </a:extLst>
            </p:cNvPr>
            <p:cNvSpPr/>
            <p:nvPr/>
          </p:nvSpPr>
          <p:spPr>
            <a:xfrm>
              <a:off x="8440460" y="1360784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6" name="Google Shape;3245;p78">
              <a:extLst>
                <a:ext uri="{FF2B5EF4-FFF2-40B4-BE49-F238E27FC236}">
                  <a16:creationId xmlns:a16="http://schemas.microsoft.com/office/drawing/2014/main" id="{E7F745D2-287B-41EB-3746-C9943DDDADA7}"/>
                </a:ext>
              </a:extLst>
            </p:cNvPr>
            <p:cNvSpPr/>
            <p:nvPr/>
          </p:nvSpPr>
          <p:spPr>
            <a:xfrm>
              <a:off x="8339371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7" name="Google Shape;3246;p78">
              <a:extLst>
                <a:ext uri="{FF2B5EF4-FFF2-40B4-BE49-F238E27FC236}">
                  <a16:creationId xmlns:a16="http://schemas.microsoft.com/office/drawing/2014/main" id="{4430D7D1-A7CC-E61D-8C6A-B739F4863159}"/>
                </a:ext>
              </a:extLst>
            </p:cNvPr>
            <p:cNvSpPr/>
            <p:nvPr/>
          </p:nvSpPr>
          <p:spPr>
            <a:xfrm>
              <a:off x="8339371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8" name="Google Shape;3247;p78">
              <a:extLst>
                <a:ext uri="{FF2B5EF4-FFF2-40B4-BE49-F238E27FC236}">
                  <a16:creationId xmlns:a16="http://schemas.microsoft.com/office/drawing/2014/main" id="{32F3B957-FA05-D319-D71D-4B9E35E8C9F9}"/>
                </a:ext>
              </a:extLst>
            </p:cNvPr>
            <p:cNvSpPr/>
            <p:nvPr/>
          </p:nvSpPr>
          <p:spPr>
            <a:xfrm>
              <a:off x="8339371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9" name="Google Shape;3248;p78">
              <a:extLst>
                <a:ext uri="{FF2B5EF4-FFF2-40B4-BE49-F238E27FC236}">
                  <a16:creationId xmlns:a16="http://schemas.microsoft.com/office/drawing/2014/main" id="{5CBE1EF0-B163-255A-9AC5-8C57D2EE4D4E}"/>
                </a:ext>
              </a:extLst>
            </p:cNvPr>
            <p:cNvSpPr/>
            <p:nvPr/>
          </p:nvSpPr>
          <p:spPr>
            <a:xfrm>
              <a:off x="833937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0" name="Google Shape;3249;p78">
              <a:extLst>
                <a:ext uri="{FF2B5EF4-FFF2-40B4-BE49-F238E27FC236}">
                  <a16:creationId xmlns:a16="http://schemas.microsoft.com/office/drawing/2014/main" id="{E74B498F-BEBC-9069-FCE0-A50E5E203FFF}"/>
                </a:ext>
              </a:extLst>
            </p:cNvPr>
            <p:cNvSpPr/>
            <p:nvPr/>
          </p:nvSpPr>
          <p:spPr>
            <a:xfrm>
              <a:off x="8339371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1" name="Google Shape;3250;p78">
              <a:extLst>
                <a:ext uri="{FF2B5EF4-FFF2-40B4-BE49-F238E27FC236}">
                  <a16:creationId xmlns:a16="http://schemas.microsoft.com/office/drawing/2014/main" id="{586D183A-DE28-8F70-D8E9-B8EA2AEA2C87}"/>
                </a:ext>
              </a:extLst>
            </p:cNvPr>
            <p:cNvSpPr/>
            <p:nvPr/>
          </p:nvSpPr>
          <p:spPr>
            <a:xfrm>
              <a:off x="8339205" y="1360784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2" name="Google Shape;3251;p78">
              <a:extLst>
                <a:ext uri="{FF2B5EF4-FFF2-40B4-BE49-F238E27FC236}">
                  <a16:creationId xmlns:a16="http://schemas.microsoft.com/office/drawing/2014/main" id="{9F189583-8923-6909-1FBB-D6AF8B20B63C}"/>
                </a:ext>
              </a:extLst>
            </p:cNvPr>
            <p:cNvSpPr/>
            <p:nvPr/>
          </p:nvSpPr>
          <p:spPr>
            <a:xfrm>
              <a:off x="8238116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3" name="Google Shape;3252;p78">
              <a:extLst>
                <a:ext uri="{FF2B5EF4-FFF2-40B4-BE49-F238E27FC236}">
                  <a16:creationId xmlns:a16="http://schemas.microsoft.com/office/drawing/2014/main" id="{96C05463-8656-1F05-7D08-1ECB02EF55B1}"/>
                </a:ext>
              </a:extLst>
            </p:cNvPr>
            <p:cNvSpPr/>
            <p:nvPr/>
          </p:nvSpPr>
          <p:spPr>
            <a:xfrm>
              <a:off x="8238116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4" name="Google Shape;3253;p78">
              <a:extLst>
                <a:ext uri="{FF2B5EF4-FFF2-40B4-BE49-F238E27FC236}">
                  <a16:creationId xmlns:a16="http://schemas.microsoft.com/office/drawing/2014/main" id="{F030598F-EB3C-C1D6-891E-EB42D951AF30}"/>
                </a:ext>
              </a:extLst>
            </p:cNvPr>
            <p:cNvSpPr/>
            <p:nvPr/>
          </p:nvSpPr>
          <p:spPr>
            <a:xfrm>
              <a:off x="8237916" y="1360784"/>
              <a:ext cx="82851" cy="70859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5" name="Google Shape;3254;p78">
              <a:extLst>
                <a:ext uri="{FF2B5EF4-FFF2-40B4-BE49-F238E27FC236}">
                  <a16:creationId xmlns:a16="http://schemas.microsoft.com/office/drawing/2014/main" id="{047BA88E-E74C-3439-1829-44D2E304E588}"/>
                </a:ext>
              </a:extLst>
            </p:cNvPr>
            <p:cNvSpPr/>
            <p:nvPr/>
          </p:nvSpPr>
          <p:spPr>
            <a:xfrm>
              <a:off x="813682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6" name="Google Shape;3255;p78">
              <a:extLst>
                <a:ext uri="{FF2B5EF4-FFF2-40B4-BE49-F238E27FC236}">
                  <a16:creationId xmlns:a16="http://schemas.microsoft.com/office/drawing/2014/main" id="{DD4C35D0-1C61-AE5B-8C2D-33DFE4B613C6}"/>
                </a:ext>
              </a:extLst>
            </p:cNvPr>
            <p:cNvSpPr/>
            <p:nvPr/>
          </p:nvSpPr>
          <p:spPr>
            <a:xfrm>
              <a:off x="813682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7" name="Google Shape;3256;p78">
              <a:extLst>
                <a:ext uri="{FF2B5EF4-FFF2-40B4-BE49-F238E27FC236}">
                  <a16:creationId xmlns:a16="http://schemas.microsoft.com/office/drawing/2014/main" id="{78555B55-11B4-BE1C-819E-819CAB099F46}"/>
                </a:ext>
              </a:extLst>
            </p:cNvPr>
            <p:cNvSpPr/>
            <p:nvPr/>
          </p:nvSpPr>
          <p:spPr>
            <a:xfrm>
              <a:off x="8136661" y="1360784"/>
              <a:ext cx="82851" cy="70859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8" name="Google Shape;3257;p78">
              <a:extLst>
                <a:ext uri="{FF2B5EF4-FFF2-40B4-BE49-F238E27FC236}">
                  <a16:creationId xmlns:a16="http://schemas.microsoft.com/office/drawing/2014/main" id="{A08DDA34-40B6-B373-2DED-F00E6F7C6203}"/>
                </a:ext>
              </a:extLst>
            </p:cNvPr>
            <p:cNvSpPr/>
            <p:nvPr/>
          </p:nvSpPr>
          <p:spPr>
            <a:xfrm>
              <a:off x="8035572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9" name="Google Shape;3258;p78">
              <a:extLst>
                <a:ext uri="{FF2B5EF4-FFF2-40B4-BE49-F238E27FC236}">
                  <a16:creationId xmlns:a16="http://schemas.microsoft.com/office/drawing/2014/main" id="{36763823-B967-FE55-390E-6A406B3AF3C9}"/>
                </a:ext>
              </a:extLst>
            </p:cNvPr>
            <p:cNvSpPr/>
            <p:nvPr/>
          </p:nvSpPr>
          <p:spPr>
            <a:xfrm>
              <a:off x="8035572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0" name="Google Shape;3259;p78">
              <a:extLst>
                <a:ext uri="{FF2B5EF4-FFF2-40B4-BE49-F238E27FC236}">
                  <a16:creationId xmlns:a16="http://schemas.microsoft.com/office/drawing/2014/main" id="{60CB8928-86C4-29F2-C280-42BF411B46E2}"/>
                </a:ext>
              </a:extLst>
            </p:cNvPr>
            <p:cNvSpPr/>
            <p:nvPr/>
          </p:nvSpPr>
          <p:spPr>
            <a:xfrm>
              <a:off x="8035572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1" name="Google Shape;3260;p78">
              <a:extLst>
                <a:ext uri="{FF2B5EF4-FFF2-40B4-BE49-F238E27FC236}">
                  <a16:creationId xmlns:a16="http://schemas.microsoft.com/office/drawing/2014/main" id="{C0C0B574-7067-A976-DE6C-8953F5E4A003}"/>
                </a:ext>
              </a:extLst>
            </p:cNvPr>
            <p:cNvSpPr/>
            <p:nvPr/>
          </p:nvSpPr>
          <p:spPr>
            <a:xfrm>
              <a:off x="8035572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2" name="Google Shape;3261;p78">
              <a:extLst>
                <a:ext uri="{FF2B5EF4-FFF2-40B4-BE49-F238E27FC236}">
                  <a16:creationId xmlns:a16="http://schemas.microsoft.com/office/drawing/2014/main" id="{77BB3CD0-B2F9-F1D0-35B2-FF6DC07F1C68}"/>
                </a:ext>
              </a:extLst>
            </p:cNvPr>
            <p:cNvSpPr/>
            <p:nvPr/>
          </p:nvSpPr>
          <p:spPr>
            <a:xfrm>
              <a:off x="7934284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3" name="Google Shape;3262;p78">
              <a:extLst>
                <a:ext uri="{FF2B5EF4-FFF2-40B4-BE49-F238E27FC236}">
                  <a16:creationId xmlns:a16="http://schemas.microsoft.com/office/drawing/2014/main" id="{2DEA8CAC-0FF0-C1C2-D72C-F6BA40F5F7C2}"/>
                </a:ext>
              </a:extLst>
            </p:cNvPr>
            <p:cNvSpPr/>
            <p:nvPr/>
          </p:nvSpPr>
          <p:spPr>
            <a:xfrm>
              <a:off x="7934284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4" name="Google Shape;3263;p78">
              <a:extLst>
                <a:ext uri="{FF2B5EF4-FFF2-40B4-BE49-F238E27FC236}">
                  <a16:creationId xmlns:a16="http://schemas.microsoft.com/office/drawing/2014/main" id="{51DDFD77-FC2A-CCCE-6AE9-6F54000C8022}"/>
                </a:ext>
              </a:extLst>
            </p:cNvPr>
            <p:cNvSpPr/>
            <p:nvPr/>
          </p:nvSpPr>
          <p:spPr>
            <a:xfrm>
              <a:off x="7833028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5" name="Google Shape;3264;p78">
              <a:extLst>
                <a:ext uri="{FF2B5EF4-FFF2-40B4-BE49-F238E27FC236}">
                  <a16:creationId xmlns:a16="http://schemas.microsoft.com/office/drawing/2014/main" id="{5D1AD990-35C6-7878-FE7C-985DD677691D}"/>
                </a:ext>
              </a:extLst>
            </p:cNvPr>
            <p:cNvSpPr/>
            <p:nvPr/>
          </p:nvSpPr>
          <p:spPr>
            <a:xfrm>
              <a:off x="7833028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6" name="Google Shape;3265;p78">
              <a:extLst>
                <a:ext uri="{FF2B5EF4-FFF2-40B4-BE49-F238E27FC236}">
                  <a16:creationId xmlns:a16="http://schemas.microsoft.com/office/drawing/2014/main" id="{0478CD55-7CA5-3FEA-636D-E9EDCF35528A}"/>
                </a:ext>
              </a:extLst>
            </p:cNvPr>
            <p:cNvSpPr/>
            <p:nvPr/>
          </p:nvSpPr>
          <p:spPr>
            <a:xfrm>
              <a:off x="7833028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7" name="Google Shape;3266;p78">
              <a:extLst>
                <a:ext uri="{FF2B5EF4-FFF2-40B4-BE49-F238E27FC236}">
                  <a16:creationId xmlns:a16="http://schemas.microsoft.com/office/drawing/2014/main" id="{4FFEE70B-3499-3F2E-A588-C8954589332F}"/>
                </a:ext>
              </a:extLst>
            </p:cNvPr>
            <p:cNvSpPr/>
            <p:nvPr/>
          </p:nvSpPr>
          <p:spPr>
            <a:xfrm>
              <a:off x="7731740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8" name="Google Shape;3267;p78">
              <a:extLst>
                <a:ext uri="{FF2B5EF4-FFF2-40B4-BE49-F238E27FC236}">
                  <a16:creationId xmlns:a16="http://schemas.microsoft.com/office/drawing/2014/main" id="{1D396A61-9339-73ED-3C3F-08BDC9846186}"/>
                </a:ext>
              </a:extLst>
            </p:cNvPr>
            <p:cNvSpPr/>
            <p:nvPr/>
          </p:nvSpPr>
          <p:spPr>
            <a:xfrm>
              <a:off x="7731740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9" name="Google Shape;3268;p78">
              <a:extLst>
                <a:ext uri="{FF2B5EF4-FFF2-40B4-BE49-F238E27FC236}">
                  <a16:creationId xmlns:a16="http://schemas.microsoft.com/office/drawing/2014/main" id="{C5E11946-1402-A203-30A2-8CF89B3C54CE}"/>
                </a:ext>
              </a:extLst>
            </p:cNvPr>
            <p:cNvSpPr/>
            <p:nvPr/>
          </p:nvSpPr>
          <p:spPr>
            <a:xfrm>
              <a:off x="7731740" y="156302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0" name="Google Shape;3269;p78">
              <a:extLst>
                <a:ext uri="{FF2B5EF4-FFF2-40B4-BE49-F238E27FC236}">
                  <a16:creationId xmlns:a16="http://schemas.microsoft.com/office/drawing/2014/main" id="{474D50B9-0777-FE5F-0A11-B483617E4E07}"/>
                </a:ext>
              </a:extLst>
            </p:cNvPr>
            <p:cNvSpPr/>
            <p:nvPr/>
          </p:nvSpPr>
          <p:spPr>
            <a:xfrm>
              <a:off x="7630485" y="389123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1" name="Google Shape;3270;p78">
              <a:extLst>
                <a:ext uri="{FF2B5EF4-FFF2-40B4-BE49-F238E27FC236}">
                  <a16:creationId xmlns:a16="http://schemas.microsoft.com/office/drawing/2014/main" id="{D3A212B3-9C31-859F-F7E9-7B4D1FF3803F}"/>
                </a:ext>
              </a:extLst>
            </p:cNvPr>
            <p:cNvSpPr/>
            <p:nvPr/>
          </p:nvSpPr>
          <p:spPr>
            <a:xfrm>
              <a:off x="7630485" y="3789977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2" name="Google Shape;3271;p78">
              <a:extLst>
                <a:ext uri="{FF2B5EF4-FFF2-40B4-BE49-F238E27FC236}">
                  <a16:creationId xmlns:a16="http://schemas.microsoft.com/office/drawing/2014/main" id="{DEF92F33-C78C-3993-4EFE-04F71DFF4EA3}"/>
                </a:ext>
              </a:extLst>
            </p:cNvPr>
            <p:cNvSpPr/>
            <p:nvPr/>
          </p:nvSpPr>
          <p:spPr>
            <a:xfrm>
              <a:off x="7630485" y="368868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3" name="Google Shape;3272;p78">
              <a:extLst>
                <a:ext uri="{FF2B5EF4-FFF2-40B4-BE49-F238E27FC236}">
                  <a16:creationId xmlns:a16="http://schemas.microsoft.com/office/drawing/2014/main" id="{78874AA2-9BB5-8185-9FB0-9AF49F0432F4}"/>
                </a:ext>
              </a:extLst>
            </p:cNvPr>
            <p:cNvSpPr/>
            <p:nvPr/>
          </p:nvSpPr>
          <p:spPr>
            <a:xfrm>
              <a:off x="7630485" y="3587699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4" name="Google Shape;3273;p78">
              <a:extLst>
                <a:ext uri="{FF2B5EF4-FFF2-40B4-BE49-F238E27FC236}">
                  <a16:creationId xmlns:a16="http://schemas.microsoft.com/office/drawing/2014/main" id="{9538315A-4F17-8BD7-93BF-5E681220C536}"/>
                </a:ext>
              </a:extLst>
            </p:cNvPr>
            <p:cNvSpPr/>
            <p:nvPr/>
          </p:nvSpPr>
          <p:spPr>
            <a:xfrm>
              <a:off x="7630485" y="348641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5" name="Google Shape;3274;p78">
              <a:extLst>
                <a:ext uri="{FF2B5EF4-FFF2-40B4-BE49-F238E27FC236}">
                  <a16:creationId xmlns:a16="http://schemas.microsoft.com/office/drawing/2014/main" id="{B8788CAB-3EEA-463E-5323-EA9E3596929F}"/>
                </a:ext>
              </a:extLst>
            </p:cNvPr>
            <p:cNvSpPr/>
            <p:nvPr/>
          </p:nvSpPr>
          <p:spPr>
            <a:xfrm>
              <a:off x="7630485" y="338515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6" name="Google Shape;3275;p78">
              <a:extLst>
                <a:ext uri="{FF2B5EF4-FFF2-40B4-BE49-F238E27FC236}">
                  <a16:creationId xmlns:a16="http://schemas.microsoft.com/office/drawing/2014/main" id="{5BE441A7-A4A1-FFCE-A5B6-65ECFF5C1F26}"/>
                </a:ext>
              </a:extLst>
            </p:cNvPr>
            <p:cNvSpPr/>
            <p:nvPr/>
          </p:nvSpPr>
          <p:spPr>
            <a:xfrm>
              <a:off x="7630485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7" name="Google Shape;3276;p78">
              <a:extLst>
                <a:ext uri="{FF2B5EF4-FFF2-40B4-BE49-F238E27FC236}">
                  <a16:creationId xmlns:a16="http://schemas.microsoft.com/office/drawing/2014/main" id="{FE1B0D03-6055-0B01-70A8-C889365AE832}"/>
                </a:ext>
              </a:extLst>
            </p:cNvPr>
            <p:cNvSpPr/>
            <p:nvPr/>
          </p:nvSpPr>
          <p:spPr>
            <a:xfrm>
              <a:off x="7630485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8" name="Google Shape;3277;p78">
              <a:extLst>
                <a:ext uri="{FF2B5EF4-FFF2-40B4-BE49-F238E27FC236}">
                  <a16:creationId xmlns:a16="http://schemas.microsoft.com/office/drawing/2014/main" id="{62CD501D-1203-548D-71DD-1375B7862ACA}"/>
                </a:ext>
              </a:extLst>
            </p:cNvPr>
            <p:cNvSpPr/>
            <p:nvPr/>
          </p:nvSpPr>
          <p:spPr>
            <a:xfrm>
              <a:off x="7529462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9" name="Google Shape;3278;p78">
              <a:extLst>
                <a:ext uri="{FF2B5EF4-FFF2-40B4-BE49-F238E27FC236}">
                  <a16:creationId xmlns:a16="http://schemas.microsoft.com/office/drawing/2014/main" id="{F62FC0A1-F18C-B1A1-B62C-5F414EC0FF22}"/>
                </a:ext>
              </a:extLst>
            </p:cNvPr>
            <p:cNvSpPr/>
            <p:nvPr/>
          </p:nvSpPr>
          <p:spPr>
            <a:xfrm>
              <a:off x="752946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0" name="Google Shape;3279;p78">
              <a:extLst>
                <a:ext uri="{FF2B5EF4-FFF2-40B4-BE49-F238E27FC236}">
                  <a16:creationId xmlns:a16="http://schemas.microsoft.com/office/drawing/2014/main" id="{0FB16F17-740D-907A-8CE8-EB8396F33229}"/>
                </a:ext>
              </a:extLst>
            </p:cNvPr>
            <p:cNvSpPr/>
            <p:nvPr/>
          </p:nvSpPr>
          <p:spPr>
            <a:xfrm>
              <a:off x="7529462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1" name="Google Shape;3280;p78">
              <a:extLst>
                <a:ext uri="{FF2B5EF4-FFF2-40B4-BE49-F238E27FC236}">
                  <a16:creationId xmlns:a16="http://schemas.microsoft.com/office/drawing/2014/main" id="{43A5EF78-09C3-E28A-7A99-D570D22EA9D3}"/>
                </a:ext>
              </a:extLst>
            </p:cNvPr>
            <p:cNvSpPr/>
            <p:nvPr/>
          </p:nvSpPr>
          <p:spPr>
            <a:xfrm>
              <a:off x="7529462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2" name="Google Shape;3281;p78">
              <a:extLst>
                <a:ext uri="{FF2B5EF4-FFF2-40B4-BE49-F238E27FC236}">
                  <a16:creationId xmlns:a16="http://schemas.microsoft.com/office/drawing/2014/main" id="{E943584C-AC84-65B0-3E3F-6540C2F38296}"/>
                </a:ext>
              </a:extLst>
            </p:cNvPr>
            <p:cNvSpPr/>
            <p:nvPr/>
          </p:nvSpPr>
          <p:spPr>
            <a:xfrm>
              <a:off x="7529462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3" name="Google Shape;3282;p78">
              <a:extLst>
                <a:ext uri="{FF2B5EF4-FFF2-40B4-BE49-F238E27FC236}">
                  <a16:creationId xmlns:a16="http://schemas.microsoft.com/office/drawing/2014/main" id="{A0DAAE3A-47E3-BF78-A8C4-7E2174286141}"/>
                </a:ext>
              </a:extLst>
            </p:cNvPr>
            <p:cNvSpPr/>
            <p:nvPr/>
          </p:nvSpPr>
          <p:spPr>
            <a:xfrm>
              <a:off x="7529462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4" name="Google Shape;3283;p78">
              <a:extLst>
                <a:ext uri="{FF2B5EF4-FFF2-40B4-BE49-F238E27FC236}">
                  <a16:creationId xmlns:a16="http://schemas.microsoft.com/office/drawing/2014/main" id="{A61577D5-88F4-59B1-C308-93563ADF2C86}"/>
                </a:ext>
              </a:extLst>
            </p:cNvPr>
            <p:cNvSpPr/>
            <p:nvPr/>
          </p:nvSpPr>
          <p:spPr>
            <a:xfrm>
              <a:off x="752946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5" name="Google Shape;3284;p78">
              <a:extLst>
                <a:ext uri="{FF2B5EF4-FFF2-40B4-BE49-F238E27FC236}">
                  <a16:creationId xmlns:a16="http://schemas.microsoft.com/office/drawing/2014/main" id="{FBE48097-909B-D0A0-B712-7FE299FF461E}"/>
                </a:ext>
              </a:extLst>
            </p:cNvPr>
            <p:cNvSpPr/>
            <p:nvPr/>
          </p:nvSpPr>
          <p:spPr>
            <a:xfrm>
              <a:off x="7428207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6" name="Google Shape;3285;p78">
              <a:extLst>
                <a:ext uri="{FF2B5EF4-FFF2-40B4-BE49-F238E27FC236}">
                  <a16:creationId xmlns:a16="http://schemas.microsoft.com/office/drawing/2014/main" id="{61CF270B-5734-CAEC-5611-B46B722CBEE5}"/>
                </a:ext>
              </a:extLst>
            </p:cNvPr>
            <p:cNvSpPr/>
            <p:nvPr/>
          </p:nvSpPr>
          <p:spPr>
            <a:xfrm>
              <a:off x="7428207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7" name="Google Shape;3286;p78">
              <a:extLst>
                <a:ext uri="{FF2B5EF4-FFF2-40B4-BE49-F238E27FC236}">
                  <a16:creationId xmlns:a16="http://schemas.microsoft.com/office/drawing/2014/main" id="{AF1072DC-98A8-595C-F823-F69B0DDC2CA2}"/>
                </a:ext>
              </a:extLst>
            </p:cNvPr>
            <p:cNvSpPr/>
            <p:nvPr/>
          </p:nvSpPr>
          <p:spPr>
            <a:xfrm>
              <a:off x="742820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8" name="Google Shape;3287;p78">
              <a:extLst>
                <a:ext uri="{FF2B5EF4-FFF2-40B4-BE49-F238E27FC236}">
                  <a16:creationId xmlns:a16="http://schemas.microsoft.com/office/drawing/2014/main" id="{692ECC36-B3CF-823F-9248-6DEFECD0213E}"/>
                </a:ext>
              </a:extLst>
            </p:cNvPr>
            <p:cNvSpPr/>
            <p:nvPr/>
          </p:nvSpPr>
          <p:spPr>
            <a:xfrm>
              <a:off x="742820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9" name="Google Shape;3288;p78">
              <a:extLst>
                <a:ext uri="{FF2B5EF4-FFF2-40B4-BE49-F238E27FC236}">
                  <a16:creationId xmlns:a16="http://schemas.microsoft.com/office/drawing/2014/main" id="{942FBA8B-6D8C-485C-086E-B29A0CE7CA0A}"/>
                </a:ext>
              </a:extLst>
            </p:cNvPr>
            <p:cNvSpPr/>
            <p:nvPr/>
          </p:nvSpPr>
          <p:spPr>
            <a:xfrm>
              <a:off x="742820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0" name="Google Shape;3289;p78">
              <a:extLst>
                <a:ext uri="{FF2B5EF4-FFF2-40B4-BE49-F238E27FC236}">
                  <a16:creationId xmlns:a16="http://schemas.microsoft.com/office/drawing/2014/main" id="{5FDB458E-B14A-64D7-01DE-54AC5ADA6922}"/>
                </a:ext>
              </a:extLst>
            </p:cNvPr>
            <p:cNvSpPr/>
            <p:nvPr/>
          </p:nvSpPr>
          <p:spPr>
            <a:xfrm>
              <a:off x="7428207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1" name="Google Shape;3290;p78">
              <a:extLst>
                <a:ext uri="{FF2B5EF4-FFF2-40B4-BE49-F238E27FC236}">
                  <a16:creationId xmlns:a16="http://schemas.microsoft.com/office/drawing/2014/main" id="{346EE6B1-E5A4-24C6-7E1B-32B94CD56C11}"/>
                </a:ext>
              </a:extLst>
            </p:cNvPr>
            <p:cNvSpPr/>
            <p:nvPr/>
          </p:nvSpPr>
          <p:spPr>
            <a:xfrm>
              <a:off x="7326918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2" name="Google Shape;3291;p78">
              <a:extLst>
                <a:ext uri="{FF2B5EF4-FFF2-40B4-BE49-F238E27FC236}">
                  <a16:creationId xmlns:a16="http://schemas.microsoft.com/office/drawing/2014/main" id="{0B556B04-FC7F-4E29-9E10-1432B8712DBE}"/>
                </a:ext>
              </a:extLst>
            </p:cNvPr>
            <p:cNvSpPr/>
            <p:nvPr/>
          </p:nvSpPr>
          <p:spPr>
            <a:xfrm>
              <a:off x="7326918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3" name="Google Shape;3292;p78">
              <a:extLst>
                <a:ext uri="{FF2B5EF4-FFF2-40B4-BE49-F238E27FC236}">
                  <a16:creationId xmlns:a16="http://schemas.microsoft.com/office/drawing/2014/main" id="{15565129-30F9-D1D4-D13A-954CA1B942EA}"/>
                </a:ext>
              </a:extLst>
            </p:cNvPr>
            <p:cNvSpPr/>
            <p:nvPr/>
          </p:nvSpPr>
          <p:spPr>
            <a:xfrm>
              <a:off x="7326918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4" name="Google Shape;3293;p78">
              <a:extLst>
                <a:ext uri="{FF2B5EF4-FFF2-40B4-BE49-F238E27FC236}">
                  <a16:creationId xmlns:a16="http://schemas.microsoft.com/office/drawing/2014/main" id="{98316375-41CA-7256-F474-D17CD76743D4}"/>
                </a:ext>
              </a:extLst>
            </p:cNvPr>
            <p:cNvSpPr/>
            <p:nvPr/>
          </p:nvSpPr>
          <p:spPr>
            <a:xfrm>
              <a:off x="7326918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5" name="Google Shape;3294;p78">
              <a:extLst>
                <a:ext uri="{FF2B5EF4-FFF2-40B4-BE49-F238E27FC236}">
                  <a16:creationId xmlns:a16="http://schemas.microsoft.com/office/drawing/2014/main" id="{350FCF0E-6433-16FC-DB45-95C2EDFA12F0}"/>
                </a:ext>
              </a:extLst>
            </p:cNvPr>
            <p:cNvSpPr/>
            <p:nvPr/>
          </p:nvSpPr>
          <p:spPr>
            <a:xfrm>
              <a:off x="7225663" y="3283867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6" name="Google Shape;3295;p78">
              <a:extLst>
                <a:ext uri="{FF2B5EF4-FFF2-40B4-BE49-F238E27FC236}">
                  <a16:creationId xmlns:a16="http://schemas.microsoft.com/office/drawing/2014/main" id="{8602BE03-F194-6AEA-E2CD-4638FBD4AB16}"/>
                </a:ext>
              </a:extLst>
            </p:cNvPr>
            <p:cNvSpPr/>
            <p:nvPr/>
          </p:nvSpPr>
          <p:spPr>
            <a:xfrm>
              <a:off x="7225663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7" name="Google Shape;3296;p78">
              <a:extLst>
                <a:ext uri="{FF2B5EF4-FFF2-40B4-BE49-F238E27FC236}">
                  <a16:creationId xmlns:a16="http://schemas.microsoft.com/office/drawing/2014/main" id="{C114A75A-8E6D-D86A-F7F2-C62C3D533207}"/>
                </a:ext>
              </a:extLst>
            </p:cNvPr>
            <p:cNvSpPr/>
            <p:nvPr/>
          </p:nvSpPr>
          <p:spPr>
            <a:xfrm>
              <a:off x="7225663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8" name="Google Shape;3297;p78">
              <a:extLst>
                <a:ext uri="{FF2B5EF4-FFF2-40B4-BE49-F238E27FC236}">
                  <a16:creationId xmlns:a16="http://schemas.microsoft.com/office/drawing/2014/main" id="{76F86F7A-39D9-B598-1694-56683AA41258}"/>
                </a:ext>
              </a:extLst>
            </p:cNvPr>
            <p:cNvSpPr/>
            <p:nvPr/>
          </p:nvSpPr>
          <p:spPr>
            <a:xfrm>
              <a:off x="7225663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9" name="Google Shape;3298;p78">
              <a:extLst>
                <a:ext uri="{FF2B5EF4-FFF2-40B4-BE49-F238E27FC236}">
                  <a16:creationId xmlns:a16="http://schemas.microsoft.com/office/drawing/2014/main" id="{5ECB3356-DB14-2210-D012-97E4E06CC5EA}"/>
                </a:ext>
              </a:extLst>
            </p:cNvPr>
            <p:cNvSpPr/>
            <p:nvPr/>
          </p:nvSpPr>
          <p:spPr>
            <a:xfrm>
              <a:off x="7225663" y="1360784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0" name="Google Shape;3299;p78">
              <a:extLst>
                <a:ext uri="{FF2B5EF4-FFF2-40B4-BE49-F238E27FC236}">
                  <a16:creationId xmlns:a16="http://schemas.microsoft.com/office/drawing/2014/main" id="{0F6A9DEC-C321-24A6-9B0C-DA0E849C89F4}"/>
                </a:ext>
              </a:extLst>
            </p:cNvPr>
            <p:cNvSpPr/>
            <p:nvPr/>
          </p:nvSpPr>
          <p:spPr>
            <a:xfrm>
              <a:off x="7225663" y="1158240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1" name="Google Shape;3300;p78">
              <a:extLst>
                <a:ext uri="{FF2B5EF4-FFF2-40B4-BE49-F238E27FC236}">
                  <a16:creationId xmlns:a16="http://schemas.microsoft.com/office/drawing/2014/main" id="{1B6D0AF8-A64B-C936-E4AA-CE40577BF5F0}"/>
                </a:ext>
              </a:extLst>
            </p:cNvPr>
            <p:cNvSpPr/>
            <p:nvPr/>
          </p:nvSpPr>
          <p:spPr>
            <a:xfrm>
              <a:off x="7124375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2" name="Google Shape;3301;p78">
              <a:extLst>
                <a:ext uri="{FF2B5EF4-FFF2-40B4-BE49-F238E27FC236}">
                  <a16:creationId xmlns:a16="http://schemas.microsoft.com/office/drawing/2014/main" id="{20813EF6-A903-6021-5326-E1A910FB06CB}"/>
                </a:ext>
              </a:extLst>
            </p:cNvPr>
            <p:cNvSpPr/>
            <p:nvPr/>
          </p:nvSpPr>
          <p:spPr>
            <a:xfrm>
              <a:off x="7124375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3" name="Google Shape;3302;p78">
              <a:extLst>
                <a:ext uri="{FF2B5EF4-FFF2-40B4-BE49-F238E27FC236}">
                  <a16:creationId xmlns:a16="http://schemas.microsoft.com/office/drawing/2014/main" id="{5B14B8FE-9750-5A14-99B5-B14C4BE28606}"/>
                </a:ext>
              </a:extLst>
            </p:cNvPr>
            <p:cNvSpPr/>
            <p:nvPr/>
          </p:nvSpPr>
          <p:spPr>
            <a:xfrm>
              <a:off x="7124375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4" name="Google Shape;3303;p78">
              <a:extLst>
                <a:ext uri="{FF2B5EF4-FFF2-40B4-BE49-F238E27FC236}">
                  <a16:creationId xmlns:a16="http://schemas.microsoft.com/office/drawing/2014/main" id="{B4426327-F947-D2C6-DF25-13526CBCA4B4}"/>
                </a:ext>
              </a:extLst>
            </p:cNvPr>
            <p:cNvSpPr/>
            <p:nvPr/>
          </p:nvSpPr>
          <p:spPr>
            <a:xfrm>
              <a:off x="7124375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5" name="Google Shape;3304;p78">
              <a:extLst>
                <a:ext uri="{FF2B5EF4-FFF2-40B4-BE49-F238E27FC236}">
                  <a16:creationId xmlns:a16="http://schemas.microsoft.com/office/drawing/2014/main" id="{8EE0456B-0373-A037-F37B-F99796C86AD1}"/>
                </a:ext>
              </a:extLst>
            </p:cNvPr>
            <p:cNvSpPr/>
            <p:nvPr/>
          </p:nvSpPr>
          <p:spPr>
            <a:xfrm>
              <a:off x="7124375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6" name="Google Shape;3305;p78">
              <a:extLst>
                <a:ext uri="{FF2B5EF4-FFF2-40B4-BE49-F238E27FC236}">
                  <a16:creationId xmlns:a16="http://schemas.microsoft.com/office/drawing/2014/main" id="{5B05E396-DDE4-7F5D-D4A0-579D37EAF98B}"/>
                </a:ext>
              </a:extLst>
            </p:cNvPr>
            <p:cNvSpPr/>
            <p:nvPr/>
          </p:nvSpPr>
          <p:spPr>
            <a:xfrm>
              <a:off x="7023385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7" name="Google Shape;3306;p78">
              <a:extLst>
                <a:ext uri="{FF2B5EF4-FFF2-40B4-BE49-F238E27FC236}">
                  <a16:creationId xmlns:a16="http://schemas.microsoft.com/office/drawing/2014/main" id="{188BC7C9-13A8-0052-B724-B32072B32EBD}"/>
                </a:ext>
              </a:extLst>
            </p:cNvPr>
            <p:cNvSpPr/>
            <p:nvPr/>
          </p:nvSpPr>
          <p:spPr>
            <a:xfrm>
              <a:off x="7023385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8" name="Google Shape;3307;p78">
              <a:extLst>
                <a:ext uri="{FF2B5EF4-FFF2-40B4-BE49-F238E27FC236}">
                  <a16:creationId xmlns:a16="http://schemas.microsoft.com/office/drawing/2014/main" id="{513C4A3F-2E33-C22A-C8DC-83BCBBED5621}"/>
                </a:ext>
              </a:extLst>
            </p:cNvPr>
            <p:cNvSpPr/>
            <p:nvPr/>
          </p:nvSpPr>
          <p:spPr>
            <a:xfrm>
              <a:off x="7023385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9" name="Google Shape;3308;p78">
              <a:extLst>
                <a:ext uri="{FF2B5EF4-FFF2-40B4-BE49-F238E27FC236}">
                  <a16:creationId xmlns:a16="http://schemas.microsoft.com/office/drawing/2014/main" id="{F19A85BA-5DEB-773B-311D-FFC8F0ABBB42}"/>
                </a:ext>
              </a:extLst>
            </p:cNvPr>
            <p:cNvSpPr/>
            <p:nvPr/>
          </p:nvSpPr>
          <p:spPr>
            <a:xfrm>
              <a:off x="7023385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0" name="Google Shape;3309;p78">
              <a:extLst>
                <a:ext uri="{FF2B5EF4-FFF2-40B4-BE49-F238E27FC236}">
                  <a16:creationId xmlns:a16="http://schemas.microsoft.com/office/drawing/2014/main" id="{3FE76124-5004-C34F-8A4B-DADFA68C05FE}"/>
                </a:ext>
              </a:extLst>
            </p:cNvPr>
            <p:cNvSpPr/>
            <p:nvPr/>
          </p:nvSpPr>
          <p:spPr>
            <a:xfrm>
              <a:off x="7023385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1" name="Google Shape;3310;p78">
              <a:extLst>
                <a:ext uri="{FF2B5EF4-FFF2-40B4-BE49-F238E27FC236}">
                  <a16:creationId xmlns:a16="http://schemas.microsoft.com/office/drawing/2014/main" id="{662D8B4A-A384-F407-F348-960055D4573A}"/>
                </a:ext>
              </a:extLst>
            </p:cNvPr>
            <p:cNvSpPr/>
            <p:nvPr/>
          </p:nvSpPr>
          <p:spPr>
            <a:xfrm>
              <a:off x="7023385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2" name="Google Shape;3311;p78">
              <a:extLst>
                <a:ext uri="{FF2B5EF4-FFF2-40B4-BE49-F238E27FC236}">
                  <a16:creationId xmlns:a16="http://schemas.microsoft.com/office/drawing/2014/main" id="{09BE5B93-8E8D-F586-4B99-7CF420642A49}"/>
                </a:ext>
              </a:extLst>
            </p:cNvPr>
            <p:cNvSpPr/>
            <p:nvPr/>
          </p:nvSpPr>
          <p:spPr>
            <a:xfrm>
              <a:off x="7023385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3" name="Google Shape;3312;p78">
              <a:extLst>
                <a:ext uri="{FF2B5EF4-FFF2-40B4-BE49-F238E27FC236}">
                  <a16:creationId xmlns:a16="http://schemas.microsoft.com/office/drawing/2014/main" id="{873D331A-8B1D-8883-B576-EAD3130AC364}"/>
                </a:ext>
              </a:extLst>
            </p:cNvPr>
            <p:cNvSpPr/>
            <p:nvPr/>
          </p:nvSpPr>
          <p:spPr>
            <a:xfrm>
              <a:off x="7023385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4" name="Google Shape;3313;p78">
              <a:extLst>
                <a:ext uri="{FF2B5EF4-FFF2-40B4-BE49-F238E27FC236}">
                  <a16:creationId xmlns:a16="http://schemas.microsoft.com/office/drawing/2014/main" id="{D925EC3B-5122-1410-5D98-A5E838E87224}"/>
                </a:ext>
              </a:extLst>
            </p:cNvPr>
            <p:cNvSpPr/>
            <p:nvPr/>
          </p:nvSpPr>
          <p:spPr>
            <a:xfrm>
              <a:off x="692209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5" name="Google Shape;3314;p78">
              <a:extLst>
                <a:ext uri="{FF2B5EF4-FFF2-40B4-BE49-F238E27FC236}">
                  <a16:creationId xmlns:a16="http://schemas.microsoft.com/office/drawing/2014/main" id="{FF0279B0-C3B0-4EBF-344B-1C62924969C6}"/>
                </a:ext>
              </a:extLst>
            </p:cNvPr>
            <p:cNvSpPr/>
            <p:nvPr/>
          </p:nvSpPr>
          <p:spPr>
            <a:xfrm>
              <a:off x="692209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6" name="Google Shape;3315;p78">
              <a:extLst>
                <a:ext uri="{FF2B5EF4-FFF2-40B4-BE49-F238E27FC236}">
                  <a16:creationId xmlns:a16="http://schemas.microsoft.com/office/drawing/2014/main" id="{1D57651E-2A64-8F54-2EDE-6460247E5D78}"/>
                </a:ext>
              </a:extLst>
            </p:cNvPr>
            <p:cNvSpPr/>
            <p:nvPr/>
          </p:nvSpPr>
          <p:spPr>
            <a:xfrm>
              <a:off x="692209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7" name="Google Shape;3316;p78">
              <a:extLst>
                <a:ext uri="{FF2B5EF4-FFF2-40B4-BE49-F238E27FC236}">
                  <a16:creationId xmlns:a16="http://schemas.microsoft.com/office/drawing/2014/main" id="{21A26688-6C9F-C8A0-2A46-A6E95D133BF1}"/>
                </a:ext>
              </a:extLst>
            </p:cNvPr>
            <p:cNvSpPr/>
            <p:nvPr/>
          </p:nvSpPr>
          <p:spPr>
            <a:xfrm>
              <a:off x="692209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8" name="Google Shape;3317;p78">
              <a:extLst>
                <a:ext uri="{FF2B5EF4-FFF2-40B4-BE49-F238E27FC236}">
                  <a16:creationId xmlns:a16="http://schemas.microsoft.com/office/drawing/2014/main" id="{6F3C0A4C-D7CC-1815-756C-3EAF87619F39}"/>
                </a:ext>
              </a:extLst>
            </p:cNvPr>
            <p:cNvSpPr/>
            <p:nvPr/>
          </p:nvSpPr>
          <p:spPr>
            <a:xfrm>
              <a:off x="692209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9" name="Google Shape;3318;p78">
              <a:extLst>
                <a:ext uri="{FF2B5EF4-FFF2-40B4-BE49-F238E27FC236}">
                  <a16:creationId xmlns:a16="http://schemas.microsoft.com/office/drawing/2014/main" id="{3C0272AE-0941-F72F-35F5-21E24B20D7AA}"/>
                </a:ext>
              </a:extLst>
            </p:cNvPr>
            <p:cNvSpPr/>
            <p:nvPr/>
          </p:nvSpPr>
          <p:spPr>
            <a:xfrm>
              <a:off x="692209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0" name="Google Shape;3319;p78">
              <a:extLst>
                <a:ext uri="{FF2B5EF4-FFF2-40B4-BE49-F238E27FC236}">
                  <a16:creationId xmlns:a16="http://schemas.microsoft.com/office/drawing/2014/main" id="{C4B5A369-9A1F-9FEE-97FC-D2EEDD142D0F}"/>
                </a:ext>
              </a:extLst>
            </p:cNvPr>
            <p:cNvSpPr/>
            <p:nvPr/>
          </p:nvSpPr>
          <p:spPr>
            <a:xfrm>
              <a:off x="692209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1" name="Google Shape;3320;p78">
              <a:extLst>
                <a:ext uri="{FF2B5EF4-FFF2-40B4-BE49-F238E27FC236}">
                  <a16:creationId xmlns:a16="http://schemas.microsoft.com/office/drawing/2014/main" id="{FFF9F53E-A568-52F0-D5BB-C0F87E7354A7}"/>
                </a:ext>
              </a:extLst>
            </p:cNvPr>
            <p:cNvSpPr/>
            <p:nvPr/>
          </p:nvSpPr>
          <p:spPr>
            <a:xfrm>
              <a:off x="6922097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2" name="Google Shape;3321;p78">
              <a:extLst>
                <a:ext uri="{FF2B5EF4-FFF2-40B4-BE49-F238E27FC236}">
                  <a16:creationId xmlns:a16="http://schemas.microsoft.com/office/drawing/2014/main" id="{E2938C62-BF40-FFF2-0887-D94F1D1DE6A4}"/>
                </a:ext>
              </a:extLst>
            </p:cNvPr>
            <p:cNvSpPr/>
            <p:nvPr/>
          </p:nvSpPr>
          <p:spPr>
            <a:xfrm>
              <a:off x="6820842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3322;p78">
              <a:extLst>
                <a:ext uri="{FF2B5EF4-FFF2-40B4-BE49-F238E27FC236}">
                  <a16:creationId xmlns:a16="http://schemas.microsoft.com/office/drawing/2014/main" id="{CF6BF07F-BECF-B165-137A-73EBF5C66E92}"/>
                </a:ext>
              </a:extLst>
            </p:cNvPr>
            <p:cNvSpPr/>
            <p:nvPr/>
          </p:nvSpPr>
          <p:spPr>
            <a:xfrm>
              <a:off x="6820842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4" name="Google Shape;3323;p78">
              <a:extLst>
                <a:ext uri="{FF2B5EF4-FFF2-40B4-BE49-F238E27FC236}">
                  <a16:creationId xmlns:a16="http://schemas.microsoft.com/office/drawing/2014/main" id="{65A3307C-10E8-2FCD-751A-5F6DC9A18DA4}"/>
                </a:ext>
              </a:extLst>
            </p:cNvPr>
            <p:cNvSpPr/>
            <p:nvPr/>
          </p:nvSpPr>
          <p:spPr>
            <a:xfrm>
              <a:off x="6820842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5" name="Google Shape;3324;p78">
              <a:extLst>
                <a:ext uri="{FF2B5EF4-FFF2-40B4-BE49-F238E27FC236}">
                  <a16:creationId xmlns:a16="http://schemas.microsoft.com/office/drawing/2014/main" id="{0337720F-8544-F50E-26BE-98DEBD62E900}"/>
                </a:ext>
              </a:extLst>
            </p:cNvPr>
            <p:cNvSpPr/>
            <p:nvPr/>
          </p:nvSpPr>
          <p:spPr>
            <a:xfrm>
              <a:off x="6820842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3325;p78">
              <a:extLst>
                <a:ext uri="{FF2B5EF4-FFF2-40B4-BE49-F238E27FC236}">
                  <a16:creationId xmlns:a16="http://schemas.microsoft.com/office/drawing/2014/main" id="{EB20C4CB-BFEF-7D32-5BF5-B02C43870FE0}"/>
                </a:ext>
              </a:extLst>
            </p:cNvPr>
            <p:cNvSpPr/>
            <p:nvPr/>
          </p:nvSpPr>
          <p:spPr>
            <a:xfrm>
              <a:off x="6820842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7" name="Google Shape;3326;p78">
              <a:extLst>
                <a:ext uri="{FF2B5EF4-FFF2-40B4-BE49-F238E27FC236}">
                  <a16:creationId xmlns:a16="http://schemas.microsoft.com/office/drawing/2014/main" id="{A55744B3-52B1-3DD6-1467-94EB6DD49322}"/>
                </a:ext>
              </a:extLst>
            </p:cNvPr>
            <p:cNvSpPr/>
            <p:nvPr/>
          </p:nvSpPr>
          <p:spPr>
            <a:xfrm>
              <a:off x="6820842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8" name="Google Shape;3327;p78">
              <a:extLst>
                <a:ext uri="{FF2B5EF4-FFF2-40B4-BE49-F238E27FC236}">
                  <a16:creationId xmlns:a16="http://schemas.microsoft.com/office/drawing/2014/main" id="{5C35D18E-8E76-7FF5-43CD-E5604FCB8690}"/>
                </a:ext>
              </a:extLst>
            </p:cNvPr>
            <p:cNvSpPr/>
            <p:nvPr/>
          </p:nvSpPr>
          <p:spPr>
            <a:xfrm>
              <a:off x="671955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3328;p78">
              <a:extLst>
                <a:ext uri="{FF2B5EF4-FFF2-40B4-BE49-F238E27FC236}">
                  <a16:creationId xmlns:a16="http://schemas.microsoft.com/office/drawing/2014/main" id="{18DC5F9D-291A-12ED-53F1-D7B532598E2B}"/>
                </a:ext>
              </a:extLst>
            </p:cNvPr>
            <p:cNvSpPr/>
            <p:nvPr/>
          </p:nvSpPr>
          <p:spPr>
            <a:xfrm>
              <a:off x="671955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0" name="Google Shape;3329;p78">
              <a:extLst>
                <a:ext uri="{FF2B5EF4-FFF2-40B4-BE49-F238E27FC236}">
                  <a16:creationId xmlns:a16="http://schemas.microsoft.com/office/drawing/2014/main" id="{95FE67F7-A45F-F8B8-7EC6-935751851C7B}"/>
                </a:ext>
              </a:extLst>
            </p:cNvPr>
            <p:cNvSpPr/>
            <p:nvPr/>
          </p:nvSpPr>
          <p:spPr>
            <a:xfrm>
              <a:off x="671955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1" name="Google Shape;3330;p78">
              <a:extLst>
                <a:ext uri="{FF2B5EF4-FFF2-40B4-BE49-F238E27FC236}">
                  <a16:creationId xmlns:a16="http://schemas.microsoft.com/office/drawing/2014/main" id="{95F9D8B8-7B4A-039B-1CC2-A963D8770739}"/>
                </a:ext>
              </a:extLst>
            </p:cNvPr>
            <p:cNvSpPr/>
            <p:nvPr/>
          </p:nvSpPr>
          <p:spPr>
            <a:xfrm>
              <a:off x="671955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3331;p78">
              <a:extLst>
                <a:ext uri="{FF2B5EF4-FFF2-40B4-BE49-F238E27FC236}">
                  <a16:creationId xmlns:a16="http://schemas.microsoft.com/office/drawing/2014/main" id="{2BF90739-9B90-2F4E-3E4F-D56409868AAB}"/>
                </a:ext>
              </a:extLst>
            </p:cNvPr>
            <p:cNvSpPr/>
            <p:nvPr/>
          </p:nvSpPr>
          <p:spPr>
            <a:xfrm>
              <a:off x="671955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3" name="Google Shape;3332;p78">
              <a:extLst>
                <a:ext uri="{FF2B5EF4-FFF2-40B4-BE49-F238E27FC236}">
                  <a16:creationId xmlns:a16="http://schemas.microsoft.com/office/drawing/2014/main" id="{4F75442F-4EA0-0263-029C-01CB238C0941}"/>
                </a:ext>
              </a:extLst>
            </p:cNvPr>
            <p:cNvSpPr/>
            <p:nvPr/>
          </p:nvSpPr>
          <p:spPr>
            <a:xfrm>
              <a:off x="6719553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4" name="Google Shape;3333;p78">
              <a:extLst>
                <a:ext uri="{FF2B5EF4-FFF2-40B4-BE49-F238E27FC236}">
                  <a16:creationId xmlns:a16="http://schemas.microsoft.com/office/drawing/2014/main" id="{C73C62DB-67A0-CB17-0018-7AEDDC2752F7}"/>
                </a:ext>
              </a:extLst>
            </p:cNvPr>
            <p:cNvSpPr/>
            <p:nvPr/>
          </p:nvSpPr>
          <p:spPr>
            <a:xfrm>
              <a:off x="6618265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3334;p78">
              <a:extLst>
                <a:ext uri="{FF2B5EF4-FFF2-40B4-BE49-F238E27FC236}">
                  <a16:creationId xmlns:a16="http://schemas.microsoft.com/office/drawing/2014/main" id="{367DE425-1D69-7C4F-0F92-28D5D7AD66FA}"/>
                </a:ext>
              </a:extLst>
            </p:cNvPr>
            <p:cNvSpPr/>
            <p:nvPr/>
          </p:nvSpPr>
          <p:spPr>
            <a:xfrm>
              <a:off x="6618265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6" name="Google Shape;3335;p78">
              <a:extLst>
                <a:ext uri="{FF2B5EF4-FFF2-40B4-BE49-F238E27FC236}">
                  <a16:creationId xmlns:a16="http://schemas.microsoft.com/office/drawing/2014/main" id="{4DAF5A62-C0A4-7788-A095-E96985049CD9}"/>
                </a:ext>
              </a:extLst>
            </p:cNvPr>
            <p:cNvSpPr/>
            <p:nvPr/>
          </p:nvSpPr>
          <p:spPr>
            <a:xfrm>
              <a:off x="6618265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7" name="Google Shape;3336;p78">
              <a:extLst>
                <a:ext uri="{FF2B5EF4-FFF2-40B4-BE49-F238E27FC236}">
                  <a16:creationId xmlns:a16="http://schemas.microsoft.com/office/drawing/2014/main" id="{CF249FFD-B889-2BDC-CBA3-DDAAB30C7B4C}"/>
                </a:ext>
              </a:extLst>
            </p:cNvPr>
            <p:cNvSpPr/>
            <p:nvPr/>
          </p:nvSpPr>
          <p:spPr>
            <a:xfrm>
              <a:off x="6618265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8" name="Google Shape;3337;p78">
              <a:extLst>
                <a:ext uri="{FF2B5EF4-FFF2-40B4-BE49-F238E27FC236}">
                  <a16:creationId xmlns:a16="http://schemas.microsoft.com/office/drawing/2014/main" id="{4FF2A51C-A178-6114-C40C-1F9666BC9709}"/>
                </a:ext>
              </a:extLst>
            </p:cNvPr>
            <p:cNvSpPr/>
            <p:nvPr/>
          </p:nvSpPr>
          <p:spPr>
            <a:xfrm>
              <a:off x="6517275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3338;p78">
              <a:extLst>
                <a:ext uri="{FF2B5EF4-FFF2-40B4-BE49-F238E27FC236}">
                  <a16:creationId xmlns:a16="http://schemas.microsoft.com/office/drawing/2014/main" id="{D7AF682D-CFAF-D852-B1F2-27C5EB507CBE}"/>
                </a:ext>
              </a:extLst>
            </p:cNvPr>
            <p:cNvSpPr/>
            <p:nvPr/>
          </p:nvSpPr>
          <p:spPr>
            <a:xfrm>
              <a:off x="6517275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3339;p78">
              <a:extLst>
                <a:ext uri="{FF2B5EF4-FFF2-40B4-BE49-F238E27FC236}">
                  <a16:creationId xmlns:a16="http://schemas.microsoft.com/office/drawing/2014/main" id="{E0757C5F-7638-9FF7-F88F-F1B2980891A2}"/>
                </a:ext>
              </a:extLst>
            </p:cNvPr>
            <p:cNvSpPr/>
            <p:nvPr/>
          </p:nvSpPr>
          <p:spPr>
            <a:xfrm>
              <a:off x="6517275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1" name="Google Shape;3340;p78">
              <a:extLst>
                <a:ext uri="{FF2B5EF4-FFF2-40B4-BE49-F238E27FC236}">
                  <a16:creationId xmlns:a16="http://schemas.microsoft.com/office/drawing/2014/main" id="{AA476898-9F05-3367-F381-E9FA1FD5D2B4}"/>
                </a:ext>
              </a:extLst>
            </p:cNvPr>
            <p:cNvSpPr/>
            <p:nvPr/>
          </p:nvSpPr>
          <p:spPr>
            <a:xfrm>
              <a:off x="6517275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2" name="Google Shape;3341;p78">
              <a:extLst>
                <a:ext uri="{FF2B5EF4-FFF2-40B4-BE49-F238E27FC236}">
                  <a16:creationId xmlns:a16="http://schemas.microsoft.com/office/drawing/2014/main" id="{8AFA103D-71D9-C0C0-4F28-0ADA8AAEDF28}"/>
                </a:ext>
              </a:extLst>
            </p:cNvPr>
            <p:cNvSpPr/>
            <p:nvPr/>
          </p:nvSpPr>
          <p:spPr>
            <a:xfrm>
              <a:off x="6517275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3342;p78">
              <a:extLst>
                <a:ext uri="{FF2B5EF4-FFF2-40B4-BE49-F238E27FC236}">
                  <a16:creationId xmlns:a16="http://schemas.microsoft.com/office/drawing/2014/main" id="{C5760E93-7844-F2EB-E31D-33F7E2E1F3FA}"/>
                </a:ext>
              </a:extLst>
            </p:cNvPr>
            <p:cNvSpPr/>
            <p:nvPr/>
          </p:nvSpPr>
          <p:spPr>
            <a:xfrm>
              <a:off x="651727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3343;p78">
              <a:extLst>
                <a:ext uri="{FF2B5EF4-FFF2-40B4-BE49-F238E27FC236}">
                  <a16:creationId xmlns:a16="http://schemas.microsoft.com/office/drawing/2014/main" id="{29B515FF-DEF7-38BE-2DF1-92F3F1758794}"/>
                </a:ext>
              </a:extLst>
            </p:cNvPr>
            <p:cNvSpPr/>
            <p:nvPr/>
          </p:nvSpPr>
          <p:spPr>
            <a:xfrm>
              <a:off x="6416020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5" name="Google Shape;3344;p78">
              <a:extLst>
                <a:ext uri="{FF2B5EF4-FFF2-40B4-BE49-F238E27FC236}">
                  <a16:creationId xmlns:a16="http://schemas.microsoft.com/office/drawing/2014/main" id="{91D7E07A-A4B1-A169-6E23-1010BA215765}"/>
                </a:ext>
              </a:extLst>
            </p:cNvPr>
            <p:cNvSpPr/>
            <p:nvPr/>
          </p:nvSpPr>
          <p:spPr>
            <a:xfrm>
              <a:off x="6416020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6" name="Google Shape;3345;p78">
              <a:extLst>
                <a:ext uri="{FF2B5EF4-FFF2-40B4-BE49-F238E27FC236}">
                  <a16:creationId xmlns:a16="http://schemas.microsoft.com/office/drawing/2014/main" id="{4FA74E6A-BBC2-960C-00E7-80E58703F62E}"/>
                </a:ext>
              </a:extLst>
            </p:cNvPr>
            <p:cNvSpPr/>
            <p:nvPr/>
          </p:nvSpPr>
          <p:spPr>
            <a:xfrm>
              <a:off x="641602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7" name="Google Shape;3346;p78">
              <a:extLst>
                <a:ext uri="{FF2B5EF4-FFF2-40B4-BE49-F238E27FC236}">
                  <a16:creationId xmlns:a16="http://schemas.microsoft.com/office/drawing/2014/main" id="{E07CF3D1-BE7B-B507-C8CE-C3EC69FCAC6B}"/>
                </a:ext>
              </a:extLst>
            </p:cNvPr>
            <p:cNvSpPr/>
            <p:nvPr/>
          </p:nvSpPr>
          <p:spPr>
            <a:xfrm>
              <a:off x="631473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3347;p78">
              <a:extLst>
                <a:ext uri="{FF2B5EF4-FFF2-40B4-BE49-F238E27FC236}">
                  <a16:creationId xmlns:a16="http://schemas.microsoft.com/office/drawing/2014/main" id="{C12640E2-59BD-4CB9-4E02-3C95EBF92B8A}"/>
                </a:ext>
              </a:extLst>
            </p:cNvPr>
            <p:cNvSpPr/>
            <p:nvPr/>
          </p:nvSpPr>
          <p:spPr>
            <a:xfrm>
              <a:off x="6314732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80" name="椭圆 1579">
            <a:extLst>
              <a:ext uri="{FF2B5EF4-FFF2-40B4-BE49-F238E27FC236}">
                <a16:creationId xmlns:a16="http://schemas.microsoft.com/office/drawing/2014/main" id="{D25DF513-423E-8FE8-2DB7-3A395CB35388}"/>
              </a:ext>
            </a:extLst>
          </p:cNvPr>
          <p:cNvSpPr/>
          <p:nvPr userDrawn="1"/>
        </p:nvSpPr>
        <p:spPr>
          <a:xfrm>
            <a:off x="7067538" y="1416534"/>
            <a:ext cx="372986" cy="372986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89" name="椭圆 1588">
            <a:extLst>
              <a:ext uri="{FF2B5EF4-FFF2-40B4-BE49-F238E27FC236}">
                <a16:creationId xmlns:a16="http://schemas.microsoft.com/office/drawing/2014/main" id="{85E22DED-ADDD-C12A-319C-89CB17F87175}"/>
              </a:ext>
            </a:extLst>
          </p:cNvPr>
          <p:cNvSpPr/>
          <p:nvPr userDrawn="1"/>
        </p:nvSpPr>
        <p:spPr>
          <a:xfrm>
            <a:off x="4103326" y="471357"/>
            <a:ext cx="914400" cy="914400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90" name="椭圆 1589">
            <a:extLst>
              <a:ext uri="{FF2B5EF4-FFF2-40B4-BE49-F238E27FC236}">
                <a16:creationId xmlns:a16="http://schemas.microsoft.com/office/drawing/2014/main" id="{F9163429-EB36-2FFC-9BDF-32FA3C367A45}"/>
              </a:ext>
            </a:extLst>
          </p:cNvPr>
          <p:cNvSpPr/>
          <p:nvPr userDrawn="1"/>
        </p:nvSpPr>
        <p:spPr>
          <a:xfrm>
            <a:off x="7012850" y="-791248"/>
            <a:ext cx="1925499" cy="1925499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92" name="椭圆 1591">
            <a:extLst>
              <a:ext uri="{FF2B5EF4-FFF2-40B4-BE49-F238E27FC236}">
                <a16:creationId xmlns:a16="http://schemas.microsoft.com/office/drawing/2014/main" id="{1DE55457-2428-4C93-2429-2F98DF3DCA85}"/>
              </a:ext>
            </a:extLst>
          </p:cNvPr>
          <p:cNvSpPr/>
          <p:nvPr userDrawn="1"/>
        </p:nvSpPr>
        <p:spPr>
          <a:xfrm>
            <a:off x="9855681" y="4946408"/>
            <a:ext cx="843469" cy="843469"/>
          </a:xfrm>
          <a:prstGeom prst="ellipse">
            <a:avLst/>
          </a:prstGeom>
          <a:gradFill>
            <a:gsLst>
              <a:gs pos="0">
                <a:srgbClr val="5699FF">
                  <a:alpha val="25000"/>
                </a:srgbClr>
              </a:gs>
              <a:gs pos="100000">
                <a:srgbClr val="5699FF">
                  <a:alpha val="6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47348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 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>
            <a:extLst>
              <a:ext uri="{FF2B5EF4-FFF2-40B4-BE49-F238E27FC236}">
                <a16:creationId xmlns:a16="http://schemas.microsoft.com/office/drawing/2014/main" id="{92D47C10-5E54-3127-0D0F-85B80CE39A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BDCA9A-1047-4492-BFCE-AEE0D6DF56DF}" type="datetimeFigureOut">
              <a:rPr lang="zh-CN" altLang="en-US" smtClean="0"/>
              <a:t>2023/12/18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63D5134D-4DAE-C8DB-523F-2D4439148CC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C977C3B0-1792-CA87-8DFE-3BB2C5E379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761899-B7A7-49D5-A94D-21C02947F7EC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6" name="椭圆 5">
            <a:extLst>
              <a:ext uri="{FF2B5EF4-FFF2-40B4-BE49-F238E27FC236}">
                <a16:creationId xmlns:a16="http://schemas.microsoft.com/office/drawing/2014/main" id="{BFF3E90E-0891-A87A-5316-4FA947B920DF}"/>
              </a:ext>
            </a:extLst>
          </p:cNvPr>
          <p:cNvSpPr/>
          <p:nvPr userDrawn="1"/>
        </p:nvSpPr>
        <p:spPr>
          <a:xfrm>
            <a:off x="-820762" y="-552655"/>
            <a:ext cx="1925499" cy="1925499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731F9656-391A-22A0-E4AD-4E74F049125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1543" b="16111"/>
          <a:stretch/>
        </p:blipFill>
        <p:spPr>
          <a:xfrm>
            <a:off x="0" y="4932500"/>
            <a:ext cx="12192000" cy="1925499"/>
          </a:xfrm>
          <a:custGeom>
            <a:avLst/>
            <a:gdLst>
              <a:gd name="connsiteX0" fmla="*/ 0 w 12192000"/>
              <a:gd name="connsiteY0" fmla="*/ 0 h 5753100"/>
              <a:gd name="connsiteX1" fmla="*/ 12192000 w 12192000"/>
              <a:gd name="connsiteY1" fmla="*/ 0 h 5753100"/>
              <a:gd name="connsiteX2" fmla="*/ 12192000 w 12192000"/>
              <a:gd name="connsiteY2" fmla="*/ 5753100 h 5753100"/>
              <a:gd name="connsiteX3" fmla="*/ 0 w 12192000"/>
              <a:gd name="connsiteY3" fmla="*/ 5753100 h 575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5753100">
                <a:moveTo>
                  <a:pt x="0" y="0"/>
                </a:moveTo>
                <a:lnTo>
                  <a:pt x="12192000" y="0"/>
                </a:lnTo>
                <a:lnTo>
                  <a:pt x="12192000" y="5753100"/>
                </a:lnTo>
                <a:lnTo>
                  <a:pt x="0" y="5753100"/>
                </a:lnTo>
                <a:close/>
              </a:path>
            </a:pathLst>
          </a:custGeom>
        </p:spPr>
      </p:pic>
      <p:grpSp>
        <p:nvGrpSpPr>
          <p:cNvPr id="8" name="组合 7">
            <a:extLst>
              <a:ext uri="{FF2B5EF4-FFF2-40B4-BE49-F238E27FC236}">
                <a16:creationId xmlns:a16="http://schemas.microsoft.com/office/drawing/2014/main" id="{CEC39C69-4ADC-B5F4-4731-CDAE2210FBCE}"/>
              </a:ext>
            </a:extLst>
          </p:cNvPr>
          <p:cNvGrpSpPr/>
          <p:nvPr userDrawn="1"/>
        </p:nvGrpSpPr>
        <p:grpSpPr>
          <a:xfrm>
            <a:off x="1347635" y="1247557"/>
            <a:ext cx="9496729" cy="4828389"/>
            <a:chOff x="1152244" y="1158240"/>
            <a:chExt cx="9496729" cy="4828389"/>
          </a:xfrm>
          <a:solidFill>
            <a:srgbClr val="5699FF">
              <a:alpha val="12000"/>
            </a:srgbClr>
          </a:solidFill>
        </p:grpSpPr>
        <p:sp>
          <p:nvSpPr>
            <p:cNvPr id="9" name="Google Shape;1776;p78">
              <a:extLst>
                <a:ext uri="{FF2B5EF4-FFF2-40B4-BE49-F238E27FC236}">
                  <a16:creationId xmlns:a16="http://schemas.microsoft.com/office/drawing/2014/main" id="{F0ABA6D5-A3C7-44FC-90E6-1A5DE58508AE}"/>
                </a:ext>
              </a:extLst>
            </p:cNvPr>
            <p:cNvSpPr/>
            <p:nvPr/>
          </p:nvSpPr>
          <p:spPr>
            <a:xfrm>
              <a:off x="9149047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" name="Google Shape;1777;p78">
              <a:extLst>
                <a:ext uri="{FF2B5EF4-FFF2-40B4-BE49-F238E27FC236}">
                  <a16:creationId xmlns:a16="http://schemas.microsoft.com/office/drawing/2014/main" id="{1D8C726E-0227-B71B-2375-44793FDC31EC}"/>
                </a:ext>
              </a:extLst>
            </p:cNvPr>
            <p:cNvSpPr/>
            <p:nvPr/>
          </p:nvSpPr>
          <p:spPr>
            <a:xfrm>
              <a:off x="9149047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" name="Google Shape;1778;p78">
              <a:extLst>
                <a:ext uri="{FF2B5EF4-FFF2-40B4-BE49-F238E27FC236}">
                  <a16:creationId xmlns:a16="http://schemas.microsoft.com/office/drawing/2014/main" id="{41E06493-9D1C-5067-C8C3-642FB21CCD05}"/>
                </a:ext>
              </a:extLst>
            </p:cNvPr>
            <p:cNvSpPr/>
            <p:nvPr/>
          </p:nvSpPr>
          <p:spPr>
            <a:xfrm>
              <a:off x="9149047" y="500470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" name="Google Shape;1779;p78">
              <a:extLst>
                <a:ext uri="{FF2B5EF4-FFF2-40B4-BE49-F238E27FC236}">
                  <a16:creationId xmlns:a16="http://schemas.microsoft.com/office/drawing/2014/main" id="{F5AC204C-A1A6-E505-45E3-6B7F378916EA}"/>
                </a:ext>
              </a:extLst>
            </p:cNvPr>
            <p:cNvSpPr/>
            <p:nvPr/>
          </p:nvSpPr>
          <p:spPr>
            <a:xfrm>
              <a:off x="9250302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" name="Google Shape;1780;p78">
              <a:extLst>
                <a:ext uri="{FF2B5EF4-FFF2-40B4-BE49-F238E27FC236}">
                  <a16:creationId xmlns:a16="http://schemas.microsoft.com/office/drawing/2014/main" id="{2C8F4352-A52C-AA9D-EE3D-274B4A7969D8}"/>
                </a:ext>
              </a:extLst>
            </p:cNvPr>
            <p:cNvSpPr/>
            <p:nvPr/>
          </p:nvSpPr>
          <p:spPr>
            <a:xfrm>
              <a:off x="9250302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" name="Google Shape;1781;p78">
              <a:extLst>
                <a:ext uri="{FF2B5EF4-FFF2-40B4-BE49-F238E27FC236}">
                  <a16:creationId xmlns:a16="http://schemas.microsoft.com/office/drawing/2014/main" id="{70B5DE97-6BEF-6B27-C3FC-82FCCFA43A80}"/>
                </a:ext>
              </a:extLst>
            </p:cNvPr>
            <p:cNvSpPr/>
            <p:nvPr/>
          </p:nvSpPr>
          <p:spPr>
            <a:xfrm>
              <a:off x="9351292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" name="Google Shape;1782;p78">
              <a:extLst>
                <a:ext uri="{FF2B5EF4-FFF2-40B4-BE49-F238E27FC236}">
                  <a16:creationId xmlns:a16="http://schemas.microsoft.com/office/drawing/2014/main" id="{F9BECCD7-4B0D-11A2-3B2A-C425F4A590B0}"/>
                </a:ext>
              </a:extLst>
            </p:cNvPr>
            <p:cNvSpPr/>
            <p:nvPr/>
          </p:nvSpPr>
          <p:spPr>
            <a:xfrm>
              <a:off x="9351292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" name="Google Shape;1783;p78">
              <a:extLst>
                <a:ext uri="{FF2B5EF4-FFF2-40B4-BE49-F238E27FC236}">
                  <a16:creationId xmlns:a16="http://schemas.microsoft.com/office/drawing/2014/main" id="{365D881E-7AD5-2277-67FC-418B7AD5E28B}"/>
                </a:ext>
              </a:extLst>
            </p:cNvPr>
            <p:cNvSpPr/>
            <p:nvPr/>
          </p:nvSpPr>
          <p:spPr>
            <a:xfrm>
              <a:off x="9351292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" name="Google Shape;1784;p78">
              <a:extLst>
                <a:ext uri="{FF2B5EF4-FFF2-40B4-BE49-F238E27FC236}">
                  <a16:creationId xmlns:a16="http://schemas.microsoft.com/office/drawing/2014/main" id="{CA955876-76D5-0413-23AA-126B5F497472}"/>
                </a:ext>
              </a:extLst>
            </p:cNvPr>
            <p:cNvSpPr/>
            <p:nvPr/>
          </p:nvSpPr>
          <p:spPr>
            <a:xfrm>
              <a:off x="9452580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" name="Google Shape;1785;p78">
              <a:extLst>
                <a:ext uri="{FF2B5EF4-FFF2-40B4-BE49-F238E27FC236}">
                  <a16:creationId xmlns:a16="http://schemas.microsoft.com/office/drawing/2014/main" id="{7B8FF337-D5B3-CE30-EA3A-488F21EBF6E2}"/>
                </a:ext>
              </a:extLst>
            </p:cNvPr>
            <p:cNvSpPr/>
            <p:nvPr/>
          </p:nvSpPr>
          <p:spPr>
            <a:xfrm>
              <a:off x="9452580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" name="Google Shape;1786;p78">
              <a:extLst>
                <a:ext uri="{FF2B5EF4-FFF2-40B4-BE49-F238E27FC236}">
                  <a16:creationId xmlns:a16="http://schemas.microsoft.com/office/drawing/2014/main" id="{193B4474-D9BE-3C6E-3947-D316A1242041}"/>
                </a:ext>
              </a:extLst>
            </p:cNvPr>
            <p:cNvSpPr/>
            <p:nvPr/>
          </p:nvSpPr>
          <p:spPr>
            <a:xfrm>
              <a:off x="9452580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" name="Google Shape;1787;p78">
              <a:extLst>
                <a:ext uri="{FF2B5EF4-FFF2-40B4-BE49-F238E27FC236}">
                  <a16:creationId xmlns:a16="http://schemas.microsoft.com/office/drawing/2014/main" id="{C4E630BA-2EB7-2F2C-B200-962716881D3B}"/>
                </a:ext>
              </a:extLst>
            </p:cNvPr>
            <p:cNvSpPr/>
            <p:nvPr/>
          </p:nvSpPr>
          <p:spPr>
            <a:xfrm>
              <a:off x="9452580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" name="Google Shape;1788;p78">
              <a:extLst>
                <a:ext uri="{FF2B5EF4-FFF2-40B4-BE49-F238E27FC236}">
                  <a16:creationId xmlns:a16="http://schemas.microsoft.com/office/drawing/2014/main" id="{3F5AAA3A-21AB-D3B8-AAD0-659DD2E3DE07}"/>
                </a:ext>
              </a:extLst>
            </p:cNvPr>
            <p:cNvSpPr/>
            <p:nvPr/>
          </p:nvSpPr>
          <p:spPr>
            <a:xfrm>
              <a:off x="9452580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" name="Google Shape;1789;p78">
              <a:extLst>
                <a:ext uri="{FF2B5EF4-FFF2-40B4-BE49-F238E27FC236}">
                  <a16:creationId xmlns:a16="http://schemas.microsoft.com/office/drawing/2014/main" id="{200EE150-3E8D-6EA3-566E-987AA0DFB7B4}"/>
                </a:ext>
              </a:extLst>
            </p:cNvPr>
            <p:cNvSpPr/>
            <p:nvPr/>
          </p:nvSpPr>
          <p:spPr>
            <a:xfrm>
              <a:off x="9657017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" name="Google Shape;1790;p78">
              <a:extLst>
                <a:ext uri="{FF2B5EF4-FFF2-40B4-BE49-F238E27FC236}">
                  <a16:creationId xmlns:a16="http://schemas.microsoft.com/office/drawing/2014/main" id="{4B022E23-54B1-FB98-2999-EAE3D68BC283}"/>
                </a:ext>
              </a:extLst>
            </p:cNvPr>
            <p:cNvSpPr/>
            <p:nvPr/>
          </p:nvSpPr>
          <p:spPr>
            <a:xfrm>
              <a:off x="9657017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" name="Google Shape;1791;p78">
              <a:extLst>
                <a:ext uri="{FF2B5EF4-FFF2-40B4-BE49-F238E27FC236}">
                  <a16:creationId xmlns:a16="http://schemas.microsoft.com/office/drawing/2014/main" id="{F1218B16-A84B-8037-13FA-CD7AEDEBD810}"/>
                </a:ext>
              </a:extLst>
            </p:cNvPr>
            <p:cNvSpPr/>
            <p:nvPr/>
          </p:nvSpPr>
          <p:spPr>
            <a:xfrm>
              <a:off x="9657017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" name="Google Shape;1792;p78">
              <a:extLst>
                <a:ext uri="{FF2B5EF4-FFF2-40B4-BE49-F238E27FC236}">
                  <a16:creationId xmlns:a16="http://schemas.microsoft.com/office/drawing/2014/main" id="{2CF9EAE0-A698-0DB9-4D0C-118A41E2E7F5}"/>
                </a:ext>
              </a:extLst>
            </p:cNvPr>
            <p:cNvSpPr/>
            <p:nvPr/>
          </p:nvSpPr>
          <p:spPr>
            <a:xfrm>
              <a:off x="9657017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" name="Google Shape;1793;p78">
              <a:extLst>
                <a:ext uri="{FF2B5EF4-FFF2-40B4-BE49-F238E27FC236}">
                  <a16:creationId xmlns:a16="http://schemas.microsoft.com/office/drawing/2014/main" id="{5EE56D06-0884-400F-6384-CEF6D2322BE2}"/>
                </a:ext>
              </a:extLst>
            </p:cNvPr>
            <p:cNvSpPr/>
            <p:nvPr/>
          </p:nvSpPr>
          <p:spPr>
            <a:xfrm>
              <a:off x="9657017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" name="Google Shape;1794;p78">
              <a:extLst>
                <a:ext uri="{FF2B5EF4-FFF2-40B4-BE49-F238E27FC236}">
                  <a16:creationId xmlns:a16="http://schemas.microsoft.com/office/drawing/2014/main" id="{C4D2FFB2-620F-5CEF-8A21-01E42976F95A}"/>
                </a:ext>
              </a:extLst>
            </p:cNvPr>
            <p:cNvSpPr/>
            <p:nvPr/>
          </p:nvSpPr>
          <p:spPr>
            <a:xfrm>
              <a:off x="9759369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" name="Google Shape;1795;p78">
              <a:extLst>
                <a:ext uri="{FF2B5EF4-FFF2-40B4-BE49-F238E27FC236}">
                  <a16:creationId xmlns:a16="http://schemas.microsoft.com/office/drawing/2014/main" id="{0426E24F-298C-FC45-4C19-4D0AE9354650}"/>
                </a:ext>
              </a:extLst>
            </p:cNvPr>
            <p:cNvSpPr/>
            <p:nvPr/>
          </p:nvSpPr>
          <p:spPr>
            <a:xfrm>
              <a:off x="9759369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" name="Google Shape;1796;p78">
              <a:extLst>
                <a:ext uri="{FF2B5EF4-FFF2-40B4-BE49-F238E27FC236}">
                  <a16:creationId xmlns:a16="http://schemas.microsoft.com/office/drawing/2014/main" id="{5B4857E3-E647-01C7-84E0-535B179E65F6}"/>
                </a:ext>
              </a:extLst>
            </p:cNvPr>
            <p:cNvSpPr/>
            <p:nvPr/>
          </p:nvSpPr>
          <p:spPr>
            <a:xfrm>
              <a:off x="9759369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" name="Google Shape;1797;p78">
              <a:extLst>
                <a:ext uri="{FF2B5EF4-FFF2-40B4-BE49-F238E27FC236}">
                  <a16:creationId xmlns:a16="http://schemas.microsoft.com/office/drawing/2014/main" id="{FCCC7624-662E-CA9E-10B3-5EF73A082393}"/>
                </a:ext>
              </a:extLst>
            </p:cNvPr>
            <p:cNvSpPr/>
            <p:nvPr/>
          </p:nvSpPr>
          <p:spPr>
            <a:xfrm>
              <a:off x="9351292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" name="Google Shape;1798;p78">
              <a:extLst>
                <a:ext uri="{FF2B5EF4-FFF2-40B4-BE49-F238E27FC236}">
                  <a16:creationId xmlns:a16="http://schemas.microsoft.com/office/drawing/2014/main" id="{5F522473-7DED-7C6B-4920-D4C2B29B5529}"/>
                </a:ext>
              </a:extLst>
            </p:cNvPr>
            <p:cNvSpPr/>
            <p:nvPr/>
          </p:nvSpPr>
          <p:spPr>
            <a:xfrm>
              <a:off x="925030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" name="Google Shape;1799;p78">
              <a:extLst>
                <a:ext uri="{FF2B5EF4-FFF2-40B4-BE49-F238E27FC236}">
                  <a16:creationId xmlns:a16="http://schemas.microsoft.com/office/drawing/2014/main" id="{187F0757-5136-6243-975B-9D8C7722F756}"/>
                </a:ext>
              </a:extLst>
            </p:cNvPr>
            <p:cNvSpPr/>
            <p:nvPr/>
          </p:nvSpPr>
          <p:spPr>
            <a:xfrm>
              <a:off x="9149047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" name="Google Shape;1800;p78">
              <a:extLst>
                <a:ext uri="{FF2B5EF4-FFF2-40B4-BE49-F238E27FC236}">
                  <a16:creationId xmlns:a16="http://schemas.microsoft.com/office/drawing/2014/main" id="{A33E3065-0273-F388-2426-F6BB518371A1}"/>
                </a:ext>
              </a:extLst>
            </p:cNvPr>
            <p:cNvSpPr/>
            <p:nvPr/>
          </p:nvSpPr>
          <p:spPr>
            <a:xfrm>
              <a:off x="8744192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" name="Google Shape;1801;p78">
              <a:extLst>
                <a:ext uri="{FF2B5EF4-FFF2-40B4-BE49-F238E27FC236}">
                  <a16:creationId xmlns:a16="http://schemas.microsoft.com/office/drawing/2014/main" id="{53ECA9D9-7763-9DC1-7E28-222CC03526EC}"/>
                </a:ext>
              </a:extLst>
            </p:cNvPr>
            <p:cNvSpPr/>
            <p:nvPr/>
          </p:nvSpPr>
          <p:spPr>
            <a:xfrm>
              <a:off x="874419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" name="Google Shape;1802;p78">
              <a:extLst>
                <a:ext uri="{FF2B5EF4-FFF2-40B4-BE49-F238E27FC236}">
                  <a16:creationId xmlns:a16="http://schemas.microsoft.com/office/drawing/2014/main" id="{D5714459-1EC0-31E8-21A6-6DA5E4BB1880}"/>
                </a:ext>
              </a:extLst>
            </p:cNvPr>
            <p:cNvSpPr/>
            <p:nvPr/>
          </p:nvSpPr>
          <p:spPr>
            <a:xfrm>
              <a:off x="8845215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" name="Google Shape;1803;p78">
              <a:extLst>
                <a:ext uri="{FF2B5EF4-FFF2-40B4-BE49-F238E27FC236}">
                  <a16:creationId xmlns:a16="http://schemas.microsoft.com/office/drawing/2014/main" id="{B48095E5-CBA2-9D44-2DEB-491AC7983D3D}"/>
                </a:ext>
              </a:extLst>
            </p:cNvPr>
            <p:cNvSpPr/>
            <p:nvPr/>
          </p:nvSpPr>
          <p:spPr>
            <a:xfrm>
              <a:off x="8845215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" name="Google Shape;1804;p78">
              <a:extLst>
                <a:ext uri="{FF2B5EF4-FFF2-40B4-BE49-F238E27FC236}">
                  <a16:creationId xmlns:a16="http://schemas.microsoft.com/office/drawing/2014/main" id="{9DDC7FC9-6D9A-3FED-E836-FAD7524FF37F}"/>
                </a:ext>
              </a:extLst>
            </p:cNvPr>
            <p:cNvSpPr/>
            <p:nvPr/>
          </p:nvSpPr>
          <p:spPr>
            <a:xfrm>
              <a:off x="8845215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" name="Google Shape;1805;p78">
              <a:extLst>
                <a:ext uri="{FF2B5EF4-FFF2-40B4-BE49-F238E27FC236}">
                  <a16:creationId xmlns:a16="http://schemas.microsoft.com/office/drawing/2014/main" id="{A7EE3869-C0A4-8941-9031-C1980D166279}"/>
                </a:ext>
              </a:extLst>
            </p:cNvPr>
            <p:cNvSpPr/>
            <p:nvPr/>
          </p:nvSpPr>
          <p:spPr>
            <a:xfrm>
              <a:off x="8946470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" name="Google Shape;1806;p78">
              <a:extLst>
                <a:ext uri="{FF2B5EF4-FFF2-40B4-BE49-F238E27FC236}">
                  <a16:creationId xmlns:a16="http://schemas.microsoft.com/office/drawing/2014/main" id="{2D766476-332F-3133-5C35-38B7F787C5F7}"/>
                </a:ext>
              </a:extLst>
            </p:cNvPr>
            <p:cNvSpPr/>
            <p:nvPr/>
          </p:nvSpPr>
          <p:spPr>
            <a:xfrm>
              <a:off x="8946470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" name="Google Shape;1807;p78">
              <a:extLst>
                <a:ext uri="{FF2B5EF4-FFF2-40B4-BE49-F238E27FC236}">
                  <a16:creationId xmlns:a16="http://schemas.microsoft.com/office/drawing/2014/main" id="{E700581A-630E-71C5-973B-7556A05239DF}"/>
                </a:ext>
              </a:extLst>
            </p:cNvPr>
            <p:cNvSpPr/>
            <p:nvPr/>
          </p:nvSpPr>
          <p:spPr>
            <a:xfrm>
              <a:off x="8946470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" name="Google Shape;1808;p78">
              <a:extLst>
                <a:ext uri="{FF2B5EF4-FFF2-40B4-BE49-F238E27FC236}">
                  <a16:creationId xmlns:a16="http://schemas.microsoft.com/office/drawing/2014/main" id="{E384792E-6952-F0A3-053E-F86B10CA146C}"/>
                </a:ext>
              </a:extLst>
            </p:cNvPr>
            <p:cNvSpPr/>
            <p:nvPr/>
          </p:nvSpPr>
          <p:spPr>
            <a:xfrm>
              <a:off x="8946470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" name="Google Shape;1809;p78">
              <a:extLst>
                <a:ext uri="{FF2B5EF4-FFF2-40B4-BE49-F238E27FC236}">
                  <a16:creationId xmlns:a16="http://schemas.microsoft.com/office/drawing/2014/main" id="{87781D50-38BB-DDDB-3A0A-FF3321C6920E}"/>
                </a:ext>
              </a:extLst>
            </p:cNvPr>
            <p:cNvSpPr/>
            <p:nvPr/>
          </p:nvSpPr>
          <p:spPr>
            <a:xfrm>
              <a:off x="9047759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" name="Google Shape;1810;p78">
              <a:extLst>
                <a:ext uri="{FF2B5EF4-FFF2-40B4-BE49-F238E27FC236}">
                  <a16:creationId xmlns:a16="http://schemas.microsoft.com/office/drawing/2014/main" id="{B887F83E-FAF7-3038-B03E-F14DC3579C0A}"/>
                </a:ext>
              </a:extLst>
            </p:cNvPr>
            <p:cNvSpPr/>
            <p:nvPr/>
          </p:nvSpPr>
          <p:spPr>
            <a:xfrm>
              <a:off x="9047759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" name="Google Shape;1811;p78">
              <a:extLst>
                <a:ext uri="{FF2B5EF4-FFF2-40B4-BE49-F238E27FC236}">
                  <a16:creationId xmlns:a16="http://schemas.microsoft.com/office/drawing/2014/main" id="{AB000D45-CDFC-DAAE-84B6-EF106E08E96E}"/>
                </a:ext>
              </a:extLst>
            </p:cNvPr>
            <p:cNvSpPr/>
            <p:nvPr/>
          </p:nvSpPr>
          <p:spPr>
            <a:xfrm>
              <a:off x="9047759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" name="Google Shape;1812;p78">
              <a:extLst>
                <a:ext uri="{FF2B5EF4-FFF2-40B4-BE49-F238E27FC236}">
                  <a16:creationId xmlns:a16="http://schemas.microsoft.com/office/drawing/2014/main" id="{F3B9E03C-FE83-D097-CDBD-71741F412157}"/>
                </a:ext>
              </a:extLst>
            </p:cNvPr>
            <p:cNvSpPr/>
            <p:nvPr/>
          </p:nvSpPr>
          <p:spPr>
            <a:xfrm>
              <a:off x="9047759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" name="Google Shape;1813;p78">
              <a:extLst>
                <a:ext uri="{FF2B5EF4-FFF2-40B4-BE49-F238E27FC236}">
                  <a16:creationId xmlns:a16="http://schemas.microsoft.com/office/drawing/2014/main" id="{E3228A7F-727E-3120-F62B-987D7B8D06B5}"/>
                </a:ext>
              </a:extLst>
            </p:cNvPr>
            <p:cNvSpPr/>
            <p:nvPr/>
          </p:nvSpPr>
          <p:spPr>
            <a:xfrm>
              <a:off x="9047759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" name="Google Shape;1814;p78">
              <a:extLst>
                <a:ext uri="{FF2B5EF4-FFF2-40B4-BE49-F238E27FC236}">
                  <a16:creationId xmlns:a16="http://schemas.microsoft.com/office/drawing/2014/main" id="{FE6E85A2-177C-75A2-EF37-E25A5EC4164D}"/>
                </a:ext>
              </a:extLst>
            </p:cNvPr>
            <p:cNvSpPr/>
            <p:nvPr/>
          </p:nvSpPr>
          <p:spPr>
            <a:xfrm>
              <a:off x="10363777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" name="Google Shape;1815;p78">
              <a:extLst>
                <a:ext uri="{FF2B5EF4-FFF2-40B4-BE49-F238E27FC236}">
                  <a16:creationId xmlns:a16="http://schemas.microsoft.com/office/drawing/2014/main" id="{513F3FD8-695E-EC1F-4AC2-8DA6EA83D5C0}"/>
                </a:ext>
              </a:extLst>
            </p:cNvPr>
            <p:cNvSpPr/>
            <p:nvPr/>
          </p:nvSpPr>
          <p:spPr>
            <a:xfrm>
              <a:off x="9958956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" name="Google Shape;1816;p78">
              <a:extLst>
                <a:ext uri="{FF2B5EF4-FFF2-40B4-BE49-F238E27FC236}">
                  <a16:creationId xmlns:a16="http://schemas.microsoft.com/office/drawing/2014/main" id="{77DDD728-EC90-7086-A4A6-E83BF20A8E34}"/>
                </a:ext>
              </a:extLst>
            </p:cNvPr>
            <p:cNvSpPr/>
            <p:nvPr/>
          </p:nvSpPr>
          <p:spPr>
            <a:xfrm>
              <a:off x="9958956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" name="Google Shape;1817;p78">
              <a:extLst>
                <a:ext uri="{FF2B5EF4-FFF2-40B4-BE49-F238E27FC236}">
                  <a16:creationId xmlns:a16="http://schemas.microsoft.com/office/drawing/2014/main" id="{D7D2A79B-0C0E-390B-5BFC-D4FC809EEED7}"/>
                </a:ext>
              </a:extLst>
            </p:cNvPr>
            <p:cNvSpPr/>
            <p:nvPr/>
          </p:nvSpPr>
          <p:spPr>
            <a:xfrm>
              <a:off x="10060211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" name="Google Shape;1818;p78">
              <a:extLst>
                <a:ext uri="{FF2B5EF4-FFF2-40B4-BE49-F238E27FC236}">
                  <a16:creationId xmlns:a16="http://schemas.microsoft.com/office/drawing/2014/main" id="{CCE246C8-D5B4-A64B-CE99-30D75A85B872}"/>
                </a:ext>
              </a:extLst>
            </p:cNvPr>
            <p:cNvSpPr/>
            <p:nvPr/>
          </p:nvSpPr>
          <p:spPr>
            <a:xfrm>
              <a:off x="9857402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" name="Google Shape;1819;p78">
              <a:extLst>
                <a:ext uri="{FF2B5EF4-FFF2-40B4-BE49-F238E27FC236}">
                  <a16:creationId xmlns:a16="http://schemas.microsoft.com/office/drawing/2014/main" id="{284427FD-44DE-9B21-D73D-E6BA1B7D9D06}"/>
                </a:ext>
              </a:extLst>
            </p:cNvPr>
            <p:cNvSpPr/>
            <p:nvPr/>
          </p:nvSpPr>
          <p:spPr>
            <a:xfrm>
              <a:off x="965512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" name="Google Shape;1820;p78">
              <a:extLst>
                <a:ext uri="{FF2B5EF4-FFF2-40B4-BE49-F238E27FC236}">
                  <a16:creationId xmlns:a16="http://schemas.microsoft.com/office/drawing/2014/main" id="{C58C14D8-C1A7-0B00-8CD9-3543257D2E47}"/>
                </a:ext>
              </a:extLst>
            </p:cNvPr>
            <p:cNvSpPr/>
            <p:nvPr/>
          </p:nvSpPr>
          <p:spPr>
            <a:xfrm>
              <a:off x="9149047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" name="Google Shape;1821;p78">
              <a:extLst>
                <a:ext uri="{FF2B5EF4-FFF2-40B4-BE49-F238E27FC236}">
                  <a16:creationId xmlns:a16="http://schemas.microsoft.com/office/drawing/2014/main" id="{7ABB1747-8A39-2AFA-C41E-38D33E2141DE}"/>
                </a:ext>
              </a:extLst>
            </p:cNvPr>
            <p:cNvSpPr/>
            <p:nvPr/>
          </p:nvSpPr>
          <p:spPr>
            <a:xfrm>
              <a:off x="9452580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" name="Google Shape;1822;p78">
              <a:extLst>
                <a:ext uri="{FF2B5EF4-FFF2-40B4-BE49-F238E27FC236}">
                  <a16:creationId xmlns:a16="http://schemas.microsoft.com/office/drawing/2014/main" id="{6B2ACD80-205A-E8A4-9607-1ECCEB24EAC0}"/>
                </a:ext>
              </a:extLst>
            </p:cNvPr>
            <p:cNvSpPr/>
            <p:nvPr/>
          </p:nvSpPr>
          <p:spPr>
            <a:xfrm>
              <a:off x="9452580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" name="Google Shape;1823;p78">
              <a:extLst>
                <a:ext uri="{FF2B5EF4-FFF2-40B4-BE49-F238E27FC236}">
                  <a16:creationId xmlns:a16="http://schemas.microsoft.com/office/drawing/2014/main" id="{32BE4056-1932-F3AF-4601-4152D1AF209F}"/>
                </a:ext>
              </a:extLst>
            </p:cNvPr>
            <p:cNvSpPr/>
            <p:nvPr/>
          </p:nvSpPr>
          <p:spPr>
            <a:xfrm>
              <a:off x="9351292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" name="Google Shape;1824;p78">
              <a:extLst>
                <a:ext uri="{FF2B5EF4-FFF2-40B4-BE49-F238E27FC236}">
                  <a16:creationId xmlns:a16="http://schemas.microsoft.com/office/drawing/2014/main" id="{06E45A3E-684A-8516-677D-B7119F4AAF3F}"/>
                </a:ext>
              </a:extLst>
            </p:cNvPr>
            <p:cNvSpPr/>
            <p:nvPr/>
          </p:nvSpPr>
          <p:spPr>
            <a:xfrm>
              <a:off x="9351292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" name="Google Shape;1825;p78">
              <a:extLst>
                <a:ext uri="{FF2B5EF4-FFF2-40B4-BE49-F238E27FC236}">
                  <a16:creationId xmlns:a16="http://schemas.microsoft.com/office/drawing/2014/main" id="{CB5E15F9-EEFE-5D61-B096-E78EEC6E1825}"/>
                </a:ext>
              </a:extLst>
            </p:cNvPr>
            <p:cNvSpPr/>
            <p:nvPr/>
          </p:nvSpPr>
          <p:spPr>
            <a:xfrm>
              <a:off x="9250302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" name="Google Shape;1826;p78">
              <a:extLst>
                <a:ext uri="{FF2B5EF4-FFF2-40B4-BE49-F238E27FC236}">
                  <a16:creationId xmlns:a16="http://schemas.microsoft.com/office/drawing/2014/main" id="{215919BC-7FC7-157A-39AB-CE92EB488451}"/>
                </a:ext>
              </a:extLst>
            </p:cNvPr>
            <p:cNvSpPr/>
            <p:nvPr/>
          </p:nvSpPr>
          <p:spPr>
            <a:xfrm>
              <a:off x="9250302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" name="Google Shape;1827;p78">
              <a:extLst>
                <a:ext uri="{FF2B5EF4-FFF2-40B4-BE49-F238E27FC236}">
                  <a16:creationId xmlns:a16="http://schemas.microsoft.com/office/drawing/2014/main" id="{6DA98149-205F-CD3D-CE2F-FF302E1A8662}"/>
                </a:ext>
              </a:extLst>
            </p:cNvPr>
            <p:cNvSpPr/>
            <p:nvPr/>
          </p:nvSpPr>
          <p:spPr>
            <a:xfrm>
              <a:off x="10262489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" name="Google Shape;1828;p78">
              <a:extLst>
                <a:ext uri="{FF2B5EF4-FFF2-40B4-BE49-F238E27FC236}">
                  <a16:creationId xmlns:a16="http://schemas.microsoft.com/office/drawing/2014/main" id="{3B086140-AD17-A71D-71A8-426B14C84641}"/>
                </a:ext>
              </a:extLst>
            </p:cNvPr>
            <p:cNvSpPr/>
            <p:nvPr/>
          </p:nvSpPr>
          <p:spPr>
            <a:xfrm>
              <a:off x="10161234" y="561207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" name="Google Shape;1829;p78">
              <a:extLst>
                <a:ext uri="{FF2B5EF4-FFF2-40B4-BE49-F238E27FC236}">
                  <a16:creationId xmlns:a16="http://schemas.microsoft.com/office/drawing/2014/main" id="{3CB68A0B-2CD7-69E3-53E1-E1E2DDB6693E}"/>
                </a:ext>
              </a:extLst>
            </p:cNvPr>
            <p:cNvSpPr/>
            <p:nvPr/>
          </p:nvSpPr>
          <p:spPr>
            <a:xfrm>
              <a:off x="10161234" y="5510783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" name="Google Shape;1830;p78">
              <a:extLst>
                <a:ext uri="{FF2B5EF4-FFF2-40B4-BE49-F238E27FC236}">
                  <a16:creationId xmlns:a16="http://schemas.microsoft.com/office/drawing/2014/main" id="{9700A01B-84A8-FA9B-B40C-0438D5E220A2}"/>
                </a:ext>
              </a:extLst>
            </p:cNvPr>
            <p:cNvSpPr/>
            <p:nvPr/>
          </p:nvSpPr>
          <p:spPr>
            <a:xfrm>
              <a:off x="10060211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" name="Google Shape;1831;p78">
              <a:extLst>
                <a:ext uri="{FF2B5EF4-FFF2-40B4-BE49-F238E27FC236}">
                  <a16:creationId xmlns:a16="http://schemas.microsoft.com/office/drawing/2014/main" id="{1DAEC78F-1A02-3E45-7311-3C5F0545A932}"/>
                </a:ext>
              </a:extLst>
            </p:cNvPr>
            <p:cNvSpPr/>
            <p:nvPr/>
          </p:nvSpPr>
          <p:spPr>
            <a:xfrm>
              <a:off x="9452580" y="561207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" name="Google Shape;1832;p78">
              <a:extLst>
                <a:ext uri="{FF2B5EF4-FFF2-40B4-BE49-F238E27FC236}">
                  <a16:creationId xmlns:a16="http://schemas.microsoft.com/office/drawing/2014/main" id="{A64A06B9-3A24-D3A9-6180-7E4C9AEC994B}"/>
                </a:ext>
              </a:extLst>
            </p:cNvPr>
            <p:cNvSpPr/>
            <p:nvPr/>
          </p:nvSpPr>
          <p:spPr>
            <a:xfrm>
              <a:off x="9553869" y="540952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" name="Google Shape;1833;p78">
              <a:extLst>
                <a:ext uri="{FF2B5EF4-FFF2-40B4-BE49-F238E27FC236}">
                  <a16:creationId xmlns:a16="http://schemas.microsoft.com/office/drawing/2014/main" id="{7BAAFCC3-D1C5-E122-7E3B-C45C67958963}"/>
                </a:ext>
              </a:extLst>
            </p:cNvPr>
            <p:cNvSpPr/>
            <p:nvPr/>
          </p:nvSpPr>
          <p:spPr>
            <a:xfrm>
              <a:off x="9553869" y="5308505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" name="Google Shape;1834;p78">
              <a:extLst>
                <a:ext uri="{FF2B5EF4-FFF2-40B4-BE49-F238E27FC236}">
                  <a16:creationId xmlns:a16="http://schemas.microsoft.com/office/drawing/2014/main" id="{F18BA48A-2E4B-8E64-5444-E718B71529D0}"/>
                </a:ext>
              </a:extLst>
            </p:cNvPr>
            <p:cNvSpPr/>
            <p:nvPr/>
          </p:nvSpPr>
          <p:spPr>
            <a:xfrm>
              <a:off x="9553869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" name="Google Shape;1835;p78">
              <a:extLst>
                <a:ext uri="{FF2B5EF4-FFF2-40B4-BE49-F238E27FC236}">
                  <a16:creationId xmlns:a16="http://schemas.microsoft.com/office/drawing/2014/main" id="{11ED5868-7CD9-838A-3118-3C95E25A593D}"/>
                </a:ext>
              </a:extLst>
            </p:cNvPr>
            <p:cNvSpPr/>
            <p:nvPr/>
          </p:nvSpPr>
          <p:spPr>
            <a:xfrm>
              <a:off x="9553869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" name="Google Shape;1836;p78">
              <a:extLst>
                <a:ext uri="{FF2B5EF4-FFF2-40B4-BE49-F238E27FC236}">
                  <a16:creationId xmlns:a16="http://schemas.microsoft.com/office/drawing/2014/main" id="{226372FA-6DB8-7E09-1CC3-B197DEC33157}"/>
                </a:ext>
              </a:extLst>
            </p:cNvPr>
            <p:cNvSpPr/>
            <p:nvPr/>
          </p:nvSpPr>
          <p:spPr>
            <a:xfrm>
              <a:off x="9553869" y="500470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" name="Google Shape;1837;p78">
              <a:extLst>
                <a:ext uri="{FF2B5EF4-FFF2-40B4-BE49-F238E27FC236}">
                  <a16:creationId xmlns:a16="http://schemas.microsoft.com/office/drawing/2014/main" id="{222C9A6D-18E8-C760-E207-F415277F2396}"/>
                </a:ext>
              </a:extLst>
            </p:cNvPr>
            <p:cNvSpPr/>
            <p:nvPr/>
          </p:nvSpPr>
          <p:spPr>
            <a:xfrm>
              <a:off x="9553869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" name="Google Shape;1838;p78">
              <a:extLst>
                <a:ext uri="{FF2B5EF4-FFF2-40B4-BE49-F238E27FC236}">
                  <a16:creationId xmlns:a16="http://schemas.microsoft.com/office/drawing/2014/main" id="{913F8869-9005-D514-969E-B4E4DE8481A1}"/>
                </a:ext>
              </a:extLst>
            </p:cNvPr>
            <p:cNvSpPr/>
            <p:nvPr/>
          </p:nvSpPr>
          <p:spPr>
            <a:xfrm>
              <a:off x="9553869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" name="Google Shape;1839;p78">
              <a:extLst>
                <a:ext uri="{FF2B5EF4-FFF2-40B4-BE49-F238E27FC236}">
                  <a16:creationId xmlns:a16="http://schemas.microsoft.com/office/drawing/2014/main" id="{ADA8FB5B-3FF5-6C2E-B8A8-0CD8C1702FD6}"/>
                </a:ext>
              </a:extLst>
            </p:cNvPr>
            <p:cNvSpPr/>
            <p:nvPr/>
          </p:nvSpPr>
          <p:spPr>
            <a:xfrm>
              <a:off x="9452580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" name="Google Shape;1840;p78">
              <a:extLst>
                <a:ext uri="{FF2B5EF4-FFF2-40B4-BE49-F238E27FC236}">
                  <a16:creationId xmlns:a16="http://schemas.microsoft.com/office/drawing/2014/main" id="{EE9BD0B8-04EA-AA50-CA34-64338ECCA409}"/>
                </a:ext>
              </a:extLst>
            </p:cNvPr>
            <p:cNvSpPr/>
            <p:nvPr/>
          </p:nvSpPr>
          <p:spPr>
            <a:xfrm>
              <a:off x="9452580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" name="Google Shape;1841;p78">
              <a:extLst>
                <a:ext uri="{FF2B5EF4-FFF2-40B4-BE49-F238E27FC236}">
                  <a16:creationId xmlns:a16="http://schemas.microsoft.com/office/drawing/2014/main" id="{55A57205-2D3B-C61A-86B0-C970063ADB01}"/>
                </a:ext>
              </a:extLst>
            </p:cNvPr>
            <p:cNvSpPr/>
            <p:nvPr/>
          </p:nvSpPr>
          <p:spPr>
            <a:xfrm>
              <a:off x="9452580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" name="Google Shape;1842;p78">
              <a:extLst>
                <a:ext uri="{FF2B5EF4-FFF2-40B4-BE49-F238E27FC236}">
                  <a16:creationId xmlns:a16="http://schemas.microsoft.com/office/drawing/2014/main" id="{1751AD75-AE24-E0EE-AC14-02434D09F427}"/>
                </a:ext>
              </a:extLst>
            </p:cNvPr>
            <p:cNvSpPr/>
            <p:nvPr/>
          </p:nvSpPr>
          <p:spPr>
            <a:xfrm>
              <a:off x="9351292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" name="Google Shape;1843;p78">
              <a:extLst>
                <a:ext uri="{FF2B5EF4-FFF2-40B4-BE49-F238E27FC236}">
                  <a16:creationId xmlns:a16="http://schemas.microsoft.com/office/drawing/2014/main" id="{188DBF06-65C8-9AC8-17D0-98F419E4E188}"/>
                </a:ext>
              </a:extLst>
            </p:cNvPr>
            <p:cNvSpPr/>
            <p:nvPr/>
          </p:nvSpPr>
          <p:spPr>
            <a:xfrm>
              <a:off x="9351292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" name="Google Shape;1844;p78">
              <a:extLst>
                <a:ext uri="{FF2B5EF4-FFF2-40B4-BE49-F238E27FC236}">
                  <a16:creationId xmlns:a16="http://schemas.microsoft.com/office/drawing/2014/main" id="{31B7ABA3-898B-D2B0-7C10-41CC1FBF447D}"/>
                </a:ext>
              </a:extLst>
            </p:cNvPr>
            <p:cNvSpPr/>
            <p:nvPr/>
          </p:nvSpPr>
          <p:spPr>
            <a:xfrm>
              <a:off x="935129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" name="Google Shape;1845;p78">
              <a:extLst>
                <a:ext uri="{FF2B5EF4-FFF2-40B4-BE49-F238E27FC236}">
                  <a16:creationId xmlns:a16="http://schemas.microsoft.com/office/drawing/2014/main" id="{E00EA501-5C22-5C0C-09B9-9019B546D84A}"/>
                </a:ext>
              </a:extLst>
            </p:cNvPr>
            <p:cNvSpPr/>
            <p:nvPr/>
          </p:nvSpPr>
          <p:spPr>
            <a:xfrm>
              <a:off x="9351292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" name="Google Shape;1846;p78">
              <a:extLst>
                <a:ext uri="{FF2B5EF4-FFF2-40B4-BE49-F238E27FC236}">
                  <a16:creationId xmlns:a16="http://schemas.microsoft.com/office/drawing/2014/main" id="{C102BC43-968A-A4C8-888D-73C2D72CB386}"/>
                </a:ext>
              </a:extLst>
            </p:cNvPr>
            <p:cNvSpPr/>
            <p:nvPr/>
          </p:nvSpPr>
          <p:spPr>
            <a:xfrm>
              <a:off x="9250302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" name="Google Shape;1847;p78">
              <a:extLst>
                <a:ext uri="{FF2B5EF4-FFF2-40B4-BE49-F238E27FC236}">
                  <a16:creationId xmlns:a16="http://schemas.microsoft.com/office/drawing/2014/main" id="{208399F2-CB17-A9A6-14E6-F2184D56C9A8}"/>
                </a:ext>
              </a:extLst>
            </p:cNvPr>
            <p:cNvSpPr/>
            <p:nvPr/>
          </p:nvSpPr>
          <p:spPr>
            <a:xfrm>
              <a:off x="925030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" name="Google Shape;1848;p78">
              <a:extLst>
                <a:ext uri="{FF2B5EF4-FFF2-40B4-BE49-F238E27FC236}">
                  <a16:creationId xmlns:a16="http://schemas.microsoft.com/office/drawing/2014/main" id="{EB690FBF-5BA5-6D99-EB69-5C0909273606}"/>
                </a:ext>
              </a:extLst>
            </p:cNvPr>
            <p:cNvSpPr/>
            <p:nvPr/>
          </p:nvSpPr>
          <p:spPr>
            <a:xfrm>
              <a:off x="925030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" name="Google Shape;1849;p78">
              <a:extLst>
                <a:ext uri="{FF2B5EF4-FFF2-40B4-BE49-F238E27FC236}">
                  <a16:creationId xmlns:a16="http://schemas.microsoft.com/office/drawing/2014/main" id="{C9F8A18A-2959-F80B-09C4-39D2770207A4}"/>
                </a:ext>
              </a:extLst>
            </p:cNvPr>
            <p:cNvSpPr/>
            <p:nvPr/>
          </p:nvSpPr>
          <p:spPr>
            <a:xfrm>
              <a:off x="925030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" name="Google Shape;1850;p78">
              <a:extLst>
                <a:ext uri="{FF2B5EF4-FFF2-40B4-BE49-F238E27FC236}">
                  <a16:creationId xmlns:a16="http://schemas.microsoft.com/office/drawing/2014/main" id="{72659552-8142-DB21-7824-724B3F21B1D0}"/>
                </a:ext>
              </a:extLst>
            </p:cNvPr>
            <p:cNvSpPr/>
            <p:nvPr/>
          </p:nvSpPr>
          <p:spPr>
            <a:xfrm>
              <a:off x="9149047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" name="Google Shape;1851;p78">
              <a:extLst>
                <a:ext uri="{FF2B5EF4-FFF2-40B4-BE49-F238E27FC236}">
                  <a16:creationId xmlns:a16="http://schemas.microsoft.com/office/drawing/2014/main" id="{3F7D386C-64FE-53D9-5F1A-28A3E0B302F2}"/>
                </a:ext>
              </a:extLst>
            </p:cNvPr>
            <p:cNvSpPr/>
            <p:nvPr/>
          </p:nvSpPr>
          <p:spPr>
            <a:xfrm>
              <a:off x="9149047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" name="Google Shape;1852;p78">
              <a:extLst>
                <a:ext uri="{FF2B5EF4-FFF2-40B4-BE49-F238E27FC236}">
                  <a16:creationId xmlns:a16="http://schemas.microsoft.com/office/drawing/2014/main" id="{0D4D750F-91BF-38D4-2BD9-A88E9ED88CC7}"/>
                </a:ext>
              </a:extLst>
            </p:cNvPr>
            <p:cNvSpPr/>
            <p:nvPr/>
          </p:nvSpPr>
          <p:spPr>
            <a:xfrm>
              <a:off x="9149047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" name="Google Shape;1853;p78">
              <a:extLst>
                <a:ext uri="{FF2B5EF4-FFF2-40B4-BE49-F238E27FC236}">
                  <a16:creationId xmlns:a16="http://schemas.microsoft.com/office/drawing/2014/main" id="{A9B8C994-6E7A-3625-2E18-FE9ACC23CE3F}"/>
                </a:ext>
              </a:extLst>
            </p:cNvPr>
            <p:cNvSpPr/>
            <p:nvPr/>
          </p:nvSpPr>
          <p:spPr>
            <a:xfrm>
              <a:off x="9047759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" name="Google Shape;1854;p78">
              <a:extLst>
                <a:ext uri="{FF2B5EF4-FFF2-40B4-BE49-F238E27FC236}">
                  <a16:creationId xmlns:a16="http://schemas.microsoft.com/office/drawing/2014/main" id="{005DECA7-E22D-6C7A-0A94-FF47B08EAE48}"/>
                </a:ext>
              </a:extLst>
            </p:cNvPr>
            <p:cNvSpPr/>
            <p:nvPr/>
          </p:nvSpPr>
          <p:spPr>
            <a:xfrm>
              <a:off x="9047759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" name="Google Shape;1855;p78">
              <a:extLst>
                <a:ext uri="{FF2B5EF4-FFF2-40B4-BE49-F238E27FC236}">
                  <a16:creationId xmlns:a16="http://schemas.microsoft.com/office/drawing/2014/main" id="{96ABA197-9B8B-CF18-E763-A66F8F3BE9EB}"/>
                </a:ext>
              </a:extLst>
            </p:cNvPr>
            <p:cNvSpPr/>
            <p:nvPr/>
          </p:nvSpPr>
          <p:spPr>
            <a:xfrm>
              <a:off x="8946470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" name="Google Shape;1856;p78">
              <a:extLst>
                <a:ext uri="{FF2B5EF4-FFF2-40B4-BE49-F238E27FC236}">
                  <a16:creationId xmlns:a16="http://schemas.microsoft.com/office/drawing/2014/main" id="{62E083FA-09B4-F669-977B-C0757623CB31}"/>
                </a:ext>
              </a:extLst>
            </p:cNvPr>
            <p:cNvSpPr/>
            <p:nvPr/>
          </p:nvSpPr>
          <p:spPr>
            <a:xfrm>
              <a:off x="8946470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" name="Google Shape;1857;p78">
              <a:extLst>
                <a:ext uri="{FF2B5EF4-FFF2-40B4-BE49-F238E27FC236}">
                  <a16:creationId xmlns:a16="http://schemas.microsoft.com/office/drawing/2014/main" id="{70D048D6-B862-391B-E88F-AA8A44B40486}"/>
                </a:ext>
              </a:extLst>
            </p:cNvPr>
            <p:cNvSpPr/>
            <p:nvPr/>
          </p:nvSpPr>
          <p:spPr>
            <a:xfrm>
              <a:off x="8845215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" name="Google Shape;1858;p78">
              <a:extLst>
                <a:ext uri="{FF2B5EF4-FFF2-40B4-BE49-F238E27FC236}">
                  <a16:creationId xmlns:a16="http://schemas.microsoft.com/office/drawing/2014/main" id="{81719CAD-32C5-E628-251F-E45BC7C52FB0}"/>
                </a:ext>
              </a:extLst>
            </p:cNvPr>
            <p:cNvSpPr/>
            <p:nvPr/>
          </p:nvSpPr>
          <p:spPr>
            <a:xfrm>
              <a:off x="884521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" name="Google Shape;1859;p78">
              <a:extLst>
                <a:ext uri="{FF2B5EF4-FFF2-40B4-BE49-F238E27FC236}">
                  <a16:creationId xmlns:a16="http://schemas.microsoft.com/office/drawing/2014/main" id="{BB01C511-6C58-D3E5-3551-43A1A9081AA6}"/>
                </a:ext>
              </a:extLst>
            </p:cNvPr>
            <p:cNvSpPr/>
            <p:nvPr/>
          </p:nvSpPr>
          <p:spPr>
            <a:xfrm>
              <a:off x="8845215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" name="Google Shape;1860;p78">
              <a:extLst>
                <a:ext uri="{FF2B5EF4-FFF2-40B4-BE49-F238E27FC236}">
                  <a16:creationId xmlns:a16="http://schemas.microsoft.com/office/drawing/2014/main" id="{5C4EEAAE-68B1-C376-FA7B-861D60CBFD1A}"/>
                </a:ext>
              </a:extLst>
            </p:cNvPr>
            <p:cNvSpPr/>
            <p:nvPr/>
          </p:nvSpPr>
          <p:spPr>
            <a:xfrm>
              <a:off x="874419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" name="Google Shape;1861;p78">
              <a:extLst>
                <a:ext uri="{FF2B5EF4-FFF2-40B4-BE49-F238E27FC236}">
                  <a16:creationId xmlns:a16="http://schemas.microsoft.com/office/drawing/2014/main" id="{9D729942-F6D5-EA3C-BAAF-720CD8ECF718}"/>
                </a:ext>
              </a:extLst>
            </p:cNvPr>
            <p:cNvSpPr/>
            <p:nvPr/>
          </p:nvSpPr>
          <p:spPr>
            <a:xfrm>
              <a:off x="8744192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" name="Google Shape;1862;p78">
              <a:extLst>
                <a:ext uri="{FF2B5EF4-FFF2-40B4-BE49-F238E27FC236}">
                  <a16:creationId xmlns:a16="http://schemas.microsoft.com/office/drawing/2014/main" id="{C006D7F4-D294-6EA1-C433-04A5650E0992}"/>
                </a:ext>
              </a:extLst>
            </p:cNvPr>
            <p:cNvSpPr/>
            <p:nvPr/>
          </p:nvSpPr>
          <p:spPr>
            <a:xfrm>
              <a:off x="874419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" name="Google Shape;1863;p78">
              <a:extLst>
                <a:ext uri="{FF2B5EF4-FFF2-40B4-BE49-F238E27FC236}">
                  <a16:creationId xmlns:a16="http://schemas.microsoft.com/office/drawing/2014/main" id="{047EBFC8-B06A-1EFA-7121-4BE3C58F0196}"/>
                </a:ext>
              </a:extLst>
            </p:cNvPr>
            <p:cNvSpPr/>
            <p:nvPr/>
          </p:nvSpPr>
          <p:spPr>
            <a:xfrm>
              <a:off x="8642937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" name="Google Shape;1864;p78">
              <a:extLst>
                <a:ext uri="{FF2B5EF4-FFF2-40B4-BE49-F238E27FC236}">
                  <a16:creationId xmlns:a16="http://schemas.microsoft.com/office/drawing/2014/main" id="{D3909F6E-BD4E-9491-ED2E-0DBBF39C6755}"/>
                </a:ext>
              </a:extLst>
            </p:cNvPr>
            <p:cNvSpPr/>
            <p:nvPr/>
          </p:nvSpPr>
          <p:spPr>
            <a:xfrm>
              <a:off x="8642937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" name="Google Shape;1865;p78">
              <a:extLst>
                <a:ext uri="{FF2B5EF4-FFF2-40B4-BE49-F238E27FC236}">
                  <a16:creationId xmlns:a16="http://schemas.microsoft.com/office/drawing/2014/main" id="{8FEC2381-9D3F-7872-C00C-C8EA8B0505D7}"/>
                </a:ext>
              </a:extLst>
            </p:cNvPr>
            <p:cNvSpPr/>
            <p:nvPr/>
          </p:nvSpPr>
          <p:spPr>
            <a:xfrm>
              <a:off x="8642937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" name="Google Shape;1866;p78">
              <a:extLst>
                <a:ext uri="{FF2B5EF4-FFF2-40B4-BE49-F238E27FC236}">
                  <a16:creationId xmlns:a16="http://schemas.microsoft.com/office/drawing/2014/main" id="{420782AE-A41C-BB4C-9845-23373CB37CAA}"/>
                </a:ext>
              </a:extLst>
            </p:cNvPr>
            <p:cNvSpPr/>
            <p:nvPr/>
          </p:nvSpPr>
          <p:spPr>
            <a:xfrm>
              <a:off x="8642937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" name="Google Shape;1867;p78">
              <a:extLst>
                <a:ext uri="{FF2B5EF4-FFF2-40B4-BE49-F238E27FC236}">
                  <a16:creationId xmlns:a16="http://schemas.microsoft.com/office/drawing/2014/main" id="{E47F14F0-CB65-A313-6393-3CA3FD3DD57B}"/>
                </a:ext>
              </a:extLst>
            </p:cNvPr>
            <p:cNvSpPr/>
            <p:nvPr/>
          </p:nvSpPr>
          <p:spPr>
            <a:xfrm>
              <a:off x="6820842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" name="Google Shape;1868;p78">
              <a:extLst>
                <a:ext uri="{FF2B5EF4-FFF2-40B4-BE49-F238E27FC236}">
                  <a16:creationId xmlns:a16="http://schemas.microsoft.com/office/drawing/2014/main" id="{2AA8F11F-AEA5-977B-00CF-CDA18B96EE67}"/>
                </a:ext>
              </a:extLst>
            </p:cNvPr>
            <p:cNvSpPr/>
            <p:nvPr/>
          </p:nvSpPr>
          <p:spPr>
            <a:xfrm>
              <a:off x="6820842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" name="Google Shape;1869;p78">
              <a:extLst>
                <a:ext uri="{FF2B5EF4-FFF2-40B4-BE49-F238E27FC236}">
                  <a16:creationId xmlns:a16="http://schemas.microsoft.com/office/drawing/2014/main" id="{655B21A7-2306-FB94-3C49-7961E93D3A4F}"/>
                </a:ext>
              </a:extLst>
            </p:cNvPr>
            <p:cNvSpPr/>
            <p:nvPr/>
          </p:nvSpPr>
          <p:spPr>
            <a:xfrm>
              <a:off x="6820842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" name="Google Shape;1870;p78">
              <a:extLst>
                <a:ext uri="{FF2B5EF4-FFF2-40B4-BE49-F238E27FC236}">
                  <a16:creationId xmlns:a16="http://schemas.microsoft.com/office/drawing/2014/main" id="{5479AFE1-CE9C-C891-7EC3-BCFE31818C2A}"/>
                </a:ext>
              </a:extLst>
            </p:cNvPr>
            <p:cNvSpPr/>
            <p:nvPr/>
          </p:nvSpPr>
          <p:spPr>
            <a:xfrm>
              <a:off x="6719553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" name="Google Shape;1871;p78">
              <a:extLst>
                <a:ext uri="{FF2B5EF4-FFF2-40B4-BE49-F238E27FC236}">
                  <a16:creationId xmlns:a16="http://schemas.microsoft.com/office/drawing/2014/main" id="{4CFA1162-F33B-8307-ADCD-E9266B6FFB2E}"/>
                </a:ext>
              </a:extLst>
            </p:cNvPr>
            <p:cNvSpPr/>
            <p:nvPr/>
          </p:nvSpPr>
          <p:spPr>
            <a:xfrm>
              <a:off x="6719553" y="4903684"/>
              <a:ext cx="82851" cy="70759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" name="Google Shape;1872;p78">
              <a:extLst>
                <a:ext uri="{FF2B5EF4-FFF2-40B4-BE49-F238E27FC236}">
                  <a16:creationId xmlns:a16="http://schemas.microsoft.com/office/drawing/2014/main" id="{28FD2193-6EE2-14F5-8F05-FB8451919A82}"/>
                </a:ext>
              </a:extLst>
            </p:cNvPr>
            <p:cNvSpPr/>
            <p:nvPr/>
          </p:nvSpPr>
          <p:spPr>
            <a:xfrm>
              <a:off x="6719553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" name="Google Shape;1873;p78">
              <a:extLst>
                <a:ext uri="{FF2B5EF4-FFF2-40B4-BE49-F238E27FC236}">
                  <a16:creationId xmlns:a16="http://schemas.microsoft.com/office/drawing/2014/main" id="{55A6735E-E920-7A65-A6A4-85D42E3AB277}"/>
                </a:ext>
              </a:extLst>
            </p:cNvPr>
            <p:cNvSpPr/>
            <p:nvPr/>
          </p:nvSpPr>
          <p:spPr>
            <a:xfrm>
              <a:off x="6618265" y="399252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" name="Google Shape;1874;p78">
              <a:extLst>
                <a:ext uri="{FF2B5EF4-FFF2-40B4-BE49-F238E27FC236}">
                  <a16:creationId xmlns:a16="http://schemas.microsoft.com/office/drawing/2014/main" id="{5518246B-B965-B06B-F004-9D5259391FE7}"/>
                </a:ext>
              </a:extLst>
            </p:cNvPr>
            <p:cNvSpPr/>
            <p:nvPr/>
          </p:nvSpPr>
          <p:spPr>
            <a:xfrm>
              <a:off x="6618265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" name="Google Shape;1875;p78">
              <a:extLst>
                <a:ext uri="{FF2B5EF4-FFF2-40B4-BE49-F238E27FC236}">
                  <a16:creationId xmlns:a16="http://schemas.microsoft.com/office/drawing/2014/main" id="{A5F62DAD-0E42-1FE2-55AA-9A72DD21E698}"/>
                </a:ext>
              </a:extLst>
            </p:cNvPr>
            <p:cNvSpPr/>
            <p:nvPr/>
          </p:nvSpPr>
          <p:spPr>
            <a:xfrm>
              <a:off x="6112454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" name="Google Shape;1876;p78">
              <a:extLst>
                <a:ext uri="{FF2B5EF4-FFF2-40B4-BE49-F238E27FC236}">
                  <a16:creationId xmlns:a16="http://schemas.microsoft.com/office/drawing/2014/main" id="{4643F951-3320-5251-5CFF-B4E59E77F6B2}"/>
                </a:ext>
              </a:extLst>
            </p:cNvPr>
            <p:cNvSpPr/>
            <p:nvPr/>
          </p:nvSpPr>
          <p:spPr>
            <a:xfrm>
              <a:off x="6112454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" name="Google Shape;1877;p78">
              <a:extLst>
                <a:ext uri="{FF2B5EF4-FFF2-40B4-BE49-F238E27FC236}">
                  <a16:creationId xmlns:a16="http://schemas.microsoft.com/office/drawing/2014/main" id="{D563142E-557C-EFD0-8443-4BD5BC70F45E}"/>
                </a:ext>
              </a:extLst>
            </p:cNvPr>
            <p:cNvSpPr/>
            <p:nvPr/>
          </p:nvSpPr>
          <p:spPr>
            <a:xfrm>
              <a:off x="6112454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" name="Google Shape;1878;p78">
              <a:extLst>
                <a:ext uri="{FF2B5EF4-FFF2-40B4-BE49-F238E27FC236}">
                  <a16:creationId xmlns:a16="http://schemas.microsoft.com/office/drawing/2014/main" id="{DC1EAA47-2737-8F7F-9410-E83F2C6043FD}"/>
                </a:ext>
              </a:extLst>
            </p:cNvPr>
            <p:cNvSpPr/>
            <p:nvPr/>
          </p:nvSpPr>
          <p:spPr>
            <a:xfrm>
              <a:off x="6112454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" name="Google Shape;1879;p78">
              <a:extLst>
                <a:ext uri="{FF2B5EF4-FFF2-40B4-BE49-F238E27FC236}">
                  <a16:creationId xmlns:a16="http://schemas.microsoft.com/office/drawing/2014/main" id="{C5F7AA81-D0E9-6EDA-8E60-92B35F9FDB93}"/>
                </a:ext>
              </a:extLst>
            </p:cNvPr>
            <p:cNvSpPr/>
            <p:nvPr/>
          </p:nvSpPr>
          <p:spPr>
            <a:xfrm>
              <a:off x="6112454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" name="Google Shape;1880;p78">
              <a:extLst>
                <a:ext uri="{FF2B5EF4-FFF2-40B4-BE49-F238E27FC236}">
                  <a16:creationId xmlns:a16="http://schemas.microsoft.com/office/drawing/2014/main" id="{C78920D7-8976-FC2B-5488-B54E620B833A}"/>
                </a:ext>
              </a:extLst>
            </p:cNvPr>
            <p:cNvSpPr/>
            <p:nvPr/>
          </p:nvSpPr>
          <p:spPr>
            <a:xfrm>
              <a:off x="6112454" y="399252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" name="Google Shape;1881;p78">
              <a:extLst>
                <a:ext uri="{FF2B5EF4-FFF2-40B4-BE49-F238E27FC236}">
                  <a16:creationId xmlns:a16="http://schemas.microsoft.com/office/drawing/2014/main" id="{783CCAE0-38E4-7A53-0A62-7594EA220DC1}"/>
                </a:ext>
              </a:extLst>
            </p:cNvPr>
            <p:cNvSpPr/>
            <p:nvPr/>
          </p:nvSpPr>
          <p:spPr>
            <a:xfrm>
              <a:off x="6112454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" name="Google Shape;1882;p78">
              <a:extLst>
                <a:ext uri="{FF2B5EF4-FFF2-40B4-BE49-F238E27FC236}">
                  <a16:creationId xmlns:a16="http://schemas.microsoft.com/office/drawing/2014/main" id="{D28E1BD0-FE93-DA7A-0F12-E86A0AD73FE1}"/>
                </a:ext>
              </a:extLst>
            </p:cNvPr>
            <p:cNvSpPr/>
            <p:nvPr/>
          </p:nvSpPr>
          <p:spPr>
            <a:xfrm>
              <a:off x="6112454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" name="Google Shape;1883;p78">
              <a:extLst>
                <a:ext uri="{FF2B5EF4-FFF2-40B4-BE49-F238E27FC236}">
                  <a16:creationId xmlns:a16="http://schemas.microsoft.com/office/drawing/2014/main" id="{267E0E27-F213-FB74-6F11-612AF0FADDEC}"/>
                </a:ext>
              </a:extLst>
            </p:cNvPr>
            <p:cNvSpPr/>
            <p:nvPr/>
          </p:nvSpPr>
          <p:spPr>
            <a:xfrm>
              <a:off x="6112454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" name="Google Shape;1884;p78">
              <a:extLst>
                <a:ext uri="{FF2B5EF4-FFF2-40B4-BE49-F238E27FC236}">
                  <a16:creationId xmlns:a16="http://schemas.microsoft.com/office/drawing/2014/main" id="{D62A069C-F70E-CA33-698E-C4A2BBF94E1F}"/>
                </a:ext>
              </a:extLst>
            </p:cNvPr>
            <p:cNvSpPr/>
            <p:nvPr/>
          </p:nvSpPr>
          <p:spPr>
            <a:xfrm>
              <a:off x="611245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" name="Google Shape;1885;p78">
              <a:extLst>
                <a:ext uri="{FF2B5EF4-FFF2-40B4-BE49-F238E27FC236}">
                  <a16:creationId xmlns:a16="http://schemas.microsoft.com/office/drawing/2014/main" id="{9617388F-794B-A11A-853E-C558D2FCD9DC}"/>
                </a:ext>
              </a:extLst>
            </p:cNvPr>
            <p:cNvSpPr/>
            <p:nvPr/>
          </p:nvSpPr>
          <p:spPr>
            <a:xfrm>
              <a:off x="6112454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" name="Google Shape;1886;p78">
              <a:extLst>
                <a:ext uri="{FF2B5EF4-FFF2-40B4-BE49-F238E27FC236}">
                  <a16:creationId xmlns:a16="http://schemas.microsoft.com/office/drawing/2014/main" id="{7A5AB441-9559-0660-0227-066793EA1A49}"/>
                </a:ext>
              </a:extLst>
            </p:cNvPr>
            <p:cNvSpPr/>
            <p:nvPr/>
          </p:nvSpPr>
          <p:spPr>
            <a:xfrm>
              <a:off x="6112454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" name="Google Shape;1887;p78">
              <a:extLst>
                <a:ext uri="{FF2B5EF4-FFF2-40B4-BE49-F238E27FC236}">
                  <a16:creationId xmlns:a16="http://schemas.microsoft.com/office/drawing/2014/main" id="{B73FDAFD-C862-F4B1-3CDB-1F22C6F2E678}"/>
                </a:ext>
              </a:extLst>
            </p:cNvPr>
            <p:cNvSpPr/>
            <p:nvPr/>
          </p:nvSpPr>
          <p:spPr>
            <a:xfrm>
              <a:off x="6112454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" name="Google Shape;1888;p78">
              <a:extLst>
                <a:ext uri="{FF2B5EF4-FFF2-40B4-BE49-F238E27FC236}">
                  <a16:creationId xmlns:a16="http://schemas.microsoft.com/office/drawing/2014/main" id="{2B7E861B-E69E-A004-804D-3C31A58A4399}"/>
                </a:ext>
              </a:extLst>
            </p:cNvPr>
            <p:cNvSpPr/>
            <p:nvPr/>
          </p:nvSpPr>
          <p:spPr>
            <a:xfrm>
              <a:off x="6112454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" name="Google Shape;1889;p78">
              <a:extLst>
                <a:ext uri="{FF2B5EF4-FFF2-40B4-BE49-F238E27FC236}">
                  <a16:creationId xmlns:a16="http://schemas.microsoft.com/office/drawing/2014/main" id="{0A72C7DD-C997-4585-5A72-B3D2A2E21ECD}"/>
                </a:ext>
              </a:extLst>
            </p:cNvPr>
            <p:cNvSpPr/>
            <p:nvPr/>
          </p:nvSpPr>
          <p:spPr>
            <a:xfrm>
              <a:off x="6112454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" name="Google Shape;1890;p78">
              <a:extLst>
                <a:ext uri="{FF2B5EF4-FFF2-40B4-BE49-F238E27FC236}">
                  <a16:creationId xmlns:a16="http://schemas.microsoft.com/office/drawing/2014/main" id="{DE084575-F47E-15C1-8532-5228E942C96F}"/>
                </a:ext>
              </a:extLst>
            </p:cNvPr>
            <p:cNvSpPr/>
            <p:nvPr/>
          </p:nvSpPr>
          <p:spPr>
            <a:xfrm>
              <a:off x="6112454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" name="Google Shape;1891;p78">
              <a:extLst>
                <a:ext uri="{FF2B5EF4-FFF2-40B4-BE49-F238E27FC236}">
                  <a16:creationId xmlns:a16="http://schemas.microsoft.com/office/drawing/2014/main" id="{A4C5844C-76F2-A516-57B8-94418785CB45}"/>
                </a:ext>
              </a:extLst>
            </p:cNvPr>
            <p:cNvSpPr/>
            <p:nvPr/>
          </p:nvSpPr>
          <p:spPr>
            <a:xfrm>
              <a:off x="621344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" name="Google Shape;1892;p78">
              <a:extLst>
                <a:ext uri="{FF2B5EF4-FFF2-40B4-BE49-F238E27FC236}">
                  <a16:creationId xmlns:a16="http://schemas.microsoft.com/office/drawing/2014/main" id="{C64EE67B-2026-E24B-36C2-1F6C94AFD4EB}"/>
                </a:ext>
              </a:extLst>
            </p:cNvPr>
            <p:cNvSpPr/>
            <p:nvPr/>
          </p:nvSpPr>
          <p:spPr>
            <a:xfrm>
              <a:off x="621344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" name="Google Shape;1893;p78">
              <a:extLst>
                <a:ext uri="{FF2B5EF4-FFF2-40B4-BE49-F238E27FC236}">
                  <a16:creationId xmlns:a16="http://schemas.microsoft.com/office/drawing/2014/main" id="{2D73AF9F-5CC4-C119-5B65-44538090919D}"/>
                </a:ext>
              </a:extLst>
            </p:cNvPr>
            <p:cNvSpPr/>
            <p:nvPr/>
          </p:nvSpPr>
          <p:spPr>
            <a:xfrm>
              <a:off x="621344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" name="Google Shape;1894;p78">
              <a:extLst>
                <a:ext uri="{FF2B5EF4-FFF2-40B4-BE49-F238E27FC236}">
                  <a16:creationId xmlns:a16="http://schemas.microsoft.com/office/drawing/2014/main" id="{3F5C8C11-B451-C846-CB60-55BAFD15D7E4}"/>
                </a:ext>
              </a:extLst>
            </p:cNvPr>
            <p:cNvSpPr/>
            <p:nvPr/>
          </p:nvSpPr>
          <p:spPr>
            <a:xfrm>
              <a:off x="621344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" name="Google Shape;1895;p78">
              <a:extLst>
                <a:ext uri="{FF2B5EF4-FFF2-40B4-BE49-F238E27FC236}">
                  <a16:creationId xmlns:a16="http://schemas.microsoft.com/office/drawing/2014/main" id="{E13FEEF7-D643-ECC3-4167-D019ECDC6F6F}"/>
                </a:ext>
              </a:extLst>
            </p:cNvPr>
            <p:cNvSpPr/>
            <p:nvPr/>
          </p:nvSpPr>
          <p:spPr>
            <a:xfrm>
              <a:off x="621344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" name="Google Shape;1896;p78">
              <a:extLst>
                <a:ext uri="{FF2B5EF4-FFF2-40B4-BE49-F238E27FC236}">
                  <a16:creationId xmlns:a16="http://schemas.microsoft.com/office/drawing/2014/main" id="{A7F5C493-037F-8412-6FD0-C425C0052725}"/>
                </a:ext>
              </a:extLst>
            </p:cNvPr>
            <p:cNvSpPr/>
            <p:nvPr/>
          </p:nvSpPr>
          <p:spPr>
            <a:xfrm>
              <a:off x="621344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" name="Google Shape;1897;p78">
              <a:extLst>
                <a:ext uri="{FF2B5EF4-FFF2-40B4-BE49-F238E27FC236}">
                  <a16:creationId xmlns:a16="http://schemas.microsoft.com/office/drawing/2014/main" id="{020291A7-0BED-0F1B-472B-58DF70A20E69}"/>
                </a:ext>
              </a:extLst>
            </p:cNvPr>
            <p:cNvSpPr/>
            <p:nvPr/>
          </p:nvSpPr>
          <p:spPr>
            <a:xfrm>
              <a:off x="621344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" name="Google Shape;1898;p78">
              <a:extLst>
                <a:ext uri="{FF2B5EF4-FFF2-40B4-BE49-F238E27FC236}">
                  <a16:creationId xmlns:a16="http://schemas.microsoft.com/office/drawing/2014/main" id="{D4ECB7A7-D3E6-86F8-5E44-AF642A8874B3}"/>
                </a:ext>
              </a:extLst>
            </p:cNvPr>
            <p:cNvSpPr/>
            <p:nvPr/>
          </p:nvSpPr>
          <p:spPr>
            <a:xfrm>
              <a:off x="621344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" name="Google Shape;1899;p78">
              <a:extLst>
                <a:ext uri="{FF2B5EF4-FFF2-40B4-BE49-F238E27FC236}">
                  <a16:creationId xmlns:a16="http://schemas.microsoft.com/office/drawing/2014/main" id="{26E3A576-AB71-52F3-6C6E-5BF9085935F3}"/>
                </a:ext>
              </a:extLst>
            </p:cNvPr>
            <p:cNvSpPr/>
            <p:nvPr/>
          </p:nvSpPr>
          <p:spPr>
            <a:xfrm>
              <a:off x="6213443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" name="Google Shape;1900;p78">
              <a:extLst>
                <a:ext uri="{FF2B5EF4-FFF2-40B4-BE49-F238E27FC236}">
                  <a16:creationId xmlns:a16="http://schemas.microsoft.com/office/drawing/2014/main" id="{8CE3F277-01BD-79E8-79FD-9156E793C6A1}"/>
                </a:ext>
              </a:extLst>
            </p:cNvPr>
            <p:cNvSpPr/>
            <p:nvPr/>
          </p:nvSpPr>
          <p:spPr>
            <a:xfrm>
              <a:off x="6213443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" name="Google Shape;1901;p78">
              <a:extLst>
                <a:ext uri="{FF2B5EF4-FFF2-40B4-BE49-F238E27FC236}">
                  <a16:creationId xmlns:a16="http://schemas.microsoft.com/office/drawing/2014/main" id="{16B3F88A-175B-5052-396D-04FF3DE8BA36}"/>
                </a:ext>
              </a:extLst>
            </p:cNvPr>
            <p:cNvSpPr/>
            <p:nvPr/>
          </p:nvSpPr>
          <p:spPr>
            <a:xfrm>
              <a:off x="6213443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" name="Google Shape;1902;p78">
              <a:extLst>
                <a:ext uri="{FF2B5EF4-FFF2-40B4-BE49-F238E27FC236}">
                  <a16:creationId xmlns:a16="http://schemas.microsoft.com/office/drawing/2014/main" id="{E30647DD-9F8A-7BF0-39F2-4A975FC6D343}"/>
                </a:ext>
              </a:extLst>
            </p:cNvPr>
            <p:cNvSpPr/>
            <p:nvPr/>
          </p:nvSpPr>
          <p:spPr>
            <a:xfrm>
              <a:off x="6213443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" name="Google Shape;1903;p78">
              <a:extLst>
                <a:ext uri="{FF2B5EF4-FFF2-40B4-BE49-F238E27FC236}">
                  <a16:creationId xmlns:a16="http://schemas.microsoft.com/office/drawing/2014/main" id="{70E2F84B-793D-1779-EF75-69C509539143}"/>
                </a:ext>
              </a:extLst>
            </p:cNvPr>
            <p:cNvSpPr/>
            <p:nvPr/>
          </p:nvSpPr>
          <p:spPr>
            <a:xfrm>
              <a:off x="6213443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" name="Google Shape;1904;p78">
              <a:extLst>
                <a:ext uri="{FF2B5EF4-FFF2-40B4-BE49-F238E27FC236}">
                  <a16:creationId xmlns:a16="http://schemas.microsoft.com/office/drawing/2014/main" id="{5CF95B99-43F5-C6AC-17C9-A0DDD4B0C1A6}"/>
                </a:ext>
              </a:extLst>
            </p:cNvPr>
            <p:cNvSpPr/>
            <p:nvPr/>
          </p:nvSpPr>
          <p:spPr>
            <a:xfrm>
              <a:off x="6314732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" name="Google Shape;1905;p78">
              <a:extLst>
                <a:ext uri="{FF2B5EF4-FFF2-40B4-BE49-F238E27FC236}">
                  <a16:creationId xmlns:a16="http://schemas.microsoft.com/office/drawing/2014/main" id="{39085A66-4495-90B1-84E4-1ED038C8AC30}"/>
                </a:ext>
              </a:extLst>
            </p:cNvPr>
            <p:cNvSpPr/>
            <p:nvPr/>
          </p:nvSpPr>
          <p:spPr>
            <a:xfrm>
              <a:off x="6314732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" name="Google Shape;1906;p78">
              <a:extLst>
                <a:ext uri="{FF2B5EF4-FFF2-40B4-BE49-F238E27FC236}">
                  <a16:creationId xmlns:a16="http://schemas.microsoft.com/office/drawing/2014/main" id="{B7E0D002-99CA-3BDA-848B-7C0B8B6C7375}"/>
                </a:ext>
              </a:extLst>
            </p:cNvPr>
            <p:cNvSpPr/>
            <p:nvPr/>
          </p:nvSpPr>
          <p:spPr>
            <a:xfrm>
              <a:off x="6314732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" name="Google Shape;1907;p78">
              <a:extLst>
                <a:ext uri="{FF2B5EF4-FFF2-40B4-BE49-F238E27FC236}">
                  <a16:creationId xmlns:a16="http://schemas.microsoft.com/office/drawing/2014/main" id="{06E329E5-1C27-72A4-9672-610EA910F242}"/>
                </a:ext>
              </a:extLst>
            </p:cNvPr>
            <p:cNvSpPr/>
            <p:nvPr/>
          </p:nvSpPr>
          <p:spPr>
            <a:xfrm>
              <a:off x="6314732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" name="Google Shape;1908;p78">
              <a:extLst>
                <a:ext uri="{FF2B5EF4-FFF2-40B4-BE49-F238E27FC236}">
                  <a16:creationId xmlns:a16="http://schemas.microsoft.com/office/drawing/2014/main" id="{6AFF2420-B5B5-7D2F-B348-7C51E677F61F}"/>
                </a:ext>
              </a:extLst>
            </p:cNvPr>
            <p:cNvSpPr/>
            <p:nvPr/>
          </p:nvSpPr>
          <p:spPr>
            <a:xfrm>
              <a:off x="6314732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" name="Google Shape;1909;p78">
              <a:extLst>
                <a:ext uri="{FF2B5EF4-FFF2-40B4-BE49-F238E27FC236}">
                  <a16:creationId xmlns:a16="http://schemas.microsoft.com/office/drawing/2014/main" id="{2AAC0250-54F8-113D-67D6-3EF3DFBB25AE}"/>
                </a:ext>
              </a:extLst>
            </p:cNvPr>
            <p:cNvSpPr/>
            <p:nvPr/>
          </p:nvSpPr>
          <p:spPr>
            <a:xfrm>
              <a:off x="6314732" y="399252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" name="Google Shape;1910;p78">
              <a:extLst>
                <a:ext uri="{FF2B5EF4-FFF2-40B4-BE49-F238E27FC236}">
                  <a16:creationId xmlns:a16="http://schemas.microsoft.com/office/drawing/2014/main" id="{BF3500F8-CC37-C445-CCBF-0F37447829FA}"/>
                </a:ext>
              </a:extLst>
            </p:cNvPr>
            <p:cNvSpPr/>
            <p:nvPr/>
          </p:nvSpPr>
          <p:spPr>
            <a:xfrm>
              <a:off x="6314732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" name="Google Shape;1911;p78">
              <a:extLst>
                <a:ext uri="{FF2B5EF4-FFF2-40B4-BE49-F238E27FC236}">
                  <a16:creationId xmlns:a16="http://schemas.microsoft.com/office/drawing/2014/main" id="{A84DBF0F-F8A8-D016-8403-49C787FDF989}"/>
                </a:ext>
              </a:extLst>
            </p:cNvPr>
            <p:cNvSpPr/>
            <p:nvPr/>
          </p:nvSpPr>
          <p:spPr>
            <a:xfrm>
              <a:off x="6314732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" name="Google Shape;1912;p78">
              <a:extLst>
                <a:ext uri="{FF2B5EF4-FFF2-40B4-BE49-F238E27FC236}">
                  <a16:creationId xmlns:a16="http://schemas.microsoft.com/office/drawing/2014/main" id="{C70F2F9F-809C-4E9D-6631-6636820E530F}"/>
                </a:ext>
              </a:extLst>
            </p:cNvPr>
            <p:cNvSpPr/>
            <p:nvPr/>
          </p:nvSpPr>
          <p:spPr>
            <a:xfrm>
              <a:off x="6314732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" name="Google Shape;1913;p78">
              <a:extLst>
                <a:ext uri="{FF2B5EF4-FFF2-40B4-BE49-F238E27FC236}">
                  <a16:creationId xmlns:a16="http://schemas.microsoft.com/office/drawing/2014/main" id="{35C7D74E-8FF4-741C-53B1-62870514F80D}"/>
                </a:ext>
              </a:extLst>
            </p:cNvPr>
            <p:cNvSpPr/>
            <p:nvPr/>
          </p:nvSpPr>
          <p:spPr>
            <a:xfrm>
              <a:off x="6314732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" name="Google Shape;1914;p78">
              <a:extLst>
                <a:ext uri="{FF2B5EF4-FFF2-40B4-BE49-F238E27FC236}">
                  <a16:creationId xmlns:a16="http://schemas.microsoft.com/office/drawing/2014/main" id="{367C9480-59FD-953C-10C3-CF348DD0485D}"/>
                </a:ext>
              </a:extLst>
            </p:cNvPr>
            <p:cNvSpPr/>
            <p:nvPr/>
          </p:nvSpPr>
          <p:spPr>
            <a:xfrm>
              <a:off x="6314732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" name="Google Shape;1915;p78">
              <a:extLst>
                <a:ext uri="{FF2B5EF4-FFF2-40B4-BE49-F238E27FC236}">
                  <a16:creationId xmlns:a16="http://schemas.microsoft.com/office/drawing/2014/main" id="{FC14D2B1-0412-FB8B-C28D-CB436970C87D}"/>
                </a:ext>
              </a:extLst>
            </p:cNvPr>
            <p:cNvSpPr/>
            <p:nvPr/>
          </p:nvSpPr>
          <p:spPr>
            <a:xfrm>
              <a:off x="6314732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" name="Google Shape;1916;p78">
              <a:extLst>
                <a:ext uri="{FF2B5EF4-FFF2-40B4-BE49-F238E27FC236}">
                  <a16:creationId xmlns:a16="http://schemas.microsoft.com/office/drawing/2014/main" id="{D7F0201E-7DE8-B971-6B54-F717FF83A4CB}"/>
                </a:ext>
              </a:extLst>
            </p:cNvPr>
            <p:cNvSpPr/>
            <p:nvPr/>
          </p:nvSpPr>
          <p:spPr>
            <a:xfrm>
              <a:off x="6416020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" name="Google Shape;1917;p78">
              <a:extLst>
                <a:ext uri="{FF2B5EF4-FFF2-40B4-BE49-F238E27FC236}">
                  <a16:creationId xmlns:a16="http://schemas.microsoft.com/office/drawing/2014/main" id="{70CC2BE6-C827-01AD-0C43-5535052F9051}"/>
                </a:ext>
              </a:extLst>
            </p:cNvPr>
            <p:cNvSpPr/>
            <p:nvPr/>
          </p:nvSpPr>
          <p:spPr>
            <a:xfrm>
              <a:off x="6416020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" name="Google Shape;1918;p78">
              <a:extLst>
                <a:ext uri="{FF2B5EF4-FFF2-40B4-BE49-F238E27FC236}">
                  <a16:creationId xmlns:a16="http://schemas.microsoft.com/office/drawing/2014/main" id="{BFA4E0BD-50C1-97B3-BD8F-DACE91FCB6AB}"/>
                </a:ext>
              </a:extLst>
            </p:cNvPr>
            <p:cNvSpPr/>
            <p:nvPr/>
          </p:nvSpPr>
          <p:spPr>
            <a:xfrm>
              <a:off x="6416020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" name="Google Shape;1919;p78">
              <a:extLst>
                <a:ext uri="{FF2B5EF4-FFF2-40B4-BE49-F238E27FC236}">
                  <a16:creationId xmlns:a16="http://schemas.microsoft.com/office/drawing/2014/main" id="{1CF00BFA-FD75-EF2D-4A2A-0392DFEF0A24}"/>
                </a:ext>
              </a:extLst>
            </p:cNvPr>
            <p:cNvSpPr/>
            <p:nvPr/>
          </p:nvSpPr>
          <p:spPr>
            <a:xfrm>
              <a:off x="6416020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" name="Google Shape;1920;p78">
              <a:extLst>
                <a:ext uri="{FF2B5EF4-FFF2-40B4-BE49-F238E27FC236}">
                  <a16:creationId xmlns:a16="http://schemas.microsoft.com/office/drawing/2014/main" id="{E9686DEA-707C-A0D7-04DD-B46CA92416CA}"/>
                </a:ext>
              </a:extLst>
            </p:cNvPr>
            <p:cNvSpPr/>
            <p:nvPr/>
          </p:nvSpPr>
          <p:spPr>
            <a:xfrm>
              <a:off x="651727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" name="Google Shape;1921;p78">
              <a:extLst>
                <a:ext uri="{FF2B5EF4-FFF2-40B4-BE49-F238E27FC236}">
                  <a16:creationId xmlns:a16="http://schemas.microsoft.com/office/drawing/2014/main" id="{60B7FA5F-924E-2761-537C-A103930ED415}"/>
                </a:ext>
              </a:extLst>
            </p:cNvPr>
            <p:cNvSpPr/>
            <p:nvPr/>
          </p:nvSpPr>
          <p:spPr>
            <a:xfrm>
              <a:off x="651727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" name="Google Shape;1922;p78">
              <a:extLst>
                <a:ext uri="{FF2B5EF4-FFF2-40B4-BE49-F238E27FC236}">
                  <a16:creationId xmlns:a16="http://schemas.microsoft.com/office/drawing/2014/main" id="{434A0EBE-C467-AAD1-51AC-7996F07BBBA9}"/>
                </a:ext>
              </a:extLst>
            </p:cNvPr>
            <p:cNvSpPr/>
            <p:nvPr/>
          </p:nvSpPr>
          <p:spPr>
            <a:xfrm>
              <a:off x="651727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" name="Google Shape;1923;p78">
              <a:extLst>
                <a:ext uri="{FF2B5EF4-FFF2-40B4-BE49-F238E27FC236}">
                  <a16:creationId xmlns:a16="http://schemas.microsoft.com/office/drawing/2014/main" id="{443FBEDF-1A05-47A5-A429-4E0483757980}"/>
                </a:ext>
              </a:extLst>
            </p:cNvPr>
            <p:cNvSpPr/>
            <p:nvPr/>
          </p:nvSpPr>
          <p:spPr>
            <a:xfrm>
              <a:off x="6517275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" name="Google Shape;1924;p78">
              <a:extLst>
                <a:ext uri="{FF2B5EF4-FFF2-40B4-BE49-F238E27FC236}">
                  <a16:creationId xmlns:a16="http://schemas.microsoft.com/office/drawing/2014/main" id="{643FC77A-F7D1-9231-4DD4-A10C42C228C4}"/>
                </a:ext>
              </a:extLst>
            </p:cNvPr>
            <p:cNvSpPr/>
            <p:nvPr/>
          </p:nvSpPr>
          <p:spPr>
            <a:xfrm>
              <a:off x="6517109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" name="Google Shape;1925;p78">
              <a:extLst>
                <a:ext uri="{FF2B5EF4-FFF2-40B4-BE49-F238E27FC236}">
                  <a16:creationId xmlns:a16="http://schemas.microsoft.com/office/drawing/2014/main" id="{A4599568-D52A-A374-245B-F5FB7CA5970F}"/>
                </a:ext>
              </a:extLst>
            </p:cNvPr>
            <p:cNvSpPr/>
            <p:nvPr/>
          </p:nvSpPr>
          <p:spPr>
            <a:xfrm>
              <a:off x="6416020" y="419479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" name="Google Shape;1926;p78">
              <a:extLst>
                <a:ext uri="{FF2B5EF4-FFF2-40B4-BE49-F238E27FC236}">
                  <a16:creationId xmlns:a16="http://schemas.microsoft.com/office/drawing/2014/main" id="{84E20DFB-1B49-7B67-78EE-97FD3CC19B47}"/>
                </a:ext>
              </a:extLst>
            </p:cNvPr>
            <p:cNvSpPr/>
            <p:nvPr/>
          </p:nvSpPr>
          <p:spPr>
            <a:xfrm>
              <a:off x="6416020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0" name="Google Shape;1927;p78">
              <a:extLst>
                <a:ext uri="{FF2B5EF4-FFF2-40B4-BE49-F238E27FC236}">
                  <a16:creationId xmlns:a16="http://schemas.microsoft.com/office/drawing/2014/main" id="{A82C548A-EDED-8700-9AC4-90F6D63BF159}"/>
                </a:ext>
              </a:extLst>
            </p:cNvPr>
            <p:cNvSpPr/>
            <p:nvPr/>
          </p:nvSpPr>
          <p:spPr>
            <a:xfrm>
              <a:off x="6416020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1" name="Google Shape;1928;p78">
              <a:extLst>
                <a:ext uri="{FF2B5EF4-FFF2-40B4-BE49-F238E27FC236}">
                  <a16:creationId xmlns:a16="http://schemas.microsoft.com/office/drawing/2014/main" id="{891BCC91-62D1-F023-5CD9-0D2F086BDE43}"/>
                </a:ext>
              </a:extLst>
            </p:cNvPr>
            <p:cNvSpPr/>
            <p:nvPr/>
          </p:nvSpPr>
          <p:spPr>
            <a:xfrm>
              <a:off x="6416020" y="4498597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" name="Google Shape;1929;p78">
              <a:extLst>
                <a:ext uri="{FF2B5EF4-FFF2-40B4-BE49-F238E27FC236}">
                  <a16:creationId xmlns:a16="http://schemas.microsoft.com/office/drawing/2014/main" id="{EAF51AEF-6655-AE27-3E8B-9426A63EC09F}"/>
                </a:ext>
              </a:extLst>
            </p:cNvPr>
            <p:cNvSpPr/>
            <p:nvPr/>
          </p:nvSpPr>
          <p:spPr>
            <a:xfrm>
              <a:off x="6416020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" name="Google Shape;1930;p78">
              <a:extLst>
                <a:ext uri="{FF2B5EF4-FFF2-40B4-BE49-F238E27FC236}">
                  <a16:creationId xmlns:a16="http://schemas.microsoft.com/office/drawing/2014/main" id="{5E741E35-B88B-EF96-F3DA-9C0E63894017}"/>
                </a:ext>
              </a:extLst>
            </p:cNvPr>
            <p:cNvSpPr/>
            <p:nvPr/>
          </p:nvSpPr>
          <p:spPr>
            <a:xfrm>
              <a:off x="6416020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" name="Google Shape;1931;p78">
              <a:extLst>
                <a:ext uri="{FF2B5EF4-FFF2-40B4-BE49-F238E27FC236}">
                  <a16:creationId xmlns:a16="http://schemas.microsoft.com/office/drawing/2014/main" id="{9A0E45E8-CFB7-999E-8459-EAC1FBFC2C7E}"/>
                </a:ext>
              </a:extLst>
            </p:cNvPr>
            <p:cNvSpPr/>
            <p:nvPr/>
          </p:nvSpPr>
          <p:spPr>
            <a:xfrm>
              <a:off x="6314732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" name="Google Shape;1932;p78">
              <a:extLst>
                <a:ext uri="{FF2B5EF4-FFF2-40B4-BE49-F238E27FC236}">
                  <a16:creationId xmlns:a16="http://schemas.microsoft.com/office/drawing/2014/main" id="{8952FC7E-20EC-B89C-5F14-5F2A3A0C8909}"/>
                </a:ext>
              </a:extLst>
            </p:cNvPr>
            <p:cNvSpPr/>
            <p:nvPr/>
          </p:nvSpPr>
          <p:spPr>
            <a:xfrm>
              <a:off x="631473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" name="Google Shape;1933;p78">
              <a:extLst>
                <a:ext uri="{FF2B5EF4-FFF2-40B4-BE49-F238E27FC236}">
                  <a16:creationId xmlns:a16="http://schemas.microsoft.com/office/drawing/2014/main" id="{32305C0B-DB59-1E92-F23B-4F53DF9F7D32}"/>
                </a:ext>
              </a:extLst>
            </p:cNvPr>
            <p:cNvSpPr/>
            <p:nvPr/>
          </p:nvSpPr>
          <p:spPr>
            <a:xfrm>
              <a:off x="6213443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" name="Google Shape;1934;p78">
              <a:extLst>
                <a:ext uri="{FF2B5EF4-FFF2-40B4-BE49-F238E27FC236}">
                  <a16:creationId xmlns:a16="http://schemas.microsoft.com/office/drawing/2014/main" id="{DC6DCD98-E071-831E-514D-37314E9961D7}"/>
                </a:ext>
              </a:extLst>
            </p:cNvPr>
            <p:cNvSpPr/>
            <p:nvPr/>
          </p:nvSpPr>
          <p:spPr>
            <a:xfrm>
              <a:off x="6213443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" name="Google Shape;1935;p78">
              <a:extLst>
                <a:ext uri="{FF2B5EF4-FFF2-40B4-BE49-F238E27FC236}">
                  <a16:creationId xmlns:a16="http://schemas.microsoft.com/office/drawing/2014/main" id="{8FC1EFC6-CAA0-DEAB-B308-5293B2A3251B}"/>
                </a:ext>
              </a:extLst>
            </p:cNvPr>
            <p:cNvSpPr/>
            <p:nvPr/>
          </p:nvSpPr>
          <p:spPr>
            <a:xfrm>
              <a:off x="6213443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" name="Google Shape;1936;p78">
              <a:extLst>
                <a:ext uri="{FF2B5EF4-FFF2-40B4-BE49-F238E27FC236}">
                  <a16:creationId xmlns:a16="http://schemas.microsoft.com/office/drawing/2014/main" id="{70272D68-94C8-3DAC-F7D9-13DEA9CC51DA}"/>
                </a:ext>
              </a:extLst>
            </p:cNvPr>
            <p:cNvSpPr/>
            <p:nvPr/>
          </p:nvSpPr>
          <p:spPr>
            <a:xfrm>
              <a:off x="6213443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" name="Google Shape;1937;p78">
              <a:extLst>
                <a:ext uri="{FF2B5EF4-FFF2-40B4-BE49-F238E27FC236}">
                  <a16:creationId xmlns:a16="http://schemas.microsoft.com/office/drawing/2014/main" id="{DB428E90-00A7-4025-0E6A-5544846F3AFF}"/>
                </a:ext>
              </a:extLst>
            </p:cNvPr>
            <p:cNvSpPr/>
            <p:nvPr/>
          </p:nvSpPr>
          <p:spPr>
            <a:xfrm>
              <a:off x="6112454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" name="Google Shape;1938;p78">
              <a:extLst>
                <a:ext uri="{FF2B5EF4-FFF2-40B4-BE49-F238E27FC236}">
                  <a16:creationId xmlns:a16="http://schemas.microsoft.com/office/drawing/2014/main" id="{3D20E2DC-49CC-07AB-D61E-A77C80F0F522}"/>
                </a:ext>
              </a:extLst>
            </p:cNvPr>
            <p:cNvSpPr/>
            <p:nvPr/>
          </p:nvSpPr>
          <p:spPr>
            <a:xfrm>
              <a:off x="5606078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" name="Google Shape;1939;p78">
              <a:extLst>
                <a:ext uri="{FF2B5EF4-FFF2-40B4-BE49-F238E27FC236}">
                  <a16:creationId xmlns:a16="http://schemas.microsoft.com/office/drawing/2014/main" id="{5EDB9CE4-808B-E109-CDA8-82BC9043D242}"/>
                </a:ext>
              </a:extLst>
            </p:cNvPr>
            <p:cNvSpPr/>
            <p:nvPr/>
          </p:nvSpPr>
          <p:spPr>
            <a:xfrm>
              <a:off x="5606078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" name="Google Shape;1940;p78">
              <a:extLst>
                <a:ext uri="{FF2B5EF4-FFF2-40B4-BE49-F238E27FC236}">
                  <a16:creationId xmlns:a16="http://schemas.microsoft.com/office/drawing/2014/main" id="{05CC35C9-C8D9-01A1-D84A-F46682D4F66A}"/>
                </a:ext>
              </a:extLst>
            </p:cNvPr>
            <p:cNvSpPr/>
            <p:nvPr/>
          </p:nvSpPr>
          <p:spPr>
            <a:xfrm>
              <a:off x="5606078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" name="Google Shape;1941;p78">
              <a:extLst>
                <a:ext uri="{FF2B5EF4-FFF2-40B4-BE49-F238E27FC236}">
                  <a16:creationId xmlns:a16="http://schemas.microsoft.com/office/drawing/2014/main" id="{7AC974B4-1E91-8F03-B173-6884CD3365D1}"/>
                </a:ext>
              </a:extLst>
            </p:cNvPr>
            <p:cNvSpPr/>
            <p:nvPr/>
          </p:nvSpPr>
          <p:spPr>
            <a:xfrm>
              <a:off x="5606078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" name="Google Shape;1942;p78">
              <a:extLst>
                <a:ext uri="{FF2B5EF4-FFF2-40B4-BE49-F238E27FC236}">
                  <a16:creationId xmlns:a16="http://schemas.microsoft.com/office/drawing/2014/main" id="{70E4A11F-C79A-92CB-8D44-F6F6BC50E3F3}"/>
                </a:ext>
              </a:extLst>
            </p:cNvPr>
            <p:cNvSpPr/>
            <p:nvPr/>
          </p:nvSpPr>
          <p:spPr>
            <a:xfrm>
              <a:off x="5606078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" name="Google Shape;1943;p78">
              <a:extLst>
                <a:ext uri="{FF2B5EF4-FFF2-40B4-BE49-F238E27FC236}">
                  <a16:creationId xmlns:a16="http://schemas.microsoft.com/office/drawing/2014/main" id="{CA6B27C0-48EE-8568-76AC-D8C3C9A56D0F}"/>
                </a:ext>
              </a:extLst>
            </p:cNvPr>
            <p:cNvSpPr/>
            <p:nvPr/>
          </p:nvSpPr>
          <p:spPr>
            <a:xfrm>
              <a:off x="5606078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" name="Google Shape;1944;p78">
              <a:extLst>
                <a:ext uri="{FF2B5EF4-FFF2-40B4-BE49-F238E27FC236}">
                  <a16:creationId xmlns:a16="http://schemas.microsoft.com/office/drawing/2014/main" id="{E5BE1833-9D9C-3FBF-94E2-FBB471F2AB5B}"/>
                </a:ext>
              </a:extLst>
            </p:cNvPr>
            <p:cNvSpPr/>
            <p:nvPr/>
          </p:nvSpPr>
          <p:spPr>
            <a:xfrm>
              <a:off x="5606078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" name="Google Shape;1945;p78">
              <a:extLst>
                <a:ext uri="{FF2B5EF4-FFF2-40B4-BE49-F238E27FC236}">
                  <a16:creationId xmlns:a16="http://schemas.microsoft.com/office/drawing/2014/main" id="{2B0F8719-76D1-630C-8056-84B574AF6DE1}"/>
                </a:ext>
              </a:extLst>
            </p:cNvPr>
            <p:cNvSpPr/>
            <p:nvPr/>
          </p:nvSpPr>
          <p:spPr>
            <a:xfrm>
              <a:off x="520125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" name="Google Shape;1946;p78">
              <a:extLst>
                <a:ext uri="{FF2B5EF4-FFF2-40B4-BE49-F238E27FC236}">
                  <a16:creationId xmlns:a16="http://schemas.microsoft.com/office/drawing/2014/main" id="{7329E298-6DEA-926E-AAE9-8BC44A75ACE0}"/>
                </a:ext>
              </a:extLst>
            </p:cNvPr>
            <p:cNvSpPr/>
            <p:nvPr/>
          </p:nvSpPr>
          <p:spPr>
            <a:xfrm>
              <a:off x="520125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" name="Google Shape;1947;p78">
              <a:extLst>
                <a:ext uri="{FF2B5EF4-FFF2-40B4-BE49-F238E27FC236}">
                  <a16:creationId xmlns:a16="http://schemas.microsoft.com/office/drawing/2014/main" id="{F1F68A87-B85E-E67F-099F-69D102C85873}"/>
                </a:ext>
              </a:extLst>
            </p:cNvPr>
            <p:cNvSpPr/>
            <p:nvPr/>
          </p:nvSpPr>
          <p:spPr>
            <a:xfrm>
              <a:off x="5201257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" name="Google Shape;1948;p78">
              <a:extLst>
                <a:ext uri="{FF2B5EF4-FFF2-40B4-BE49-F238E27FC236}">
                  <a16:creationId xmlns:a16="http://schemas.microsoft.com/office/drawing/2014/main" id="{A3714F8C-1457-DC84-B1DA-91FF1A6F993C}"/>
                </a:ext>
              </a:extLst>
            </p:cNvPr>
            <p:cNvSpPr/>
            <p:nvPr/>
          </p:nvSpPr>
          <p:spPr>
            <a:xfrm>
              <a:off x="5302545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" name="Google Shape;1949;p78">
              <a:extLst>
                <a:ext uri="{FF2B5EF4-FFF2-40B4-BE49-F238E27FC236}">
                  <a16:creationId xmlns:a16="http://schemas.microsoft.com/office/drawing/2014/main" id="{AF41E7B6-9D5E-4FBC-32E3-00B8AF9C8E79}"/>
                </a:ext>
              </a:extLst>
            </p:cNvPr>
            <p:cNvSpPr/>
            <p:nvPr/>
          </p:nvSpPr>
          <p:spPr>
            <a:xfrm>
              <a:off x="5302545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" name="Google Shape;1950;p78">
              <a:extLst>
                <a:ext uri="{FF2B5EF4-FFF2-40B4-BE49-F238E27FC236}">
                  <a16:creationId xmlns:a16="http://schemas.microsoft.com/office/drawing/2014/main" id="{E5AD342E-B6B1-7A87-C0D9-46F2A0FD89F8}"/>
                </a:ext>
              </a:extLst>
            </p:cNvPr>
            <p:cNvSpPr/>
            <p:nvPr/>
          </p:nvSpPr>
          <p:spPr>
            <a:xfrm>
              <a:off x="5302545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" name="Google Shape;1951;p78">
              <a:extLst>
                <a:ext uri="{FF2B5EF4-FFF2-40B4-BE49-F238E27FC236}">
                  <a16:creationId xmlns:a16="http://schemas.microsoft.com/office/drawing/2014/main" id="{FF125E31-2A96-C2E0-6240-C19578BF792D}"/>
                </a:ext>
              </a:extLst>
            </p:cNvPr>
            <p:cNvSpPr/>
            <p:nvPr/>
          </p:nvSpPr>
          <p:spPr>
            <a:xfrm>
              <a:off x="5302545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" name="Google Shape;1952;p78">
              <a:extLst>
                <a:ext uri="{FF2B5EF4-FFF2-40B4-BE49-F238E27FC236}">
                  <a16:creationId xmlns:a16="http://schemas.microsoft.com/office/drawing/2014/main" id="{F1400587-5D9E-E18D-7551-79FB0D9B759A}"/>
                </a:ext>
              </a:extLst>
            </p:cNvPr>
            <p:cNvSpPr/>
            <p:nvPr/>
          </p:nvSpPr>
          <p:spPr>
            <a:xfrm>
              <a:off x="5302545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" name="Google Shape;1953;p78">
              <a:extLst>
                <a:ext uri="{FF2B5EF4-FFF2-40B4-BE49-F238E27FC236}">
                  <a16:creationId xmlns:a16="http://schemas.microsoft.com/office/drawing/2014/main" id="{DC9F010B-6FED-2DA9-B73B-21CDE75495CF}"/>
                </a:ext>
              </a:extLst>
            </p:cNvPr>
            <p:cNvSpPr/>
            <p:nvPr/>
          </p:nvSpPr>
          <p:spPr>
            <a:xfrm>
              <a:off x="540353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" name="Google Shape;1954;p78">
              <a:extLst>
                <a:ext uri="{FF2B5EF4-FFF2-40B4-BE49-F238E27FC236}">
                  <a16:creationId xmlns:a16="http://schemas.microsoft.com/office/drawing/2014/main" id="{F69BEB5A-E1AE-241C-E54E-AA13376D247A}"/>
                </a:ext>
              </a:extLst>
            </p:cNvPr>
            <p:cNvSpPr/>
            <p:nvPr/>
          </p:nvSpPr>
          <p:spPr>
            <a:xfrm>
              <a:off x="5403534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" name="Google Shape;1955;p78">
              <a:extLst>
                <a:ext uri="{FF2B5EF4-FFF2-40B4-BE49-F238E27FC236}">
                  <a16:creationId xmlns:a16="http://schemas.microsoft.com/office/drawing/2014/main" id="{E9A88F9F-1167-7CF9-F8F6-EED723341FB0}"/>
                </a:ext>
              </a:extLst>
            </p:cNvPr>
            <p:cNvSpPr/>
            <p:nvPr/>
          </p:nvSpPr>
          <p:spPr>
            <a:xfrm>
              <a:off x="5403534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" name="Google Shape;1956;p78">
              <a:extLst>
                <a:ext uri="{FF2B5EF4-FFF2-40B4-BE49-F238E27FC236}">
                  <a16:creationId xmlns:a16="http://schemas.microsoft.com/office/drawing/2014/main" id="{C2D2F707-AC9A-8050-0A68-F5B54C93297A}"/>
                </a:ext>
              </a:extLst>
            </p:cNvPr>
            <p:cNvSpPr/>
            <p:nvPr/>
          </p:nvSpPr>
          <p:spPr>
            <a:xfrm>
              <a:off x="5403534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" name="Google Shape;1957;p78">
              <a:extLst>
                <a:ext uri="{FF2B5EF4-FFF2-40B4-BE49-F238E27FC236}">
                  <a16:creationId xmlns:a16="http://schemas.microsoft.com/office/drawing/2014/main" id="{26F8633E-69C5-618D-F66E-AE4CFEC8AF5E}"/>
                </a:ext>
              </a:extLst>
            </p:cNvPr>
            <p:cNvSpPr/>
            <p:nvPr/>
          </p:nvSpPr>
          <p:spPr>
            <a:xfrm>
              <a:off x="5403534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" name="Google Shape;1958;p78">
              <a:extLst>
                <a:ext uri="{FF2B5EF4-FFF2-40B4-BE49-F238E27FC236}">
                  <a16:creationId xmlns:a16="http://schemas.microsoft.com/office/drawing/2014/main" id="{C8E849CD-6F77-98AD-2C51-667D9164469D}"/>
                </a:ext>
              </a:extLst>
            </p:cNvPr>
            <p:cNvSpPr/>
            <p:nvPr/>
          </p:nvSpPr>
          <p:spPr>
            <a:xfrm>
              <a:off x="5403534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" name="Google Shape;1959;p78">
              <a:extLst>
                <a:ext uri="{FF2B5EF4-FFF2-40B4-BE49-F238E27FC236}">
                  <a16:creationId xmlns:a16="http://schemas.microsoft.com/office/drawing/2014/main" id="{7D1CD074-FB24-C086-DE92-3440FC35C2F3}"/>
                </a:ext>
              </a:extLst>
            </p:cNvPr>
            <p:cNvSpPr/>
            <p:nvPr/>
          </p:nvSpPr>
          <p:spPr>
            <a:xfrm>
              <a:off x="5403534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" name="Google Shape;1960;p78">
              <a:extLst>
                <a:ext uri="{FF2B5EF4-FFF2-40B4-BE49-F238E27FC236}">
                  <a16:creationId xmlns:a16="http://schemas.microsoft.com/office/drawing/2014/main" id="{56533724-E886-9710-7498-074A7846BDC6}"/>
                </a:ext>
              </a:extLst>
            </p:cNvPr>
            <p:cNvSpPr/>
            <p:nvPr/>
          </p:nvSpPr>
          <p:spPr>
            <a:xfrm>
              <a:off x="550482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" name="Google Shape;1961;p78">
              <a:extLst>
                <a:ext uri="{FF2B5EF4-FFF2-40B4-BE49-F238E27FC236}">
                  <a16:creationId xmlns:a16="http://schemas.microsoft.com/office/drawing/2014/main" id="{F04420C5-F41A-00BA-D88D-6A2016D8A0A4}"/>
                </a:ext>
              </a:extLst>
            </p:cNvPr>
            <p:cNvSpPr/>
            <p:nvPr/>
          </p:nvSpPr>
          <p:spPr>
            <a:xfrm>
              <a:off x="550482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" name="Google Shape;1962;p78">
              <a:extLst>
                <a:ext uri="{FF2B5EF4-FFF2-40B4-BE49-F238E27FC236}">
                  <a16:creationId xmlns:a16="http://schemas.microsoft.com/office/drawing/2014/main" id="{73A317BE-DE5C-ED08-200E-00800D9E73E5}"/>
                </a:ext>
              </a:extLst>
            </p:cNvPr>
            <p:cNvSpPr/>
            <p:nvPr/>
          </p:nvSpPr>
          <p:spPr>
            <a:xfrm>
              <a:off x="550482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" name="Google Shape;1963;p78">
              <a:extLst>
                <a:ext uri="{FF2B5EF4-FFF2-40B4-BE49-F238E27FC236}">
                  <a16:creationId xmlns:a16="http://schemas.microsoft.com/office/drawing/2014/main" id="{2C972504-F040-02AD-AE89-0439BE15F733}"/>
                </a:ext>
              </a:extLst>
            </p:cNvPr>
            <p:cNvSpPr/>
            <p:nvPr/>
          </p:nvSpPr>
          <p:spPr>
            <a:xfrm>
              <a:off x="550482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" name="Google Shape;1964;p78">
              <a:extLst>
                <a:ext uri="{FF2B5EF4-FFF2-40B4-BE49-F238E27FC236}">
                  <a16:creationId xmlns:a16="http://schemas.microsoft.com/office/drawing/2014/main" id="{2784DE4C-A1BA-E430-DB02-34EC3D3DC5F5}"/>
                </a:ext>
              </a:extLst>
            </p:cNvPr>
            <p:cNvSpPr/>
            <p:nvPr/>
          </p:nvSpPr>
          <p:spPr>
            <a:xfrm>
              <a:off x="550482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" name="Google Shape;1965;p78">
              <a:extLst>
                <a:ext uri="{FF2B5EF4-FFF2-40B4-BE49-F238E27FC236}">
                  <a16:creationId xmlns:a16="http://schemas.microsoft.com/office/drawing/2014/main" id="{0C0F3535-C381-4390-9B60-B86850F75358}"/>
                </a:ext>
              </a:extLst>
            </p:cNvPr>
            <p:cNvSpPr/>
            <p:nvPr/>
          </p:nvSpPr>
          <p:spPr>
            <a:xfrm>
              <a:off x="550482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" name="Google Shape;1966;p78">
              <a:extLst>
                <a:ext uri="{FF2B5EF4-FFF2-40B4-BE49-F238E27FC236}">
                  <a16:creationId xmlns:a16="http://schemas.microsoft.com/office/drawing/2014/main" id="{858ABA85-9932-4134-BC77-689512025BEA}"/>
                </a:ext>
              </a:extLst>
            </p:cNvPr>
            <p:cNvSpPr/>
            <p:nvPr/>
          </p:nvSpPr>
          <p:spPr>
            <a:xfrm>
              <a:off x="550482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" name="Google Shape;1967;p78">
              <a:extLst>
                <a:ext uri="{FF2B5EF4-FFF2-40B4-BE49-F238E27FC236}">
                  <a16:creationId xmlns:a16="http://schemas.microsoft.com/office/drawing/2014/main" id="{B0457D18-6F4A-773D-5303-97945C139BDF}"/>
                </a:ext>
              </a:extLst>
            </p:cNvPr>
            <p:cNvSpPr/>
            <p:nvPr/>
          </p:nvSpPr>
          <p:spPr>
            <a:xfrm>
              <a:off x="550482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" name="Google Shape;1968;p78">
              <a:extLst>
                <a:ext uri="{FF2B5EF4-FFF2-40B4-BE49-F238E27FC236}">
                  <a16:creationId xmlns:a16="http://schemas.microsoft.com/office/drawing/2014/main" id="{4B3A2258-95B6-9036-2BF8-03F4B5CCC11B}"/>
                </a:ext>
              </a:extLst>
            </p:cNvPr>
            <p:cNvSpPr/>
            <p:nvPr/>
          </p:nvSpPr>
          <p:spPr>
            <a:xfrm>
              <a:off x="5606078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" name="Google Shape;1969;p78">
              <a:extLst>
                <a:ext uri="{FF2B5EF4-FFF2-40B4-BE49-F238E27FC236}">
                  <a16:creationId xmlns:a16="http://schemas.microsoft.com/office/drawing/2014/main" id="{D93FEAEE-DE6B-6C71-4455-3087C4A839DB}"/>
                </a:ext>
              </a:extLst>
            </p:cNvPr>
            <p:cNvSpPr/>
            <p:nvPr/>
          </p:nvSpPr>
          <p:spPr>
            <a:xfrm>
              <a:off x="5707367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" name="Google Shape;1970;p78">
              <a:extLst>
                <a:ext uri="{FF2B5EF4-FFF2-40B4-BE49-F238E27FC236}">
                  <a16:creationId xmlns:a16="http://schemas.microsoft.com/office/drawing/2014/main" id="{E241C2D4-1E81-2628-980E-2F35C978750A}"/>
                </a:ext>
              </a:extLst>
            </p:cNvPr>
            <p:cNvSpPr/>
            <p:nvPr/>
          </p:nvSpPr>
          <p:spPr>
            <a:xfrm>
              <a:off x="5707367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" name="Google Shape;1971;p78">
              <a:extLst>
                <a:ext uri="{FF2B5EF4-FFF2-40B4-BE49-F238E27FC236}">
                  <a16:creationId xmlns:a16="http://schemas.microsoft.com/office/drawing/2014/main" id="{6E30F40A-EF06-DF70-C3FF-0C2D26F274A0}"/>
                </a:ext>
              </a:extLst>
            </p:cNvPr>
            <p:cNvSpPr/>
            <p:nvPr/>
          </p:nvSpPr>
          <p:spPr>
            <a:xfrm>
              <a:off x="5707367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" name="Google Shape;1972;p78">
              <a:extLst>
                <a:ext uri="{FF2B5EF4-FFF2-40B4-BE49-F238E27FC236}">
                  <a16:creationId xmlns:a16="http://schemas.microsoft.com/office/drawing/2014/main" id="{8F2D78CB-E3CA-E956-A017-CBB9C4999BCF}"/>
                </a:ext>
              </a:extLst>
            </p:cNvPr>
            <p:cNvSpPr/>
            <p:nvPr/>
          </p:nvSpPr>
          <p:spPr>
            <a:xfrm>
              <a:off x="5707367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" name="Google Shape;1973;p78">
              <a:extLst>
                <a:ext uri="{FF2B5EF4-FFF2-40B4-BE49-F238E27FC236}">
                  <a16:creationId xmlns:a16="http://schemas.microsoft.com/office/drawing/2014/main" id="{4007E978-CA5E-8D6B-2A63-9A6178B9B2EC}"/>
                </a:ext>
              </a:extLst>
            </p:cNvPr>
            <p:cNvSpPr/>
            <p:nvPr/>
          </p:nvSpPr>
          <p:spPr>
            <a:xfrm>
              <a:off x="5707367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" name="Google Shape;1974;p78">
              <a:extLst>
                <a:ext uri="{FF2B5EF4-FFF2-40B4-BE49-F238E27FC236}">
                  <a16:creationId xmlns:a16="http://schemas.microsoft.com/office/drawing/2014/main" id="{F9DF5454-E6F4-17E1-CC12-0A6144D5A45D}"/>
                </a:ext>
              </a:extLst>
            </p:cNvPr>
            <p:cNvSpPr/>
            <p:nvPr/>
          </p:nvSpPr>
          <p:spPr>
            <a:xfrm>
              <a:off x="5707367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" name="Google Shape;1975;p78">
              <a:extLst>
                <a:ext uri="{FF2B5EF4-FFF2-40B4-BE49-F238E27FC236}">
                  <a16:creationId xmlns:a16="http://schemas.microsoft.com/office/drawing/2014/main" id="{BF870988-63EB-2977-3C4C-A9EF01A0B77B}"/>
                </a:ext>
              </a:extLst>
            </p:cNvPr>
            <p:cNvSpPr/>
            <p:nvPr/>
          </p:nvSpPr>
          <p:spPr>
            <a:xfrm>
              <a:off x="5707367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" name="Google Shape;1976;p78">
              <a:extLst>
                <a:ext uri="{FF2B5EF4-FFF2-40B4-BE49-F238E27FC236}">
                  <a16:creationId xmlns:a16="http://schemas.microsoft.com/office/drawing/2014/main" id="{0E2D8D4E-3118-D16D-B204-A78A7BA96BEA}"/>
                </a:ext>
              </a:extLst>
            </p:cNvPr>
            <p:cNvSpPr/>
            <p:nvPr/>
          </p:nvSpPr>
          <p:spPr>
            <a:xfrm>
              <a:off x="5808622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" name="Google Shape;1977;p78">
              <a:extLst>
                <a:ext uri="{FF2B5EF4-FFF2-40B4-BE49-F238E27FC236}">
                  <a16:creationId xmlns:a16="http://schemas.microsoft.com/office/drawing/2014/main" id="{7E733030-D19D-A9AD-3AE5-7A0236E75A10}"/>
                </a:ext>
              </a:extLst>
            </p:cNvPr>
            <p:cNvSpPr/>
            <p:nvPr/>
          </p:nvSpPr>
          <p:spPr>
            <a:xfrm>
              <a:off x="5808622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" name="Google Shape;1978;p78">
              <a:extLst>
                <a:ext uri="{FF2B5EF4-FFF2-40B4-BE49-F238E27FC236}">
                  <a16:creationId xmlns:a16="http://schemas.microsoft.com/office/drawing/2014/main" id="{48096157-CF1F-9378-628A-ACCD8CFD262F}"/>
                </a:ext>
              </a:extLst>
            </p:cNvPr>
            <p:cNvSpPr/>
            <p:nvPr/>
          </p:nvSpPr>
          <p:spPr>
            <a:xfrm>
              <a:off x="5808622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" name="Google Shape;1979;p78">
              <a:extLst>
                <a:ext uri="{FF2B5EF4-FFF2-40B4-BE49-F238E27FC236}">
                  <a16:creationId xmlns:a16="http://schemas.microsoft.com/office/drawing/2014/main" id="{6945DA44-90A2-57E9-EDAF-E92B1CEA1ECA}"/>
                </a:ext>
              </a:extLst>
            </p:cNvPr>
            <p:cNvSpPr/>
            <p:nvPr/>
          </p:nvSpPr>
          <p:spPr>
            <a:xfrm>
              <a:off x="580862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" name="Google Shape;1980;p78">
              <a:extLst>
                <a:ext uri="{FF2B5EF4-FFF2-40B4-BE49-F238E27FC236}">
                  <a16:creationId xmlns:a16="http://schemas.microsoft.com/office/drawing/2014/main" id="{3C922B9E-0D60-8FC0-65A2-BB0E44A5BD89}"/>
                </a:ext>
              </a:extLst>
            </p:cNvPr>
            <p:cNvSpPr/>
            <p:nvPr/>
          </p:nvSpPr>
          <p:spPr>
            <a:xfrm>
              <a:off x="5808622" y="3789977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" name="Google Shape;1981;p78">
              <a:extLst>
                <a:ext uri="{FF2B5EF4-FFF2-40B4-BE49-F238E27FC236}">
                  <a16:creationId xmlns:a16="http://schemas.microsoft.com/office/drawing/2014/main" id="{F9AFBFD8-42F8-02D5-1A96-F191FFC4344F}"/>
                </a:ext>
              </a:extLst>
            </p:cNvPr>
            <p:cNvSpPr/>
            <p:nvPr/>
          </p:nvSpPr>
          <p:spPr>
            <a:xfrm>
              <a:off x="5808622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" name="Google Shape;1982;p78">
              <a:extLst>
                <a:ext uri="{FF2B5EF4-FFF2-40B4-BE49-F238E27FC236}">
                  <a16:creationId xmlns:a16="http://schemas.microsoft.com/office/drawing/2014/main" id="{101E0EB2-B4CD-E168-EC7C-2C4E6990EAD9}"/>
                </a:ext>
              </a:extLst>
            </p:cNvPr>
            <p:cNvSpPr/>
            <p:nvPr/>
          </p:nvSpPr>
          <p:spPr>
            <a:xfrm>
              <a:off x="5808622" y="399252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" name="Google Shape;1983;p78">
              <a:extLst>
                <a:ext uri="{FF2B5EF4-FFF2-40B4-BE49-F238E27FC236}">
                  <a16:creationId xmlns:a16="http://schemas.microsoft.com/office/drawing/2014/main" id="{798F1569-E65F-00A6-4D65-4FE694994FB3}"/>
                </a:ext>
              </a:extLst>
            </p:cNvPr>
            <p:cNvSpPr/>
            <p:nvPr/>
          </p:nvSpPr>
          <p:spPr>
            <a:xfrm>
              <a:off x="5808622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" name="Google Shape;1984;p78">
              <a:extLst>
                <a:ext uri="{FF2B5EF4-FFF2-40B4-BE49-F238E27FC236}">
                  <a16:creationId xmlns:a16="http://schemas.microsoft.com/office/drawing/2014/main" id="{1E9FA98C-4B27-4CE0-1639-0A94A8CA0C06}"/>
                </a:ext>
              </a:extLst>
            </p:cNvPr>
            <p:cNvSpPr/>
            <p:nvPr/>
          </p:nvSpPr>
          <p:spPr>
            <a:xfrm>
              <a:off x="590991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" name="Google Shape;1985;p78">
              <a:extLst>
                <a:ext uri="{FF2B5EF4-FFF2-40B4-BE49-F238E27FC236}">
                  <a16:creationId xmlns:a16="http://schemas.microsoft.com/office/drawing/2014/main" id="{B0E1C32B-12A8-6042-E0D3-F2F4EF1AB32F}"/>
                </a:ext>
              </a:extLst>
            </p:cNvPr>
            <p:cNvSpPr/>
            <p:nvPr/>
          </p:nvSpPr>
          <p:spPr>
            <a:xfrm>
              <a:off x="5909910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" name="Google Shape;1986;p78">
              <a:extLst>
                <a:ext uri="{FF2B5EF4-FFF2-40B4-BE49-F238E27FC236}">
                  <a16:creationId xmlns:a16="http://schemas.microsoft.com/office/drawing/2014/main" id="{EA84C26D-A9BF-D368-15DA-E5A552BF1027}"/>
                </a:ext>
              </a:extLst>
            </p:cNvPr>
            <p:cNvSpPr/>
            <p:nvPr/>
          </p:nvSpPr>
          <p:spPr>
            <a:xfrm>
              <a:off x="5909910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" name="Google Shape;1987;p78">
              <a:extLst>
                <a:ext uri="{FF2B5EF4-FFF2-40B4-BE49-F238E27FC236}">
                  <a16:creationId xmlns:a16="http://schemas.microsoft.com/office/drawing/2014/main" id="{ABB4CAC3-A807-BC3F-7247-00C0A7A7ED83}"/>
                </a:ext>
              </a:extLst>
            </p:cNvPr>
            <p:cNvSpPr/>
            <p:nvPr/>
          </p:nvSpPr>
          <p:spPr>
            <a:xfrm>
              <a:off x="5909910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" name="Google Shape;1988;p78">
              <a:extLst>
                <a:ext uri="{FF2B5EF4-FFF2-40B4-BE49-F238E27FC236}">
                  <a16:creationId xmlns:a16="http://schemas.microsoft.com/office/drawing/2014/main" id="{67B1D455-EDB9-0C35-6B80-5FC34965F9D3}"/>
                </a:ext>
              </a:extLst>
            </p:cNvPr>
            <p:cNvSpPr/>
            <p:nvPr/>
          </p:nvSpPr>
          <p:spPr>
            <a:xfrm>
              <a:off x="5909910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" name="Google Shape;1989;p78">
              <a:extLst>
                <a:ext uri="{FF2B5EF4-FFF2-40B4-BE49-F238E27FC236}">
                  <a16:creationId xmlns:a16="http://schemas.microsoft.com/office/drawing/2014/main" id="{28A08756-8D70-8384-32F2-48EDCDAEA858}"/>
                </a:ext>
              </a:extLst>
            </p:cNvPr>
            <p:cNvSpPr/>
            <p:nvPr/>
          </p:nvSpPr>
          <p:spPr>
            <a:xfrm>
              <a:off x="5909910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" name="Google Shape;1990;p78">
              <a:extLst>
                <a:ext uri="{FF2B5EF4-FFF2-40B4-BE49-F238E27FC236}">
                  <a16:creationId xmlns:a16="http://schemas.microsoft.com/office/drawing/2014/main" id="{8C83165F-0A1E-65C2-5AC7-5C8BF4B457D8}"/>
                </a:ext>
              </a:extLst>
            </p:cNvPr>
            <p:cNvSpPr/>
            <p:nvPr/>
          </p:nvSpPr>
          <p:spPr>
            <a:xfrm>
              <a:off x="5909910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" name="Google Shape;1991;p78">
              <a:extLst>
                <a:ext uri="{FF2B5EF4-FFF2-40B4-BE49-F238E27FC236}">
                  <a16:creationId xmlns:a16="http://schemas.microsoft.com/office/drawing/2014/main" id="{AD0D0BF3-CBDA-F190-31F3-14420D31BEF3}"/>
                </a:ext>
              </a:extLst>
            </p:cNvPr>
            <p:cNvSpPr/>
            <p:nvPr/>
          </p:nvSpPr>
          <p:spPr>
            <a:xfrm>
              <a:off x="5909910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" name="Google Shape;1992;p78">
              <a:extLst>
                <a:ext uri="{FF2B5EF4-FFF2-40B4-BE49-F238E27FC236}">
                  <a16:creationId xmlns:a16="http://schemas.microsoft.com/office/drawing/2014/main" id="{70F0CBAC-580F-95EB-51BE-B849E1D78DA5}"/>
                </a:ext>
              </a:extLst>
            </p:cNvPr>
            <p:cNvSpPr/>
            <p:nvPr/>
          </p:nvSpPr>
          <p:spPr>
            <a:xfrm>
              <a:off x="5909910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" name="Google Shape;1993;p78">
              <a:extLst>
                <a:ext uri="{FF2B5EF4-FFF2-40B4-BE49-F238E27FC236}">
                  <a16:creationId xmlns:a16="http://schemas.microsoft.com/office/drawing/2014/main" id="{1032B5C3-B7F0-68E9-196A-0FA27FB362E9}"/>
                </a:ext>
              </a:extLst>
            </p:cNvPr>
            <p:cNvSpPr/>
            <p:nvPr/>
          </p:nvSpPr>
          <p:spPr>
            <a:xfrm>
              <a:off x="5909910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" name="Google Shape;1994;p78">
              <a:extLst>
                <a:ext uri="{FF2B5EF4-FFF2-40B4-BE49-F238E27FC236}">
                  <a16:creationId xmlns:a16="http://schemas.microsoft.com/office/drawing/2014/main" id="{DCF9A290-DC86-42D8-441F-17A6673FE6A6}"/>
                </a:ext>
              </a:extLst>
            </p:cNvPr>
            <p:cNvSpPr/>
            <p:nvPr/>
          </p:nvSpPr>
          <p:spPr>
            <a:xfrm>
              <a:off x="6011165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" name="Google Shape;1995;p78">
              <a:extLst>
                <a:ext uri="{FF2B5EF4-FFF2-40B4-BE49-F238E27FC236}">
                  <a16:creationId xmlns:a16="http://schemas.microsoft.com/office/drawing/2014/main" id="{89107C15-68E5-2C85-6EDF-758C2E2F2912}"/>
                </a:ext>
              </a:extLst>
            </p:cNvPr>
            <p:cNvSpPr/>
            <p:nvPr/>
          </p:nvSpPr>
          <p:spPr>
            <a:xfrm>
              <a:off x="6011165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" name="Google Shape;1996;p78">
              <a:extLst>
                <a:ext uri="{FF2B5EF4-FFF2-40B4-BE49-F238E27FC236}">
                  <a16:creationId xmlns:a16="http://schemas.microsoft.com/office/drawing/2014/main" id="{E85B62D8-52DF-A2B5-E634-0101474DD247}"/>
                </a:ext>
              </a:extLst>
            </p:cNvPr>
            <p:cNvSpPr/>
            <p:nvPr/>
          </p:nvSpPr>
          <p:spPr>
            <a:xfrm>
              <a:off x="6011165" y="4903684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" name="Google Shape;1997;p78">
              <a:extLst>
                <a:ext uri="{FF2B5EF4-FFF2-40B4-BE49-F238E27FC236}">
                  <a16:creationId xmlns:a16="http://schemas.microsoft.com/office/drawing/2014/main" id="{B7A142A4-AC61-37A1-CC6F-1C08A52208E9}"/>
                </a:ext>
              </a:extLst>
            </p:cNvPr>
            <p:cNvSpPr/>
            <p:nvPr/>
          </p:nvSpPr>
          <p:spPr>
            <a:xfrm>
              <a:off x="601116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" name="Google Shape;1998;p78">
              <a:extLst>
                <a:ext uri="{FF2B5EF4-FFF2-40B4-BE49-F238E27FC236}">
                  <a16:creationId xmlns:a16="http://schemas.microsoft.com/office/drawing/2014/main" id="{B26FAA36-8578-D6C1-98C7-C4F55E777077}"/>
                </a:ext>
              </a:extLst>
            </p:cNvPr>
            <p:cNvSpPr/>
            <p:nvPr/>
          </p:nvSpPr>
          <p:spPr>
            <a:xfrm>
              <a:off x="601116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" name="Google Shape;1999;p78">
              <a:extLst>
                <a:ext uri="{FF2B5EF4-FFF2-40B4-BE49-F238E27FC236}">
                  <a16:creationId xmlns:a16="http://schemas.microsoft.com/office/drawing/2014/main" id="{4F5F7232-D6D7-F72F-B97A-4ACAB533BF2B}"/>
                </a:ext>
              </a:extLst>
            </p:cNvPr>
            <p:cNvSpPr/>
            <p:nvPr/>
          </p:nvSpPr>
          <p:spPr>
            <a:xfrm>
              <a:off x="601116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" name="Google Shape;2000;p78">
              <a:extLst>
                <a:ext uri="{FF2B5EF4-FFF2-40B4-BE49-F238E27FC236}">
                  <a16:creationId xmlns:a16="http://schemas.microsoft.com/office/drawing/2014/main" id="{69E71792-EBC4-80A3-5A3B-21628BD7E811}"/>
                </a:ext>
              </a:extLst>
            </p:cNvPr>
            <p:cNvSpPr/>
            <p:nvPr/>
          </p:nvSpPr>
          <p:spPr>
            <a:xfrm>
              <a:off x="6011165" y="4498597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" name="Google Shape;2001;p78">
              <a:extLst>
                <a:ext uri="{FF2B5EF4-FFF2-40B4-BE49-F238E27FC236}">
                  <a16:creationId xmlns:a16="http://schemas.microsoft.com/office/drawing/2014/main" id="{B4765B1C-5EF4-2DFB-1FCE-741CD89FCB6E}"/>
                </a:ext>
              </a:extLst>
            </p:cNvPr>
            <p:cNvSpPr/>
            <p:nvPr/>
          </p:nvSpPr>
          <p:spPr>
            <a:xfrm>
              <a:off x="601116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" name="Google Shape;2002;p78">
              <a:extLst>
                <a:ext uri="{FF2B5EF4-FFF2-40B4-BE49-F238E27FC236}">
                  <a16:creationId xmlns:a16="http://schemas.microsoft.com/office/drawing/2014/main" id="{E80333DB-ED2B-10BA-8B6A-9ECD936E834B}"/>
                </a:ext>
              </a:extLst>
            </p:cNvPr>
            <p:cNvSpPr/>
            <p:nvPr/>
          </p:nvSpPr>
          <p:spPr>
            <a:xfrm>
              <a:off x="6011165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" name="Google Shape;2003;p78">
              <a:extLst>
                <a:ext uri="{FF2B5EF4-FFF2-40B4-BE49-F238E27FC236}">
                  <a16:creationId xmlns:a16="http://schemas.microsoft.com/office/drawing/2014/main" id="{2FB258DE-230E-20B4-0590-9F3210463D0D}"/>
                </a:ext>
              </a:extLst>
            </p:cNvPr>
            <p:cNvSpPr/>
            <p:nvPr/>
          </p:nvSpPr>
          <p:spPr>
            <a:xfrm>
              <a:off x="6010999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" name="Google Shape;2004;p78">
              <a:extLst>
                <a:ext uri="{FF2B5EF4-FFF2-40B4-BE49-F238E27FC236}">
                  <a16:creationId xmlns:a16="http://schemas.microsoft.com/office/drawing/2014/main" id="{3D76E855-F429-BD6C-541A-59F4640D081C}"/>
                </a:ext>
              </a:extLst>
            </p:cNvPr>
            <p:cNvSpPr/>
            <p:nvPr/>
          </p:nvSpPr>
          <p:spPr>
            <a:xfrm>
              <a:off x="6011165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" name="Google Shape;2005;p78">
              <a:extLst>
                <a:ext uri="{FF2B5EF4-FFF2-40B4-BE49-F238E27FC236}">
                  <a16:creationId xmlns:a16="http://schemas.microsoft.com/office/drawing/2014/main" id="{DAE53225-C72D-57E3-7C82-DD9180CB4011}"/>
                </a:ext>
              </a:extLst>
            </p:cNvPr>
            <p:cNvSpPr/>
            <p:nvPr/>
          </p:nvSpPr>
          <p:spPr>
            <a:xfrm>
              <a:off x="601116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" name="Google Shape;2006;p78">
              <a:extLst>
                <a:ext uri="{FF2B5EF4-FFF2-40B4-BE49-F238E27FC236}">
                  <a16:creationId xmlns:a16="http://schemas.microsoft.com/office/drawing/2014/main" id="{43FC0F98-1365-BCAA-BB84-17DE2D70F872}"/>
                </a:ext>
              </a:extLst>
            </p:cNvPr>
            <p:cNvSpPr/>
            <p:nvPr/>
          </p:nvSpPr>
          <p:spPr>
            <a:xfrm>
              <a:off x="601116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" name="Google Shape;2007;p78">
              <a:extLst>
                <a:ext uri="{FF2B5EF4-FFF2-40B4-BE49-F238E27FC236}">
                  <a16:creationId xmlns:a16="http://schemas.microsoft.com/office/drawing/2014/main" id="{6DD59C07-E9ED-00BF-2E71-BE5EC0CAEA3A}"/>
                </a:ext>
              </a:extLst>
            </p:cNvPr>
            <p:cNvSpPr/>
            <p:nvPr/>
          </p:nvSpPr>
          <p:spPr>
            <a:xfrm>
              <a:off x="601116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" name="Google Shape;2008;p78">
              <a:extLst>
                <a:ext uri="{FF2B5EF4-FFF2-40B4-BE49-F238E27FC236}">
                  <a16:creationId xmlns:a16="http://schemas.microsoft.com/office/drawing/2014/main" id="{2C516DA4-6FC3-AE45-B14B-7F91D6D46F1E}"/>
                </a:ext>
              </a:extLst>
            </p:cNvPr>
            <p:cNvSpPr/>
            <p:nvPr/>
          </p:nvSpPr>
          <p:spPr>
            <a:xfrm>
              <a:off x="601116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" name="Google Shape;2009;p78">
              <a:extLst>
                <a:ext uri="{FF2B5EF4-FFF2-40B4-BE49-F238E27FC236}">
                  <a16:creationId xmlns:a16="http://schemas.microsoft.com/office/drawing/2014/main" id="{E9EE8C51-D6A4-C617-260E-40D5207125A6}"/>
                </a:ext>
              </a:extLst>
            </p:cNvPr>
            <p:cNvSpPr/>
            <p:nvPr/>
          </p:nvSpPr>
          <p:spPr>
            <a:xfrm>
              <a:off x="601116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" name="Google Shape;2010;p78">
              <a:extLst>
                <a:ext uri="{FF2B5EF4-FFF2-40B4-BE49-F238E27FC236}">
                  <a16:creationId xmlns:a16="http://schemas.microsoft.com/office/drawing/2014/main" id="{45B8AD02-7775-05E0-50B7-86827842F3E0}"/>
                </a:ext>
              </a:extLst>
            </p:cNvPr>
            <p:cNvSpPr/>
            <p:nvPr/>
          </p:nvSpPr>
          <p:spPr>
            <a:xfrm>
              <a:off x="5909910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" name="Google Shape;2011;p78">
              <a:extLst>
                <a:ext uri="{FF2B5EF4-FFF2-40B4-BE49-F238E27FC236}">
                  <a16:creationId xmlns:a16="http://schemas.microsoft.com/office/drawing/2014/main" id="{D3C12707-1C76-1C28-3868-2CC843BF82FF}"/>
                </a:ext>
              </a:extLst>
            </p:cNvPr>
            <p:cNvSpPr/>
            <p:nvPr/>
          </p:nvSpPr>
          <p:spPr>
            <a:xfrm>
              <a:off x="5808622" y="3587699"/>
              <a:ext cx="82685" cy="70726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" name="Google Shape;2012;p78">
              <a:extLst>
                <a:ext uri="{FF2B5EF4-FFF2-40B4-BE49-F238E27FC236}">
                  <a16:creationId xmlns:a16="http://schemas.microsoft.com/office/drawing/2014/main" id="{6ABD0182-80E0-2DE9-7024-CAA6BE59F313}"/>
                </a:ext>
              </a:extLst>
            </p:cNvPr>
            <p:cNvSpPr/>
            <p:nvPr/>
          </p:nvSpPr>
          <p:spPr>
            <a:xfrm>
              <a:off x="5707367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" name="Google Shape;2013;p78">
              <a:extLst>
                <a:ext uri="{FF2B5EF4-FFF2-40B4-BE49-F238E27FC236}">
                  <a16:creationId xmlns:a16="http://schemas.microsoft.com/office/drawing/2014/main" id="{93431808-0E51-847C-AFC8-9369EF6E8E57}"/>
                </a:ext>
              </a:extLst>
            </p:cNvPr>
            <p:cNvSpPr/>
            <p:nvPr/>
          </p:nvSpPr>
          <p:spPr>
            <a:xfrm>
              <a:off x="6820842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" name="Google Shape;2014;p78">
              <a:extLst>
                <a:ext uri="{FF2B5EF4-FFF2-40B4-BE49-F238E27FC236}">
                  <a16:creationId xmlns:a16="http://schemas.microsoft.com/office/drawing/2014/main" id="{B0B9AB79-AD9E-636B-1145-1D0344446EE1}"/>
                </a:ext>
              </a:extLst>
            </p:cNvPr>
            <p:cNvSpPr/>
            <p:nvPr/>
          </p:nvSpPr>
          <p:spPr>
            <a:xfrm>
              <a:off x="6820842" y="399252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" name="Google Shape;2015;p78">
              <a:extLst>
                <a:ext uri="{FF2B5EF4-FFF2-40B4-BE49-F238E27FC236}">
                  <a16:creationId xmlns:a16="http://schemas.microsoft.com/office/drawing/2014/main" id="{BB6118E7-6490-DA6B-F802-D425D8E21DF0}"/>
                </a:ext>
              </a:extLst>
            </p:cNvPr>
            <p:cNvSpPr/>
            <p:nvPr/>
          </p:nvSpPr>
          <p:spPr>
            <a:xfrm>
              <a:off x="6820842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" name="Google Shape;2016;p78">
              <a:extLst>
                <a:ext uri="{FF2B5EF4-FFF2-40B4-BE49-F238E27FC236}">
                  <a16:creationId xmlns:a16="http://schemas.microsoft.com/office/drawing/2014/main" id="{9DBDD03A-0998-86D2-8F4C-A2DE4AB8AA70}"/>
                </a:ext>
              </a:extLst>
            </p:cNvPr>
            <p:cNvSpPr/>
            <p:nvPr/>
          </p:nvSpPr>
          <p:spPr>
            <a:xfrm>
              <a:off x="671955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" name="Google Shape;2017;p78">
              <a:extLst>
                <a:ext uri="{FF2B5EF4-FFF2-40B4-BE49-F238E27FC236}">
                  <a16:creationId xmlns:a16="http://schemas.microsoft.com/office/drawing/2014/main" id="{7C28D171-241C-5500-CA30-F2BC3953D477}"/>
                </a:ext>
              </a:extLst>
            </p:cNvPr>
            <p:cNvSpPr/>
            <p:nvPr/>
          </p:nvSpPr>
          <p:spPr>
            <a:xfrm>
              <a:off x="671955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" name="Google Shape;2018;p78">
              <a:extLst>
                <a:ext uri="{FF2B5EF4-FFF2-40B4-BE49-F238E27FC236}">
                  <a16:creationId xmlns:a16="http://schemas.microsoft.com/office/drawing/2014/main" id="{8E2D0865-6558-323C-410F-4CC5B04411A7}"/>
                </a:ext>
              </a:extLst>
            </p:cNvPr>
            <p:cNvSpPr/>
            <p:nvPr/>
          </p:nvSpPr>
          <p:spPr>
            <a:xfrm>
              <a:off x="671955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" name="Google Shape;2019;p78">
              <a:extLst>
                <a:ext uri="{FF2B5EF4-FFF2-40B4-BE49-F238E27FC236}">
                  <a16:creationId xmlns:a16="http://schemas.microsoft.com/office/drawing/2014/main" id="{C0A2405C-229E-AE0C-B396-C18365DFD8D9}"/>
                </a:ext>
              </a:extLst>
            </p:cNvPr>
            <p:cNvSpPr/>
            <p:nvPr/>
          </p:nvSpPr>
          <p:spPr>
            <a:xfrm>
              <a:off x="671955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" name="Google Shape;2020;p78">
              <a:extLst>
                <a:ext uri="{FF2B5EF4-FFF2-40B4-BE49-F238E27FC236}">
                  <a16:creationId xmlns:a16="http://schemas.microsoft.com/office/drawing/2014/main" id="{69A7085C-5398-92E1-01A5-65C2659FB51F}"/>
                </a:ext>
              </a:extLst>
            </p:cNvPr>
            <p:cNvSpPr/>
            <p:nvPr/>
          </p:nvSpPr>
          <p:spPr>
            <a:xfrm>
              <a:off x="671955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" name="Google Shape;2021;p78">
              <a:extLst>
                <a:ext uri="{FF2B5EF4-FFF2-40B4-BE49-F238E27FC236}">
                  <a16:creationId xmlns:a16="http://schemas.microsoft.com/office/drawing/2014/main" id="{17335E6B-3E27-65E2-2DEC-44D0B2BE0CFE}"/>
                </a:ext>
              </a:extLst>
            </p:cNvPr>
            <p:cNvSpPr/>
            <p:nvPr/>
          </p:nvSpPr>
          <p:spPr>
            <a:xfrm>
              <a:off x="6618265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" name="Google Shape;2022;p78">
              <a:extLst>
                <a:ext uri="{FF2B5EF4-FFF2-40B4-BE49-F238E27FC236}">
                  <a16:creationId xmlns:a16="http://schemas.microsoft.com/office/drawing/2014/main" id="{48700500-BBFB-23DF-10A0-DDD12461186D}"/>
                </a:ext>
              </a:extLst>
            </p:cNvPr>
            <p:cNvSpPr/>
            <p:nvPr/>
          </p:nvSpPr>
          <p:spPr>
            <a:xfrm>
              <a:off x="6618265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" name="Google Shape;2023;p78">
              <a:extLst>
                <a:ext uri="{FF2B5EF4-FFF2-40B4-BE49-F238E27FC236}">
                  <a16:creationId xmlns:a16="http://schemas.microsoft.com/office/drawing/2014/main" id="{0BAC48BB-D33C-E6B2-AFA6-91A17ECFDCB7}"/>
                </a:ext>
              </a:extLst>
            </p:cNvPr>
            <p:cNvSpPr/>
            <p:nvPr/>
          </p:nvSpPr>
          <p:spPr>
            <a:xfrm>
              <a:off x="6618265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" name="Google Shape;2024;p78">
              <a:extLst>
                <a:ext uri="{FF2B5EF4-FFF2-40B4-BE49-F238E27FC236}">
                  <a16:creationId xmlns:a16="http://schemas.microsoft.com/office/drawing/2014/main" id="{9670D2B1-E2D9-26D1-470E-41F358D829D8}"/>
                </a:ext>
              </a:extLst>
            </p:cNvPr>
            <p:cNvSpPr/>
            <p:nvPr/>
          </p:nvSpPr>
          <p:spPr>
            <a:xfrm>
              <a:off x="6618265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" name="Google Shape;2025;p78">
              <a:extLst>
                <a:ext uri="{FF2B5EF4-FFF2-40B4-BE49-F238E27FC236}">
                  <a16:creationId xmlns:a16="http://schemas.microsoft.com/office/drawing/2014/main" id="{2347D56B-4AD0-E9F4-CBAA-6A77F2B2B814}"/>
                </a:ext>
              </a:extLst>
            </p:cNvPr>
            <p:cNvSpPr/>
            <p:nvPr/>
          </p:nvSpPr>
          <p:spPr>
            <a:xfrm>
              <a:off x="6618265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" name="Google Shape;2026;p78">
              <a:extLst>
                <a:ext uri="{FF2B5EF4-FFF2-40B4-BE49-F238E27FC236}">
                  <a16:creationId xmlns:a16="http://schemas.microsoft.com/office/drawing/2014/main" id="{83E51D89-987C-259D-B3AA-3D86464E5638}"/>
                </a:ext>
              </a:extLst>
            </p:cNvPr>
            <p:cNvSpPr/>
            <p:nvPr/>
          </p:nvSpPr>
          <p:spPr>
            <a:xfrm>
              <a:off x="651727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" name="Google Shape;2027;p78">
              <a:extLst>
                <a:ext uri="{FF2B5EF4-FFF2-40B4-BE49-F238E27FC236}">
                  <a16:creationId xmlns:a16="http://schemas.microsoft.com/office/drawing/2014/main" id="{0CFB80F5-2401-1D5A-A90C-0CCBC245BB3E}"/>
                </a:ext>
              </a:extLst>
            </p:cNvPr>
            <p:cNvSpPr/>
            <p:nvPr/>
          </p:nvSpPr>
          <p:spPr>
            <a:xfrm>
              <a:off x="651727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" name="Google Shape;2028;p78">
              <a:extLst>
                <a:ext uri="{FF2B5EF4-FFF2-40B4-BE49-F238E27FC236}">
                  <a16:creationId xmlns:a16="http://schemas.microsoft.com/office/drawing/2014/main" id="{B83D3D6E-7038-7E20-824A-8F298FAE5232}"/>
                </a:ext>
              </a:extLst>
            </p:cNvPr>
            <p:cNvSpPr/>
            <p:nvPr/>
          </p:nvSpPr>
          <p:spPr>
            <a:xfrm>
              <a:off x="651727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" name="Google Shape;2029;p78">
              <a:extLst>
                <a:ext uri="{FF2B5EF4-FFF2-40B4-BE49-F238E27FC236}">
                  <a16:creationId xmlns:a16="http://schemas.microsoft.com/office/drawing/2014/main" id="{30043AC3-5FB0-31BC-5A1B-19056697B97D}"/>
                </a:ext>
              </a:extLst>
            </p:cNvPr>
            <p:cNvSpPr/>
            <p:nvPr/>
          </p:nvSpPr>
          <p:spPr>
            <a:xfrm>
              <a:off x="6517275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" name="Google Shape;2030;p78">
              <a:extLst>
                <a:ext uri="{FF2B5EF4-FFF2-40B4-BE49-F238E27FC236}">
                  <a16:creationId xmlns:a16="http://schemas.microsoft.com/office/drawing/2014/main" id="{7265A079-248E-0F55-9D85-7594F974A970}"/>
                </a:ext>
              </a:extLst>
            </p:cNvPr>
            <p:cNvSpPr/>
            <p:nvPr/>
          </p:nvSpPr>
          <p:spPr>
            <a:xfrm>
              <a:off x="651727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" name="Google Shape;2031;p78">
              <a:extLst>
                <a:ext uri="{FF2B5EF4-FFF2-40B4-BE49-F238E27FC236}">
                  <a16:creationId xmlns:a16="http://schemas.microsoft.com/office/drawing/2014/main" id="{BB385DD5-5556-01EE-2B5E-BED290C8690A}"/>
                </a:ext>
              </a:extLst>
            </p:cNvPr>
            <p:cNvSpPr/>
            <p:nvPr/>
          </p:nvSpPr>
          <p:spPr>
            <a:xfrm>
              <a:off x="6517275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" name="Google Shape;2032;p78">
              <a:extLst>
                <a:ext uri="{FF2B5EF4-FFF2-40B4-BE49-F238E27FC236}">
                  <a16:creationId xmlns:a16="http://schemas.microsoft.com/office/drawing/2014/main" id="{80B38132-9E3D-3B07-9A1C-503A5CA291AD}"/>
                </a:ext>
              </a:extLst>
            </p:cNvPr>
            <p:cNvSpPr/>
            <p:nvPr/>
          </p:nvSpPr>
          <p:spPr>
            <a:xfrm>
              <a:off x="651727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" name="Google Shape;2033;p78">
              <a:extLst>
                <a:ext uri="{FF2B5EF4-FFF2-40B4-BE49-F238E27FC236}">
                  <a16:creationId xmlns:a16="http://schemas.microsoft.com/office/drawing/2014/main" id="{BF901045-B365-1A0E-A2F4-1680E5063006}"/>
                </a:ext>
              </a:extLst>
            </p:cNvPr>
            <p:cNvSpPr/>
            <p:nvPr/>
          </p:nvSpPr>
          <p:spPr>
            <a:xfrm>
              <a:off x="651727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" name="Google Shape;2034;p78">
              <a:extLst>
                <a:ext uri="{FF2B5EF4-FFF2-40B4-BE49-F238E27FC236}">
                  <a16:creationId xmlns:a16="http://schemas.microsoft.com/office/drawing/2014/main" id="{A550BD08-6929-451D-8643-92F8FC5B65A8}"/>
                </a:ext>
              </a:extLst>
            </p:cNvPr>
            <p:cNvSpPr/>
            <p:nvPr/>
          </p:nvSpPr>
          <p:spPr>
            <a:xfrm>
              <a:off x="6416020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" name="Google Shape;2035;p78">
              <a:extLst>
                <a:ext uri="{FF2B5EF4-FFF2-40B4-BE49-F238E27FC236}">
                  <a16:creationId xmlns:a16="http://schemas.microsoft.com/office/drawing/2014/main" id="{917D71BB-B818-8265-13E7-D8A819D71698}"/>
                </a:ext>
              </a:extLst>
            </p:cNvPr>
            <p:cNvSpPr/>
            <p:nvPr/>
          </p:nvSpPr>
          <p:spPr>
            <a:xfrm>
              <a:off x="6416020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" name="Google Shape;2036;p78">
              <a:extLst>
                <a:ext uri="{FF2B5EF4-FFF2-40B4-BE49-F238E27FC236}">
                  <a16:creationId xmlns:a16="http://schemas.microsoft.com/office/drawing/2014/main" id="{8ED8E26B-8842-AC37-54E7-21459B0C3846}"/>
                </a:ext>
              </a:extLst>
            </p:cNvPr>
            <p:cNvSpPr/>
            <p:nvPr/>
          </p:nvSpPr>
          <p:spPr>
            <a:xfrm>
              <a:off x="6416020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" name="Google Shape;2037;p78">
              <a:extLst>
                <a:ext uri="{FF2B5EF4-FFF2-40B4-BE49-F238E27FC236}">
                  <a16:creationId xmlns:a16="http://schemas.microsoft.com/office/drawing/2014/main" id="{70D78B20-8B3B-F1CF-FA17-4D34F82ABC5B}"/>
                </a:ext>
              </a:extLst>
            </p:cNvPr>
            <p:cNvSpPr/>
            <p:nvPr/>
          </p:nvSpPr>
          <p:spPr>
            <a:xfrm>
              <a:off x="6416020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" name="Google Shape;2038;p78">
              <a:extLst>
                <a:ext uri="{FF2B5EF4-FFF2-40B4-BE49-F238E27FC236}">
                  <a16:creationId xmlns:a16="http://schemas.microsoft.com/office/drawing/2014/main" id="{FFE2FD40-4EB5-9E21-91E8-B22A26BFBF7E}"/>
                </a:ext>
              </a:extLst>
            </p:cNvPr>
            <p:cNvSpPr/>
            <p:nvPr/>
          </p:nvSpPr>
          <p:spPr>
            <a:xfrm>
              <a:off x="6314732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" name="Google Shape;2039;p78">
              <a:extLst>
                <a:ext uri="{FF2B5EF4-FFF2-40B4-BE49-F238E27FC236}">
                  <a16:creationId xmlns:a16="http://schemas.microsoft.com/office/drawing/2014/main" id="{55EDD723-6D3A-F242-9A2F-0798581D2E55}"/>
                </a:ext>
              </a:extLst>
            </p:cNvPr>
            <p:cNvSpPr/>
            <p:nvPr/>
          </p:nvSpPr>
          <p:spPr>
            <a:xfrm>
              <a:off x="6314732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" name="Google Shape;2040;p78">
              <a:extLst>
                <a:ext uri="{FF2B5EF4-FFF2-40B4-BE49-F238E27FC236}">
                  <a16:creationId xmlns:a16="http://schemas.microsoft.com/office/drawing/2014/main" id="{5E34125A-FC39-E787-E25A-8250A7431C1D}"/>
                </a:ext>
              </a:extLst>
            </p:cNvPr>
            <p:cNvSpPr/>
            <p:nvPr/>
          </p:nvSpPr>
          <p:spPr>
            <a:xfrm>
              <a:off x="6314732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" name="Google Shape;2041;p78">
              <a:extLst>
                <a:ext uri="{FF2B5EF4-FFF2-40B4-BE49-F238E27FC236}">
                  <a16:creationId xmlns:a16="http://schemas.microsoft.com/office/drawing/2014/main" id="{6E0CB385-CE9D-9838-2C4A-6DD8AE863E43}"/>
                </a:ext>
              </a:extLst>
            </p:cNvPr>
            <p:cNvSpPr/>
            <p:nvPr/>
          </p:nvSpPr>
          <p:spPr>
            <a:xfrm>
              <a:off x="6314732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" name="Google Shape;2042;p78">
              <a:extLst>
                <a:ext uri="{FF2B5EF4-FFF2-40B4-BE49-F238E27FC236}">
                  <a16:creationId xmlns:a16="http://schemas.microsoft.com/office/drawing/2014/main" id="{9CB8626D-EB68-4CD6-74A1-F042D9F4F01E}"/>
                </a:ext>
              </a:extLst>
            </p:cNvPr>
            <p:cNvSpPr/>
            <p:nvPr/>
          </p:nvSpPr>
          <p:spPr>
            <a:xfrm>
              <a:off x="6314732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" name="Google Shape;2043;p78">
              <a:extLst>
                <a:ext uri="{FF2B5EF4-FFF2-40B4-BE49-F238E27FC236}">
                  <a16:creationId xmlns:a16="http://schemas.microsoft.com/office/drawing/2014/main" id="{0ADD83B2-F716-EEC5-A2F0-AB5244D07520}"/>
                </a:ext>
              </a:extLst>
            </p:cNvPr>
            <p:cNvSpPr/>
            <p:nvPr/>
          </p:nvSpPr>
          <p:spPr>
            <a:xfrm>
              <a:off x="6213443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" name="Google Shape;2044;p78">
              <a:extLst>
                <a:ext uri="{FF2B5EF4-FFF2-40B4-BE49-F238E27FC236}">
                  <a16:creationId xmlns:a16="http://schemas.microsoft.com/office/drawing/2014/main" id="{AA13C484-E57E-305B-FC71-54A5364B931A}"/>
                </a:ext>
              </a:extLst>
            </p:cNvPr>
            <p:cNvSpPr/>
            <p:nvPr/>
          </p:nvSpPr>
          <p:spPr>
            <a:xfrm>
              <a:off x="621344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" name="Google Shape;2045;p78">
              <a:extLst>
                <a:ext uri="{FF2B5EF4-FFF2-40B4-BE49-F238E27FC236}">
                  <a16:creationId xmlns:a16="http://schemas.microsoft.com/office/drawing/2014/main" id="{A2F0EE2C-8CE4-CF57-8996-6F329E0ED49C}"/>
                </a:ext>
              </a:extLst>
            </p:cNvPr>
            <p:cNvSpPr/>
            <p:nvPr/>
          </p:nvSpPr>
          <p:spPr>
            <a:xfrm>
              <a:off x="621344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" name="Google Shape;2046;p78">
              <a:extLst>
                <a:ext uri="{FF2B5EF4-FFF2-40B4-BE49-F238E27FC236}">
                  <a16:creationId xmlns:a16="http://schemas.microsoft.com/office/drawing/2014/main" id="{C22FAE3B-9DE1-4E84-1A43-D83BC21BF7F5}"/>
                </a:ext>
              </a:extLst>
            </p:cNvPr>
            <p:cNvSpPr/>
            <p:nvPr/>
          </p:nvSpPr>
          <p:spPr>
            <a:xfrm>
              <a:off x="6112454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" name="Google Shape;2047;p78">
              <a:extLst>
                <a:ext uri="{FF2B5EF4-FFF2-40B4-BE49-F238E27FC236}">
                  <a16:creationId xmlns:a16="http://schemas.microsoft.com/office/drawing/2014/main" id="{0256D573-AAE0-79DE-CF68-C320FBC609AA}"/>
                </a:ext>
              </a:extLst>
            </p:cNvPr>
            <p:cNvSpPr/>
            <p:nvPr/>
          </p:nvSpPr>
          <p:spPr>
            <a:xfrm>
              <a:off x="6112454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" name="Google Shape;2048;p78">
              <a:extLst>
                <a:ext uri="{FF2B5EF4-FFF2-40B4-BE49-F238E27FC236}">
                  <a16:creationId xmlns:a16="http://schemas.microsoft.com/office/drawing/2014/main" id="{5535430A-F845-C91D-B487-7D8BA8C8B306}"/>
                </a:ext>
              </a:extLst>
            </p:cNvPr>
            <p:cNvSpPr/>
            <p:nvPr/>
          </p:nvSpPr>
          <p:spPr>
            <a:xfrm>
              <a:off x="6112454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" name="Google Shape;2049;p78">
              <a:extLst>
                <a:ext uri="{FF2B5EF4-FFF2-40B4-BE49-F238E27FC236}">
                  <a16:creationId xmlns:a16="http://schemas.microsoft.com/office/drawing/2014/main" id="{8B4FED2F-F8A7-69EB-09ED-9682F713EA39}"/>
                </a:ext>
              </a:extLst>
            </p:cNvPr>
            <p:cNvSpPr/>
            <p:nvPr/>
          </p:nvSpPr>
          <p:spPr>
            <a:xfrm>
              <a:off x="6011165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" name="Google Shape;2050;p78">
              <a:extLst>
                <a:ext uri="{FF2B5EF4-FFF2-40B4-BE49-F238E27FC236}">
                  <a16:creationId xmlns:a16="http://schemas.microsoft.com/office/drawing/2014/main" id="{018F854D-118E-7974-5910-590794934D02}"/>
                </a:ext>
              </a:extLst>
            </p:cNvPr>
            <p:cNvSpPr/>
            <p:nvPr/>
          </p:nvSpPr>
          <p:spPr>
            <a:xfrm>
              <a:off x="6011165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" name="Google Shape;2051;p78">
              <a:extLst>
                <a:ext uri="{FF2B5EF4-FFF2-40B4-BE49-F238E27FC236}">
                  <a16:creationId xmlns:a16="http://schemas.microsoft.com/office/drawing/2014/main" id="{E1F07D45-3252-A197-E335-016F115F9197}"/>
                </a:ext>
              </a:extLst>
            </p:cNvPr>
            <p:cNvSpPr/>
            <p:nvPr/>
          </p:nvSpPr>
          <p:spPr>
            <a:xfrm>
              <a:off x="6011165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" name="Google Shape;2052;p78">
              <a:extLst>
                <a:ext uri="{FF2B5EF4-FFF2-40B4-BE49-F238E27FC236}">
                  <a16:creationId xmlns:a16="http://schemas.microsoft.com/office/drawing/2014/main" id="{F84CBE64-A469-987D-BACC-A976DC9C4BA9}"/>
                </a:ext>
              </a:extLst>
            </p:cNvPr>
            <p:cNvSpPr/>
            <p:nvPr/>
          </p:nvSpPr>
          <p:spPr>
            <a:xfrm>
              <a:off x="6011165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" name="Google Shape;2053;p78">
              <a:extLst>
                <a:ext uri="{FF2B5EF4-FFF2-40B4-BE49-F238E27FC236}">
                  <a16:creationId xmlns:a16="http://schemas.microsoft.com/office/drawing/2014/main" id="{B9E0DD13-70C8-88E3-DB27-F1A39B2CD00A}"/>
                </a:ext>
              </a:extLst>
            </p:cNvPr>
            <p:cNvSpPr/>
            <p:nvPr/>
          </p:nvSpPr>
          <p:spPr>
            <a:xfrm>
              <a:off x="5909910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" name="Google Shape;2054;p78">
              <a:extLst>
                <a:ext uri="{FF2B5EF4-FFF2-40B4-BE49-F238E27FC236}">
                  <a16:creationId xmlns:a16="http://schemas.microsoft.com/office/drawing/2014/main" id="{5DBF0E9D-8DDD-C313-261E-042F683B771F}"/>
                </a:ext>
              </a:extLst>
            </p:cNvPr>
            <p:cNvSpPr/>
            <p:nvPr/>
          </p:nvSpPr>
          <p:spPr>
            <a:xfrm>
              <a:off x="5909910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" name="Google Shape;2055;p78">
              <a:extLst>
                <a:ext uri="{FF2B5EF4-FFF2-40B4-BE49-F238E27FC236}">
                  <a16:creationId xmlns:a16="http://schemas.microsoft.com/office/drawing/2014/main" id="{88757BA7-9A27-D881-4DC6-FF761A11AFE5}"/>
                </a:ext>
              </a:extLst>
            </p:cNvPr>
            <p:cNvSpPr/>
            <p:nvPr/>
          </p:nvSpPr>
          <p:spPr>
            <a:xfrm>
              <a:off x="5909910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" name="Google Shape;2056;p78">
              <a:extLst>
                <a:ext uri="{FF2B5EF4-FFF2-40B4-BE49-F238E27FC236}">
                  <a16:creationId xmlns:a16="http://schemas.microsoft.com/office/drawing/2014/main" id="{0EED607F-8E0A-AA40-825D-DB2436ECA612}"/>
                </a:ext>
              </a:extLst>
            </p:cNvPr>
            <p:cNvSpPr/>
            <p:nvPr/>
          </p:nvSpPr>
          <p:spPr>
            <a:xfrm>
              <a:off x="5909910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" name="Google Shape;2057;p78">
              <a:extLst>
                <a:ext uri="{FF2B5EF4-FFF2-40B4-BE49-F238E27FC236}">
                  <a16:creationId xmlns:a16="http://schemas.microsoft.com/office/drawing/2014/main" id="{425F1D76-1878-66DB-7DD9-7845DB01711F}"/>
                </a:ext>
              </a:extLst>
            </p:cNvPr>
            <p:cNvSpPr/>
            <p:nvPr/>
          </p:nvSpPr>
          <p:spPr>
            <a:xfrm>
              <a:off x="5909910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" name="Google Shape;2058;p78">
              <a:extLst>
                <a:ext uri="{FF2B5EF4-FFF2-40B4-BE49-F238E27FC236}">
                  <a16:creationId xmlns:a16="http://schemas.microsoft.com/office/drawing/2014/main" id="{467D0D1C-E7C1-3EB7-058F-1018383429B5}"/>
                </a:ext>
              </a:extLst>
            </p:cNvPr>
            <p:cNvSpPr/>
            <p:nvPr/>
          </p:nvSpPr>
          <p:spPr>
            <a:xfrm>
              <a:off x="5909910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" name="Google Shape;2059;p78">
              <a:extLst>
                <a:ext uri="{FF2B5EF4-FFF2-40B4-BE49-F238E27FC236}">
                  <a16:creationId xmlns:a16="http://schemas.microsoft.com/office/drawing/2014/main" id="{3F4F2E50-3D89-A5C3-726F-F3BF5213AAA2}"/>
                </a:ext>
              </a:extLst>
            </p:cNvPr>
            <p:cNvSpPr/>
            <p:nvPr/>
          </p:nvSpPr>
          <p:spPr>
            <a:xfrm>
              <a:off x="5909910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" name="Google Shape;2060;p78">
              <a:extLst>
                <a:ext uri="{FF2B5EF4-FFF2-40B4-BE49-F238E27FC236}">
                  <a16:creationId xmlns:a16="http://schemas.microsoft.com/office/drawing/2014/main" id="{8237BEFE-93E4-5BC3-43AE-40827210C19A}"/>
                </a:ext>
              </a:extLst>
            </p:cNvPr>
            <p:cNvSpPr/>
            <p:nvPr/>
          </p:nvSpPr>
          <p:spPr>
            <a:xfrm>
              <a:off x="5909910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" name="Google Shape;2061;p78">
              <a:extLst>
                <a:ext uri="{FF2B5EF4-FFF2-40B4-BE49-F238E27FC236}">
                  <a16:creationId xmlns:a16="http://schemas.microsoft.com/office/drawing/2014/main" id="{1E44F2A5-C336-F2C0-14D7-C1A77076AD96}"/>
                </a:ext>
              </a:extLst>
            </p:cNvPr>
            <p:cNvSpPr/>
            <p:nvPr/>
          </p:nvSpPr>
          <p:spPr>
            <a:xfrm>
              <a:off x="5808622" y="4802163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" name="Google Shape;2062;p78">
              <a:extLst>
                <a:ext uri="{FF2B5EF4-FFF2-40B4-BE49-F238E27FC236}">
                  <a16:creationId xmlns:a16="http://schemas.microsoft.com/office/drawing/2014/main" id="{270ABAE7-EEE7-C362-F07D-D79E5665E0B5}"/>
                </a:ext>
              </a:extLst>
            </p:cNvPr>
            <p:cNvSpPr/>
            <p:nvPr/>
          </p:nvSpPr>
          <p:spPr>
            <a:xfrm>
              <a:off x="580862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" name="Google Shape;2063;p78">
              <a:extLst>
                <a:ext uri="{FF2B5EF4-FFF2-40B4-BE49-F238E27FC236}">
                  <a16:creationId xmlns:a16="http://schemas.microsoft.com/office/drawing/2014/main" id="{4E03EF30-5579-EDA1-2E9D-8FC01C0B57BA}"/>
                </a:ext>
              </a:extLst>
            </p:cNvPr>
            <p:cNvSpPr/>
            <p:nvPr/>
          </p:nvSpPr>
          <p:spPr>
            <a:xfrm>
              <a:off x="5808622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" name="Google Shape;2064;p78">
              <a:extLst>
                <a:ext uri="{FF2B5EF4-FFF2-40B4-BE49-F238E27FC236}">
                  <a16:creationId xmlns:a16="http://schemas.microsoft.com/office/drawing/2014/main" id="{68C28207-2D02-52CE-3CB5-F8315293C683}"/>
                </a:ext>
              </a:extLst>
            </p:cNvPr>
            <p:cNvSpPr/>
            <p:nvPr/>
          </p:nvSpPr>
          <p:spPr>
            <a:xfrm>
              <a:off x="5808622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" name="Google Shape;2065;p78">
              <a:extLst>
                <a:ext uri="{FF2B5EF4-FFF2-40B4-BE49-F238E27FC236}">
                  <a16:creationId xmlns:a16="http://schemas.microsoft.com/office/drawing/2014/main" id="{98F2EB08-A5D4-7890-21D4-0F2C1131277D}"/>
                </a:ext>
              </a:extLst>
            </p:cNvPr>
            <p:cNvSpPr/>
            <p:nvPr/>
          </p:nvSpPr>
          <p:spPr>
            <a:xfrm>
              <a:off x="5808456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" name="Google Shape;2066;p78">
              <a:extLst>
                <a:ext uri="{FF2B5EF4-FFF2-40B4-BE49-F238E27FC236}">
                  <a16:creationId xmlns:a16="http://schemas.microsoft.com/office/drawing/2014/main" id="{4DD29C08-6789-3EF1-40C8-A995979FE65D}"/>
                </a:ext>
              </a:extLst>
            </p:cNvPr>
            <p:cNvSpPr/>
            <p:nvPr/>
          </p:nvSpPr>
          <p:spPr>
            <a:xfrm>
              <a:off x="5808622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" name="Google Shape;2067;p78">
              <a:extLst>
                <a:ext uri="{FF2B5EF4-FFF2-40B4-BE49-F238E27FC236}">
                  <a16:creationId xmlns:a16="http://schemas.microsoft.com/office/drawing/2014/main" id="{579A42DC-0D90-11F1-6D5F-7B09D24C34C7}"/>
                </a:ext>
              </a:extLst>
            </p:cNvPr>
            <p:cNvSpPr/>
            <p:nvPr/>
          </p:nvSpPr>
          <p:spPr>
            <a:xfrm>
              <a:off x="5707167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" name="Google Shape;2068;p78">
              <a:extLst>
                <a:ext uri="{FF2B5EF4-FFF2-40B4-BE49-F238E27FC236}">
                  <a16:creationId xmlns:a16="http://schemas.microsoft.com/office/drawing/2014/main" id="{9FCF8D72-66A3-AD82-38D1-1A6D945BC634}"/>
                </a:ext>
              </a:extLst>
            </p:cNvPr>
            <p:cNvSpPr/>
            <p:nvPr/>
          </p:nvSpPr>
          <p:spPr>
            <a:xfrm>
              <a:off x="5707367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" name="Google Shape;2069;p78">
              <a:extLst>
                <a:ext uri="{FF2B5EF4-FFF2-40B4-BE49-F238E27FC236}">
                  <a16:creationId xmlns:a16="http://schemas.microsoft.com/office/drawing/2014/main" id="{20697128-D628-68CE-2238-973076380FC8}"/>
                </a:ext>
              </a:extLst>
            </p:cNvPr>
            <p:cNvSpPr/>
            <p:nvPr/>
          </p:nvSpPr>
          <p:spPr>
            <a:xfrm>
              <a:off x="5707367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" name="Google Shape;2070;p78">
              <a:extLst>
                <a:ext uri="{FF2B5EF4-FFF2-40B4-BE49-F238E27FC236}">
                  <a16:creationId xmlns:a16="http://schemas.microsoft.com/office/drawing/2014/main" id="{B0CA0E9F-F2B6-D7F3-349A-0F7F06D0535B}"/>
                </a:ext>
              </a:extLst>
            </p:cNvPr>
            <p:cNvSpPr/>
            <p:nvPr/>
          </p:nvSpPr>
          <p:spPr>
            <a:xfrm>
              <a:off x="5606078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" name="Google Shape;2071;p78">
              <a:extLst>
                <a:ext uri="{FF2B5EF4-FFF2-40B4-BE49-F238E27FC236}">
                  <a16:creationId xmlns:a16="http://schemas.microsoft.com/office/drawing/2014/main" id="{10A7C5F5-46DD-6047-2299-DDCFE44B6526}"/>
                </a:ext>
              </a:extLst>
            </p:cNvPr>
            <p:cNvSpPr/>
            <p:nvPr/>
          </p:nvSpPr>
          <p:spPr>
            <a:xfrm>
              <a:off x="5606078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" name="Google Shape;2072;p78">
              <a:extLst>
                <a:ext uri="{FF2B5EF4-FFF2-40B4-BE49-F238E27FC236}">
                  <a16:creationId xmlns:a16="http://schemas.microsoft.com/office/drawing/2014/main" id="{A9E02D5E-159E-30C0-44CD-787B2DDDBD56}"/>
                </a:ext>
              </a:extLst>
            </p:cNvPr>
            <p:cNvSpPr/>
            <p:nvPr/>
          </p:nvSpPr>
          <p:spPr>
            <a:xfrm>
              <a:off x="5606078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" name="Google Shape;2073;p78">
              <a:extLst>
                <a:ext uri="{FF2B5EF4-FFF2-40B4-BE49-F238E27FC236}">
                  <a16:creationId xmlns:a16="http://schemas.microsoft.com/office/drawing/2014/main" id="{D10D2801-5FEF-6510-49A4-8DA1EB3F7D30}"/>
                </a:ext>
              </a:extLst>
            </p:cNvPr>
            <p:cNvSpPr/>
            <p:nvPr/>
          </p:nvSpPr>
          <p:spPr>
            <a:xfrm>
              <a:off x="550482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" name="Google Shape;2074;p78">
              <a:extLst>
                <a:ext uri="{FF2B5EF4-FFF2-40B4-BE49-F238E27FC236}">
                  <a16:creationId xmlns:a16="http://schemas.microsoft.com/office/drawing/2014/main" id="{5677A587-EF93-E2EE-0796-1B8FAEB8723A}"/>
                </a:ext>
              </a:extLst>
            </p:cNvPr>
            <p:cNvSpPr/>
            <p:nvPr/>
          </p:nvSpPr>
          <p:spPr>
            <a:xfrm>
              <a:off x="550482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" name="Google Shape;2075;p78">
              <a:extLst>
                <a:ext uri="{FF2B5EF4-FFF2-40B4-BE49-F238E27FC236}">
                  <a16:creationId xmlns:a16="http://schemas.microsoft.com/office/drawing/2014/main" id="{0279A982-6F68-682F-410B-E7C0455C41BB}"/>
                </a:ext>
              </a:extLst>
            </p:cNvPr>
            <p:cNvSpPr/>
            <p:nvPr/>
          </p:nvSpPr>
          <p:spPr>
            <a:xfrm>
              <a:off x="550482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" name="Google Shape;2076;p78">
              <a:extLst>
                <a:ext uri="{FF2B5EF4-FFF2-40B4-BE49-F238E27FC236}">
                  <a16:creationId xmlns:a16="http://schemas.microsoft.com/office/drawing/2014/main" id="{39BE2F0C-2EAC-CF54-729F-DDF98809F8E5}"/>
                </a:ext>
              </a:extLst>
            </p:cNvPr>
            <p:cNvSpPr/>
            <p:nvPr/>
          </p:nvSpPr>
          <p:spPr>
            <a:xfrm>
              <a:off x="5403534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" name="Google Shape;2077;p78">
              <a:extLst>
                <a:ext uri="{FF2B5EF4-FFF2-40B4-BE49-F238E27FC236}">
                  <a16:creationId xmlns:a16="http://schemas.microsoft.com/office/drawing/2014/main" id="{EDFC79B3-92E8-24C4-3667-B04F37C2CD34}"/>
                </a:ext>
              </a:extLst>
            </p:cNvPr>
            <p:cNvSpPr/>
            <p:nvPr/>
          </p:nvSpPr>
          <p:spPr>
            <a:xfrm>
              <a:off x="5403534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" name="Google Shape;2078;p78">
              <a:extLst>
                <a:ext uri="{FF2B5EF4-FFF2-40B4-BE49-F238E27FC236}">
                  <a16:creationId xmlns:a16="http://schemas.microsoft.com/office/drawing/2014/main" id="{5119ACA5-E7AC-79D8-1E07-6F70620CA478}"/>
                </a:ext>
              </a:extLst>
            </p:cNvPr>
            <p:cNvSpPr/>
            <p:nvPr/>
          </p:nvSpPr>
          <p:spPr>
            <a:xfrm>
              <a:off x="5403534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" name="Google Shape;2079;p78">
              <a:extLst>
                <a:ext uri="{FF2B5EF4-FFF2-40B4-BE49-F238E27FC236}">
                  <a16:creationId xmlns:a16="http://schemas.microsoft.com/office/drawing/2014/main" id="{70FA24DF-A6CA-C6AF-1CAB-A934BAEB2A8F}"/>
                </a:ext>
              </a:extLst>
            </p:cNvPr>
            <p:cNvSpPr/>
            <p:nvPr/>
          </p:nvSpPr>
          <p:spPr>
            <a:xfrm>
              <a:off x="540353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" name="Google Shape;2080;p78">
              <a:extLst>
                <a:ext uri="{FF2B5EF4-FFF2-40B4-BE49-F238E27FC236}">
                  <a16:creationId xmlns:a16="http://schemas.microsoft.com/office/drawing/2014/main" id="{C58E547C-2804-29EF-49C5-2EF1B5F908A1}"/>
                </a:ext>
              </a:extLst>
            </p:cNvPr>
            <p:cNvSpPr/>
            <p:nvPr/>
          </p:nvSpPr>
          <p:spPr>
            <a:xfrm>
              <a:off x="5302545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" name="Google Shape;2081;p78">
              <a:extLst>
                <a:ext uri="{FF2B5EF4-FFF2-40B4-BE49-F238E27FC236}">
                  <a16:creationId xmlns:a16="http://schemas.microsoft.com/office/drawing/2014/main" id="{E40FA74A-5595-CEAD-4FC7-16CEFABFB683}"/>
                </a:ext>
              </a:extLst>
            </p:cNvPr>
            <p:cNvSpPr/>
            <p:nvPr/>
          </p:nvSpPr>
          <p:spPr>
            <a:xfrm>
              <a:off x="5302545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" name="Google Shape;2082;p78">
              <a:extLst>
                <a:ext uri="{FF2B5EF4-FFF2-40B4-BE49-F238E27FC236}">
                  <a16:creationId xmlns:a16="http://schemas.microsoft.com/office/drawing/2014/main" id="{ECD57633-9F34-C9FF-7EAF-77FB731E4CBA}"/>
                </a:ext>
              </a:extLst>
            </p:cNvPr>
            <p:cNvSpPr/>
            <p:nvPr/>
          </p:nvSpPr>
          <p:spPr>
            <a:xfrm>
              <a:off x="5302545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" name="Google Shape;2083;p78">
              <a:extLst>
                <a:ext uri="{FF2B5EF4-FFF2-40B4-BE49-F238E27FC236}">
                  <a16:creationId xmlns:a16="http://schemas.microsoft.com/office/drawing/2014/main" id="{5E3BEC02-397B-5014-0267-6F9C6DAC9B5E}"/>
                </a:ext>
              </a:extLst>
            </p:cNvPr>
            <p:cNvSpPr/>
            <p:nvPr/>
          </p:nvSpPr>
          <p:spPr>
            <a:xfrm>
              <a:off x="5302545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" name="Google Shape;2084;p78">
              <a:extLst>
                <a:ext uri="{FF2B5EF4-FFF2-40B4-BE49-F238E27FC236}">
                  <a16:creationId xmlns:a16="http://schemas.microsoft.com/office/drawing/2014/main" id="{FE1230C3-94ED-DC6A-7599-3DADA5F51493}"/>
                </a:ext>
              </a:extLst>
            </p:cNvPr>
            <p:cNvSpPr/>
            <p:nvPr/>
          </p:nvSpPr>
          <p:spPr>
            <a:xfrm>
              <a:off x="5201257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" name="Google Shape;2085;p78">
              <a:extLst>
                <a:ext uri="{FF2B5EF4-FFF2-40B4-BE49-F238E27FC236}">
                  <a16:creationId xmlns:a16="http://schemas.microsoft.com/office/drawing/2014/main" id="{2C2DB490-5F59-A51C-8E5E-67DD4EB3BF87}"/>
                </a:ext>
              </a:extLst>
            </p:cNvPr>
            <p:cNvSpPr/>
            <p:nvPr/>
          </p:nvSpPr>
          <p:spPr>
            <a:xfrm>
              <a:off x="5201257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" name="Google Shape;2086;p78">
              <a:extLst>
                <a:ext uri="{FF2B5EF4-FFF2-40B4-BE49-F238E27FC236}">
                  <a16:creationId xmlns:a16="http://schemas.microsoft.com/office/drawing/2014/main" id="{0FC2AD8F-E3EC-0535-57B6-9AAEDFEF5649}"/>
                </a:ext>
              </a:extLst>
            </p:cNvPr>
            <p:cNvSpPr/>
            <p:nvPr/>
          </p:nvSpPr>
          <p:spPr>
            <a:xfrm>
              <a:off x="520125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" name="Google Shape;2087;p78">
              <a:extLst>
                <a:ext uri="{FF2B5EF4-FFF2-40B4-BE49-F238E27FC236}">
                  <a16:creationId xmlns:a16="http://schemas.microsoft.com/office/drawing/2014/main" id="{64AF7237-1EBF-014F-8E1A-85EC1D59750B}"/>
                </a:ext>
              </a:extLst>
            </p:cNvPr>
            <p:cNvSpPr/>
            <p:nvPr/>
          </p:nvSpPr>
          <p:spPr>
            <a:xfrm>
              <a:off x="520125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" name="Google Shape;2088;p78">
              <a:extLst>
                <a:ext uri="{FF2B5EF4-FFF2-40B4-BE49-F238E27FC236}">
                  <a16:creationId xmlns:a16="http://schemas.microsoft.com/office/drawing/2014/main" id="{A69194B1-8B10-81CA-21ED-5D6232E3B219}"/>
                </a:ext>
              </a:extLst>
            </p:cNvPr>
            <p:cNvSpPr/>
            <p:nvPr/>
          </p:nvSpPr>
          <p:spPr>
            <a:xfrm>
              <a:off x="5100001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" name="Google Shape;2089;p78">
              <a:extLst>
                <a:ext uri="{FF2B5EF4-FFF2-40B4-BE49-F238E27FC236}">
                  <a16:creationId xmlns:a16="http://schemas.microsoft.com/office/drawing/2014/main" id="{7812C4FF-A1D9-A73B-3970-97AB3FD9EB31}"/>
                </a:ext>
              </a:extLst>
            </p:cNvPr>
            <p:cNvSpPr/>
            <p:nvPr/>
          </p:nvSpPr>
          <p:spPr>
            <a:xfrm>
              <a:off x="5100001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" name="Google Shape;2090;p78">
              <a:extLst>
                <a:ext uri="{FF2B5EF4-FFF2-40B4-BE49-F238E27FC236}">
                  <a16:creationId xmlns:a16="http://schemas.microsoft.com/office/drawing/2014/main" id="{A755FECE-B6DF-FFE4-1E39-85200ECF45E4}"/>
                </a:ext>
              </a:extLst>
            </p:cNvPr>
            <p:cNvSpPr/>
            <p:nvPr/>
          </p:nvSpPr>
          <p:spPr>
            <a:xfrm>
              <a:off x="5100001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" name="Google Shape;2091;p78">
              <a:extLst>
                <a:ext uri="{FF2B5EF4-FFF2-40B4-BE49-F238E27FC236}">
                  <a16:creationId xmlns:a16="http://schemas.microsoft.com/office/drawing/2014/main" id="{97F3BFD2-F5E9-B236-DBE1-90FD81642005}"/>
                </a:ext>
              </a:extLst>
            </p:cNvPr>
            <p:cNvSpPr/>
            <p:nvPr/>
          </p:nvSpPr>
          <p:spPr>
            <a:xfrm>
              <a:off x="5100001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" name="Google Shape;2092;p78">
              <a:extLst>
                <a:ext uri="{FF2B5EF4-FFF2-40B4-BE49-F238E27FC236}">
                  <a16:creationId xmlns:a16="http://schemas.microsoft.com/office/drawing/2014/main" id="{190D75F6-7A15-406C-AACE-A76CAD2968A7}"/>
                </a:ext>
              </a:extLst>
            </p:cNvPr>
            <p:cNvSpPr/>
            <p:nvPr/>
          </p:nvSpPr>
          <p:spPr>
            <a:xfrm>
              <a:off x="5100001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" name="Google Shape;2093;p78">
              <a:extLst>
                <a:ext uri="{FF2B5EF4-FFF2-40B4-BE49-F238E27FC236}">
                  <a16:creationId xmlns:a16="http://schemas.microsoft.com/office/drawing/2014/main" id="{DE9F80CA-C607-1605-74CC-E011FD2AFC59}"/>
                </a:ext>
              </a:extLst>
            </p:cNvPr>
            <p:cNvSpPr/>
            <p:nvPr/>
          </p:nvSpPr>
          <p:spPr>
            <a:xfrm>
              <a:off x="6416020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" name="Google Shape;2094;p78">
              <a:extLst>
                <a:ext uri="{FF2B5EF4-FFF2-40B4-BE49-F238E27FC236}">
                  <a16:creationId xmlns:a16="http://schemas.microsoft.com/office/drawing/2014/main" id="{F0671374-B3D0-0278-D5E2-7C4373FF3BD0}"/>
                </a:ext>
              </a:extLst>
            </p:cNvPr>
            <p:cNvSpPr/>
            <p:nvPr/>
          </p:nvSpPr>
          <p:spPr>
            <a:xfrm>
              <a:off x="4998713" y="1259495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" name="Google Shape;2095;p78">
              <a:extLst>
                <a:ext uri="{FF2B5EF4-FFF2-40B4-BE49-F238E27FC236}">
                  <a16:creationId xmlns:a16="http://schemas.microsoft.com/office/drawing/2014/main" id="{90165216-CB90-8D33-C71A-3CB8540CB571}"/>
                </a:ext>
              </a:extLst>
            </p:cNvPr>
            <p:cNvSpPr/>
            <p:nvPr/>
          </p:nvSpPr>
          <p:spPr>
            <a:xfrm>
              <a:off x="4897723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" name="Google Shape;2096;p78">
              <a:extLst>
                <a:ext uri="{FF2B5EF4-FFF2-40B4-BE49-F238E27FC236}">
                  <a16:creationId xmlns:a16="http://schemas.microsoft.com/office/drawing/2014/main" id="{B2EE57A4-E205-ECC0-9D06-F0B21D3ACB90}"/>
                </a:ext>
              </a:extLst>
            </p:cNvPr>
            <p:cNvSpPr/>
            <p:nvPr/>
          </p:nvSpPr>
          <p:spPr>
            <a:xfrm>
              <a:off x="661826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" name="Google Shape;2097;p78">
              <a:extLst>
                <a:ext uri="{FF2B5EF4-FFF2-40B4-BE49-F238E27FC236}">
                  <a16:creationId xmlns:a16="http://schemas.microsoft.com/office/drawing/2014/main" id="{D816D583-0B51-D6A8-1DF9-C1CAACE4D7F9}"/>
                </a:ext>
              </a:extLst>
            </p:cNvPr>
            <p:cNvSpPr/>
            <p:nvPr/>
          </p:nvSpPr>
          <p:spPr>
            <a:xfrm>
              <a:off x="661826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" name="Google Shape;2098;p78">
              <a:extLst>
                <a:ext uri="{FF2B5EF4-FFF2-40B4-BE49-F238E27FC236}">
                  <a16:creationId xmlns:a16="http://schemas.microsoft.com/office/drawing/2014/main" id="{390B21D6-FCC0-5C53-622B-E21A61929A34}"/>
                </a:ext>
              </a:extLst>
            </p:cNvPr>
            <p:cNvSpPr/>
            <p:nvPr/>
          </p:nvSpPr>
          <p:spPr>
            <a:xfrm>
              <a:off x="661826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" name="Google Shape;2099;p78">
              <a:extLst>
                <a:ext uri="{FF2B5EF4-FFF2-40B4-BE49-F238E27FC236}">
                  <a16:creationId xmlns:a16="http://schemas.microsoft.com/office/drawing/2014/main" id="{86F36AC0-3ADA-FBF0-051C-7D5F737DE699}"/>
                </a:ext>
              </a:extLst>
            </p:cNvPr>
            <p:cNvSpPr/>
            <p:nvPr/>
          </p:nvSpPr>
          <p:spPr>
            <a:xfrm>
              <a:off x="661826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" name="Google Shape;2100;p78">
              <a:extLst>
                <a:ext uri="{FF2B5EF4-FFF2-40B4-BE49-F238E27FC236}">
                  <a16:creationId xmlns:a16="http://schemas.microsoft.com/office/drawing/2014/main" id="{6C79DB7B-FF25-52DD-1D7F-7BEBB120F985}"/>
                </a:ext>
              </a:extLst>
            </p:cNvPr>
            <p:cNvSpPr/>
            <p:nvPr/>
          </p:nvSpPr>
          <p:spPr>
            <a:xfrm>
              <a:off x="661826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" name="Google Shape;2101;p78">
              <a:extLst>
                <a:ext uri="{FF2B5EF4-FFF2-40B4-BE49-F238E27FC236}">
                  <a16:creationId xmlns:a16="http://schemas.microsoft.com/office/drawing/2014/main" id="{2F509A29-B6D4-5DB6-9239-995008B348E5}"/>
                </a:ext>
              </a:extLst>
            </p:cNvPr>
            <p:cNvSpPr/>
            <p:nvPr/>
          </p:nvSpPr>
          <p:spPr>
            <a:xfrm>
              <a:off x="661826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" name="Google Shape;2102;p78">
              <a:extLst>
                <a:ext uri="{FF2B5EF4-FFF2-40B4-BE49-F238E27FC236}">
                  <a16:creationId xmlns:a16="http://schemas.microsoft.com/office/drawing/2014/main" id="{E8684289-FD7D-9FEE-48A0-16B970F2CDFC}"/>
                </a:ext>
              </a:extLst>
            </p:cNvPr>
            <p:cNvSpPr/>
            <p:nvPr/>
          </p:nvSpPr>
          <p:spPr>
            <a:xfrm>
              <a:off x="661826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" name="Google Shape;2103;p78">
              <a:extLst>
                <a:ext uri="{FF2B5EF4-FFF2-40B4-BE49-F238E27FC236}">
                  <a16:creationId xmlns:a16="http://schemas.microsoft.com/office/drawing/2014/main" id="{9C646D9E-0B88-A0A8-B1F8-77A2CEECDAF6}"/>
                </a:ext>
              </a:extLst>
            </p:cNvPr>
            <p:cNvSpPr/>
            <p:nvPr/>
          </p:nvSpPr>
          <p:spPr>
            <a:xfrm>
              <a:off x="6112454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" name="Google Shape;2104;p78">
              <a:extLst>
                <a:ext uri="{FF2B5EF4-FFF2-40B4-BE49-F238E27FC236}">
                  <a16:creationId xmlns:a16="http://schemas.microsoft.com/office/drawing/2014/main" id="{79B09660-8263-9958-3285-F60D13ADD076}"/>
                </a:ext>
              </a:extLst>
            </p:cNvPr>
            <p:cNvSpPr/>
            <p:nvPr/>
          </p:nvSpPr>
          <p:spPr>
            <a:xfrm>
              <a:off x="6112454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" name="Google Shape;2105;p78">
              <a:extLst>
                <a:ext uri="{FF2B5EF4-FFF2-40B4-BE49-F238E27FC236}">
                  <a16:creationId xmlns:a16="http://schemas.microsoft.com/office/drawing/2014/main" id="{98DBBA3D-96E7-A8B9-7608-67B84E14B02C}"/>
                </a:ext>
              </a:extLst>
            </p:cNvPr>
            <p:cNvSpPr/>
            <p:nvPr/>
          </p:nvSpPr>
          <p:spPr>
            <a:xfrm>
              <a:off x="570736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" name="Google Shape;2106;p78">
              <a:extLst>
                <a:ext uri="{FF2B5EF4-FFF2-40B4-BE49-F238E27FC236}">
                  <a16:creationId xmlns:a16="http://schemas.microsoft.com/office/drawing/2014/main" id="{27A159EE-6C63-B03E-1C7D-618AE52CD7DB}"/>
                </a:ext>
              </a:extLst>
            </p:cNvPr>
            <p:cNvSpPr/>
            <p:nvPr/>
          </p:nvSpPr>
          <p:spPr>
            <a:xfrm>
              <a:off x="580862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" name="Google Shape;2107;p78">
              <a:extLst>
                <a:ext uri="{FF2B5EF4-FFF2-40B4-BE49-F238E27FC236}">
                  <a16:creationId xmlns:a16="http://schemas.microsoft.com/office/drawing/2014/main" id="{DC98FBDB-6CE6-1C43-2BD8-14CC66CA57BA}"/>
                </a:ext>
              </a:extLst>
            </p:cNvPr>
            <p:cNvSpPr/>
            <p:nvPr/>
          </p:nvSpPr>
          <p:spPr>
            <a:xfrm>
              <a:off x="580862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" name="Google Shape;2108;p78">
              <a:extLst>
                <a:ext uri="{FF2B5EF4-FFF2-40B4-BE49-F238E27FC236}">
                  <a16:creationId xmlns:a16="http://schemas.microsoft.com/office/drawing/2014/main" id="{89C3673D-03F3-8723-0649-9CB3132029EB}"/>
                </a:ext>
              </a:extLst>
            </p:cNvPr>
            <p:cNvSpPr/>
            <p:nvPr/>
          </p:nvSpPr>
          <p:spPr>
            <a:xfrm>
              <a:off x="590991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" name="Google Shape;2109;p78">
              <a:extLst>
                <a:ext uri="{FF2B5EF4-FFF2-40B4-BE49-F238E27FC236}">
                  <a16:creationId xmlns:a16="http://schemas.microsoft.com/office/drawing/2014/main" id="{A47EE36F-211A-30D4-D338-1CB91DB1C4B5}"/>
                </a:ext>
              </a:extLst>
            </p:cNvPr>
            <p:cNvSpPr/>
            <p:nvPr/>
          </p:nvSpPr>
          <p:spPr>
            <a:xfrm>
              <a:off x="601116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" name="Google Shape;2110;p78">
              <a:extLst>
                <a:ext uri="{FF2B5EF4-FFF2-40B4-BE49-F238E27FC236}">
                  <a16:creationId xmlns:a16="http://schemas.microsoft.com/office/drawing/2014/main" id="{2EA66556-1C57-F069-B1B6-DA81F45FAF67}"/>
                </a:ext>
              </a:extLst>
            </p:cNvPr>
            <p:cNvSpPr/>
            <p:nvPr/>
          </p:nvSpPr>
          <p:spPr>
            <a:xfrm>
              <a:off x="601116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" name="Google Shape;2111;p78">
              <a:extLst>
                <a:ext uri="{FF2B5EF4-FFF2-40B4-BE49-F238E27FC236}">
                  <a16:creationId xmlns:a16="http://schemas.microsoft.com/office/drawing/2014/main" id="{7CA0117E-C9A6-A38D-8CEF-46F920873D9A}"/>
                </a:ext>
              </a:extLst>
            </p:cNvPr>
            <p:cNvSpPr/>
            <p:nvPr/>
          </p:nvSpPr>
          <p:spPr>
            <a:xfrm>
              <a:off x="6112454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" name="Google Shape;2112;p78">
              <a:extLst>
                <a:ext uri="{FF2B5EF4-FFF2-40B4-BE49-F238E27FC236}">
                  <a16:creationId xmlns:a16="http://schemas.microsoft.com/office/drawing/2014/main" id="{EFB29F81-F865-6D5B-38BD-335B57613F92}"/>
                </a:ext>
              </a:extLst>
            </p:cNvPr>
            <p:cNvSpPr/>
            <p:nvPr/>
          </p:nvSpPr>
          <p:spPr>
            <a:xfrm>
              <a:off x="6112454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" name="Google Shape;2113;p78">
              <a:extLst>
                <a:ext uri="{FF2B5EF4-FFF2-40B4-BE49-F238E27FC236}">
                  <a16:creationId xmlns:a16="http://schemas.microsoft.com/office/drawing/2014/main" id="{242059A9-B0B5-D819-920B-FAE84B934860}"/>
                </a:ext>
              </a:extLst>
            </p:cNvPr>
            <p:cNvSpPr/>
            <p:nvPr/>
          </p:nvSpPr>
          <p:spPr>
            <a:xfrm>
              <a:off x="621344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" name="Google Shape;2114;p78">
              <a:extLst>
                <a:ext uri="{FF2B5EF4-FFF2-40B4-BE49-F238E27FC236}">
                  <a16:creationId xmlns:a16="http://schemas.microsoft.com/office/drawing/2014/main" id="{3714B9F0-CE84-906C-C5E5-2EB21D24AFD0}"/>
                </a:ext>
              </a:extLst>
            </p:cNvPr>
            <p:cNvSpPr/>
            <p:nvPr/>
          </p:nvSpPr>
          <p:spPr>
            <a:xfrm>
              <a:off x="621344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" name="Google Shape;2115;p78">
              <a:extLst>
                <a:ext uri="{FF2B5EF4-FFF2-40B4-BE49-F238E27FC236}">
                  <a16:creationId xmlns:a16="http://schemas.microsoft.com/office/drawing/2014/main" id="{FA7C1613-FD82-CD44-0EDF-B5F37DC313BD}"/>
                </a:ext>
              </a:extLst>
            </p:cNvPr>
            <p:cNvSpPr/>
            <p:nvPr/>
          </p:nvSpPr>
          <p:spPr>
            <a:xfrm>
              <a:off x="621344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" name="Google Shape;2116;p78">
              <a:extLst>
                <a:ext uri="{FF2B5EF4-FFF2-40B4-BE49-F238E27FC236}">
                  <a16:creationId xmlns:a16="http://schemas.microsoft.com/office/drawing/2014/main" id="{CFE33626-D78A-BF17-E27A-C9F851AF952A}"/>
                </a:ext>
              </a:extLst>
            </p:cNvPr>
            <p:cNvSpPr/>
            <p:nvPr/>
          </p:nvSpPr>
          <p:spPr>
            <a:xfrm>
              <a:off x="621344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" name="Google Shape;2117;p78">
              <a:extLst>
                <a:ext uri="{FF2B5EF4-FFF2-40B4-BE49-F238E27FC236}">
                  <a16:creationId xmlns:a16="http://schemas.microsoft.com/office/drawing/2014/main" id="{CBB1399E-65B2-4891-C46D-77E4241ED693}"/>
                </a:ext>
              </a:extLst>
            </p:cNvPr>
            <p:cNvSpPr/>
            <p:nvPr/>
          </p:nvSpPr>
          <p:spPr>
            <a:xfrm>
              <a:off x="631473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" name="Google Shape;2118;p78">
              <a:extLst>
                <a:ext uri="{FF2B5EF4-FFF2-40B4-BE49-F238E27FC236}">
                  <a16:creationId xmlns:a16="http://schemas.microsoft.com/office/drawing/2014/main" id="{89E62BCB-ECB7-804D-6C31-13F4453FB8F2}"/>
                </a:ext>
              </a:extLst>
            </p:cNvPr>
            <p:cNvSpPr/>
            <p:nvPr/>
          </p:nvSpPr>
          <p:spPr>
            <a:xfrm>
              <a:off x="631473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" name="Google Shape;2119;p78">
              <a:extLst>
                <a:ext uri="{FF2B5EF4-FFF2-40B4-BE49-F238E27FC236}">
                  <a16:creationId xmlns:a16="http://schemas.microsoft.com/office/drawing/2014/main" id="{61347B0F-3415-8857-CC77-602AC99425DB}"/>
                </a:ext>
              </a:extLst>
            </p:cNvPr>
            <p:cNvSpPr/>
            <p:nvPr/>
          </p:nvSpPr>
          <p:spPr>
            <a:xfrm>
              <a:off x="6314732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" name="Google Shape;2120;p78">
              <a:extLst>
                <a:ext uri="{FF2B5EF4-FFF2-40B4-BE49-F238E27FC236}">
                  <a16:creationId xmlns:a16="http://schemas.microsoft.com/office/drawing/2014/main" id="{533F42AB-EFF6-D754-9788-DEA291EB1DFC}"/>
                </a:ext>
              </a:extLst>
            </p:cNvPr>
            <p:cNvSpPr/>
            <p:nvPr/>
          </p:nvSpPr>
          <p:spPr>
            <a:xfrm>
              <a:off x="6314732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" name="Google Shape;2121;p78">
              <a:extLst>
                <a:ext uri="{FF2B5EF4-FFF2-40B4-BE49-F238E27FC236}">
                  <a16:creationId xmlns:a16="http://schemas.microsoft.com/office/drawing/2014/main" id="{0550AE37-A331-F9FD-36C8-7D3A4DD506D7}"/>
                </a:ext>
              </a:extLst>
            </p:cNvPr>
            <p:cNvSpPr/>
            <p:nvPr/>
          </p:nvSpPr>
          <p:spPr>
            <a:xfrm>
              <a:off x="6314732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" name="Google Shape;2122;p78">
              <a:extLst>
                <a:ext uri="{FF2B5EF4-FFF2-40B4-BE49-F238E27FC236}">
                  <a16:creationId xmlns:a16="http://schemas.microsoft.com/office/drawing/2014/main" id="{DEDE64E4-DFDA-A28B-F148-48F8E562CAB0}"/>
                </a:ext>
              </a:extLst>
            </p:cNvPr>
            <p:cNvSpPr/>
            <p:nvPr/>
          </p:nvSpPr>
          <p:spPr>
            <a:xfrm>
              <a:off x="631473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" name="Google Shape;2123;p78">
              <a:extLst>
                <a:ext uri="{FF2B5EF4-FFF2-40B4-BE49-F238E27FC236}">
                  <a16:creationId xmlns:a16="http://schemas.microsoft.com/office/drawing/2014/main" id="{94AABB1A-DF6C-C30A-7276-31E2B17714FC}"/>
                </a:ext>
              </a:extLst>
            </p:cNvPr>
            <p:cNvSpPr/>
            <p:nvPr/>
          </p:nvSpPr>
          <p:spPr>
            <a:xfrm>
              <a:off x="6416020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" name="Google Shape;2124;p78">
              <a:extLst>
                <a:ext uri="{FF2B5EF4-FFF2-40B4-BE49-F238E27FC236}">
                  <a16:creationId xmlns:a16="http://schemas.microsoft.com/office/drawing/2014/main" id="{B89EE66A-6120-92E3-BBE0-C607056D391F}"/>
                </a:ext>
              </a:extLst>
            </p:cNvPr>
            <p:cNvSpPr/>
            <p:nvPr/>
          </p:nvSpPr>
          <p:spPr>
            <a:xfrm>
              <a:off x="6416020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" name="Google Shape;2125;p78">
              <a:extLst>
                <a:ext uri="{FF2B5EF4-FFF2-40B4-BE49-F238E27FC236}">
                  <a16:creationId xmlns:a16="http://schemas.microsoft.com/office/drawing/2014/main" id="{F397E4BB-FF85-B7EC-C027-B6AA044CEFA2}"/>
                </a:ext>
              </a:extLst>
            </p:cNvPr>
            <p:cNvSpPr/>
            <p:nvPr/>
          </p:nvSpPr>
          <p:spPr>
            <a:xfrm>
              <a:off x="6416020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" name="Google Shape;2126;p78">
              <a:extLst>
                <a:ext uri="{FF2B5EF4-FFF2-40B4-BE49-F238E27FC236}">
                  <a16:creationId xmlns:a16="http://schemas.microsoft.com/office/drawing/2014/main" id="{87BB056D-CCC0-519B-8579-7F20620C8B9A}"/>
                </a:ext>
              </a:extLst>
            </p:cNvPr>
            <p:cNvSpPr/>
            <p:nvPr/>
          </p:nvSpPr>
          <p:spPr>
            <a:xfrm>
              <a:off x="6416020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" name="Google Shape;2127;p78">
              <a:extLst>
                <a:ext uri="{FF2B5EF4-FFF2-40B4-BE49-F238E27FC236}">
                  <a16:creationId xmlns:a16="http://schemas.microsoft.com/office/drawing/2014/main" id="{8C1D3FCC-DC82-295D-8B3A-2A0659B015D8}"/>
                </a:ext>
              </a:extLst>
            </p:cNvPr>
            <p:cNvSpPr/>
            <p:nvPr/>
          </p:nvSpPr>
          <p:spPr>
            <a:xfrm>
              <a:off x="6416020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" name="Google Shape;2128;p78">
              <a:extLst>
                <a:ext uri="{FF2B5EF4-FFF2-40B4-BE49-F238E27FC236}">
                  <a16:creationId xmlns:a16="http://schemas.microsoft.com/office/drawing/2014/main" id="{55B79F78-7423-C607-C817-7512F7965148}"/>
                </a:ext>
              </a:extLst>
            </p:cNvPr>
            <p:cNvSpPr/>
            <p:nvPr/>
          </p:nvSpPr>
          <p:spPr>
            <a:xfrm>
              <a:off x="6416020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" name="Google Shape;2129;p78">
              <a:extLst>
                <a:ext uri="{FF2B5EF4-FFF2-40B4-BE49-F238E27FC236}">
                  <a16:creationId xmlns:a16="http://schemas.microsoft.com/office/drawing/2014/main" id="{EBB2B2E9-A0CA-7E67-80C7-646DE6653D96}"/>
                </a:ext>
              </a:extLst>
            </p:cNvPr>
            <p:cNvSpPr/>
            <p:nvPr/>
          </p:nvSpPr>
          <p:spPr>
            <a:xfrm>
              <a:off x="6416020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" name="Google Shape;2130;p78">
              <a:extLst>
                <a:ext uri="{FF2B5EF4-FFF2-40B4-BE49-F238E27FC236}">
                  <a16:creationId xmlns:a16="http://schemas.microsoft.com/office/drawing/2014/main" id="{EA7BDDAD-F914-631C-6DDF-E2B5A700AAAF}"/>
                </a:ext>
              </a:extLst>
            </p:cNvPr>
            <p:cNvSpPr/>
            <p:nvPr/>
          </p:nvSpPr>
          <p:spPr>
            <a:xfrm>
              <a:off x="651727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" name="Google Shape;2131;p78">
              <a:extLst>
                <a:ext uri="{FF2B5EF4-FFF2-40B4-BE49-F238E27FC236}">
                  <a16:creationId xmlns:a16="http://schemas.microsoft.com/office/drawing/2014/main" id="{4AD362A5-3DBC-477E-FDB6-C6E8ABD97416}"/>
                </a:ext>
              </a:extLst>
            </p:cNvPr>
            <p:cNvSpPr/>
            <p:nvPr/>
          </p:nvSpPr>
          <p:spPr>
            <a:xfrm>
              <a:off x="651727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" name="Google Shape;2132;p78">
              <a:extLst>
                <a:ext uri="{FF2B5EF4-FFF2-40B4-BE49-F238E27FC236}">
                  <a16:creationId xmlns:a16="http://schemas.microsoft.com/office/drawing/2014/main" id="{05895432-E147-E1F5-707C-998D812C5C70}"/>
                </a:ext>
              </a:extLst>
            </p:cNvPr>
            <p:cNvSpPr/>
            <p:nvPr/>
          </p:nvSpPr>
          <p:spPr>
            <a:xfrm>
              <a:off x="6517275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" name="Google Shape;2133;p78">
              <a:extLst>
                <a:ext uri="{FF2B5EF4-FFF2-40B4-BE49-F238E27FC236}">
                  <a16:creationId xmlns:a16="http://schemas.microsoft.com/office/drawing/2014/main" id="{B9A7C505-BC4D-D852-6BFD-14766497A3E1}"/>
                </a:ext>
              </a:extLst>
            </p:cNvPr>
            <p:cNvSpPr/>
            <p:nvPr/>
          </p:nvSpPr>
          <p:spPr>
            <a:xfrm>
              <a:off x="651727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" name="Google Shape;2134;p78">
              <a:extLst>
                <a:ext uri="{FF2B5EF4-FFF2-40B4-BE49-F238E27FC236}">
                  <a16:creationId xmlns:a16="http://schemas.microsoft.com/office/drawing/2014/main" id="{D95412B2-A772-44A9-9F72-2323A721A59D}"/>
                </a:ext>
              </a:extLst>
            </p:cNvPr>
            <p:cNvSpPr/>
            <p:nvPr/>
          </p:nvSpPr>
          <p:spPr>
            <a:xfrm>
              <a:off x="651727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" name="Google Shape;2135;p78">
              <a:extLst>
                <a:ext uri="{FF2B5EF4-FFF2-40B4-BE49-F238E27FC236}">
                  <a16:creationId xmlns:a16="http://schemas.microsoft.com/office/drawing/2014/main" id="{D73A1D1F-8F3A-A63D-CDCB-B6868684D2CC}"/>
                </a:ext>
              </a:extLst>
            </p:cNvPr>
            <p:cNvSpPr/>
            <p:nvPr/>
          </p:nvSpPr>
          <p:spPr>
            <a:xfrm>
              <a:off x="651727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" name="Google Shape;2136;p78">
              <a:extLst>
                <a:ext uri="{FF2B5EF4-FFF2-40B4-BE49-F238E27FC236}">
                  <a16:creationId xmlns:a16="http://schemas.microsoft.com/office/drawing/2014/main" id="{AA69E67B-39B9-56DF-4AF4-BB4784865953}"/>
                </a:ext>
              </a:extLst>
            </p:cNvPr>
            <p:cNvSpPr/>
            <p:nvPr/>
          </p:nvSpPr>
          <p:spPr>
            <a:xfrm>
              <a:off x="651727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" name="Google Shape;2137;p78">
              <a:extLst>
                <a:ext uri="{FF2B5EF4-FFF2-40B4-BE49-F238E27FC236}">
                  <a16:creationId xmlns:a16="http://schemas.microsoft.com/office/drawing/2014/main" id="{D891E581-5BF0-99D6-9578-C238AB14CAED}"/>
                </a:ext>
              </a:extLst>
            </p:cNvPr>
            <p:cNvSpPr/>
            <p:nvPr/>
          </p:nvSpPr>
          <p:spPr>
            <a:xfrm>
              <a:off x="651727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" name="Google Shape;2138;p78">
              <a:extLst>
                <a:ext uri="{FF2B5EF4-FFF2-40B4-BE49-F238E27FC236}">
                  <a16:creationId xmlns:a16="http://schemas.microsoft.com/office/drawing/2014/main" id="{982FF143-621F-741D-996B-578BE092003C}"/>
                </a:ext>
              </a:extLst>
            </p:cNvPr>
            <p:cNvSpPr/>
            <p:nvPr/>
          </p:nvSpPr>
          <p:spPr>
            <a:xfrm>
              <a:off x="661826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" name="Google Shape;2139;p78">
              <a:extLst>
                <a:ext uri="{FF2B5EF4-FFF2-40B4-BE49-F238E27FC236}">
                  <a16:creationId xmlns:a16="http://schemas.microsoft.com/office/drawing/2014/main" id="{CD33A05C-0C63-DD0C-1C86-E10A53595D0C}"/>
                </a:ext>
              </a:extLst>
            </p:cNvPr>
            <p:cNvSpPr/>
            <p:nvPr/>
          </p:nvSpPr>
          <p:spPr>
            <a:xfrm>
              <a:off x="671955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" name="Google Shape;2140;p78">
              <a:extLst>
                <a:ext uri="{FF2B5EF4-FFF2-40B4-BE49-F238E27FC236}">
                  <a16:creationId xmlns:a16="http://schemas.microsoft.com/office/drawing/2014/main" id="{D8E5321B-319E-DDC2-97CB-E6435B8A7D96}"/>
                </a:ext>
              </a:extLst>
            </p:cNvPr>
            <p:cNvSpPr/>
            <p:nvPr/>
          </p:nvSpPr>
          <p:spPr>
            <a:xfrm>
              <a:off x="6719553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" name="Google Shape;2141;p78">
              <a:extLst>
                <a:ext uri="{FF2B5EF4-FFF2-40B4-BE49-F238E27FC236}">
                  <a16:creationId xmlns:a16="http://schemas.microsoft.com/office/drawing/2014/main" id="{CF53B892-CCA0-7864-8C28-0AB339F6D22E}"/>
                </a:ext>
              </a:extLst>
            </p:cNvPr>
            <p:cNvSpPr/>
            <p:nvPr/>
          </p:nvSpPr>
          <p:spPr>
            <a:xfrm>
              <a:off x="671955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" name="Google Shape;2142;p78">
              <a:extLst>
                <a:ext uri="{FF2B5EF4-FFF2-40B4-BE49-F238E27FC236}">
                  <a16:creationId xmlns:a16="http://schemas.microsoft.com/office/drawing/2014/main" id="{2B412E9E-7C2A-134C-3452-04156604E48C}"/>
                </a:ext>
              </a:extLst>
            </p:cNvPr>
            <p:cNvSpPr/>
            <p:nvPr/>
          </p:nvSpPr>
          <p:spPr>
            <a:xfrm>
              <a:off x="671955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" name="Google Shape;2143;p78">
              <a:extLst>
                <a:ext uri="{FF2B5EF4-FFF2-40B4-BE49-F238E27FC236}">
                  <a16:creationId xmlns:a16="http://schemas.microsoft.com/office/drawing/2014/main" id="{FF0553D1-24EC-0265-3511-17D688F1A8D3}"/>
                </a:ext>
              </a:extLst>
            </p:cNvPr>
            <p:cNvSpPr/>
            <p:nvPr/>
          </p:nvSpPr>
          <p:spPr>
            <a:xfrm>
              <a:off x="671955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" name="Google Shape;2144;p78">
              <a:extLst>
                <a:ext uri="{FF2B5EF4-FFF2-40B4-BE49-F238E27FC236}">
                  <a16:creationId xmlns:a16="http://schemas.microsoft.com/office/drawing/2014/main" id="{4791F47D-F53F-323F-1FA1-C1E547C030EF}"/>
                </a:ext>
              </a:extLst>
            </p:cNvPr>
            <p:cNvSpPr/>
            <p:nvPr/>
          </p:nvSpPr>
          <p:spPr>
            <a:xfrm>
              <a:off x="671955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" name="Google Shape;2145;p78">
              <a:extLst>
                <a:ext uri="{FF2B5EF4-FFF2-40B4-BE49-F238E27FC236}">
                  <a16:creationId xmlns:a16="http://schemas.microsoft.com/office/drawing/2014/main" id="{764043A5-0130-29C1-AA6B-6CA12AA4513C}"/>
                </a:ext>
              </a:extLst>
            </p:cNvPr>
            <p:cNvSpPr/>
            <p:nvPr/>
          </p:nvSpPr>
          <p:spPr>
            <a:xfrm>
              <a:off x="671955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" name="Google Shape;2146;p78">
              <a:extLst>
                <a:ext uri="{FF2B5EF4-FFF2-40B4-BE49-F238E27FC236}">
                  <a16:creationId xmlns:a16="http://schemas.microsoft.com/office/drawing/2014/main" id="{E5683804-82D1-1AE2-B67D-98CEBDE3340C}"/>
                </a:ext>
              </a:extLst>
            </p:cNvPr>
            <p:cNvSpPr/>
            <p:nvPr/>
          </p:nvSpPr>
          <p:spPr>
            <a:xfrm>
              <a:off x="671955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" name="Google Shape;2147;p78">
              <a:extLst>
                <a:ext uri="{FF2B5EF4-FFF2-40B4-BE49-F238E27FC236}">
                  <a16:creationId xmlns:a16="http://schemas.microsoft.com/office/drawing/2014/main" id="{AF943427-3D9B-FFA3-80DD-5505B6496418}"/>
                </a:ext>
              </a:extLst>
            </p:cNvPr>
            <p:cNvSpPr/>
            <p:nvPr/>
          </p:nvSpPr>
          <p:spPr>
            <a:xfrm>
              <a:off x="6719553" y="1866860"/>
              <a:ext cx="82851" cy="70759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" name="Google Shape;2148;p78">
              <a:extLst>
                <a:ext uri="{FF2B5EF4-FFF2-40B4-BE49-F238E27FC236}">
                  <a16:creationId xmlns:a16="http://schemas.microsoft.com/office/drawing/2014/main" id="{970B5FE3-AEA1-C64C-2457-43F3BB5F972C}"/>
                </a:ext>
              </a:extLst>
            </p:cNvPr>
            <p:cNvSpPr/>
            <p:nvPr/>
          </p:nvSpPr>
          <p:spPr>
            <a:xfrm>
              <a:off x="661826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" name="Google Shape;2149;p78">
              <a:extLst>
                <a:ext uri="{FF2B5EF4-FFF2-40B4-BE49-F238E27FC236}">
                  <a16:creationId xmlns:a16="http://schemas.microsoft.com/office/drawing/2014/main" id="{52C2269C-E3B2-5BFD-6671-CC8169C14617}"/>
                </a:ext>
              </a:extLst>
            </p:cNvPr>
            <p:cNvSpPr/>
            <p:nvPr/>
          </p:nvSpPr>
          <p:spPr>
            <a:xfrm>
              <a:off x="6517275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" name="Google Shape;2150;p78">
              <a:extLst>
                <a:ext uri="{FF2B5EF4-FFF2-40B4-BE49-F238E27FC236}">
                  <a16:creationId xmlns:a16="http://schemas.microsoft.com/office/drawing/2014/main" id="{091B6F68-453C-F023-7586-C13AA6E22335}"/>
                </a:ext>
              </a:extLst>
            </p:cNvPr>
            <p:cNvSpPr/>
            <p:nvPr/>
          </p:nvSpPr>
          <p:spPr>
            <a:xfrm>
              <a:off x="651727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" name="Google Shape;2151;p78">
              <a:extLst>
                <a:ext uri="{FF2B5EF4-FFF2-40B4-BE49-F238E27FC236}">
                  <a16:creationId xmlns:a16="http://schemas.microsoft.com/office/drawing/2014/main" id="{188B81B0-1698-1406-1E24-B9CD8FDEA44E}"/>
                </a:ext>
              </a:extLst>
            </p:cNvPr>
            <p:cNvSpPr/>
            <p:nvPr/>
          </p:nvSpPr>
          <p:spPr>
            <a:xfrm>
              <a:off x="6416020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" name="Google Shape;2152;p78">
              <a:extLst>
                <a:ext uri="{FF2B5EF4-FFF2-40B4-BE49-F238E27FC236}">
                  <a16:creationId xmlns:a16="http://schemas.microsoft.com/office/drawing/2014/main" id="{A6D23C8B-0748-832C-1722-3DE0D348A08D}"/>
                </a:ext>
              </a:extLst>
            </p:cNvPr>
            <p:cNvSpPr/>
            <p:nvPr/>
          </p:nvSpPr>
          <p:spPr>
            <a:xfrm>
              <a:off x="6416020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" name="Google Shape;2153;p78">
              <a:extLst>
                <a:ext uri="{FF2B5EF4-FFF2-40B4-BE49-F238E27FC236}">
                  <a16:creationId xmlns:a16="http://schemas.microsoft.com/office/drawing/2014/main" id="{2F3BD883-6C25-0EB9-5F62-2276B9CB9997}"/>
                </a:ext>
              </a:extLst>
            </p:cNvPr>
            <p:cNvSpPr/>
            <p:nvPr/>
          </p:nvSpPr>
          <p:spPr>
            <a:xfrm>
              <a:off x="641602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" name="Google Shape;2154;p78">
              <a:extLst>
                <a:ext uri="{FF2B5EF4-FFF2-40B4-BE49-F238E27FC236}">
                  <a16:creationId xmlns:a16="http://schemas.microsoft.com/office/drawing/2014/main" id="{D6C3E580-DC2E-44FB-29D3-1824A3D50F9D}"/>
                </a:ext>
              </a:extLst>
            </p:cNvPr>
            <p:cNvSpPr/>
            <p:nvPr/>
          </p:nvSpPr>
          <p:spPr>
            <a:xfrm>
              <a:off x="6416020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" name="Google Shape;2155;p78">
              <a:extLst>
                <a:ext uri="{FF2B5EF4-FFF2-40B4-BE49-F238E27FC236}">
                  <a16:creationId xmlns:a16="http://schemas.microsoft.com/office/drawing/2014/main" id="{E216E39B-4ED7-21F4-6025-FEDD3A0A13F6}"/>
                </a:ext>
              </a:extLst>
            </p:cNvPr>
            <p:cNvSpPr/>
            <p:nvPr/>
          </p:nvSpPr>
          <p:spPr>
            <a:xfrm>
              <a:off x="6314732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" name="Google Shape;2156;p78">
              <a:extLst>
                <a:ext uri="{FF2B5EF4-FFF2-40B4-BE49-F238E27FC236}">
                  <a16:creationId xmlns:a16="http://schemas.microsoft.com/office/drawing/2014/main" id="{C25F788C-7AA9-EE5A-34A6-3D1122845EC4}"/>
                </a:ext>
              </a:extLst>
            </p:cNvPr>
            <p:cNvSpPr/>
            <p:nvPr/>
          </p:nvSpPr>
          <p:spPr>
            <a:xfrm>
              <a:off x="631473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" name="Google Shape;2157;p78">
              <a:extLst>
                <a:ext uri="{FF2B5EF4-FFF2-40B4-BE49-F238E27FC236}">
                  <a16:creationId xmlns:a16="http://schemas.microsoft.com/office/drawing/2014/main" id="{0B0BCE45-5ABA-0551-08BA-E4C99A652329}"/>
                </a:ext>
              </a:extLst>
            </p:cNvPr>
            <p:cNvSpPr/>
            <p:nvPr/>
          </p:nvSpPr>
          <p:spPr>
            <a:xfrm>
              <a:off x="631473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" name="Google Shape;2158;p78">
              <a:extLst>
                <a:ext uri="{FF2B5EF4-FFF2-40B4-BE49-F238E27FC236}">
                  <a16:creationId xmlns:a16="http://schemas.microsoft.com/office/drawing/2014/main" id="{97375BC2-2EBF-1EFD-D3AB-2286C53C130C}"/>
                </a:ext>
              </a:extLst>
            </p:cNvPr>
            <p:cNvSpPr/>
            <p:nvPr/>
          </p:nvSpPr>
          <p:spPr>
            <a:xfrm>
              <a:off x="631473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" name="Google Shape;2159;p78">
              <a:extLst>
                <a:ext uri="{FF2B5EF4-FFF2-40B4-BE49-F238E27FC236}">
                  <a16:creationId xmlns:a16="http://schemas.microsoft.com/office/drawing/2014/main" id="{4759C079-F024-5878-139B-DDED4C9D668E}"/>
                </a:ext>
              </a:extLst>
            </p:cNvPr>
            <p:cNvSpPr/>
            <p:nvPr/>
          </p:nvSpPr>
          <p:spPr>
            <a:xfrm>
              <a:off x="631473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" name="Google Shape;2160;p78">
              <a:extLst>
                <a:ext uri="{FF2B5EF4-FFF2-40B4-BE49-F238E27FC236}">
                  <a16:creationId xmlns:a16="http://schemas.microsoft.com/office/drawing/2014/main" id="{E17320B8-FAC7-ECBA-EF5F-260F22E46B4D}"/>
                </a:ext>
              </a:extLst>
            </p:cNvPr>
            <p:cNvSpPr/>
            <p:nvPr/>
          </p:nvSpPr>
          <p:spPr>
            <a:xfrm>
              <a:off x="631473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" name="Google Shape;2161;p78">
              <a:extLst>
                <a:ext uri="{FF2B5EF4-FFF2-40B4-BE49-F238E27FC236}">
                  <a16:creationId xmlns:a16="http://schemas.microsoft.com/office/drawing/2014/main" id="{27B35ABD-FCCE-9C9A-7834-E9DCE8024BCA}"/>
                </a:ext>
              </a:extLst>
            </p:cNvPr>
            <p:cNvSpPr/>
            <p:nvPr/>
          </p:nvSpPr>
          <p:spPr>
            <a:xfrm>
              <a:off x="621344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" name="Google Shape;2162;p78">
              <a:extLst>
                <a:ext uri="{FF2B5EF4-FFF2-40B4-BE49-F238E27FC236}">
                  <a16:creationId xmlns:a16="http://schemas.microsoft.com/office/drawing/2014/main" id="{A9CA8604-7ED4-C363-DC10-38D7A3800EEB}"/>
                </a:ext>
              </a:extLst>
            </p:cNvPr>
            <p:cNvSpPr/>
            <p:nvPr/>
          </p:nvSpPr>
          <p:spPr>
            <a:xfrm>
              <a:off x="621344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" name="Google Shape;2163;p78">
              <a:extLst>
                <a:ext uri="{FF2B5EF4-FFF2-40B4-BE49-F238E27FC236}">
                  <a16:creationId xmlns:a16="http://schemas.microsoft.com/office/drawing/2014/main" id="{9A2162E9-978F-641C-07C3-B487F2A7F954}"/>
                </a:ext>
              </a:extLst>
            </p:cNvPr>
            <p:cNvSpPr/>
            <p:nvPr/>
          </p:nvSpPr>
          <p:spPr>
            <a:xfrm>
              <a:off x="6213443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" name="Google Shape;2164;p78">
              <a:extLst>
                <a:ext uri="{FF2B5EF4-FFF2-40B4-BE49-F238E27FC236}">
                  <a16:creationId xmlns:a16="http://schemas.microsoft.com/office/drawing/2014/main" id="{4BC6CDB8-929B-3D5D-82C0-60ABD367A81B}"/>
                </a:ext>
              </a:extLst>
            </p:cNvPr>
            <p:cNvSpPr/>
            <p:nvPr/>
          </p:nvSpPr>
          <p:spPr>
            <a:xfrm>
              <a:off x="621344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" name="Google Shape;2165;p78">
              <a:extLst>
                <a:ext uri="{FF2B5EF4-FFF2-40B4-BE49-F238E27FC236}">
                  <a16:creationId xmlns:a16="http://schemas.microsoft.com/office/drawing/2014/main" id="{8B374285-1C45-7B4C-40B1-5B758D71D56E}"/>
                </a:ext>
              </a:extLst>
            </p:cNvPr>
            <p:cNvSpPr/>
            <p:nvPr/>
          </p:nvSpPr>
          <p:spPr>
            <a:xfrm>
              <a:off x="6213443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" name="Google Shape;2166;p78">
              <a:extLst>
                <a:ext uri="{FF2B5EF4-FFF2-40B4-BE49-F238E27FC236}">
                  <a16:creationId xmlns:a16="http://schemas.microsoft.com/office/drawing/2014/main" id="{26575142-1BF4-2BAC-30C2-18B89C79DA75}"/>
                </a:ext>
              </a:extLst>
            </p:cNvPr>
            <p:cNvSpPr/>
            <p:nvPr/>
          </p:nvSpPr>
          <p:spPr>
            <a:xfrm>
              <a:off x="6213443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" name="Google Shape;2167;p78">
              <a:extLst>
                <a:ext uri="{FF2B5EF4-FFF2-40B4-BE49-F238E27FC236}">
                  <a16:creationId xmlns:a16="http://schemas.microsoft.com/office/drawing/2014/main" id="{AECEEC62-532C-BCEB-EA3C-0E585F2660F2}"/>
                </a:ext>
              </a:extLst>
            </p:cNvPr>
            <p:cNvSpPr/>
            <p:nvPr/>
          </p:nvSpPr>
          <p:spPr>
            <a:xfrm>
              <a:off x="6213443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" name="Google Shape;2168;p78">
              <a:extLst>
                <a:ext uri="{FF2B5EF4-FFF2-40B4-BE49-F238E27FC236}">
                  <a16:creationId xmlns:a16="http://schemas.microsoft.com/office/drawing/2014/main" id="{E1B49353-E74C-5738-270F-15AAD994FCB6}"/>
                </a:ext>
              </a:extLst>
            </p:cNvPr>
            <p:cNvSpPr/>
            <p:nvPr/>
          </p:nvSpPr>
          <p:spPr>
            <a:xfrm>
              <a:off x="6213443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" name="Google Shape;2169;p78">
              <a:extLst>
                <a:ext uri="{FF2B5EF4-FFF2-40B4-BE49-F238E27FC236}">
                  <a16:creationId xmlns:a16="http://schemas.microsoft.com/office/drawing/2014/main" id="{001902F4-024B-F564-255B-C55978F18EB1}"/>
                </a:ext>
              </a:extLst>
            </p:cNvPr>
            <p:cNvSpPr/>
            <p:nvPr/>
          </p:nvSpPr>
          <p:spPr>
            <a:xfrm>
              <a:off x="6112454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" name="Google Shape;2170;p78">
              <a:extLst>
                <a:ext uri="{FF2B5EF4-FFF2-40B4-BE49-F238E27FC236}">
                  <a16:creationId xmlns:a16="http://schemas.microsoft.com/office/drawing/2014/main" id="{A80A5A68-8312-F1E5-2D6E-20B9CF4D01D4}"/>
                </a:ext>
              </a:extLst>
            </p:cNvPr>
            <p:cNvSpPr/>
            <p:nvPr/>
          </p:nvSpPr>
          <p:spPr>
            <a:xfrm>
              <a:off x="6112454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" name="Google Shape;2171;p78">
              <a:extLst>
                <a:ext uri="{FF2B5EF4-FFF2-40B4-BE49-F238E27FC236}">
                  <a16:creationId xmlns:a16="http://schemas.microsoft.com/office/drawing/2014/main" id="{B2C0F58B-2BCB-2CDE-82FC-51152CF75760}"/>
                </a:ext>
              </a:extLst>
            </p:cNvPr>
            <p:cNvSpPr/>
            <p:nvPr/>
          </p:nvSpPr>
          <p:spPr>
            <a:xfrm>
              <a:off x="6112454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" name="Google Shape;2172;p78">
              <a:extLst>
                <a:ext uri="{FF2B5EF4-FFF2-40B4-BE49-F238E27FC236}">
                  <a16:creationId xmlns:a16="http://schemas.microsoft.com/office/drawing/2014/main" id="{072653BE-1D05-DB78-E681-FF7DC93614D1}"/>
                </a:ext>
              </a:extLst>
            </p:cNvPr>
            <p:cNvSpPr/>
            <p:nvPr/>
          </p:nvSpPr>
          <p:spPr>
            <a:xfrm>
              <a:off x="6112454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" name="Google Shape;2173;p78">
              <a:extLst>
                <a:ext uri="{FF2B5EF4-FFF2-40B4-BE49-F238E27FC236}">
                  <a16:creationId xmlns:a16="http://schemas.microsoft.com/office/drawing/2014/main" id="{9F4CE200-D563-567E-07A0-8E55D35F7DF5}"/>
                </a:ext>
              </a:extLst>
            </p:cNvPr>
            <p:cNvSpPr/>
            <p:nvPr/>
          </p:nvSpPr>
          <p:spPr>
            <a:xfrm>
              <a:off x="611245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" name="Google Shape;2174;p78">
              <a:extLst>
                <a:ext uri="{FF2B5EF4-FFF2-40B4-BE49-F238E27FC236}">
                  <a16:creationId xmlns:a16="http://schemas.microsoft.com/office/drawing/2014/main" id="{26F6AFC6-69DB-9B96-748E-8D7D9F6030B7}"/>
                </a:ext>
              </a:extLst>
            </p:cNvPr>
            <p:cNvSpPr/>
            <p:nvPr/>
          </p:nvSpPr>
          <p:spPr>
            <a:xfrm>
              <a:off x="611245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" name="Google Shape;2175;p78">
              <a:extLst>
                <a:ext uri="{FF2B5EF4-FFF2-40B4-BE49-F238E27FC236}">
                  <a16:creationId xmlns:a16="http://schemas.microsoft.com/office/drawing/2014/main" id="{116D9D59-2588-D94C-ADAF-E0456402204D}"/>
                </a:ext>
              </a:extLst>
            </p:cNvPr>
            <p:cNvSpPr/>
            <p:nvPr/>
          </p:nvSpPr>
          <p:spPr>
            <a:xfrm>
              <a:off x="611245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" name="Google Shape;2176;p78">
              <a:extLst>
                <a:ext uri="{FF2B5EF4-FFF2-40B4-BE49-F238E27FC236}">
                  <a16:creationId xmlns:a16="http://schemas.microsoft.com/office/drawing/2014/main" id="{691564BD-048B-B9E1-0CD2-648FD3C189B1}"/>
                </a:ext>
              </a:extLst>
            </p:cNvPr>
            <p:cNvSpPr/>
            <p:nvPr/>
          </p:nvSpPr>
          <p:spPr>
            <a:xfrm>
              <a:off x="611245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" name="Google Shape;2177;p78">
              <a:extLst>
                <a:ext uri="{FF2B5EF4-FFF2-40B4-BE49-F238E27FC236}">
                  <a16:creationId xmlns:a16="http://schemas.microsoft.com/office/drawing/2014/main" id="{134D3A2E-590A-BBF5-C2F8-2F9B418D885C}"/>
                </a:ext>
              </a:extLst>
            </p:cNvPr>
            <p:cNvSpPr/>
            <p:nvPr/>
          </p:nvSpPr>
          <p:spPr>
            <a:xfrm>
              <a:off x="6112454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" name="Google Shape;2178;p78">
              <a:extLst>
                <a:ext uri="{FF2B5EF4-FFF2-40B4-BE49-F238E27FC236}">
                  <a16:creationId xmlns:a16="http://schemas.microsoft.com/office/drawing/2014/main" id="{F7FBD586-965A-DEA2-A022-7BD0A55C0A01}"/>
                </a:ext>
              </a:extLst>
            </p:cNvPr>
            <p:cNvSpPr/>
            <p:nvPr/>
          </p:nvSpPr>
          <p:spPr>
            <a:xfrm>
              <a:off x="601116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" name="Google Shape;2179;p78">
              <a:extLst>
                <a:ext uri="{FF2B5EF4-FFF2-40B4-BE49-F238E27FC236}">
                  <a16:creationId xmlns:a16="http://schemas.microsoft.com/office/drawing/2014/main" id="{EC784652-26AE-BC70-7CFD-960F14E13FD5}"/>
                </a:ext>
              </a:extLst>
            </p:cNvPr>
            <p:cNvSpPr/>
            <p:nvPr/>
          </p:nvSpPr>
          <p:spPr>
            <a:xfrm>
              <a:off x="601116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" name="Google Shape;2180;p78">
              <a:extLst>
                <a:ext uri="{FF2B5EF4-FFF2-40B4-BE49-F238E27FC236}">
                  <a16:creationId xmlns:a16="http://schemas.microsoft.com/office/drawing/2014/main" id="{CD761157-B6A4-3752-42DA-300F663F27E9}"/>
                </a:ext>
              </a:extLst>
            </p:cNvPr>
            <p:cNvSpPr/>
            <p:nvPr/>
          </p:nvSpPr>
          <p:spPr>
            <a:xfrm>
              <a:off x="6011165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" name="Google Shape;2181;p78">
              <a:extLst>
                <a:ext uri="{FF2B5EF4-FFF2-40B4-BE49-F238E27FC236}">
                  <a16:creationId xmlns:a16="http://schemas.microsoft.com/office/drawing/2014/main" id="{D2A8ADD4-2827-BF0E-F5A5-E62F11E743F5}"/>
                </a:ext>
              </a:extLst>
            </p:cNvPr>
            <p:cNvSpPr/>
            <p:nvPr/>
          </p:nvSpPr>
          <p:spPr>
            <a:xfrm>
              <a:off x="601116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" name="Google Shape;2182;p78">
              <a:extLst>
                <a:ext uri="{FF2B5EF4-FFF2-40B4-BE49-F238E27FC236}">
                  <a16:creationId xmlns:a16="http://schemas.microsoft.com/office/drawing/2014/main" id="{C5A668F8-6191-C3FD-286B-F551F1EB42C0}"/>
                </a:ext>
              </a:extLst>
            </p:cNvPr>
            <p:cNvSpPr/>
            <p:nvPr/>
          </p:nvSpPr>
          <p:spPr>
            <a:xfrm>
              <a:off x="601116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" name="Google Shape;2183;p78">
              <a:extLst>
                <a:ext uri="{FF2B5EF4-FFF2-40B4-BE49-F238E27FC236}">
                  <a16:creationId xmlns:a16="http://schemas.microsoft.com/office/drawing/2014/main" id="{D0D54737-A825-BEA3-B0E2-E3FACDECF28E}"/>
                </a:ext>
              </a:extLst>
            </p:cNvPr>
            <p:cNvSpPr/>
            <p:nvPr/>
          </p:nvSpPr>
          <p:spPr>
            <a:xfrm>
              <a:off x="6011165" y="1866860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" name="Google Shape;2184;p78">
              <a:extLst>
                <a:ext uri="{FF2B5EF4-FFF2-40B4-BE49-F238E27FC236}">
                  <a16:creationId xmlns:a16="http://schemas.microsoft.com/office/drawing/2014/main" id="{9A234290-35C9-85EF-84CE-E9F8D08782A5}"/>
                </a:ext>
              </a:extLst>
            </p:cNvPr>
            <p:cNvSpPr/>
            <p:nvPr/>
          </p:nvSpPr>
          <p:spPr>
            <a:xfrm>
              <a:off x="6011165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" name="Google Shape;2185;p78">
              <a:extLst>
                <a:ext uri="{FF2B5EF4-FFF2-40B4-BE49-F238E27FC236}">
                  <a16:creationId xmlns:a16="http://schemas.microsoft.com/office/drawing/2014/main" id="{27270E8E-EC3D-3C2F-F7C2-515B04E4599F}"/>
                </a:ext>
              </a:extLst>
            </p:cNvPr>
            <p:cNvSpPr/>
            <p:nvPr/>
          </p:nvSpPr>
          <p:spPr>
            <a:xfrm>
              <a:off x="601116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" name="Google Shape;2186;p78">
              <a:extLst>
                <a:ext uri="{FF2B5EF4-FFF2-40B4-BE49-F238E27FC236}">
                  <a16:creationId xmlns:a16="http://schemas.microsoft.com/office/drawing/2014/main" id="{9640489B-CC4B-E383-7837-84EA544130C0}"/>
                </a:ext>
              </a:extLst>
            </p:cNvPr>
            <p:cNvSpPr/>
            <p:nvPr/>
          </p:nvSpPr>
          <p:spPr>
            <a:xfrm>
              <a:off x="601116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" name="Google Shape;2187;p78">
              <a:extLst>
                <a:ext uri="{FF2B5EF4-FFF2-40B4-BE49-F238E27FC236}">
                  <a16:creationId xmlns:a16="http://schemas.microsoft.com/office/drawing/2014/main" id="{FB011EF0-1BDE-A257-7EC5-21AEB30E72CC}"/>
                </a:ext>
              </a:extLst>
            </p:cNvPr>
            <p:cNvSpPr/>
            <p:nvPr/>
          </p:nvSpPr>
          <p:spPr>
            <a:xfrm>
              <a:off x="601116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" name="Google Shape;2188;p78">
              <a:extLst>
                <a:ext uri="{FF2B5EF4-FFF2-40B4-BE49-F238E27FC236}">
                  <a16:creationId xmlns:a16="http://schemas.microsoft.com/office/drawing/2014/main" id="{EDFC668F-22D1-2F66-07E3-35844BA64DC2}"/>
                </a:ext>
              </a:extLst>
            </p:cNvPr>
            <p:cNvSpPr/>
            <p:nvPr/>
          </p:nvSpPr>
          <p:spPr>
            <a:xfrm>
              <a:off x="590991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" name="Google Shape;2189;p78">
              <a:extLst>
                <a:ext uri="{FF2B5EF4-FFF2-40B4-BE49-F238E27FC236}">
                  <a16:creationId xmlns:a16="http://schemas.microsoft.com/office/drawing/2014/main" id="{DF4AEA0B-9826-3537-3B79-807E335B1A6F}"/>
                </a:ext>
              </a:extLst>
            </p:cNvPr>
            <p:cNvSpPr/>
            <p:nvPr/>
          </p:nvSpPr>
          <p:spPr>
            <a:xfrm>
              <a:off x="590991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" name="Google Shape;2190;p78">
              <a:extLst>
                <a:ext uri="{FF2B5EF4-FFF2-40B4-BE49-F238E27FC236}">
                  <a16:creationId xmlns:a16="http://schemas.microsoft.com/office/drawing/2014/main" id="{B806E77B-00C0-772D-37F6-89ED6B1720C8}"/>
                </a:ext>
              </a:extLst>
            </p:cNvPr>
            <p:cNvSpPr/>
            <p:nvPr/>
          </p:nvSpPr>
          <p:spPr>
            <a:xfrm>
              <a:off x="5909910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" name="Google Shape;2191;p78">
              <a:extLst>
                <a:ext uri="{FF2B5EF4-FFF2-40B4-BE49-F238E27FC236}">
                  <a16:creationId xmlns:a16="http://schemas.microsoft.com/office/drawing/2014/main" id="{CE4471DD-D4E3-4FC9-A20E-B792767EA930}"/>
                </a:ext>
              </a:extLst>
            </p:cNvPr>
            <p:cNvSpPr/>
            <p:nvPr/>
          </p:nvSpPr>
          <p:spPr>
            <a:xfrm>
              <a:off x="5909910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" name="Google Shape;2192;p78">
              <a:extLst>
                <a:ext uri="{FF2B5EF4-FFF2-40B4-BE49-F238E27FC236}">
                  <a16:creationId xmlns:a16="http://schemas.microsoft.com/office/drawing/2014/main" id="{3B10963D-1F70-6FF7-8A88-56DD9AB89155}"/>
                </a:ext>
              </a:extLst>
            </p:cNvPr>
            <p:cNvSpPr/>
            <p:nvPr/>
          </p:nvSpPr>
          <p:spPr>
            <a:xfrm>
              <a:off x="590991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" name="Google Shape;2193;p78">
              <a:extLst>
                <a:ext uri="{FF2B5EF4-FFF2-40B4-BE49-F238E27FC236}">
                  <a16:creationId xmlns:a16="http://schemas.microsoft.com/office/drawing/2014/main" id="{7F0E5241-3268-D6F8-EEEB-D3DE63A182DE}"/>
                </a:ext>
              </a:extLst>
            </p:cNvPr>
            <p:cNvSpPr/>
            <p:nvPr/>
          </p:nvSpPr>
          <p:spPr>
            <a:xfrm>
              <a:off x="590991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" name="Google Shape;2194;p78">
              <a:extLst>
                <a:ext uri="{FF2B5EF4-FFF2-40B4-BE49-F238E27FC236}">
                  <a16:creationId xmlns:a16="http://schemas.microsoft.com/office/drawing/2014/main" id="{838ED042-5FB1-D212-877A-035EC896F3FD}"/>
                </a:ext>
              </a:extLst>
            </p:cNvPr>
            <p:cNvSpPr/>
            <p:nvPr/>
          </p:nvSpPr>
          <p:spPr>
            <a:xfrm>
              <a:off x="590991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" name="Google Shape;2195;p78">
              <a:extLst>
                <a:ext uri="{FF2B5EF4-FFF2-40B4-BE49-F238E27FC236}">
                  <a16:creationId xmlns:a16="http://schemas.microsoft.com/office/drawing/2014/main" id="{B941E144-75B8-4FEB-9FF7-3A7522A6F53D}"/>
                </a:ext>
              </a:extLst>
            </p:cNvPr>
            <p:cNvSpPr/>
            <p:nvPr/>
          </p:nvSpPr>
          <p:spPr>
            <a:xfrm>
              <a:off x="590991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" name="Google Shape;2196;p78">
              <a:extLst>
                <a:ext uri="{FF2B5EF4-FFF2-40B4-BE49-F238E27FC236}">
                  <a16:creationId xmlns:a16="http://schemas.microsoft.com/office/drawing/2014/main" id="{35EA3289-A745-D537-A949-A1B94998597A}"/>
                </a:ext>
              </a:extLst>
            </p:cNvPr>
            <p:cNvSpPr/>
            <p:nvPr/>
          </p:nvSpPr>
          <p:spPr>
            <a:xfrm>
              <a:off x="590991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" name="Google Shape;2197;p78">
              <a:extLst>
                <a:ext uri="{FF2B5EF4-FFF2-40B4-BE49-F238E27FC236}">
                  <a16:creationId xmlns:a16="http://schemas.microsoft.com/office/drawing/2014/main" id="{C8BD0224-07F4-D352-6EB0-765EA3BF98EF}"/>
                </a:ext>
              </a:extLst>
            </p:cNvPr>
            <p:cNvSpPr/>
            <p:nvPr/>
          </p:nvSpPr>
          <p:spPr>
            <a:xfrm>
              <a:off x="5909910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" name="Google Shape;2198;p78">
              <a:extLst>
                <a:ext uri="{FF2B5EF4-FFF2-40B4-BE49-F238E27FC236}">
                  <a16:creationId xmlns:a16="http://schemas.microsoft.com/office/drawing/2014/main" id="{CF17B267-AE45-A612-AA2D-BA9B0B438E18}"/>
                </a:ext>
              </a:extLst>
            </p:cNvPr>
            <p:cNvSpPr/>
            <p:nvPr/>
          </p:nvSpPr>
          <p:spPr>
            <a:xfrm>
              <a:off x="5909910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" name="Google Shape;2199;p78">
              <a:extLst>
                <a:ext uri="{FF2B5EF4-FFF2-40B4-BE49-F238E27FC236}">
                  <a16:creationId xmlns:a16="http://schemas.microsoft.com/office/drawing/2014/main" id="{1437E660-A185-BEE4-7D3B-19539C37D0BD}"/>
                </a:ext>
              </a:extLst>
            </p:cNvPr>
            <p:cNvSpPr/>
            <p:nvPr/>
          </p:nvSpPr>
          <p:spPr>
            <a:xfrm>
              <a:off x="580862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" name="Google Shape;2200;p78">
              <a:extLst>
                <a:ext uri="{FF2B5EF4-FFF2-40B4-BE49-F238E27FC236}">
                  <a16:creationId xmlns:a16="http://schemas.microsoft.com/office/drawing/2014/main" id="{27E69E67-CE70-B400-DF6A-BF5C06171439}"/>
                </a:ext>
              </a:extLst>
            </p:cNvPr>
            <p:cNvSpPr/>
            <p:nvPr/>
          </p:nvSpPr>
          <p:spPr>
            <a:xfrm>
              <a:off x="580862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" name="Google Shape;2201;p78">
              <a:extLst>
                <a:ext uri="{FF2B5EF4-FFF2-40B4-BE49-F238E27FC236}">
                  <a16:creationId xmlns:a16="http://schemas.microsoft.com/office/drawing/2014/main" id="{24157745-D56D-A25A-F17C-686E55D4A11E}"/>
                </a:ext>
              </a:extLst>
            </p:cNvPr>
            <p:cNvSpPr/>
            <p:nvPr/>
          </p:nvSpPr>
          <p:spPr>
            <a:xfrm>
              <a:off x="5808622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" name="Google Shape;2202;p78">
              <a:extLst>
                <a:ext uri="{FF2B5EF4-FFF2-40B4-BE49-F238E27FC236}">
                  <a16:creationId xmlns:a16="http://schemas.microsoft.com/office/drawing/2014/main" id="{56B5C5DE-2295-D636-3C7B-48CA9BD543CA}"/>
                </a:ext>
              </a:extLst>
            </p:cNvPr>
            <p:cNvSpPr/>
            <p:nvPr/>
          </p:nvSpPr>
          <p:spPr>
            <a:xfrm>
              <a:off x="580862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" name="Google Shape;2203;p78">
              <a:extLst>
                <a:ext uri="{FF2B5EF4-FFF2-40B4-BE49-F238E27FC236}">
                  <a16:creationId xmlns:a16="http://schemas.microsoft.com/office/drawing/2014/main" id="{5EF5C865-D212-81F9-6E39-7947B9E7F5CC}"/>
                </a:ext>
              </a:extLst>
            </p:cNvPr>
            <p:cNvSpPr/>
            <p:nvPr/>
          </p:nvSpPr>
          <p:spPr>
            <a:xfrm>
              <a:off x="580862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" name="Google Shape;2204;p78">
              <a:extLst>
                <a:ext uri="{FF2B5EF4-FFF2-40B4-BE49-F238E27FC236}">
                  <a16:creationId xmlns:a16="http://schemas.microsoft.com/office/drawing/2014/main" id="{00A66F4E-4519-3894-8F6B-CF653249C350}"/>
                </a:ext>
              </a:extLst>
            </p:cNvPr>
            <p:cNvSpPr/>
            <p:nvPr/>
          </p:nvSpPr>
          <p:spPr>
            <a:xfrm>
              <a:off x="580862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" name="Google Shape;2205;p78">
              <a:extLst>
                <a:ext uri="{FF2B5EF4-FFF2-40B4-BE49-F238E27FC236}">
                  <a16:creationId xmlns:a16="http://schemas.microsoft.com/office/drawing/2014/main" id="{82A9D1F3-4FE3-257A-3F45-EACAAF1B2F1B}"/>
                </a:ext>
              </a:extLst>
            </p:cNvPr>
            <p:cNvSpPr/>
            <p:nvPr/>
          </p:nvSpPr>
          <p:spPr>
            <a:xfrm>
              <a:off x="580862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" name="Google Shape;2206;p78">
              <a:extLst>
                <a:ext uri="{FF2B5EF4-FFF2-40B4-BE49-F238E27FC236}">
                  <a16:creationId xmlns:a16="http://schemas.microsoft.com/office/drawing/2014/main" id="{5602CCD6-92FE-71C2-42D0-C1502D798A74}"/>
                </a:ext>
              </a:extLst>
            </p:cNvPr>
            <p:cNvSpPr/>
            <p:nvPr/>
          </p:nvSpPr>
          <p:spPr>
            <a:xfrm>
              <a:off x="580862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" name="Google Shape;2207;p78">
              <a:extLst>
                <a:ext uri="{FF2B5EF4-FFF2-40B4-BE49-F238E27FC236}">
                  <a16:creationId xmlns:a16="http://schemas.microsoft.com/office/drawing/2014/main" id="{73742792-CD93-A7AE-0C07-2C1407E2BDA3}"/>
                </a:ext>
              </a:extLst>
            </p:cNvPr>
            <p:cNvSpPr/>
            <p:nvPr/>
          </p:nvSpPr>
          <p:spPr>
            <a:xfrm>
              <a:off x="5808622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" name="Google Shape;2208;p78">
              <a:extLst>
                <a:ext uri="{FF2B5EF4-FFF2-40B4-BE49-F238E27FC236}">
                  <a16:creationId xmlns:a16="http://schemas.microsoft.com/office/drawing/2014/main" id="{4EDF8C11-D86E-F379-F5ED-3C7895E6230A}"/>
                </a:ext>
              </a:extLst>
            </p:cNvPr>
            <p:cNvSpPr/>
            <p:nvPr/>
          </p:nvSpPr>
          <p:spPr>
            <a:xfrm>
              <a:off x="5707367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" name="Google Shape;2209;p78">
              <a:extLst>
                <a:ext uri="{FF2B5EF4-FFF2-40B4-BE49-F238E27FC236}">
                  <a16:creationId xmlns:a16="http://schemas.microsoft.com/office/drawing/2014/main" id="{B5830F2E-6B5F-53E5-CC74-639D8EF92E2D}"/>
                </a:ext>
              </a:extLst>
            </p:cNvPr>
            <p:cNvSpPr/>
            <p:nvPr/>
          </p:nvSpPr>
          <p:spPr>
            <a:xfrm>
              <a:off x="570736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" name="Google Shape;2210;p78">
              <a:extLst>
                <a:ext uri="{FF2B5EF4-FFF2-40B4-BE49-F238E27FC236}">
                  <a16:creationId xmlns:a16="http://schemas.microsoft.com/office/drawing/2014/main" id="{27D84106-F1D0-70F5-2078-503ACB5048B1}"/>
                </a:ext>
              </a:extLst>
            </p:cNvPr>
            <p:cNvSpPr/>
            <p:nvPr/>
          </p:nvSpPr>
          <p:spPr>
            <a:xfrm>
              <a:off x="5707367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" name="Google Shape;2211;p78">
              <a:extLst>
                <a:ext uri="{FF2B5EF4-FFF2-40B4-BE49-F238E27FC236}">
                  <a16:creationId xmlns:a16="http://schemas.microsoft.com/office/drawing/2014/main" id="{BCFF6F20-6754-0CB5-4F65-51CBCF11BF6B}"/>
                </a:ext>
              </a:extLst>
            </p:cNvPr>
            <p:cNvSpPr/>
            <p:nvPr/>
          </p:nvSpPr>
          <p:spPr>
            <a:xfrm>
              <a:off x="570736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" name="Google Shape;2212;p78">
              <a:extLst>
                <a:ext uri="{FF2B5EF4-FFF2-40B4-BE49-F238E27FC236}">
                  <a16:creationId xmlns:a16="http://schemas.microsoft.com/office/drawing/2014/main" id="{432EFDA3-B563-0F50-BBDC-5ACF2AC103A8}"/>
                </a:ext>
              </a:extLst>
            </p:cNvPr>
            <p:cNvSpPr/>
            <p:nvPr/>
          </p:nvSpPr>
          <p:spPr>
            <a:xfrm>
              <a:off x="5707367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" name="Google Shape;2213;p78">
              <a:extLst>
                <a:ext uri="{FF2B5EF4-FFF2-40B4-BE49-F238E27FC236}">
                  <a16:creationId xmlns:a16="http://schemas.microsoft.com/office/drawing/2014/main" id="{90A87589-EE74-DFEA-03BA-983A3ABB906F}"/>
                </a:ext>
              </a:extLst>
            </p:cNvPr>
            <p:cNvSpPr/>
            <p:nvPr/>
          </p:nvSpPr>
          <p:spPr>
            <a:xfrm>
              <a:off x="5606078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" name="Google Shape;2214;p78">
              <a:extLst>
                <a:ext uri="{FF2B5EF4-FFF2-40B4-BE49-F238E27FC236}">
                  <a16:creationId xmlns:a16="http://schemas.microsoft.com/office/drawing/2014/main" id="{E8FD1F80-1602-7A2A-C127-C76B5906E450}"/>
                </a:ext>
              </a:extLst>
            </p:cNvPr>
            <p:cNvSpPr/>
            <p:nvPr/>
          </p:nvSpPr>
          <p:spPr>
            <a:xfrm>
              <a:off x="5606078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" name="Google Shape;2215;p78">
              <a:extLst>
                <a:ext uri="{FF2B5EF4-FFF2-40B4-BE49-F238E27FC236}">
                  <a16:creationId xmlns:a16="http://schemas.microsoft.com/office/drawing/2014/main" id="{5D502B60-1492-3C78-2E54-2D699F0517FA}"/>
                </a:ext>
              </a:extLst>
            </p:cNvPr>
            <p:cNvSpPr/>
            <p:nvPr/>
          </p:nvSpPr>
          <p:spPr>
            <a:xfrm>
              <a:off x="560607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" name="Google Shape;2216;p78">
              <a:extLst>
                <a:ext uri="{FF2B5EF4-FFF2-40B4-BE49-F238E27FC236}">
                  <a16:creationId xmlns:a16="http://schemas.microsoft.com/office/drawing/2014/main" id="{4B23390C-5E9B-E356-AEFF-3D34F1D1F72C}"/>
                </a:ext>
              </a:extLst>
            </p:cNvPr>
            <p:cNvSpPr/>
            <p:nvPr/>
          </p:nvSpPr>
          <p:spPr>
            <a:xfrm>
              <a:off x="560607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" name="Google Shape;2217;p78">
              <a:extLst>
                <a:ext uri="{FF2B5EF4-FFF2-40B4-BE49-F238E27FC236}">
                  <a16:creationId xmlns:a16="http://schemas.microsoft.com/office/drawing/2014/main" id="{8E138BE3-4552-C7EB-DCDD-E76969F36CBA}"/>
                </a:ext>
              </a:extLst>
            </p:cNvPr>
            <p:cNvSpPr/>
            <p:nvPr/>
          </p:nvSpPr>
          <p:spPr>
            <a:xfrm>
              <a:off x="560607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" name="Google Shape;2218;p78">
              <a:extLst>
                <a:ext uri="{FF2B5EF4-FFF2-40B4-BE49-F238E27FC236}">
                  <a16:creationId xmlns:a16="http://schemas.microsoft.com/office/drawing/2014/main" id="{4EBF3DD3-ED90-79C6-6858-7DA4094B2234}"/>
                </a:ext>
              </a:extLst>
            </p:cNvPr>
            <p:cNvSpPr/>
            <p:nvPr/>
          </p:nvSpPr>
          <p:spPr>
            <a:xfrm>
              <a:off x="5504823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" name="Google Shape;2219;p78">
              <a:extLst>
                <a:ext uri="{FF2B5EF4-FFF2-40B4-BE49-F238E27FC236}">
                  <a16:creationId xmlns:a16="http://schemas.microsoft.com/office/drawing/2014/main" id="{52F3DBD1-3EA9-C9BC-0B47-E819E4E10F4E}"/>
                </a:ext>
              </a:extLst>
            </p:cNvPr>
            <p:cNvSpPr/>
            <p:nvPr/>
          </p:nvSpPr>
          <p:spPr>
            <a:xfrm>
              <a:off x="550482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" name="Google Shape;2220;p78">
              <a:extLst>
                <a:ext uri="{FF2B5EF4-FFF2-40B4-BE49-F238E27FC236}">
                  <a16:creationId xmlns:a16="http://schemas.microsoft.com/office/drawing/2014/main" id="{7970DE06-3DBF-24E7-2B72-510A1E4DE05B}"/>
                </a:ext>
              </a:extLst>
            </p:cNvPr>
            <p:cNvSpPr/>
            <p:nvPr/>
          </p:nvSpPr>
          <p:spPr>
            <a:xfrm>
              <a:off x="550482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" name="Google Shape;2221;p78">
              <a:extLst>
                <a:ext uri="{FF2B5EF4-FFF2-40B4-BE49-F238E27FC236}">
                  <a16:creationId xmlns:a16="http://schemas.microsoft.com/office/drawing/2014/main" id="{95376DCB-6E5F-95E0-4D1E-490CAE9EAB0C}"/>
                </a:ext>
              </a:extLst>
            </p:cNvPr>
            <p:cNvSpPr/>
            <p:nvPr/>
          </p:nvSpPr>
          <p:spPr>
            <a:xfrm>
              <a:off x="550482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" name="Google Shape;2222;p78">
              <a:extLst>
                <a:ext uri="{FF2B5EF4-FFF2-40B4-BE49-F238E27FC236}">
                  <a16:creationId xmlns:a16="http://schemas.microsoft.com/office/drawing/2014/main" id="{C97942B0-9EB4-52DC-9C9F-86A415CBE7F9}"/>
                </a:ext>
              </a:extLst>
            </p:cNvPr>
            <p:cNvSpPr/>
            <p:nvPr/>
          </p:nvSpPr>
          <p:spPr>
            <a:xfrm>
              <a:off x="550482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" name="Google Shape;2223;p78">
              <a:extLst>
                <a:ext uri="{FF2B5EF4-FFF2-40B4-BE49-F238E27FC236}">
                  <a16:creationId xmlns:a16="http://schemas.microsoft.com/office/drawing/2014/main" id="{A20E14EC-DEC1-7144-9448-4FE69FD387D6}"/>
                </a:ext>
              </a:extLst>
            </p:cNvPr>
            <p:cNvSpPr/>
            <p:nvPr/>
          </p:nvSpPr>
          <p:spPr>
            <a:xfrm>
              <a:off x="550482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" name="Google Shape;2224;p78">
              <a:extLst>
                <a:ext uri="{FF2B5EF4-FFF2-40B4-BE49-F238E27FC236}">
                  <a16:creationId xmlns:a16="http://schemas.microsoft.com/office/drawing/2014/main" id="{14369B29-A847-5AC8-C1C6-5953EFABE754}"/>
                </a:ext>
              </a:extLst>
            </p:cNvPr>
            <p:cNvSpPr/>
            <p:nvPr/>
          </p:nvSpPr>
          <p:spPr>
            <a:xfrm>
              <a:off x="550482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" name="Google Shape;2225;p78">
              <a:extLst>
                <a:ext uri="{FF2B5EF4-FFF2-40B4-BE49-F238E27FC236}">
                  <a16:creationId xmlns:a16="http://schemas.microsoft.com/office/drawing/2014/main" id="{2FFE767C-A105-9F63-455D-67E64FB630C0}"/>
                </a:ext>
              </a:extLst>
            </p:cNvPr>
            <p:cNvSpPr/>
            <p:nvPr/>
          </p:nvSpPr>
          <p:spPr>
            <a:xfrm>
              <a:off x="5403534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" name="Google Shape;2226;p78">
              <a:extLst>
                <a:ext uri="{FF2B5EF4-FFF2-40B4-BE49-F238E27FC236}">
                  <a16:creationId xmlns:a16="http://schemas.microsoft.com/office/drawing/2014/main" id="{1280D54F-D775-C94D-EDB0-75BCE7321403}"/>
                </a:ext>
              </a:extLst>
            </p:cNvPr>
            <p:cNvSpPr/>
            <p:nvPr/>
          </p:nvSpPr>
          <p:spPr>
            <a:xfrm>
              <a:off x="5403534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" name="Google Shape;2227;p78">
              <a:extLst>
                <a:ext uri="{FF2B5EF4-FFF2-40B4-BE49-F238E27FC236}">
                  <a16:creationId xmlns:a16="http://schemas.microsoft.com/office/drawing/2014/main" id="{10C20ADB-1B73-8D1C-91DF-3843F390AB04}"/>
                </a:ext>
              </a:extLst>
            </p:cNvPr>
            <p:cNvSpPr/>
            <p:nvPr/>
          </p:nvSpPr>
          <p:spPr>
            <a:xfrm>
              <a:off x="540353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" name="Google Shape;2228;p78">
              <a:extLst>
                <a:ext uri="{FF2B5EF4-FFF2-40B4-BE49-F238E27FC236}">
                  <a16:creationId xmlns:a16="http://schemas.microsoft.com/office/drawing/2014/main" id="{E83C4A31-FBCD-F0F2-3527-48B6DA03FA74}"/>
                </a:ext>
              </a:extLst>
            </p:cNvPr>
            <p:cNvSpPr/>
            <p:nvPr/>
          </p:nvSpPr>
          <p:spPr>
            <a:xfrm>
              <a:off x="540353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" name="Google Shape;2229;p78">
              <a:extLst>
                <a:ext uri="{FF2B5EF4-FFF2-40B4-BE49-F238E27FC236}">
                  <a16:creationId xmlns:a16="http://schemas.microsoft.com/office/drawing/2014/main" id="{ACE6E321-E1A5-E0B7-F0C9-D8B50A2E4F02}"/>
                </a:ext>
              </a:extLst>
            </p:cNvPr>
            <p:cNvSpPr/>
            <p:nvPr/>
          </p:nvSpPr>
          <p:spPr>
            <a:xfrm>
              <a:off x="540353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" name="Google Shape;2230;p78">
              <a:extLst>
                <a:ext uri="{FF2B5EF4-FFF2-40B4-BE49-F238E27FC236}">
                  <a16:creationId xmlns:a16="http://schemas.microsoft.com/office/drawing/2014/main" id="{CB415A64-32D4-F4A4-51DE-97C051EE0C1A}"/>
                </a:ext>
              </a:extLst>
            </p:cNvPr>
            <p:cNvSpPr/>
            <p:nvPr/>
          </p:nvSpPr>
          <p:spPr>
            <a:xfrm>
              <a:off x="540353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" name="Google Shape;2231;p78">
              <a:extLst>
                <a:ext uri="{FF2B5EF4-FFF2-40B4-BE49-F238E27FC236}">
                  <a16:creationId xmlns:a16="http://schemas.microsoft.com/office/drawing/2014/main" id="{7927DC07-902E-37C3-7614-10157C2422C4}"/>
                </a:ext>
              </a:extLst>
            </p:cNvPr>
            <p:cNvSpPr/>
            <p:nvPr/>
          </p:nvSpPr>
          <p:spPr>
            <a:xfrm>
              <a:off x="540353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" name="Google Shape;2232;p78">
              <a:extLst>
                <a:ext uri="{FF2B5EF4-FFF2-40B4-BE49-F238E27FC236}">
                  <a16:creationId xmlns:a16="http://schemas.microsoft.com/office/drawing/2014/main" id="{0A7EAB20-DABC-C237-DA5D-28DBEA0D89C5}"/>
                </a:ext>
              </a:extLst>
            </p:cNvPr>
            <p:cNvSpPr/>
            <p:nvPr/>
          </p:nvSpPr>
          <p:spPr>
            <a:xfrm>
              <a:off x="5302545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" name="Google Shape;2233;p78">
              <a:extLst>
                <a:ext uri="{FF2B5EF4-FFF2-40B4-BE49-F238E27FC236}">
                  <a16:creationId xmlns:a16="http://schemas.microsoft.com/office/drawing/2014/main" id="{5EDF0FE6-4BB5-D72E-6306-086934383C17}"/>
                </a:ext>
              </a:extLst>
            </p:cNvPr>
            <p:cNvSpPr/>
            <p:nvPr/>
          </p:nvSpPr>
          <p:spPr>
            <a:xfrm>
              <a:off x="530254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" name="Google Shape;2234;p78">
              <a:extLst>
                <a:ext uri="{FF2B5EF4-FFF2-40B4-BE49-F238E27FC236}">
                  <a16:creationId xmlns:a16="http://schemas.microsoft.com/office/drawing/2014/main" id="{CBB14406-54AD-7827-F60B-B85959E504DA}"/>
                </a:ext>
              </a:extLst>
            </p:cNvPr>
            <p:cNvSpPr/>
            <p:nvPr/>
          </p:nvSpPr>
          <p:spPr>
            <a:xfrm>
              <a:off x="5302545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" name="Google Shape;2235;p78">
              <a:extLst>
                <a:ext uri="{FF2B5EF4-FFF2-40B4-BE49-F238E27FC236}">
                  <a16:creationId xmlns:a16="http://schemas.microsoft.com/office/drawing/2014/main" id="{63015D58-339D-887C-3A61-40D6EFDEF704}"/>
                </a:ext>
              </a:extLst>
            </p:cNvPr>
            <p:cNvSpPr/>
            <p:nvPr/>
          </p:nvSpPr>
          <p:spPr>
            <a:xfrm>
              <a:off x="5302545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" name="Google Shape;2236;p78">
              <a:extLst>
                <a:ext uri="{FF2B5EF4-FFF2-40B4-BE49-F238E27FC236}">
                  <a16:creationId xmlns:a16="http://schemas.microsoft.com/office/drawing/2014/main" id="{308C752C-47AD-8A24-3C99-1F7C943E36EE}"/>
                </a:ext>
              </a:extLst>
            </p:cNvPr>
            <p:cNvSpPr/>
            <p:nvPr/>
          </p:nvSpPr>
          <p:spPr>
            <a:xfrm>
              <a:off x="5201257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" name="Google Shape;2237;p78">
              <a:extLst>
                <a:ext uri="{FF2B5EF4-FFF2-40B4-BE49-F238E27FC236}">
                  <a16:creationId xmlns:a16="http://schemas.microsoft.com/office/drawing/2014/main" id="{88F0C4E8-2E87-17DC-D460-9A101B3D02F1}"/>
                </a:ext>
              </a:extLst>
            </p:cNvPr>
            <p:cNvSpPr/>
            <p:nvPr/>
          </p:nvSpPr>
          <p:spPr>
            <a:xfrm>
              <a:off x="499871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" name="Google Shape;2238;p78">
              <a:extLst>
                <a:ext uri="{FF2B5EF4-FFF2-40B4-BE49-F238E27FC236}">
                  <a16:creationId xmlns:a16="http://schemas.microsoft.com/office/drawing/2014/main" id="{94FB7490-DFE8-C23F-A262-F17ED53EA5F2}"/>
                </a:ext>
              </a:extLst>
            </p:cNvPr>
            <p:cNvSpPr/>
            <p:nvPr/>
          </p:nvSpPr>
          <p:spPr>
            <a:xfrm>
              <a:off x="4897723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" name="Google Shape;2239;p78">
              <a:extLst>
                <a:ext uri="{FF2B5EF4-FFF2-40B4-BE49-F238E27FC236}">
                  <a16:creationId xmlns:a16="http://schemas.microsoft.com/office/drawing/2014/main" id="{454B1869-54A4-D273-87E9-9B88CD60B619}"/>
                </a:ext>
              </a:extLst>
            </p:cNvPr>
            <p:cNvSpPr/>
            <p:nvPr/>
          </p:nvSpPr>
          <p:spPr>
            <a:xfrm>
              <a:off x="4897723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" name="Google Shape;2240;p78">
              <a:extLst>
                <a:ext uri="{FF2B5EF4-FFF2-40B4-BE49-F238E27FC236}">
                  <a16:creationId xmlns:a16="http://schemas.microsoft.com/office/drawing/2014/main" id="{05D6130C-48DE-0E0A-514C-34FC1B9889F9}"/>
                </a:ext>
              </a:extLst>
            </p:cNvPr>
            <p:cNvSpPr/>
            <p:nvPr/>
          </p:nvSpPr>
          <p:spPr>
            <a:xfrm>
              <a:off x="479643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" name="Google Shape;2241;p78">
              <a:extLst>
                <a:ext uri="{FF2B5EF4-FFF2-40B4-BE49-F238E27FC236}">
                  <a16:creationId xmlns:a16="http://schemas.microsoft.com/office/drawing/2014/main" id="{6F87ABA7-0A67-4EE6-50E7-6BEB8BF87C30}"/>
                </a:ext>
              </a:extLst>
            </p:cNvPr>
            <p:cNvSpPr/>
            <p:nvPr/>
          </p:nvSpPr>
          <p:spPr>
            <a:xfrm>
              <a:off x="479643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" name="Google Shape;2242;p78">
              <a:extLst>
                <a:ext uri="{FF2B5EF4-FFF2-40B4-BE49-F238E27FC236}">
                  <a16:creationId xmlns:a16="http://schemas.microsoft.com/office/drawing/2014/main" id="{C5212418-5439-D74A-D922-0969AD0501D0}"/>
                </a:ext>
              </a:extLst>
            </p:cNvPr>
            <p:cNvSpPr/>
            <p:nvPr/>
          </p:nvSpPr>
          <p:spPr>
            <a:xfrm>
              <a:off x="479643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" name="Google Shape;2243;p78">
              <a:extLst>
                <a:ext uri="{FF2B5EF4-FFF2-40B4-BE49-F238E27FC236}">
                  <a16:creationId xmlns:a16="http://schemas.microsoft.com/office/drawing/2014/main" id="{0F8E6A90-D06A-41A2-4F61-6DF1903F6F49}"/>
                </a:ext>
              </a:extLst>
            </p:cNvPr>
            <p:cNvSpPr/>
            <p:nvPr/>
          </p:nvSpPr>
          <p:spPr>
            <a:xfrm>
              <a:off x="4796435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" name="Google Shape;2244;p78">
              <a:extLst>
                <a:ext uri="{FF2B5EF4-FFF2-40B4-BE49-F238E27FC236}">
                  <a16:creationId xmlns:a16="http://schemas.microsoft.com/office/drawing/2014/main" id="{E36E5C1F-F9F7-905D-6613-823E09094AF2}"/>
                </a:ext>
              </a:extLst>
            </p:cNvPr>
            <p:cNvSpPr/>
            <p:nvPr/>
          </p:nvSpPr>
          <p:spPr>
            <a:xfrm>
              <a:off x="4796435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" name="Google Shape;2245;p78">
              <a:extLst>
                <a:ext uri="{FF2B5EF4-FFF2-40B4-BE49-F238E27FC236}">
                  <a16:creationId xmlns:a16="http://schemas.microsoft.com/office/drawing/2014/main" id="{BE3AD631-FC7E-2F06-01C4-4256FB217117}"/>
                </a:ext>
              </a:extLst>
            </p:cNvPr>
            <p:cNvSpPr/>
            <p:nvPr/>
          </p:nvSpPr>
          <p:spPr>
            <a:xfrm>
              <a:off x="479643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" name="Google Shape;2246;p78">
              <a:extLst>
                <a:ext uri="{FF2B5EF4-FFF2-40B4-BE49-F238E27FC236}">
                  <a16:creationId xmlns:a16="http://schemas.microsoft.com/office/drawing/2014/main" id="{A6BC950D-968F-6A41-8AFC-726B7C44552D}"/>
                </a:ext>
              </a:extLst>
            </p:cNvPr>
            <p:cNvSpPr/>
            <p:nvPr/>
          </p:nvSpPr>
          <p:spPr>
            <a:xfrm>
              <a:off x="469518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" name="Google Shape;2247;p78">
              <a:extLst>
                <a:ext uri="{FF2B5EF4-FFF2-40B4-BE49-F238E27FC236}">
                  <a16:creationId xmlns:a16="http://schemas.microsoft.com/office/drawing/2014/main" id="{F6B3E78B-D9D2-14FE-9EBF-12BCCB2CBBB8}"/>
                </a:ext>
              </a:extLst>
            </p:cNvPr>
            <p:cNvSpPr/>
            <p:nvPr/>
          </p:nvSpPr>
          <p:spPr>
            <a:xfrm>
              <a:off x="4695180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" name="Google Shape;2248;p78">
              <a:extLst>
                <a:ext uri="{FF2B5EF4-FFF2-40B4-BE49-F238E27FC236}">
                  <a16:creationId xmlns:a16="http://schemas.microsoft.com/office/drawing/2014/main" id="{9D68743A-84BA-9B79-169A-61D052B237AB}"/>
                </a:ext>
              </a:extLst>
            </p:cNvPr>
            <p:cNvSpPr/>
            <p:nvPr/>
          </p:nvSpPr>
          <p:spPr>
            <a:xfrm>
              <a:off x="4695180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" name="Google Shape;2249;p78">
              <a:extLst>
                <a:ext uri="{FF2B5EF4-FFF2-40B4-BE49-F238E27FC236}">
                  <a16:creationId xmlns:a16="http://schemas.microsoft.com/office/drawing/2014/main" id="{2B906001-FD4E-7788-3D15-4A55DDE2A155}"/>
                </a:ext>
              </a:extLst>
            </p:cNvPr>
            <p:cNvSpPr/>
            <p:nvPr/>
          </p:nvSpPr>
          <p:spPr>
            <a:xfrm>
              <a:off x="4695180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" name="Google Shape;2250;p78">
              <a:extLst>
                <a:ext uri="{FF2B5EF4-FFF2-40B4-BE49-F238E27FC236}">
                  <a16:creationId xmlns:a16="http://schemas.microsoft.com/office/drawing/2014/main" id="{329990C2-20DB-F4CE-5534-3EF2DA97D52C}"/>
                </a:ext>
              </a:extLst>
            </p:cNvPr>
            <p:cNvSpPr/>
            <p:nvPr/>
          </p:nvSpPr>
          <p:spPr>
            <a:xfrm>
              <a:off x="4695180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" name="Google Shape;2251;p78">
              <a:extLst>
                <a:ext uri="{FF2B5EF4-FFF2-40B4-BE49-F238E27FC236}">
                  <a16:creationId xmlns:a16="http://schemas.microsoft.com/office/drawing/2014/main" id="{8B681CAC-C745-B33F-1FA4-9AA02BEBE2AE}"/>
                </a:ext>
              </a:extLst>
            </p:cNvPr>
            <p:cNvSpPr/>
            <p:nvPr/>
          </p:nvSpPr>
          <p:spPr>
            <a:xfrm>
              <a:off x="4695180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" name="Google Shape;2252;p78">
              <a:extLst>
                <a:ext uri="{FF2B5EF4-FFF2-40B4-BE49-F238E27FC236}">
                  <a16:creationId xmlns:a16="http://schemas.microsoft.com/office/drawing/2014/main" id="{5DF62E9D-7E69-3693-3DB2-48168956CC50}"/>
                </a:ext>
              </a:extLst>
            </p:cNvPr>
            <p:cNvSpPr/>
            <p:nvPr/>
          </p:nvSpPr>
          <p:spPr>
            <a:xfrm>
              <a:off x="4695180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" name="Google Shape;2253;p78">
              <a:extLst>
                <a:ext uri="{FF2B5EF4-FFF2-40B4-BE49-F238E27FC236}">
                  <a16:creationId xmlns:a16="http://schemas.microsoft.com/office/drawing/2014/main" id="{1626FF77-D843-3AE1-71CD-A82D21E8A67C}"/>
                </a:ext>
              </a:extLst>
            </p:cNvPr>
            <p:cNvSpPr/>
            <p:nvPr/>
          </p:nvSpPr>
          <p:spPr>
            <a:xfrm>
              <a:off x="4593891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" name="Google Shape;2254;p78">
              <a:extLst>
                <a:ext uri="{FF2B5EF4-FFF2-40B4-BE49-F238E27FC236}">
                  <a16:creationId xmlns:a16="http://schemas.microsoft.com/office/drawing/2014/main" id="{2D2E562A-B557-C628-4DA5-EDB612A2C75C}"/>
                </a:ext>
              </a:extLst>
            </p:cNvPr>
            <p:cNvSpPr/>
            <p:nvPr/>
          </p:nvSpPr>
          <p:spPr>
            <a:xfrm>
              <a:off x="459389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" name="Google Shape;2255;p78">
              <a:extLst>
                <a:ext uri="{FF2B5EF4-FFF2-40B4-BE49-F238E27FC236}">
                  <a16:creationId xmlns:a16="http://schemas.microsoft.com/office/drawing/2014/main" id="{6C4EF3F3-8EC5-7488-82D0-5DCB3AA4ED1D}"/>
                </a:ext>
              </a:extLst>
            </p:cNvPr>
            <p:cNvSpPr/>
            <p:nvPr/>
          </p:nvSpPr>
          <p:spPr>
            <a:xfrm>
              <a:off x="459389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" name="Google Shape;2256;p78">
              <a:extLst>
                <a:ext uri="{FF2B5EF4-FFF2-40B4-BE49-F238E27FC236}">
                  <a16:creationId xmlns:a16="http://schemas.microsoft.com/office/drawing/2014/main" id="{3DA42A92-6DD3-8C9B-042A-0B4BE3630F0E}"/>
                </a:ext>
              </a:extLst>
            </p:cNvPr>
            <p:cNvSpPr/>
            <p:nvPr/>
          </p:nvSpPr>
          <p:spPr>
            <a:xfrm>
              <a:off x="459389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" name="Google Shape;2257;p78">
              <a:extLst>
                <a:ext uri="{FF2B5EF4-FFF2-40B4-BE49-F238E27FC236}">
                  <a16:creationId xmlns:a16="http://schemas.microsoft.com/office/drawing/2014/main" id="{B9CACF4B-6F6F-3CBB-DBEE-950BAAA5DD77}"/>
                </a:ext>
              </a:extLst>
            </p:cNvPr>
            <p:cNvSpPr/>
            <p:nvPr/>
          </p:nvSpPr>
          <p:spPr>
            <a:xfrm>
              <a:off x="4593891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" name="Google Shape;2258;p78">
              <a:extLst>
                <a:ext uri="{FF2B5EF4-FFF2-40B4-BE49-F238E27FC236}">
                  <a16:creationId xmlns:a16="http://schemas.microsoft.com/office/drawing/2014/main" id="{E28CABE3-301E-8038-85B4-E54B2C70E1CF}"/>
                </a:ext>
              </a:extLst>
            </p:cNvPr>
            <p:cNvSpPr/>
            <p:nvPr/>
          </p:nvSpPr>
          <p:spPr>
            <a:xfrm>
              <a:off x="4593891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" name="Google Shape;2259;p78">
              <a:extLst>
                <a:ext uri="{FF2B5EF4-FFF2-40B4-BE49-F238E27FC236}">
                  <a16:creationId xmlns:a16="http://schemas.microsoft.com/office/drawing/2014/main" id="{8B5DC320-5F24-BE8A-892B-D1C0E776197E}"/>
                </a:ext>
              </a:extLst>
            </p:cNvPr>
            <p:cNvSpPr/>
            <p:nvPr/>
          </p:nvSpPr>
          <p:spPr>
            <a:xfrm>
              <a:off x="4593891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" name="Google Shape;2260;p78">
              <a:extLst>
                <a:ext uri="{FF2B5EF4-FFF2-40B4-BE49-F238E27FC236}">
                  <a16:creationId xmlns:a16="http://schemas.microsoft.com/office/drawing/2014/main" id="{199A562A-1567-E277-FD35-0C49AA5DF943}"/>
                </a:ext>
              </a:extLst>
            </p:cNvPr>
            <p:cNvSpPr/>
            <p:nvPr/>
          </p:nvSpPr>
          <p:spPr>
            <a:xfrm>
              <a:off x="4593891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" name="Google Shape;2261;p78">
              <a:extLst>
                <a:ext uri="{FF2B5EF4-FFF2-40B4-BE49-F238E27FC236}">
                  <a16:creationId xmlns:a16="http://schemas.microsoft.com/office/drawing/2014/main" id="{5B022678-9A33-E958-3A20-3AB48A359684}"/>
                </a:ext>
              </a:extLst>
            </p:cNvPr>
            <p:cNvSpPr/>
            <p:nvPr/>
          </p:nvSpPr>
          <p:spPr>
            <a:xfrm>
              <a:off x="449263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" name="Google Shape;2262;p78">
              <a:extLst>
                <a:ext uri="{FF2B5EF4-FFF2-40B4-BE49-F238E27FC236}">
                  <a16:creationId xmlns:a16="http://schemas.microsoft.com/office/drawing/2014/main" id="{59506383-01E4-0DFC-8C55-808DFFAE65B8}"/>
                </a:ext>
              </a:extLst>
            </p:cNvPr>
            <p:cNvSpPr/>
            <p:nvPr/>
          </p:nvSpPr>
          <p:spPr>
            <a:xfrm>
              <a:off x="449263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" name="Google Shape;2263;p78">
              <a:extLst>
                <a:ext uri="{FF2B5EF4-FFF2-40B4-BE49-F238E27FC236}">
                  <a16:creationId xmlns:a16="http://schemas.microsoft.com/office/drawing/2014/main" id="{AF8629F5-CCB8-D73C-C4F7-A353A998B083}"/>
                </a:ext>
              </a:extLst>
            </p:cNvPr>
            <p:cNvSpPr/>
            <p:nvPr/>
          </p:nvSpPr>
          <p:spPr>
            <a:xfrm>
              <a:off x="449263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" name="Google Shape;2264;p78">
              <a:extLst>
                <a:ext uri="{FF2B5EF4-FFF2-40B4-BE49-F238E27FC236}">
                  <a16:creationId xmlns:a16="http://schemas.microsoft.com/office/drawing/2014/main" id="{62841743-0A1D-982E-E734-7F77E58985A4}"/>
                </a:ext>
              </a:extLst>
            </p:cNvPr>
            <p:cNvSpPr/>
            <p:nvPr/>
          </p:nvSpPr>
          <p:spPr>
            <a:xfrm>
              <a:off x="449263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" name="Google Shape;2265;p78">
              <a:extLst>
                <a:ext uri="{FF2B5EF4-FFF2-40B4-BE49-F238E27FC236}">
                  <a16:creationId xmlns:a16="http://schemas.microsoft.com/office/drawing/2014/main" id="{ABB796EF-14B7-37D8-4E1F-6607A8E6C334}"/>
                </a:ext>
              </a:extLst>
            </p:cNvPr>
            <p:cNvSpPr/>
            <p:nvPr/>
          </p:nvSpPr>
          <p:spPr>
            <a:xfrm>
              <a:off x="4492636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" name="Google Shape;2266;p78">
              <a:extLst>
                <a:ext uri="{FF2B5EF4-FFF2-40B4-BE49-F238E27FC236}">
                  <a16:creationId xmlns:a16="http://schemas.microsoft.com/office/drawing/2014/main" id="{931C790A-FE7F-8F4C-2AF6-861C1EDA8C0F}"/>
                </a:ext>
              </a:extLst>
            </p:cNvPr>
            <p:cNvSpPr/>
            <p:nvPr/>
          </p:nvSpPr>
          <p:spPr>
            <a:xfrm>
              <a:off x="4492636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" name="Google Shape;2267;p78">
              <a:extLst>
                <a:ext uri="{FF2B5EF4-FFF2-40B4-BE49-F238E27FC236}">
                  <a16:creationId xmlns:a16="http://schemas.microsoft.com/office/drawing/2014/main" id="{0AA8FE35-64CD-BEC0-C75D-68F7625CF1B7}"/>
                </a:ext>
              </a:extLst>
            </p:cNvPr>
            <p:cNvSpPr/>
            <p:nvPr/>
          </p:nvSpPr>
          <p:spPr>
            <a:xfrm>
              <a:off x="4492636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" name="Google Shape;2268;p78">
              <a:extLst>
                <a:ext uri="{FF2B5EF4-FFF2-40B4-BE49-F238E27FC236}">
                  <a16:creationId xmlns:a16="http://schemas.microsoft.com/office/drawing/2014/main" id="{156850D5-2418-FDAD-A3E1-3119937E3819}"/>
                </a:ext>
              </a:extLst>
            </p:cNvPr>
            <p:cNvSpPr/>
            <p:nvPr/>
          </p:nvSpPr>
          <p:spPr>
            <a:xfrm>
              <a:off x="4492636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" name="Google Shape;2269;p78">
              <a:extLst>
                <a:ext uri="{FF2B5EF4-FFF2-40B4-BE49-F238E27FC236}">
                  <a16:creationId xmlns:a16="http://schemas.microsoft.com/office/drawing/2014/main" id="{43EC406B-655A-58BE-F8B0-0AFF9E4A46EC}"/>
                </a:ext>
              </a:extLst>
            </p:cNvPr>
            <p:cNvSpPr/>
            <p:nvPr/>
          </p:nvSpPr>
          <p:spPr>
            <a:xfrm>
              <a:off x="439161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" name="Google Shape;2270;p78">
              <a:extLst>
                <a:ext uri="{FF2B5EF4-FFF2-40B4-BE49-F238E27FC236}">
                  <a16:creationId xmlns:a16="http://schemas.microsoft.com/office/drawing/2014/main" id="{CABD105F-2E7E-AC31-513C-E9E6A01007C5}"/>
                </a:ext>
              </a:extLst>
            </p:cNvPr>
            <p:cNvSpPr/>
            <p:nvPr/>
          </p:nvSpPr>
          <p:spPr>
            <a:xfrm>
              <a:off x="439161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" name="Google Shape;2271;p78">
              <a:extLst>
                <a:ext uri="{FF2B5EF4-FFF2-40B4-BE49-F238E27FC236}">
                  <a16:creationId xmlns:a16="http://schemas.microsoft.com/office/drawing/2014/main" id="{4D58E5A0-2049-6472-0B26-354617173866}"/>
                </a:ext>
              </a:extLst>
            </p:cNvPr>
            <p:cNvSpPr/>
            <p:nvPr/>
          </p:nvSpPr>
          <p:spPr>
            <a:xfrm>
              <a:off x="439161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" name="Google Shape;2272;p78">
              <a:extLst>
                <a:ext uri="{FF2B5EF4-FFF2-40B4-BE49-F238E27FC236}">
                  <a16:creationId xmlns:a16="http://schemas.microsoft.com/office/drawing/2014/main" id="{0371F325-28F1-D4D8-36CB-68D2027CB5A8}"/>
                </a:ext>
              </a:extLst>
            </p:cNvPr>
            <p:cNvSpPr/>
            <p:nvPr/>
          </p:nvSpPr>
          <p:spPr>
            <a:xfrm>
              <a:off x="439161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" name="Google Shape;2273;p78">
              <a:extLst>
                <a:ext uri="{FF2B5EF4-FFF2-40B4-BE49-F238E27FC236}">
                  <a16:creationId xmlns:a16="http://schemas.microsoft.com/office/drawing/2014/main" id="{C650C62F-8D9E-A219-9912-EC4338193F64}"/>
                </a:ext>
              </a:extLst>
            </p:cNvPr>
            <p:cNvSpPr/>
            <p:nvPr/>
          </p:nvSpPr>
          <p:spPr>
            <a:xfrm>
              <a:off x="4391614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" name="Google Shape;2274;p78">
              <a:extLst>
                <a:ext uri="{FF2B5EF4-FFF2-40B4-BE49-F238E27FC236}">
                  <a16:creationId xmlns:a16="http://schemas.microsoft.com/office/drawing/2014/main" id="{1552A259-5BC4-E870-9C7F-089C636F0BF4}"/>
                </a:ext>
              </a:extLst>
            </p:cNvPr>
            <p:cNvSpPr/>
            <p:nvPr/>
          </p:nvSpPr>
          <p:spPr>
            <a:xfrm>
              <a:off x="4391614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" name="Google Shape;2275;p78">
              <a:extLst>
                <a:ext uri="{FF2B5EF4-FFF2-40B4-BE49-F238E27FC236}">
                  <a16:creationId xmlns:a16="http://schemas.microsoft.com/office/drawing/2014/main" id="{5DB5B8F4-1FCE-2B5E-9344-C4F54282BDB6}"/>
                </a:ext>
              </a:extLst>
            </p:cNvPr>
            <p:cNvSpPr/>
            <p:nvPr/>
          </p:nvSpPr>
          <p:spPr>
            <a:xfrm>
              <a:off x="4391614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" name="Google Shape;2276;p78">
              <a:extLst>
                <a:ext uri="{FF2B5EF4-FFF2-40B4-BE49-F238E27FC236}">
                  <a16:creationId xmlns:a16="http://schemas.microsoft.com/office/drawing/2014/main" id="{2D12FF82-936A-8FF0-E711-19B632AB194B}"/>
                </a:ext>
              </a:extLst>
            </p:cNvPr>
            <p:cNvSpPr/>
            <p:nvPr/>
          </p:nvSpPr>
          <p:spPr>
            <a:xfrm>
              <a:off x="4391614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" name="Google Shape;2277;p78">
              <a:extLst>
                <a:ext uri="{FF2B5EF4-FFF2-40B4-BE49-F238E27FC236}">
                  <a16:creationId xmlns:a16="http://schemas.microsoft.com/office/drawing/2014/main" id="{B63A4EF5-9F88-809E-1AD1-58ED4A13A1B0}"/>
                </a:ext>
              </a:extLst>
            </p:cNvPr>
            <p:cNvSpPr/>
            <p:nvPr/>
          </p:nvSpPr>
          <p:spPr>
            <a:xfrm>
              <a:off x="429035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" name="Google Shape;2278;p78">
              <a:extLst>
                <a:ext uri="{FF2B5EF4-FFF2-40B4-BE49-F238E27FC236}">
                  <a16:creationId xmlns:a16="http://schemas.microsoft.com/office/drawing/2014/main" id="{063DC9E7-053A-D8C4-F866-4CA1363093FF}"/>
                </a:ext>
              </a:extLst>
            </p:cNvPr>
            <p:cNvSpPr/>
            <p:nvPr/>
          </p:nvSpPr>
          <p:spPr>
            <a:xfrm>
              <a:off x="4290358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" name="Google Shape;2279;p78">
              <a:extLst>
                <a:ext uri="{FF2B5EF4-FFF2-40B4-BE49-F238E27FC236}">
                  <a16:creationId xmlns:a16="http://schemas.microsoft.com/office/drawing/2014/main" id="{48DEF474-E983-A8CF-CB79-D7CC3C1C60D4}"/>
                </a:ext>
              </a:extLst>
            </p:cNvPr>
            <p:cNvSpPr/>
            <p:nvPr/>
          </p:nvSpPr>
          <p:spPr>
            <a:xfrm>
              <a:off x="429035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" name="Google Shape;2280;p78">
              <a:extLst>
                <a:ext uri="{FF2B5EF4-FFF2-40B4-BE49-F238E27FC236}">
                  <a16:creationId xmlns:a16="http://schemas.microsoft.com/office/drawing/2014/main" id="{6361F19F-EE9F-4A2D-8E5D-C2E8A386BC52}"/>
                </a:ext>
              </a:extLst>
            </p:cNvPr>
            <p:cNvSpPr/>
            <p:nvPr/>
          </p:nvSpPr>
          <p:spPr>
            <a:xfrm>
              <a:off x="429035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" name="Google Shape;2281;p78">
              <a:extLst>
                <a:ext uri="{FF2B5EF4-FFF2-40B4-BE49-F238E27FC236}">
                  <a16:creationId xmlns:a16="http://schemas.microsoft.com/office/drawing/2014/main" id="{220B3262-92F6-592A-BCF5-57D1D9E0126B}"/>
                </a:ext>
              </a:extLst>
            </p:cNvPr>
            <p:cNvSpPr/>
            <p:nvPr/>
          </p:nvSpPr>
          <p:spPr>
            <a:xfrm>
              <a:off x="4290358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" name="Google Shape;2282;p78">
              <a:extLst>
                <a:ext uri="{FF2B5EF4-FFF2-40B4-BE49-F238E27FC236}">
                  <a16:creationId xmlns:a16="http://schemas.microsoft.com/office/drawing/2014/main" id="{92AA336A-7556-C321-4385-269E7450565A}"/>
                </a:ext>
              </a:extLst>
            </p:cNvPr>
            <p:cNvSpPr/>
            <p:nvPr/>
          </p:nvSpPr>
          <p:spPr>
            <a:xfrm>
              <a:off x="4290358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" name="Google Shape;2283;p78">
              <a:extLst>
                <a:ext uri="{FF2B5EF4-FFF2-40B4-BE49-F238E27FC236}">
                  <a16:creationId xmlns:a16="http://schemas.microsoft.com/office/drawing/2014/main" id="{3733E2D7-5059-8002-3C02-C5B7613E6C10}"/>
                </a:ext>
              </a:extLst>
            </p:cNvPr>
            <p:cNvSpPr/>
            <p:nvPr/>
          </p:nvSpPr>
          <p:spPr>
            <a:xfrm>
              <a:off x="4290358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" name="Google Shape;2284;p78">
              <a:extLst>
                <a:ext uri="{FF2B5EF4-FFF2-40B4-BE49-F238E27FC236}">
                  <a16:creationId xmlns:a16="http://schemas.microsoft.com/office/drawing/2014/main" id="{34B2C14A-5373-3550-8490-6BD6D8D99965}"/>
                </a:ext>
              </a:extLst>
            </p:cNvPr>
            <p:cNvSpPr/>
            <p:nvPr/>
          </p:nvSpPr>
          <p:spPr>
            <a:xfrm>
              <a:off x="4290358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" name="Google Shape;2285;p78">
              <a:extLst>
                <a:ext uri="{FF2B5EF4-FFF2-40B4-BE49-F238E27FC236}">
                  <a16:creationId xmlns:a16="http://schemas.microsoft.com/office/drawing/2014/main" id="{06085A43-6934-4220-166C-74985C585E7E}"/>
                </a:ext>
              </a:extLst>
            </p:cNvPr>
            <p:cNvSpPr/>
            <p:nvPr/>
          </p:nvSpPr>
          <p:spPr>
            <a:xfrm>
              <a:off x="4290358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" name="Google Shape;2286;p78">
              <a:extLst>
                <a:ext uri="{FF2B5EF4-FFF2-40B4-BE49-F238E27FC236}">
                  <a16:creationId xmlns:a16="http://schemas.microsoft.com/office/drawing/2014/main" id="{EC28FFFB-98D6-7F86-1ADA-8C96B241840D}"/>
                </a:ext>
              </a:extLst>
            </p:cNvPr>
            <p:cNvSpPr/>
            <p:nvPr/>
          </p:nvSpPr>
          <p:spPr>
            <a:xfrm>
              <a:off x="418907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" name="Google Shape;2287;p78">
              <a:extLst>
                <a:ext uri="{FF2B5EF4-FFF2-40B4-BE49-F238E27FC236}">
                  <a16:creationId xmlns:a16="http://schemas.microsoft.com/office/drawing/2014/main" id="{410A6EAF-0B7F-5127-AC81-053D486B67B0}"/>
                </a:ext>
              </a:extLst>
            </p:cNvPr>
            <p:cNvSpPr/>
            <p:nvPr/>
          </p:nvSpPr>
          <p:spPr>
            <a:xfrm>
              <a:off x="418907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" name="Google Shape;2288;p78">
              <a:extLst>
                <a:ext uri="{FF2B5EF4-FFF2-40B4-BE49-F238E27FC236}">
                  <a16:creationId xmlns:a16="http://schemas.microsoft.com/office/drawing/2014/main" id="{6943939F-9A36-2A20-98A4-CA957F74DCF2}"/>
                </a:ext>
              </a:extLst>
            </p:cNvPr>
            <p:cNvSpPr/>
            <p:nvPr/>
          </p:nvSpPr>
          <p:spPr>
            <a:xfrm>
              <a:off x="418907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" name="Google Shape;2289;p78">
              <a:extLst>
                <a:ext uri="{FF2B5EF4-FFF2-40B4-BE49-F238E27FC236}">
                  <a16:creationId xmlns:a16="http://schemas.microsoft.com/office/drawing/2014/main" id="{61CC84FC-E87C-3832-BB2B-C2A0C44FF35C}"/>
                </a:ext>
              </a:extLst>
            </p:cNvPr>
            <p:cNvSpPr/>
            <p:nvPr/>
          </p:nvSpPr>
          <p:spPr>
            <a:xfrm>
              <a:off x="418907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" name="Google Shape;2290;p78">
              <a:extLst>
                <a:ext uri="{FF2B5EF4-FFF2-40B4-BE49-F238E27FC236}">
                  <a16:creationId xmlns:a16="http://schemas.microsoft.com/office/drawing/2014/main" id="{D6D1A733-E445-9383-13A4-D8EED7A38A40}"/>
                </a:ext>
              </a:extLst>
            </p:cNvPr>
            <p:cNvSpPr/>
            <p:nvPr/>
          </p:nvSpPr>
          <p:spPr>
            <a:xfrm>
              <a:off x="418907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" name="Google Shape;2291;p78">
              <a:extLst>
                <a:ext uri="{FF2B5EF4-FFF2-40B4-BE49-F238E27FC236}">
                  <a16:creationId xmlns:a16="http://schemas.microsoft.com/office/drawing/2014/main" id="{A33D4056-D111-B694-8A6E-13561253A4DA}"/>
                </a:ext>
              </a:extLst>
            </p:cNvPr>
            <p:cNvSpPr/>
            <p:nvPr/>
          </p:nvSpPr>
          <p:spPr>
            <a:xfrm>
              <a:off x="4189070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" name="Google Shape;2292;p78">
              <a:extLst>
                <a:ext uri="{FF2B5EF4-FFF2-40B4-BE49-F238E27FC236}">
                  <a16:creationId xmlns:a16="http://schemas.microsoft.com/office/drawing/2014/main" id="{7063A73F-C513-F7E0-E27D-0F8DA7EF9956}"/>
                </a:ext>
              </a:extLst>
            </p:cNvPr>
            <p:cNvSpPr/>
            <p:nvPr/>
          </p:nvSpPr>
          <p:spPr>
            <a:xfrm>
              <a:off x="4189070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" name="Google Shape;2293;p78">
              <a:extLst>
                <a:ext uri="{FF2B5EF4-FFF2-40B4-BE49-F238E27FC236}">
                  <a16:creationId xmlns:a16="http://schemas.microsoft.com/office/drawing/2014/main" id="{65D33577-394D-05DE-6A3E-546B5299777C}"/>
                </a:ext>
              </a:extLst>
            </p:cNvPr>
            <p:cNvSpPr/>
            <p:nvPr/>
          </p:nvSpPr>
          <p:spPr>
            <a:xfrm>
              <a:off x="4189070" y="1360784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" name="Google Shape;2294;p78">
              <a:extLst>
                <a:ext uri="{FF2B5EF4-FFF2-40B4-BE49-F238E27FC236}">
                  <a16:creationId xmlns:a16="http://schemas.microsoft.com/office/drawing/2014/main" id="{FEAD767C-17BE-37C9-D819-D710B287E52D}"/>
                </a:ext>
              </a:extLst>
            </p:cNvPr>
            <p:cNvSpPr/>
            <p:nvPr/>
          </p:nvSpPr>
          <p:spPr>
            <a:xfrm>
              <a:off x="4189070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" name="Google Shape;2295;p78">
              <a:extLst>
                <a:ext uri="{FF2B5EF4-FFF2-40B4-BE49-F238E27FC236}">
                  <a16:creationId xmlns:a16="http://schemas.microsoft.com/office/drawing/2014/main" id="{5A9CD57B-EA92-C8B1-3263-8BF39F879074}"/>
                </a:ext>
              </a:extLst>
            </p:cNvPr>
            <p:cNvSpPr/>
            <p:nvPr/>
          </p:nvSpPr>
          <p:spPr>
            <a:xfrm>
              <a:off x="4189070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" name="Google Shape;2296;p78">
              <a:extLst>
                <a:ext uri="{FF2B5EF4-FFF2-40B4-BE49-F238E27FC236}">
                  <a16:creationId xmlns:a16="http://schemas.microsoft.com/office/drawing/2014/main" id="{C80CEC61-4898-7261-E099-0F78EFEDAB79}"/>
                </a:ext>
              </a:extLst>
            </p:cNvPr>
            <p:cNvSpPr/>
            <p:nvPr/>
          </p:nvSpPr>
          <p:spPr>
            <a:xfrm>
              <a:off x="4087815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" name="Google Shape;2297;p78">
              <a:extLst>
                <a:ext uri="{FF2B5EF4-FFF2-40B4-BE49-F238E27FC236}">
                  <a16:creationId xmlns:a16="http://schemas.microsoft.com/office/drawing/2014/main" id="{F56573E2-2553-2E6B-81A0-107D85F044F3}"/>
                </a:ext>
              </a:extLst>
            </p:cNvPr>
            <p:cNvSpPr/>
            <p:nvPr/>
          </p:nvSpPr>
          <p:spPr>
            <a:xfrm>
              <a:off x="4087815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" name="Google Shape;2298;p78">
              <a:extLst>
                <a:ext uri="{FF2B5EF4-FFF2-40B4-BE49-F238E27FC236}">
                  <a16:creationId xmlns:a16="http://schemas.microsoft.com/office/drawing/2014/main" id="{14E1C7F8-69B0-3F13-A9EF-9FA6168290DF}"/>
                </a:ext>
              </a:extLst>
            </p:cNvPr>
            <p:cNvSpPr/>
            <p:nvPr/>
          </p:nvSpPr>
          <p:spPr>
            <a:xfrm>
              <a:off x="4087815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" name="Google Shape;2299;p78">
              <a:extLst>
                <a:ext uri="{FF2B5EF4-FFF2-40B4-BE49-F238E27FC236}">
                  <a16:creationId xmlns:a16="http://schemas.microsoft.com/office/drawing/2014/main" id="{7753A53A-F768-4096-83F5-25BAD1A28BA6}"/>
                </a:ext>
              </a:extLst>
            </p:cNvPr>
            <p:cNvSpPr/>
            <p:nvPr/>
          </p:nvSpPr>
          <p:spPr>
            <a:xfrm>
              <a:off x="408781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" name="Google Shape;2300;p78">
              <a:extLst>
                <a:ext uri="{FF2B5EF4-FFF2-40B4-BE49-F238E27FC236}">
                  <a16:creationId xmlns:a16="http://schemas.microsoft.com/office/drawing/2014/main" id="{D0839E8D-0C49-AD08-DCC8-2FF376E4ECA7}"/>
                </a:ext>
              </a:extLst>
            </p:cNvPr>
            <p:cNvSpPr/>
            <p:nvPr/>
          </p:nvSpPr>
          <p:spPr>
            <a:xfrm>
              <a:off x="4087815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" name="Google Shape;2301;p78">
              <a:extLst>
                <a:ext uri="{FF2B5EF4-FFF2-40B4-BE49-F238E27FC236}">
                  <a16:creationId xmlns:a16="http://schemas.microsoft.com/office/drawing/2014/main" id="{7CE5E9EB-6FF2-199F-2828-76A230763F8A}"/>
                </a:ext>
              </a:extLst>
            </p:cNvPr>
            <p:cNvSpPr/>
            <p:nvPr/>
          </p:nvSpPr>
          <p:spPr>
            <a:xfrm>
              <a:off x="4087815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" name="Google Shape;2302;p78">
              <a:extLst>
                <a:ext uri="{FF2B5EF4-FFF2-40B4-BE49-F238E27FC236}">
                  <a16:creationId xmlns:a16="http://schemas.microsoft.com/office/drawing/2014/main" id="{62AFAA2C-58B0-7B5A-ED06-1A43F28F57C6}"/>
                </a:ext>
              </a:extLst>
            </p:cNvPr>
            <p:cNvSpPr/>
            <p:nvPr/>
          </p:nvSpPr>
          <p:spPr>
            <a:xfrm>
              <a:off x="4087815" y="1461773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" name="Google Shape;2303;p78">
              <a:extLst>
                <a:ext uri="{FF2B5EF4-FFF2-40B4-BE49-F238E27FC236}">
                  <a16:creationId xmlns:a16="http://schemas.microsoft.com/office/drawing/2014/main" id="{1C92FED4-0667-DB03-778A-86061FB05EA5}"/>
                </a:ext>
              </a:extLst>
            </p:cNvPr>
            <p:cNvSpPr/>
            <p:nvPr/>
          </p:nvSpPr>
          <p:spPr>
            <a:xfrm>
              <a:off x="4087815" y="1360784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" name="Google Shape;2304;p78">
              <a:extLst>
                <a:ext uri="{FF2B5EF4-FFF2-40B4-BE49-F238E27FC236}">
                  <a16:creationId xmlns:a16="http://schemas.microsoft.com/office/drawing/2014/main" id="{8627E64A-2E4F-49B7-79E1-111CBC45647D}"/>
                </a:ext>
              </a:extLst>
            </p:cNvPr>
            <p:cNvSpPr/>
            <p:nvPr/>
          </p:nvSpPr>
          <p:spPr>
            <a:xfrm>
              <a:off x="4087815" y="1259495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" name="Google Shape;2305;p78">
              <a:extLst>
                <a:ext uri="{FF2B5EF4-FFF2-40B4-BE49-F238E27FC236}">
                  <a16:creationId xmlns:a16="http://schemas.microsoft.com/office/drawing/2014/main" id="{2B729172-D288-58B9-13A8-EF04087F3951}"/>
                </a:ext>
              </a:extLst>
            </p:cNvPr>
            <p:cNvSpPr/>
            <p:nvPr/>
          </p:nvSpPr>
          <p:spPr>
            <a:xfrm>
              <a:off x="4087815" y="1158240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" name="Google Shape;2306;p78">
              <a:extLst>
                <a:ext uri="{FF2B5EF4-FFF2-40B4-BE49-F238E27FC236}">
                  <a16:creationId xmlns:a16="http://schemas.microsoft.com/office/drawing/2014/main" id="{7D333238-4258-3D4A-D027-6310F2F98EF5}"/>
                </a:ext>
              </a:extLst>
            </p:cNvPr>
            <p:cNvSpPr/>
            <p:nvPr/>
          </p:nvSpPr>
          <p:spPr>
            <a:xfrm>
              <a:off x="398679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" name="Google Shape;2307;p78">
              <a:extLst>
                <a:ext uri="{FF2B5EF4-FFF2-40B4-BE49-F238E27FC236}">
                  <a16:creationId xmlns:a16="http://schemas.microsoft.com/office/drawing/2014/main" id="{B8C4A1AB-CE96-160E-8CF5-7AD3A3481E94}"/>
                </a:ext>
              </a:extLst>
            </p:cNvPr>
            <p:cNvSpPr/>
            <p:nvPr/>
          </p:nvSpPr>
          <p:spPr>
            <a:xfrm>
              <a:off x="398679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" name="Google Shape;2308;p78">
              <a:extLst>
                <a:ext uri="{FF2B5EF4-FFF2-40B4-BE49-F238E27FC236}">
                  <a16:creationId xmlns:a16="http://schemas.microsoft.com/office/drawing/2014/main" id="{BC03B48D-B0E6-48E9-E9A4-A3D84E5B483F}"/>
                </a:ext>
              </a:extLst>
            </p:cNvPr>
            <p:cNvSpPr/>
            <p:nvPr/>
          </p:nvSpPr>
          <p:spPr>
            <a:xfrm>
              <a:off x="398679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" name="Google Shape;2309;p78">
              <a:extLst>
                <a:ext uri="{FF2B5EF4-FFF2-40B4-BE49-F238E27FC236}">
                  <a16:creationId xmlns:a16="http://schemas.microsoft.com/office/drawing/2014/main" id="{66C5B30C-CC2C-7F04-84A1-6913B369827E}"/>
                </a:ext>
              </a:extLst>
            </p:cNvPr>
            <p:cNvSpPr/>
            <p:nvPr/>
          </p:nvSpPr>
          <p:spPr>
            <a:xfrm>
              <a:off x="398679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" name="Google Shape;2310;p78">
              <a:extLst>
                <a:ext uri="{FF2B5EF4-FFF2-40B4-BE49-F238E27FC236}">
                  <a16:creationId xmlns:a16="http://schemas.microsoft.com/office/drawing/2014/main" id="{20BF8504-7C69-7BF8-8D15-DE2D9307B6AD}"/>
                </a:ext>
              </a:extLst>
            </p:cNvPr>
            <p:cNvSpPr/>
            <p:nvPr/>
          </p:nvSpPr>
          <p:spPr>
            <a:xfrm>
              <a:off x="398679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" name="Google Shape;2311;p78">
              <a:extLst>
                <a:ext uri="{FF2B5EF4-FFF2-40B4-BE49-F238E27FC236}">
                  <a16:creationId xmlns:a16="http://schemas.microsoft.com/office/drawing/2014/main" id="{897DCB74-0851-438C-5252-CDDB0BFBE176}"/>
                </a:ext>
              </a:extLst>
            </p:cNvPr>
            <p:cNvSpPr/>
            <p:nvPr/>
          </p:nvSpPr>
          <p:spPr>
            <a:xfrm>
              <a:off x="3986792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" name="Google Shape;2312;p78">
              <a:extLst>
                <a:ext uri="{FF2B5EF4-FFF2-40B4-BE49-F238E27FC236}">
                  <a16:creationId xmlns:a16="http://schemas.microsoft.com/office/drawing/2014/main" id="{101E99BE-63F3-CF9B-29C9-B0ECD928C978}"/>
                </a:ext>
              </a:extLst>
            </p:cNvPr>
            <p:cNvSpPr/>
            <p:nvPr/>
          </p:nvSpPr>
          <p:spPr>
            <a:xfrm>
              <a:off x="3986792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" name="Google Shape;2313;p78">
              <a:extLst>
                <a:ext uri="{FF2B5EF4-FFF2-40B4-BE49-F238E27FC236}">
                  <a16:creationId xmlns:a16="http://schemas.microsoft.com/office/drawing/2014/main" id="{FF013E2D-CC3D-53FA-5FE9-F9C1319013A4}"/>
                </a:ext>
              </a:extLst>
            </p:cNvPr>
            <p:cNvSpPr/>
            <p:nvPr/>
          </p:nvSpPr>
          <p:spPr>
            <a:xfrm>
              <a:off x="3986792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" name="Google Shape;2314;p78">
              <a:extLst>
                <a:ext uri="{FF2B5EF4-FFF2-40B4-BE49-F238E27FC236}">
                  <a16:creationId xmlns:a16="http://schemas.microsoft.com/office/drawing/2014/main" id="{5347990F-A9B7-FDAA-CF39-D5473A9153DF}"/>
                </a:ext>
              </a:extLst>
            </p:cNvPr>
            <p:cNvSpPr/>
            <p:nvPr/>
          </p:nvSpPr>
          <p:spPr>
            <a:xfrm>
              <a:off x="3986792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" name="Google Shape;2315;p78">
              <a:extLst>
                <a:ext uri="{FF2B5EF4-FFF2-40B4-BE49-F238E27FC236}">
                  <a16:creationId xmlns:a16="http://schemas.microsoft.com/office/drawing/2014/main" id="{A85CD5C1-C6B6-9DAA-3DD4-E850742B628B}"/>
                </a:ext>
              </a:extLst>
            </p:cNvPr>
            <p:cNvSpPr/>
            <p:nvPr/>
          </p:nvSpPr>
          <p:spPr>
            <a:xfrm>
              <a:off x="388553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" name="Google Shape;2316;p78">
              <a:extLst>
                <a:ext uri="{FF2B5EF4-FFF2-40B4-BE49-F238E27FC236}">
                  <a16:creationId xmlns:a16="http://schemas.microsoft.com/office/drawing/2014/main" id="{9B2E6AA1-BA06-ACD0-9688-3626F85ACD79}"/>
                </a:ext>
              </a:extLst>
            </p:cNvPr>
            <p:cNvSpPr/>
            <p:nvPr/>
          </p:nvSpPr>
          <p:spPr>
            <a:xfrm>
              <a:off x="3885537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" name="Google Shape;2317;p78">
              <a:extLst>
                <a:ext uri="{FF2B5EF4-FFF2-40B4-BE49-F238E27FC236}">
                  <a16:creationId xmlns:a16="http://schemas.microsoft.com/office/drawing/2014/main" id="{8142C005-5FBD-DF48-451F-48612E401612}"/>
                </a:ext>
              </a:extLst>
            </p:cNvPr>
            <p:cNvSpPr/>
            <p:nvPr/>
          </p:nvSpPr>
          <p:spPr>
            <a:xfrm>
              <a:off x="3885537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" name="Google Shape;2318;p78">
              <a:extLst>
                <a:ext uri="{FF2B5EF4-FFF2-40B4-BE49-F238E27FC236}">
                  <a16:creationId xmlns:a16="http://schemas.microsoft.com/office/drawing/2014/main" id="{D6AF15E0-E409-14D4-EF96-9B4E23F70519}"/>
                </a:ext>
              </a:extLst>
            </p:cNvPr>
            <p:cNvSpPr/>
            <p:nvPr/>
          </p:nvSpPr>
          <p:spPr>
            <a:xfrm>
              <a:off x="3885537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" name="Google Shape;2319;p78">
              <a:extLst>
                <a:ext uri="{FF2B5EF4-FFF2-40B4-BE49-F238E27FC236}">
                  <a16:creationId xmlns:a16="http://schemas.microsoft.com/office/drawing/2014/main" id="{F48F9071-C255-6C9D-FC88-2A71BB668B7B}"/>
                </a:ext>
              </a:extLst>
            </p:cNvPr>
            <p:cNvSpPr/>
            <p:nvPr/>
          </p:nvSpPr>
          <p:spPr>
            <a:xfrm>
              <a:off x="3783983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" name="Google Shape;2320;p78">
              <a:extLst>
                <a:ext uri="{FF2B5EF4-FFF2-40B4-BE49-F238E27FC236}">
                  <a16:creationId xmlns:a16="http://schemas.microsoft.com/office/drawing/2014/main" id="{8FB1D216-9E41-1F3F-C18D-A1E0E848038C}"/>
                </a:ext>
              </a:extLst>
            </p:cNvPr>
            <p:cNvSpPr/>
            <p:nvPr/>
          </p:nvSpPr>
          <p:spPr>
            <a:xfrm>
              <a:off x="3783983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" name="Google Shape;2321;p78">
              <a:extLst>
                <a:ext uri="{FF2B5EF4-FFF2-40B4-BE49-F238E27FC236}">
                  <a16:creationId xmlns:a16="http://schemas.microsoft.com/office/drawing/2014/main" id="{F2417084-47E3-1355-5B17-5D2C9B4CF170}"/>
                </a:ext>
              </a:extLst>
            </p:cNvPr>
            <p:cNvSpPr/>
            <p:nvPr/>
          </p:nvSpPr>
          <p:spPr>
            <a:xfrm>
              <a:off x="3783983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" name="Google Shape;2322;p78">
              <a:extLst>
                <a:ext uri="{FF2B5EF4-FFF2-40B4-BE49-F238E27FC236}">
                  <a16:creationId xmlns:a16="http://schemas.microsoft.com/office/drawing/2014/main" id="{B1613B82-54ED-3C02-8C5B-9BA12C93EDF7}"/>
                </a:ext>
              </a:extLst>
            </p:cNvPr>
            <p:cNvSpPr/>
            <p:nvPr/>
          </p:nvSpPr>
          <p:spPr>
            <a:xfrm>
              <a:off x="3682694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" name="Google Shape;2323;p78">
              <a:extLst>
                <a:ext uri="{FF2B5EF4-FFF2-40B4-BE49-F238E27FC236}">
                  <a16:creationId xmlns:a16="http://schemas.microsoft.com/office/drawing/2014/main" id="{22641725-4CEB-EBCD-3B80-516C09E99796}"/>
                </a:ext>
              </a:extLst>
            </p:cNvPr>
            <p:cNvSpPr/>
            <p:nvPr/>
          </p:nvSpPr>
          <p:spPr>
            <a:xfrm>
              <a:off x="3682694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" name="Google Shape;2324;p78">
              <a:extLst>
                <a:ext uri="{FF2B5EF4-FFF2-40B4-BE49-F238E27FC236}">
                  <a16:creationId xmlns:a16="http://schemas.microsoft.com/office/drawing/2014/main" id="{9D511D98-1572-587B-C845-46DEB1CBE37A}"/>
                </a:ext>
              </a:extLst>
            </p:cNvPr>
            <p:cNvSpPr/>
            <p:nvPr/>
          </p:nvSpPr>
          <p:spPr>
            <a:xfrm>
              <a:off x="4492636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" name="Google Shape;2325;p78">
              <a:extLst>
                <a:ext uri="{FF2B5EF4-FFF2-40B4-BE49-F238E27FC236}">
                  <a16:creationId xmlns:a16="http://schemas.microsoft.com/office/drawing/2014/main" id="{2A5E4154-99BB-8C0B-29AC-589A9FBE5051}"/>
                </a:ext>
              </a:extLst>
            </p:cNvPr>
            <p:cNvSpPr/>
            <p:nvPr/>
          </p:nvSpPr>
          <p:spPr>
            <a:xfrm>
              <a:off x="4492636" y="4498597"/>
              <a:ext cx="82851" cy="70825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" name="Google Shape;2326;p78">
              <a:extLst>
                <a:ext uri="{FF2B5EF4-FFF2-40B4-BE49-F238E27FC236}">
                  <a16:creationId xmlns:a16="http://schemas.microsoft.com/office/drawing/2014/main" id="{45C9F392-55C3-34CE-3526-82F7DAFAE238}"/>
                </a:ext>
              </a:extLst>
            </p:cNvPr>
            <p:cNvSpPr/>
            <p:nvPr/>
          </p:nvSpPr>
          <p:spPr>
            <a:xfrm>
              <a:off x="4492636" y="4397342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" name="Google Shape;2327;p78">
              <a:extLst>
                <a:ext uri="{FF2B5EF4-FFF2-40B4-BE49-F238E27FC236}">
                  <a16:creationId xmlns:a16="http://schemas.microsoft.com/office/drawing/2014/main" id="{75997857-3010-2824-6D03-F6C17AD4BC58}"/>
                </a:ext>
              </a:extLst>
            </p:cNvPr>
            <p:cNvSpPr/>
            <p:nvPr/>
          </p:nvSpPr>
          <p:spPr>
            <a:xfrm>
              <a:off x="4391614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" name="Google Shape;2328;p78">
              <a:extLst>
                <a:ext uri="{FF2B5EF4-FFF2-40B4-BE49-F238E27FC236}">
                  <a16:creationId xmlns:a16="http://schemas.microsoft.com/office/drawing/2014/main" id="{8A369AC5-4E80-D5CF-24BB-6503E0E3649D}"/>
                </a:ext>
              </a:extLst>
            </p:cNvPr>
            <p:cNvSpPr/>
            <p:nvPr/>
          </p:nvSpPr>
          <p:spPr>
            <a:xfrm>
              <a:off x="4391348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" name="Google Shape;2329;p78">
              <a:extLst>
                <a:ext uri="{FF2B5EF4-FFF2-40B4-BE49-F238E27FC236}">
                  <a16:creationId xmlns:a16="http://schemas.microsoft.com/office/drawing/2014/main" id="{9987B1C3-B2AE-1C83-8314-501A8CD5B946}"/>
                </a:ext>
              </a:extLst>
            </p:cNvPr>
            <p:cNvSpPr/>
            <p:nvPr/>
          </p:nvSpPr>
          <p:spPr>
            <a:xfrm>
              <a:off x="4391614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" name="Google Shape;2330;p78">
              <a:extLst>
                <a:ext uri="{FF2B5EF4-FFF2-40B4-BE49-F238E27FC236}">
                  <a16:creationId xmlns:a16="http://schemas.microsoft.com/office/drawing/2014/main" id="{8D8C4106-1AC1-C19A-538A-F4B3A281EFE8}"/>
                </a:ext>
              </a:extLst>
            </p:cNvPr>
            <p:cNvSpPr/>
            <p:nvPr/>
          </p:nvSpPr>
          <p:spPr>
            <a:xfrm>
              <a:off x="4391614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" name="Google Shape;2331;p78">
              <a:extLst>
                <a:ext uri="{FF2B5EF4-FFF2-40B4-BE49-F238E27FC236}">
                  <a16:creationId xmlns:a16="http://schemas.microsoft.com/office/drawing/2014/main" id="{5704694C-34D6-CEA4-4190-E5284762EE6F}"/>
                </a:ext>
              </a:extLst>
            </p:cNvPr>
            <p:cNvSpPr/>
            <p:nvPr/>
          </p:nvSpPr>
          <p:spPr>
            <a:xfrm>
              <a:off x="4391614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" name="Google Shape;2332;p78">
              <a:extLst>
                <a:ext uri="{FF2B5EF4-FFF2-40B4-BE49-F238E27FC236}">
                  <a16:creationId xmlns:a16="http://schemas.microsoft.com/office/drawing/2014/main" id="{21C78A14-2BDB-32C9-E4AA-5C56BD3FA941}"/>
                </a:ext>
              </a:extLst>
            </p:cNvPr>
            <p:cNvSpPr/>
            <p:nvPr/>
          </p:nvSpPr>
          <p:spPr>
            <a:xfrm>
              <a:off x="439161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" name="Google Shape;2333;p78">
              <a:extLst>
                <a:ext uri="{FF2B5EF4-FFF2-40B4-BE49-F238E27FC236}">
                  <a16:creationId xmlns:a16="http://schemas.microsoft.com/office/drawing/2014/main" id="{A235A133-2925-6397-D953-01DD0DD61285}"/>
                </a:ext>
              </a:extLst>
            </p:cNvPr>
            <p:cNvSpPr/>
            <p:nvPr/>
          </p:nvSpPr>
          <p:spPr>
            <a:xfrm>
              <a:off x="4290358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" name="Google Shape;2334;p78">
              <a:extLst>
                <a:ext uri="{FF2B5EF4-FFF2-40B4-BE49-F238E27FC236}">
                  <a16:creationId xmlns:a16="http://schemas.microsoft.com/office/drawing/2014/main" id="{26BBD184-010C-511D-509F-C93840B4B493}"/>
                </a:ext>
              </a:extLst>
            </p:cNvPr>
            <p:cNvSpPr/>
            <p:nvPr/>
          </p:nvSpPr>
          <p:spPr>
            <a:xfrm>
              <a:off x="4290358" y="4802163"/>
              <a:ext cx="82918" cy="71058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" name="Google Shape;2335;p78">
              <a:extLst>
                <a:ext uri="{FF2B5EF4-FFF2-40B4-BE49-F238E27FC236}">
                  <a16:creationId xmlns:a16="http://schemas.microsoft.com/office/drawing/2014/main" id="{9019535F-A028-F48C-A1B7-073F284F42DB}"/>
                </a:ext>
              </a:extLst>
            </p:cNvPr>
            <p:cNvSpPr/>
            <p:nvPr/>
          </p:nvSpPr>
          <p:spPr>
            <a:xfrm>
              <a:off x="4290358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" name="Google Shape;2336;p78">
              <a:extLst>
                <a:ext uri="{FF2B5EF4-FFF2-40B4-BE49-F238E27FC236}">
                  <a16:creationId xmlns:a16="http://schemas.microsoft.com/office/drawing/2014/main" id="{35A376DC-CC3B-479D-5C18-959683B8230C}"/>
                </a:ext>
              </a:extLst>
            </p:cNvPr>
            <p:cNvSpPr/>
            <p:nvPr/>
          </p:nvSpPr>
          <p:spPr>
            <a:xfrm>
              <a:off x="4290358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" name="Google Shape;2337;p78">
              <a:extLst>
                <a:ext uri="{FF2B5EF4-FFF2-40B4-BE49-F238E27FC236}">
                  <a16:creationId xmlns:a16="http://schemas.microsoft.com/office/drawing/2014/main" id="{68D37B6E-AF27-48F3-46AE-7E9F417DAE0F}"/>
                </a:ext>
              </a:extLst>
            </p:cNvPr>
            <p:cNvSpPr/>
            <p:nvPr/>
          </p:nvSpPr>
          <p:spPr>
            <a:xfrm>
              <a:off x="4290358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" name="Google Shape;2338;p78">
              <a:extLst>
                <a:ext uri="{FF2B5EF4-FFF2-40B4-BE49-F238E27FC236}">
                  <a16:creationId xmlns:a16="http://schemas.microsoft.com/office/drawing/2014/main" id="{4B4B32D9-5577-E250-92CD-69A24148E534}"/>
                </a:ext>
              </a:extLst>
            </p:cNvPr>
            <p:cNvSpPr/>
            <p:nvPr/>
          </p:nvSpPr>
          <p:spPr>
            <a:xfrm>
              <a:off x="4290358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" name="Google Shape;2339;p78">
              <a:extLst>
                <a:ext uri="{FF2B5EF4-FFF2-40B4-BE49-F238E27FC236}">
                  <a16:creationId xmlns:a16="http://schemas.microsoft.com/office/drawing/2014/main" id="{4D07CF8A-9281-146C-E2ED-BCD4FE7A82D8}"/>
                </a:ext>
              </a:extLst>
            </p:cNvPr>
            <p:cNvSpPr/>
            <p:nvPr/>
          </p:nvSpPr>
          <p:spPr>
            <a:xfrm>
              <a:off x="4189070" y="5004707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" name="Google Shape;2340;p78">
              <a:extLst>
                <a:ext uri="{FF2B5EF4-FFF2-40B4-BE49-F238E27FC236}">
                  <a16:creationId xmlns:a16="http://schemas.microsoft.com/office/drawing/2014/main" id="{D7932044-8B6D-9F9D-2CC3-7750DCA98069}"/>
                </a:ext>
              </a:extLst>
            </p:cNvPr>
            <p:cNvSpPr/>
            <p:nvPr/>
          </p:nvSpPr>
          <p:spPr>
            <a:xfrm>
              <a:off x="4189070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" name="Google Shape;2341;p78">
              <a:extLst>
                <a:ext uri="{FF2B5EF4-FFF2-40B4-BE49-F238E27FC236}">
                  <a16:creationId xmlns:a16="http://schemas.microsoft.com/office/drawing/2014/main" id="{3D12A019-1E62-77AB-B25E-7B7606D4D276}"/>
                </a:ext>
              </a:extLst>
            </p:cNvPr>
            <p:cNvSpPr/>
            <p:nvPr/>
          </p:nvSpPr>
          <p:spPr>
            <a:xfrm>
              <a:off x="4189070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" name="Google Shape;2342;p78">
              <a:extLst>
                <a:ext uri="{FF2B5EF4-FFF2-40B4-BE49-F238E27FC236}">
                  <a16:creationId xmlns:a16="http://schemas.microsoft.com/office/drawing/2014/main" id="{0DB2FD2D-D25D-8711-5508-5B7B86BBAF05}"/>
                </a:ext>
              </a:extLst>
            </p:cNvPr>
            <p:cNvSpPr/>
            <p:nvPr/>
          </p:nvSpPr>
          <p:spPr>
            <a:xfrm>
              <a:off x="4189070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" name="Google Shape;2343;p78">
              <a:extLst>
                <a:ext uri="{FF2B5EF4-FFF2-40B4-BE49-F238E27FC236}">
                  <a16:creationId xmlns:a16="http://schemas.microsoft.com/office/drawing/2014/main" id="{16BD6EAF-4D8D-6B7D-D371-F2A8F3502435}"/>
                </a:ext>
              </a:extLst>
            </p:cNvPr>
            <p:cNvSpPr/>
            <p:nvPr/>
          </p:nvSpPr>
          <p:spPr>
            <a:xfrm>
              <a:off x="4189070" y="4599619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" name="Google Shape;2344;p78">
              <a:extLst>
                <a:ext uri="{FF2B5EF4-FFF2-40B4-BE49-F238E27FC236}">
                  <a16:creationId xmlns:a16="http://schemas.microsoft.com/office/drawing/2014/main" id="{C5C9EBB9-B54F-5696-8650-9F0F8DE22291}"/>
                </a:ext>
              </a:extLst>
            </p:cNvPr>
            <p:cNvSpPr/>
            <p:nvPr/>
          </p:nvSpPr>
          <p:spPr>
            <a:xfrm>
              <a:off x="4189070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" name="Google Shape;2345;p78">
              <a:extLst>
                <a:ext uri="{FF2B5EF4-FFF2-40B4-BE49-F238E27FC236}">
                  <a16:creationId xmlns:a16="http://schemas.microsoft.com/office/drawing/2014/main" id="{3F619B28-0609-EA75-641C-11F80F547F7F}"/>
                </a:ext>
              </a:extLst>
            </p:cNvPr>
            <p:cNvSpPr/>
            <p:nvPr/>
          </p:nvSpPr>
          <p:spPr>
            <a:xfrm>
              <a:off x="4189070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" name="Google Shape;2346;p78">
              <a:extLst>
                <a:ext uri="{FF2B5EF4-FFF2-40B4-BE49-F238E27FC236}">
                  <a16:creationId xmlns:a16="http://schemas.microsoft.com/office/drawing/2014/main" id="{177C5BB8-1F6D-AEEF-25FA-F009C22ED8AB}"/>
                </a:ext>
              </a:extLst>
            </p:cNvPr>
            <p:cNvSpPr/>
            <p:nvPr/>
          </p:nvSpPr>
          <p:spPr>
            <a:xfrm>
              <a:off x="4189070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" name="Google Shape;2347;p78">
              <a:extLst>
                <a:ext uri="{FF2B5EF4-FFF2-40B4-BE49-F238E27FC236}">
                  <a16:creationId xmlns:a16="http://schemas.microsoft.com/office/drawing/2014/main" id="{BCF2030E-A1BB-5E5A-51FE-4F6A0A78FC58}"/>
                </a:ext>
              </a:extLst>
            </p:cNvPr>
            <p:cNvSpPr/>
            <p:nvPr/>
          </p:nvSpPr>
          <p:spPr>
            <a:xfrm>
              <a:off x="4087815" y="5207250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" name="Google Shape;2348;p78">
              <a:extLst>
                <a:ext uri="{FF2B5EF4-FFF2-40B4-BE49-F238E27FC236}">
                  <a16:creationId xmlns:a16="http://schemas.microsoft.com/office/drawing/2014/main" id="{527E7E56-3259-AB6B-DC49-04DFEFCD897C}"/>
                </a:ext>
              </a:extLst>
            </p:cNvPr>
            <p:cNvSpPr/>
            <p:nvPr/>
          </p:nvSpPr>
          <p:spPr>
            <a:xfrm>
              <a:off x="4087815" y="510596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" name="Google Shape;2349;p78">
              <a:extLst>
                <a:ext uri="{FF2B5EF4-FFF2-40B4-BE49-F238E27FC236}">
                  <a16:creationId xmlns:a16="http://schemas.microsoft.com/office/drawing/2014/main" id="{C79CF210-5FE8-6455-C8F9-CDCE504520D5}"/>
                </a:ext>
              </a:extLst>
            </p:cNvPr>
            <p:cNvSpPr/>
            <p:nvPr/>
          </p:nvSpPr>
          <p:spPr>
            <a:xfrm>
              <a:off x="4087815" y="5004707"/>
              <a:ext cx="82652" cy="71058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" name="Google Shape;2350;p78">
              <a:extLst>
                <a:ext uri="{FF2B5EF4-FFF2-40B4-BE49-F238E27FC236}">
                  <a16:creationId xmlns:a16="http://schemas.microsoft.com/office/drawing/2014/main" id="{AC0310C1-0ED3-33BE-D916-A8982DC5DE1B}"/>
                </a:ext>
              </a:extLst>
            </p:cNvPr>
            <p:cNvSpPr/>
            <p:nvPr/>
          </p:nvSpPr>
          <p:spPr>
            <a:xfrm>
              <a:off x="4087815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" name="Google Shape;2351;p78">
              <a:extLst>
                <a:ext uri="{FF2B5EF4-FFF2-40B4-BE49-F238E27FC236}">
                  <a16:creationId xmlns:a16="http://schemas.microsoft.com/office/drawing/2014/main" id="{F3C88F90-4BE5-7C5E-874B-BA608BA64F01}"/>
                </a:ext>
              </a:extLst>
            </p:cNvPr>
            <p:cNvSpPr/>
            <p:nvPr/>
          </p:nvSpPr>
          <p:spPr>
            <a:xfrm>
              <a:off x="4087815" y="4802163"/>
              <a:ext cx="82918" cy="71058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" name="Google Shape;2352;p78">
              <a:extLst>
                <a:ext uri="{FF2B5EF4-FFF2-40B4-BE49-F238E27FC236}">
                  <a16:creationId xmlns:a16="http://schemas.microsoft.com/office/drawing/2014/main" id="{B1B7F6D5-22DD-2216-4FA2-E554EB6D3466}"/>
                </a:ext>
              </a:extLst>
            </p:cNvPr>
            <p:cNvSpPr/>
            <p:nvPr/>
          </p:nvSpPr>
          <p:spPr>
            <a:xfrm>
              <a:off x="4087815" y="4700875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" name="Google Shape;2353;p78">
              <a:extLst>
                <a:ext uri="{FF2B5EF4-FFF2-40B4-BE49-F238E27FC236}">
                  <a16:creationId xmlns:a16="http://schemas.microsoft.com/office/drawing/2014/main" id="{684AAE67-7EED-A638-A291-0D8421A7E6A4}"/>
                </a:ext>
              </a:extLst>
            </p:cNvPr>
            <p:cNvSpPr/>
            <p:nvPr/>
          </p:nvSpPr>
          <p:spPr>
            <a:xfrm>
              <a:off x="4087815" y="4599619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" name="Google Shape;2354;p78">
              <a:extLst>
                <a:ext uri="{FF2B5EF4-FFF2-40B4-BE49-F238E27FC236}">
                  <a16:creationId xmlns:a16="http://schemas.microsoft.com/office/drawing/2014/main" id="{A5B407DA-7326-9181-BCED-FE50C9E628E8}"/>
                </a:ext>
              </a:extLst>
            </p:cNvPr>
            <p:cNvSpPr/>
            <p:nvPr/>
          </p:nvSpPr>
          <p:spPr>
            <a:xfrm>
              <a:off x="4087815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" name="Google Shape;2355;p78">
              <a:extLst>
                <a:ext uri="{FF2B5EF4-FFF2-40B4-BE49-F238E27FC236}">
                  <a16:creationId xmlns:a16="http://schemas.microsoft.com/office/drawing/2014/main" id="{5F80F5AA-2031-C861-ACCC-2D189705749E}"/>
                </a:ext>
              </a:extLst>
            </p:cNvPr>
            <p:cNvSpPr/>
            <p:nvPr/>
          </p:nvSpPr>
          <p:spPr>
            <a:xfrm>
              <a:off x="4087815" y="439734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" name="Google Shape;2356;p78">
              <a:extLst>
                <a:ext uri="{FF2B5EF4-FFF2-40B4-BE49-F238E27FC236}">
                  <a16:creationId xmlns:a16="http://schemas.microsoft.com/office/drawing/2014/main" id="{8E158BAA-1452-8C5B-61AE-CEA4DDC8F608}"/>
                </a:ext>
              </a:extLst>
            </p:cNvPr>
            <p:cNvSpPr/>
            <p:nvPr/>
          </p:nvSpPr>
          <p:spPr>
            <a:xfrm>
              <a:off x="4087815" y="4296053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" name="Google Shape;2357;p78">
              <a:extLst>
                <a:ext uri="{FF2B5EF4-FFF2-40B4-BE49-F238E27FC236}">
                  <a16:creationId xmlns:a16="http://schemas.microsoft.com/office/drawing/2014/main" id="{EAD53D64-A12D-743C-417E-BF50077A7D9B}"/>
                </a:ext>
              </a:extLst>
            </p:cNvPr>
            <p:cNvSpPr/>
            <p:nvPr/>
          </p:nvSpPr>
          <p:spPr>
            <a:xfrm>
              <a:off x="4087815" y="4194798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" name="Google Shape;2358;p78">
              <a:extLst>
                <a:ext uri="{FF2B5EF4-FFF2-40B4-BE49-F238E27FC236}">
                  <a16:creationId xmlns:a16="http://schemas.microsoft.com/office/drawing/2014/main" id="{11EE9D64-B7C3-CA95-7B45-F6B379FDCA6F}"/>
                </a:ext>
              </a:extLst>
            </p:cNvPr>
            <p:cNvSpPr/>
            <p:nvPr/>
          </p:nvSpPr>
          <p:spPr>
            <a:xfrm>
              <a:off x="3986792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" name="Google Shape;2359;p78">
              <a:extLst>
                <a:ext uri="{FF2B5EF4-FFF2-40B4-BE49-F238E27FC236}">
                  <a16:creationId xmlns:a16="http://schemas.microsoft.com/office/drawing/2014/main" id="{0B3CB850-827B-A2EB-7376-4AF12312D4FA}"/>
                </a:ext>
              </a:extLst>
            </p:cNvPr>
            <p:cNvSpPr/>
            <p:nvPr/>
          </p:nvSpPr>
          <p:spPr>
            <a:xfrm>
              <a:off x="3986792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" name="Google Shape;2360;p78">
              <a:extLst>
                <a:ext uri="{FF2B5EF4-FFF2-40B4-BE49-F238E27FC236}">
                  <a16:creationId xmlns:a16="http://schemas.microsoft.com/office/drawing/2014/main" id="{186B4AB3-E8A1-441F-471E-37415D051DAA}"/>
                </a:ext>
              </a:extLst>
            </p:cNvPr>
            <p:cNvSpPr/>
            <p:nvPr/>
          </p:nvSpPr>
          <p:spPr>
            <a:xfrm>
              <a:off x="398679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" name="Google Shape;2361;p78">
              <a:extLst>
                <a:ext uri="{FF2B5EF4-FFF2-40B4-BE49-F238E27FC236}">
                  <a16:creationId xmlns:a16="http://schemas.microsoft.com/office/drawing/2014/main" id="{913262BB-12F1-3B97-2125-5949FC7CE718}"/>
                </a:ext>
              </a:extLst>
            </p:cNvPr>
            <p:cNvSpPr/>
            <p:nvPr/>
          </p:nvSpPr>
          <p:spPr>
            <a:xfrm>
              <a:off x="398679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" name="Google Shape;2362;p78">
              <a:extLst>
                <a:ext uri="{FF2B5EF4-FFF2-40B4-BE49-F238E27FC236}">
                  <a16:creationId xmlns:a16="http://schemas.microsoft.com/office/drawing/2014/main" id="{49288DBA-088C-0C84-A67C-8836A87F84CD}"/>
                </a:ext>
              </a:extLst>
            </p:cNvPr>
            <p:cNvSpPr/>
            <p:nvPr/>
          </p:nvSpPr>
          <p:spPr>
            <a:xfrm>
              <a:off x="3986526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" name="Google Shape;2363;p78">
              <a:extLst>
                <a:ext uri="{FF2B5EF4-FFF2-40B4-BE49-F238E27FC236}">
                  <a16:creationId xmlns:a16="http://schemas.microsoft.com/office/drawing/2014/main" id="{0920BAC3-0CFD-7133-9397-1D7C3DDCD746}"/>
                </a:ext>
              </a:extLst>
            </p:cNvPr>
            <p:cNvSpPr/>
            <p:nvPr/>
          </p:nvSpPr>
          <p:spPr>
            <a:xfrm>
              <a:off x="3986526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" name="Google Shape;2364;p78">
              <a:extLst>
                <a:ext uri="{FF2B5EF4-FFF2-40B4-BE49-F238E27FC236}">
                  <a16:creationId xmlns:a16="http://schemas.microsoft.com/office/drawing/2014/main" id="{23178F64-6FF6-A8E0-5019-6AD3EE7B5CC9}"/>
                </a:ext>
              </a:extLst>
            </p:cNvPr>
            <p:cNvSpPr/>
            <p:nvPr/>
          </p:nvSpPr>
          <p:spPr>
            <a:xfrm>
              <a:off x="3986526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" name="Google Shape;2365;p78">
              <a:extLst>
                <a:ext uri="{FF2B5EF4-FFF2-40B4-BE49-F238E27FC236}">
                  <a16:creationId xmlns:a16="http://schemas.microsoft.com/office/drawing/2014/main" id="{F70420D5-CD5C-D1C5-29C6-E03E116E745A}"/>
                </a:ext>
              </a:extLst>
            </p:cNvPr>
            <p:cNvSpPr/>
            <p:nvPr/>
          </p:nvSpPr>
          <p:spPr>
            <a:xfrm>
              <a:off x="398679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" name="Google Shape;2366;p78">
              <a:extLst>
                <a:ext uri="{FF2B5EF4-FFF2-40B4-BE49-F238E27FC236}">
                  <a16:creationId xmlns:a16="http://schemas.microsoft.com/office/drawing/2014/main" id="{505EA4B4-91D8-AA00-D673-701438E16EB6}"/>
                </a:ext>
              </a:extLst>
            </p:cNvPr>
            <p:cNvSpPr/>
            <p:nvPr/>
          </p:nvSpPr>
          <p:spPr>
            <a:xfrm>
              <a:off x="3986792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" name="Google Shape;2367;p78">
              <a:extLst>
                <a:ext uri="{FF2B5EF4-FFF2-40B4-BE49-F238E27FC236}">
                  <a16:creationId xmlns:a16="http://schemas.microsoft.com/office/drawing/2014/main" id="{9067DD33-2B63-B546-D915-337D7097A2EB}"/>
                </a:ext>
              </a:extLst>
            </p:cNvPr>
            <p:cNvSpPr/>
            <p:nvPr/>
          </p:nvSpPr>
          <p:spPr>
            <a:xfrm>
              <a:off x="3986526" y="4498597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" name="Google Shape;2368;p78">
              <a:extLst>
                <a:ext uri="{FF2B5EF4-FFF2-40B4-BE49-F238E27FC236}">
                  <a16:creationId xmlns:a16="http://schemas.microsoft.com/office/drawing/2014/main" id="{99E8748E-53C5-BF92-C55C-8EEDB27C4CB2}"/>
                </a:ext>
              </a:extLst>
            </p:cNvPr>
            <p:cNvSpPr/>
            <p:nvPr/>
          </p:nvSpPr>
          <p:spPr>
            <a:xfrm>
              <a:off x="3986526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" name="Google Shape;2369;p78">
              <a:extLst>
                <a:ext uri="{FF2B5EF4-FFF2-40B4-BE49-F238E27FC236}">
                  <a16:creationId xmlns:a16="http://schemas.microsoft.com/office/drawing/2014/main" id="{FF4B2140-2127-B62E-79AF-6447DAF3F9AC}"/>
                </a:ext>
              </a:extLst>
            </p:cNvPr>
            <p:cNvSpPr/>
            <p:nvPr/>
          </p:nvSpPr>
          <p:spPr>
            <a:xfrm>
              <a:off x="3986526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" name="Google Shape;2370;p78">
              <a:extLst>
                <a:ext uri="{FF2B5EF4-FFF2-40B4-BE49-F238E27FC236}">
                  <a16:creationId xmlns:a16="http://schemas.microsoft.com/office/drawing/2014/main" id="{90BA56BE-0073-DD0B-2903-3B064597A9F7}"/>
                </a:ext>
              </a:extLst>
            </p:cNvPr>
            <p:cNvSpPr/>
            <p:nvPr/>
          </p:nvSpPr>
          <p:spPr>
            <a:xfrm>
              <a:off x="3986526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" name="Google Shape;2371;p78">
              <a:extLst>
                <a:ext uri="{FF2B5EF4-FFF2-40B4-BE49-F238E27FC236}">
                  <a16:creationId xmlns:a16="http://schemas.microsoft.com/office/drawing/2014/main" id="{EDC2FEDA-59C6-9780-D21D-EA65CCC56FED}"/>
                </a:ext>
              </a:extLst>
            </p:cNvPr>
            <p:cNvSpPr/>
            <p:nvPr/>
          </p:nvSpPr>
          <p:spPr>
            <a:xfrm>
              <a:off x="3986526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" name="Google Shape;2372;p78">
              <a:extLst>
                <a:ext uri="{FF2B5EF4-FFF2-40B4-BE49-F238E27FC236}">
                  <a16:creationId xmlns:a16="http://schemas.microsoft.com/office/drawing/2014/main" id="{33095BEF-6633-8E2A-0C9C-D359371237C0}"/>
                </a:ext>
              </a:extLst>
            </p:cNvPr>
            <p:cNvSpPr/>
            <p:nvPr/>
          </p:nvSpPr>
          <p:spPr>
            <a:xfrm>
              <a:off x="3885537" y="551078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" name="Google Shape;2373;p78">
              <a:extLst>
                <a:ext uri="{FF2B5EF4-FFF2-40B4-BE49-F238E27FC236}">
                  <a16:creationId xmlns:a16="http://schemas.microsoft.com/office/drawing/2014/main" id="{4123463A-9588-3B4B-6624-15AF65F6170D}"/>
                </a:ext>
              </a:extLst>
            </p:cNvPr>
            <p:cNvSpPr/>
            <p:nvPr/>
          </p:nvSpPr>
          <p:spPr>
            <a:xfrm>
              <a:off x="3885537" y="540952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" name="Google Shape;2374;p78">
              <a:extLst>
                <a:ext uri="{FF2B5EF4-FFF2-40B4-BE49-F238E27FC236}">
                  <a16:creationId xmlns:a16="http://schemas.microsoft.com/office/drawing/2014/main" id="{48B4174F-C3B1-86D8-E01C-07D403880C1A}"/>
                </a:ext>
              </a:extLst>
            </p:cNvPr>
            <p:cNvSpPr/>
            <p:nvPr/>
          </p:nvSpPr>
          <p:spPr>
            <a:xfrm>
              <a:off x="3885537" y="5308505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" name="Google Shape;2375;p78">
              <a:extLst>
                <a:ext uri="{FF2B5EF4-FFF2-40B4-BE49-F238E27FC236}">
                  <a16:creationId xmlns:a16="http://schemas.microsoft.com/office/drawing/2014/main" id="{F00C1448-0AA1-2526-82E8-D380585C46E6}"/>
                </a:ext>
              </a:extLst>
            </p:cNvPr>
            <p:cNvSpPr/>
            <p:nvPr/>
          </p:nvSpPr>
          <p:spPr>
            <a:xfrm>
              <a:off x="3885537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" name="Google Shape;2376;p78">
              <a:extLst>
                <a:ext uri="{FF2B5EF4-FFF2-40B4-BE49-F238E27FC236}">
                  <a16:creationId xmlns:a16="http://schemas.microsoft.com/office/drawing/2014/main" id="{54174AC3-710B-63DB-4F0C-0A2F4AA49D38}"/>
                </a:ext>
              </a:extLst>
            </p:cNvPr>
            <p:cNvSpPr/>
            <p:nvPr/>
          </p:nvSpPr>
          <p:spPr>
            <a:xfrm>
              <a:off x="3885537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" name="Google Shape;2377;p78">
              <a:extLst>
                <a:ext uri="{FF2B5EF4-FFF2-40B4-BE49-F238E27FC236}">
                  <a16:creationId xmlns:a16="http://schemas.microsoft.com/office/drawing/2014/main" id="{AB7FD938-F506-67ED-71FC-97DCAFA8DDB7}"/>
                </a:ext>
              </a:extLst>
            </p:cNvPr>
            <p:cNvSpPr/>
            <p:nvPr/>
          </p:nvSpPr>
          <p:spPr>
            <a:xfrm>
              <a:off x="3885238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" name="Google Shape;2378;p78">
              <a:extLst>
                <a:ext uri="{FF2B5EF4-FFF2-40B4-BE49-F238E27FC236}">
                  <a16:creationId xmlns:a16="http://schemas.microsoft.com/office/drawing/2014/main" id="{AF957EF8-5195-717A-DC1F-43D7352853B8}"/>
                </a:ext>
              </a:extLst>
            </p:cNvPr>
            <p:cNvSpPr/>
            <p:nvPr/>
          </p:nvSpPr>
          <p:spPr>
            <a:xfrm>
              <a:off x="3885537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" name="Google Shape;2379;p78">
              <a:extLst>
                <a:ext uri="{FF2B5EF4-FFF2-40B4-BE49-F238E27FC236}">
                  <a16:creationId xmlns:a16="http://schemas.microsoft.com/office/drawing/2014/main" id="{055467BE-7342-D554-1458-EFD2DF83FCBD}"/>
                </a:ext>
              </a:extLst>
            </p:cNvPr>
            <p:cNvSpPr/>
            <p:nvPr/>
          </p:nvSpPr>
          <p:spPr>
            <a:xfrm>
              <a:off x="3885238" y="4802163"/>
              <a:ext cx="83217" cy="71058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" name="Google Shape;2380;p78">
              <a:extLst>
                <a:ext uri="{FF2B5EF4-FFF2-40B4-BE49-F238E27FC236}">
                  <a16:creationId xmlns:a16="http://schemas.microsoft.com/office/drawing/2014/main" id="{5308AABF-EDFB-DBC8-409C-44C3CEAA1247}"/>
                </a:ext>
              </a:extLst>
            </p:cNvPr>
            <p:cNvSpPr/>
            <p:nvPr/>
          </p:nvSpPr>
          <p:spPr>
            <a:xfrm>
              <a:off x="3885537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" name="Google Shape;2381;p78">
              <a:extLst>
                <a:ext uri="{FF2B5EF4-FFF2-40B4-BE49-F238E27FC236}">
                  <a16:creationId xmlns:a16="http://schemas.microsoft.com/office/drawing/2014/main" id="{AA1B1EBD-6E9F-3B22-4533-830EA1527A21}"/>
                </a:ext>
              </a:extLst>
            </p:cNvPr>
            <p:cNvSpPr/>
            <p:nvPr/>
          </p:nvSpPr>
          <p:spPr>
            <a:xfrm>
              <a:off x="3885537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" name="Google Shape;2382;p78">
              <a:extLst>
                <a:ext uri="{FF2B5EF4-FFF2-40B4-BE49-F238E27FC236}">
                  <a16:creationId xmlns:a16="http://schemas.microsoft.com/office/drawing/2014/main" id="{BA297D4B-868D-636C-9AB5-8ADDBE847977}"/>
                </a:ext>
              </a:extLst>
            </p:cNvPr>
            <p:cNvSpPr/>
            <p:nvPr/>
          </p:nvSpPr>
          <p:spPr>
            <a:xfrm>
              <a:off x="3885537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" name="Google Shape;2383;p78">
              <a:extLst>
                <a:ext uri="{FF2B5EF4-FFF2-40B4-BE49-F238E27FC236}">
                  <a16:creationId xmlns:a16="http://schemas.microsoft.com/office/drawing/2014/main" id="{F3F13AC1-17EC-FF74-699D-B52068370764}"/>
                </a:ext>
              </a:extLst>
            </p:cNvPr>
            <p:cNvSpPr/>
            <p:nvPr/>
          </p:nvSpPr>
          <p:spPr>
            <a:xfrm>
              <a:off x="3885537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" name="Google Shape;2384;p78">
              <a:extLst>
                <a:ext uri="{FF2B5EF4-FFF2-40B4-BE49-F238E27FC236}">
                  <a16:creationId xmlns:a16="http://schemas.microsoft.com/office/drawing/2014/main" id="{69EAADBF-10AA-3180-E3C5-70A74712F69C}"/>
                </a:ext>
              </a:extLst>
            </p:cNvPr>
            <p:cNvSpPr/>
            <p:nvPr/>
          </p:nvSpPr>
          <p:spPr>
            <a:xfrm>
              <a:off x="3885537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" name="Google Shape;2385;p78">
              <a:extLst>
                <a:ext uri="{FF2B5EF4-FFF2-40B4-BE49-F238E27FC236}">
                  <a16:creationId xmlns:a16="http://schemas.microsoft.com/office/drawing/2014/main" id="{D4415CB0-0407-AE26-FA90-BAF0684A9742}"/>
                </a:ext>
              </a:extLst>
            </p:cNvPr>
            <p:cNvSpPr/>
            <p:nvPr/>
          </p:nvSpPr>
          <p:spPr>
            <a:xfrm>
              <a:off x="3885337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" name="Google Shape;2386;p78">
              <a:extLst>
                <a:ext uri="{FF2B5EF4-FFF2-40B4-BE49-F238E27FC236}">
                  <a16:creationId xmlns:a16="http://schemas.microsoft.com/office/drawing/2014/main" id="{BDFE233F-446F-93B1-253B-684DD1208716}"/>
                </a:ext>
              </a:extLst>
            </p:cNvPr>
            <p:cNvSpPr/>
            <p:nvPr/>
          </p:nvSpPr>
          <p:spPr>
            <a:xfrm>
              <a:off x="3885337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" name="Google Shape;2387;p78">
              <a:extLst>
                <a:ext uri="{FF2B5EF4-FFF2-40B4-BE49-F238E27FC236}">
                  <a16:creationId xmlns:a16="http://schemas.microsoft.com/office/drawing/2014/main" id="{105F1DF9-5631-9468-6F06-515CB66F63C2}"/>
                </a:ext>
              </a:extLst>
            </p:cNvPr>
            <p:cNvSpPr/>
            <p:nvPr/>
          </p:nvSpPr>
          <p:spPr>
            <a:xfrm>
              <a:off x="3885537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" name="Google Shape;2388;p78">
              <a:extLst>
                <a:ext uri="{FF2B5EF4-FFF2-40B4-BE49-F238E27FC236}">
                  <a16:creationId xmlns:a16="http://schemas.microsoft.com/office/drawing/2014/main" id="{DE8B97AF-8C0C-DD9B-857F-1F38C508D935}"/>
                </a:ext>
              </a:extLst>
            </p:cNvPr>
            <p:cNvSpPr/>
            <p:nvPr/>
          </p:nvSpPr>
          <p:spPr>
            <a:xfrm>
              <a:off x="388553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" name="Google Shape;2389;p78">
              <a:extLst>
                <a:ext uri="{FF2B5EF4-FFF2-40B4-BE49-F238E27FC236}">
                  <a16:creationId xmlns:a16="http://schemas.microsoft.com/office/drawing/2014/main" id="{813494FB-5BD1-5F79-20FB-AB8608B9F5CB}"/>
                </a:ext>
              </a:extLst>
            </p:cNvPr>
            <p:cNvSpPr/>
            <p:nvPr/>
          </p:nvSpPr>
          <p:spPr>
            <a:xfrm>
              <a:off x="3783983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" name="Google Shape;2390;p78">
              <a:extLst>
                <a:ext uri="{FF2B5EF4-FFF2-40B4-BE49-F238E27FC236}">
                  <a16:creationId xmlns:a16="http://schemas.microsoft.com/office/drawing/2014/main" id="{5B91DCAB-3331-E2C7-2BC1-1FE07F17C450}"/>
                </a:ext>
              </a:extLst>
            </p:cNvPr>
            <p:cNvSpPr/>
            <p:nvPr/>
          </p:nvSpPr>
          <p:spPr>
            <a:xfrm>
              <a:off x="3783983" y="551078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" name="Google Shape;2391;p78">
              <a:extLst>
                <a:ext uri="{FF2B5EF4-FFF2-40B4-BE49-F238E27FC236}">
                  <a16:creationId xmlns:a16="http://schemas.microsoft.com/office/drawing/2014/main" id="{600EB17F-8E6E-2ED6-CDA5-ED80563C40CE}"/>
                </a:ext>
              </a:extLst>
            </p:cNvPr>
            <p:cNvSpPr/>
            <p:nvPr/>
          </p:nvSpPr>
          <p:spPr>
            <a:xfrm>
              <a:off x="3783983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" name="Google Shape;2392;p78">
              <a:extLst>
                <a:ext uri="{FF2B5EF4-FFF2-40B4-BE49-F238E27FC236}">
                  <a16:creationId xmlns:a16="http://schemas.microsoft.com/office/drawing/2014/main" id="{6EBC7185-2705-C465-3530-B477C8BD76F3}"/>
                </a:ext>
              </a:extLst>
            </p:cNvPr>
            <p:cNvSpPr/>
            <p:nvPr/>
          </p:nvSpPr>
          <p:spPr>
            <a:xfrm>
              <a:off x="3783983" y="5308505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" name="Google Shape;2393;p78">
              <a:extLst>
                <a:ext uri="{FF2B5EF4-FFF2-40B4-BE49-F238E27FC236}">
                  <a16:creationId xmlns:a16="http://schemas.microsoft.com/office/drawing/2014/main" id="{D2AEA973-FC68-745A-8B5D-6EC56158A3C6}"/>
                </a:ext>
              </a:extLst>
            </p:cNvPr>
            <p:cNvSpPr/>
            <p:nvPr/>
          </p:nvSpPr>
          <p:spPr>
            <a:xfrm>
              <a:off x="3783983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" name="Google Shape;2394;p78">
              <a:extLst>
                <a:ext uri="{FF2B5EF4-FFF2-40B4-BE49-F238E27FC236}">
                  <a16:creationId xmlns:a16="http://schemas.microsoft.com/office/drawing/2014/main" id="{01291F17-8B63-FC08-132D-1836CA3D1328}"/>
                </a:ext>
              </a:extLst>
            </p:cNvPr>
            <p:cNvSpPr/>
            <p:nvPr/>
          </p:nvSpPr>
          <p:spPr>
            <a:xfrm>
              <a:off x="3783983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" name="Google Shape;2395;p78">
              <a:extLst>
                <a:ext uri="{FF2B5EF4-FFF2-40B4-BE49-F238E27FC236}">
                  <a16:creationId xmlns:a16="http://schemas.microsoft.com/office/drawing/2014/main" id="{4FE1D8BD-122E-A1E1-B788-C411D1A9A1FB}"/>
                </a:ext>
              </a:extLst>
            </p:cNvPr>
            <p:cNvSpPr/>
            <p:nvPr/>
          </p:nvSpPr>
          <p:spPr>
            <a:xfrm>
              <a:off x="3783983" y="5004707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" name="Google Shape;2396;p78">
              <a:extLst>
                <a:ext uri="{FF2B5EF4-FFF2-40B4-BE49-F238E27FC236}">
                  <a16:creationId xmlns:a16="http://schemas.microsoft.com/office/drawing/2014/main" id="{2082FEA0-F1F0-3986-8974-B11CC22E7ACF}"/>
                </a:ext>
              </a:extLst>
            </p:cNvPr>
            <p:cNvSpPr/>
            <p:nvPr/>
          </p:nvSpPr>
          <p:spPr>
            <a:xfrm>
              <a:off x="3783983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" name="Google Shape;2397;p78">
              <a:extLst>
                <a:ext uri="{FF2B5EF4-FFF2-40B4-BE49-F238E27FC236}">
                  <a16:creationId xmlns:a16="http://schemas.microsoft.com/office/drawing/2014/main" id="{075A665A-2E6D-213D-1999-39CFFDA2E665}"/>
                </a:ext>
              </a:extLst>
            </p:cNvPr>
            <p:cNvSpPr/>
            <p:nvPr/>
          </p:nvSpPr>
          <p:spPr>
            <a:xfrm>
              <a:off x="3783983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" name="Google Shape;2398;p78">
              <a:extLst>
                <a:ext uri="{FF2B5EF4-FFF2-40B4-BE49-F238E27FC236}">
                  <a16:creationId xmlns:a16="http://schemas.microsoft.com/office/drawing/2014/main" id="{82CAA82B-10F3-A362-ED27-809987299D32}"/>
                </a:ext>
              </a:extLst>
            </p:cNvPr>
            <p:cNvSpPr/>
            <p:nvPr/>
          </p:nvSpPr>
          <p:spPr>
            <a:xfrm>
              <a:off x="3783983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" name="Google Shape;2399;p78">
              <a:extLst>
                <a:ext uri="{FF2B5EF4-FFF2-40B4-BE49-F238E27FC236}">
                  <a16:creationId xmlns:a16="http://schemas.microsoft.com/office/drawing/2014/main" id="{A9D5ACC7-EA89-E312-75AC-06BCBC2C2852}"/>
                </a:ext>
              </a:extLst>
            </p:cNvPr>
            <p:cNvSpPr/>
            <p:nvPr/>
          </p:nvSpPr>
          <p:spPr>
            <a:xfrm>
              <a:off x="3783983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" name="Google Shape;2400;p78">
              <a:extLst>
                <a:ext uri="{FF2B5EF4-FFF2-40B4-BE49-F238E27FC236}">
                  <a16:creationId xmlns:a16="http://schemas.microsoft.com/office/drawing/2014/main" id="{646AD76D-C301-4D57-FCB5-89FEA29AEECD}"/>
                </a:ext>
              </a:extLst>
            </p:cNvPr>
            <p:cNvSpPr/>
            <p:nvPr/>
          </p:nvSpPr>
          <p:spPr>
            <a:xfrm>
              <a:off x="3783983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" name="Google Shape;2401;p78">
              <a:extLst>
                <a:ext uri="{FF2B5EF4-FFF2-40B4-BE49-F238E27FC236}">
                  <a16:creationId xmlns:a16="http://schemas.microsoft.com/office/drawing/2014/main" id="{258008F1-5824-3BCA-7EBB-A278988EA8C8}"/>
                </a:ext>
              </a:extLst>
            </p:cNvPr>
            <p:cNvSpPr/>
            <p:nvPr/>
          </p:nvSpPr>
          <p:spPr>
            <a:xfrm>
              <a:off x="3783983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" name="Google Shape;2402;p78">
              <a:extLst>
                <a:ext uri="{FF2B5EF4-FFF2-40B4-BE49-F238E27FC236}">
                  <a16:creationId xmlns:a16="http://schemas.microsoft.com/office/drawing/2014/main" id="{EA0594DD-F4E2-8EF6-5772-CE26753F26B4}"/>
                </a:ext>
              </a:extLst>
            </p:cNvPr>
            <p:cNvSpPr/>
            <p:nvPr/>
          </p:nvSpPr>
          <p:spPr>
            <a:xfrm>
              <a:off x="3783983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" name="Google Shape;2403;p78">
              <a:extLst>
                <a:ext uri="{FF2B5EF4-FFF2-40B4-BE49-F238E27FC236}">
                  <a16:creationId xmlns:a16="http://schemas.microsoft.com/office/drawing/2014/main" id="{E35D4F56-F669-2890-0757-A71CF958110B}"/>
                </a:ext>
              </a:extLst>
            </p:cNvPr>
            <p:cNvSpPr/>
            <p:nvPr/>
          </p:nvSpPr>
          <p:spPr>
            <a:xfrm>
              <a:off x="378398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" name="Google Shape;2404;p78">
              <a:extLst>
                <a:ext uri="{FF2B5EF4-FFF2-40B4-BE49-F238E27FC236}">
                  <a16:creationId xmlns:a16="http://schemas.microsoft.com/office/drawing/2014/main" id="{01D928CF-F77B-68F0-DE08-120061E0DDA2}"/>
                </a:ext>
              </a:extLst>
            </p:cNvPr>
            <p:cNvSpPr/>
            <p:nvPr/>
          </p:nvSpPr>
          <p:spPr>
            <a:xfrm>
              <a:off x="3783983" y="4093510"/>
              <a:ext cx="82951" cy="71091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" name="Google Shape;2405;p78">
              <a:extLst>
                <a:ext uri="{FF2B5EF4-FFF2-40B4-BE49-F238E27FC236}">
                  <a16:creationId xmlns:a16="http://schemas.microsoft.com/office/drawing/2014/main" id="{BCD135A2-03CE-850D-8FF0-2B54E87AF560}"/>
                </a:ext>
              </a:extLst>
            </p:cNvPr>
            <p:cNvSpPr/>
            <p:nvPr/>
          </p:nvSpPr>
          <p:spPr>
            <a:xfrm>
              <a:off x="3783983" y="399252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" name="Google Shape;2406;p78">
              <a:extLst>
                <a:ext uri="{FF2B5EF4-FFF2-40B4-BE49-F238E27FC236}">
                  <a16:creationId xmlns:a16="http://schemas.microsoft.com/office/drawing/2014/main" id="{70F6A55E-0835-687E-BCD7-C400BE382C22}"/>
                </a:ext>
              </a:extLst>
            </p:cNvPr>
            <p:cNvSpPr/>
            <p:nvPr/>
          </p:nvSpPr>
          <p:spPr>
            <a:xfrm>
              <a:off x="378398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" name="Google Shape;2407;p78">
              <a:extLst>
                <a:ext uri="{FF2B5EF4-FFF2-40B4-BE49-F238E27FC236}">
                  <a16:creationId xmlns:a16="http://schemas.microsoft.com/office/drawing/2014/main" id="{94688870-FC27-870F-D9EB-9ADFFBA6FCA4}"/>
                </a:ext>
              </a:extLst>
            </p:cNvPr>
            <p:cNvSpPr/>
            <p:nvPr/>
          </p:nvSpPr>
          <p:spPr>
            <a:xfrm>
              <a:off x="378398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" name="Google Shape;2408;p78">
              <a:extLst>
                <a:ext uri="{FF2B5EF4-FFF2-40B4-BE49-F238E27FC236}">
                  <a16:creationId xmlns:a16="http://schemas.microsoft.com/office/drawing/2014/main" id="{F5A822ED-5F9E-5A33-E5C2-4AB8BB47D17B}"/>
                </a:ext>
              </a:extLst>
            </p:cNvPr>
            <p:cNvSpPr/>
            <p:nvPr/>
          </p:nvSpPr>
          <p:spPr>
            <a:xfrm>
              <a:off x="378398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" name="Google Shape;2409;p78">
              <a:extLst>
                <a:ext uri="{FF2B5EF4-FFF2-40B4-BE49-F238E27FC236}">
                  <a16:creationId xmlns:a16="http://schemas.microsoft.com/office/drawing/2014/main" id="{766FF333-2283-13FF-8E4C-213A014D5BD4}"/>
                </a:ext>
              </a:extLst>
            </p:cNvPr>
            <p:cNvSpPr/>
            <p:nvPr/>
          </p:nvSpPr>
          <p:spPr>
            <a:xfrm>
              <a:off x="3682694" y="5915604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" name="Google Shape;2410;p78">
              <a:extLst>
                <a:ext uri="{FF2B5EF4-FFF2-40B4-BE49-F238E27FC236}">
                  <a16:creationId xmlns:a16="http://schemas.microsoft.com/office/drawing/2014/main" id="{C28AFA8D-0D6F-6651-374A-ABA1F6CF33A2}"/>
                </a:ext>
              </a:extLst>
            </p:cNvPr>
            <p:cNvSpPr/>
            <p:nvPr/>
          </p:nvSpPr>
          <p:spPr>
            <a:xfrm>
              <a:off x="3682694" y="561207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" name="Google Shape;2411;p78">
              <a:extLst>
                <a:ext uri="{FF2B5EF4-FFF2-40B4-BE49-F238E27FC236}">
                  <a16:creationId xmlns:a16="http://schemas.microsoft.com/office/drawing/2014/main" id="{9BCA253D-6BF3-94A7-48FC-7ABC368F5374}"/>
                </a:ext>
              </a:extLst>
            </p:cNvPr>
            <p:cNvSpPr/>
            <p:nvPr/>
          </p:nvSpPr>
          <p:spPr>
            <a:xfrm>
              <a:off x="3682694" y="551078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" name="Google Shape;2412;p78">
              <a:extLst>
                <a:ext uri="{FF2B5EF4-FFF2-40B4-BE49-F238E27FC236}">
                  <a16:creationId xmlns:a16="http://schemas.microsoft.com/office/drawing/2014/main" id="{B93D89AC-C8E4-3F06-5A3C-62C37ACD5667}"/>
                </a:ext>
              </a:extLst>
            </p:cNvPr>
            <p:cNvSpPr/>
            <p:nvPr/>
          </p:nvSpPr>
          <p:spPr>
            <a:xfrm>
              <a:off x="3682694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" name="Google Shape;2413;p78">
              <a:extLst>
                <a:ext uri="{FF2B5EF4-FFF2-40B4-BE49-F238E27FC236}">
                  <a16:creationId xmlns:a16="http://schemas.microsoft.com/office/drawing/2014/main" id="{FE5568DB-1DE1-7D30-3E47-079DC164AF33}"/>
                </a:ext>
              </a:extLst>
            </p:cNvPr>
            <p:cNvSpPr/>
            <p:nvPr/>
          </p:nvSpPr>
          <p:spPr>
            <a:xfrm>
              <a:off x="3682694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" name="Google Shape;2414;p78">
              <a:extLst>
                <a:ext uri="{FF2B5EF4-FFF2-40B4-BE49-F238E27FC236}">
                  <a16:creationId xmlns:a16="http://schemas.microsoft.com/office/drawing/2014/main" id="{340CF52D-98A5-1A09-006A-2E9C26726F71}"/>
                </a:ext>
              </a:extLst>
            </p:cNvPr>
            <p:cNvSpPr/>
            <p:nvPr/>
          </p:nvSpPr>
          <p:spPr>
            <a:xfrm>
              <a:off x="3682694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" name="Google Shape;2415;p78">
              <a:extLst>
                <a:ext uri="{FF2B5EF4-FFF2-40B4-BE49-F238E27FC236}">
                  <a16:creationId xmlns:a16="http://schemas.microsoft.com/office/drawing/2014/main" id="{8B58AEC1-26F2-5FD7-1AE5-52CD9BF05DCB}"/>
                </a:ext>
              </a:extLst>
            </p:cNvPr>
            <p:cNvSpPr/>
            <p:nvPr/>
          </p:nvSpPr>
          <p:spPr>
            <a:xfrm>
              <a:off x="3682694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" name="Google Shape;2416;p78">
              <a:extLst>
                <a:ext uri="{FF2B5EF4-FFF2-40B4-BE49-F238E27FC236}">
                  <a16:creationId xmlns:a16="http://schemas.microsoft.com/office/drawing/2014/main" id="{55387263-AA8A-1083-85A1-5742D854F4D5}"/>
                </a:ext>
              </a:extLst>
            </p:cNvPr>
            <p:cNvSpPr/>
            <p:nvPr/>
          </p:nvSpPr>
          <p:spPr>
            <a:xfrm>
              <a:off x="3682694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" name="Google Shape;2417;p78">
              <a:extLst>
                <a:ext uri="{FF2B5EF4-FFF2-40B4-BE49-F238E27FC236}">
                  <a16:creationId xmlns:a16="http://schemas.microsoft.com/office/drawing/2014/main" id="{BC974253-EA61-E348-4701-E40F6FA65ADB}"/>
                </a:ext>
              </a:extLst>
            </p:cNvPr>
            <p:cNvSpPr/>
            <p:nvPr/>
          </p:nvSpPr>
          <p:spPr>
            <a:xfrm>
              <a:off x="3682694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" name="Google Shape;2418;p78">
              <a:extLst>
                <a:ext uri="{FF2B5EF4-FFF2-40B4-BE49-F238E27FC236}">
                  <a16:creationId xmlns:a16="http://schemas.microsoft.com/office/drawing/2014/main" id="{F2C246AA-35E2-D880-AF84-BFA0B1961937}"/>
                </a:ext>
              </a:extLst>
            </p:cNvPr>
            <p:cNvSpPr/>
            <p:nvPr/>
          </p:nvSpPr>
          <p:spPr>
            <a:xfrm>
              <a:off x="3682694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" name="Google Shape;2419;p78">
              <a:extLst>
                <a:ext uri="{FF2B5EF4-FFF2-40B4-BE49-F238E27FC236}">
                  <a16:creationId xmlns:a16="http://schemas.microsoft.com/office/drawing/2014/main" id="{98776BAD-3751-587C-6748-17CE060DB5A3}"/>
                </a:ext>
              </a:extLst>
            </p:cNvPr>
            <p:cNvSpPr/>
            <p:nvPr/>
          </p:nvSpPr>
          <p:spPr>
            <a:xfrm>
              <a:off x="3682694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" name="Google Shape;2420;p78">
              <a:extLst>
                <a:ext uri="{FF2B5EF4-FFF2-40B4-BE49-F238E27FC236}">
                  <a16:creationId xmlns:a16="http://schemas.microsoft.com/office/drawing/2014/main" id="{D69B304F-0CB4-B7A4-A87A-62F8CA04027A}"/>
                </a:ext>
              </a:extLst>
            </p:cNvPr>
            <p:cNvSpPr/>
            <p:nvPr/>
          </p:nvSpPr>
          <p:spPr>
            <a:xfrm>
              <a:off x="3682694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" name="Google Shape;2421;p78">
              <a:extLst>
                <a:ext uri="{FF2B5EF4-FFF2-40B4-BE49-F238E27FC236}">
                  <a16:creationId xmlns:a16="http://schemas.microsoft.com/office/drawing/2014/main" id="{45E4FDED-0E2A-6727-2D2A-4EB196EA7697}"/>
                </a:ext>
              </a:extLst>
            </p:cNvPr>
            <p:cNvSpPr/>
            <p:nvPr/>
          </p:nvSpPr>
          <p:spPr>
            <a:xfrm>
              <a:off x="3682694" y="4498597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" name="Google Shape;2422;p78">
              <a:extLst>
                <a:ext uri="{FF2B5EF4-FFF2-40B4-BE49-F238E27FC236}">
                  <a16:creationId xmlns:a16="http://schemas.microsoft.com/office/drawing/2014/main" id="{BD5A82B9-A276-B37B-2CA7-D6B5406764B1}"/>
                </a:ext>
              </a:extLst>
            </p:cNvPr>
            <p:cNvSpPr/>
            <p:nvPr/>
          </p:nvSpPr>
          <p:spPr>
            <a:xfrm>
              <a:off x="3682694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" name="Google Shape;2423;p78">
              <a:extLst>
                <a:ext uri="{FF2B5EF4-FFF2-40B4-BE49-F238E27FC236}">
                  <a16:creationId xmlns:a16="http://schemas.microsoft.com/office/drawing/2014/main" id="{C72D71D5-9CDE-3724-CD50-DE7728FA938B}"/>
                </a:ext>
              </a:extLst>
            </p:cNvPr>
            <p:cNvSpPr/>
            <p:nvPr/>
          </p:nvSpPr>
          <p:spPr>
            <a:xfrm>
              <a:off x="3682694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" name="Google Shape;2424;p78">
              <a:extLst>
                <a:ext uri="{FF2B5EF4-FFF2-40B4-BE49-F238E27FC236}">
                  <a16:creationId xmlns:a16="http://schemas.microsoft.com/office/drawing/2014/main" id="{C8520528-6D32-1108-1030-F2774B1F7528}"/>
                </a:ext>
              </a:extLst>
            </p:cNvPr>
            <p:cNvSpPr/>
            <p:nvPr/>
          </p:nvSpPr>
          <p:spPr>
            <a:xfrm>
              <a:off x="3682694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" name="Google Shape;2425;p78">
              <a:extLst>
                <a:ext uri="{FF2B5EF4-FFF2-40B4-BE49-F238E27FC236}">
                  <a16:creationId xmlns:a16="http://schemas.microsoft.com/office/drawing/2014/main" id="{1209D5EF-380D-AA4C-62C8-3AC905B6E2A9}"/>
                </a:ext>
              </a:extLst>
            </p:cNvPr>
            <p:cNvSpPr/>
            <p:nvPr/>
          </p:nvSpPr>
          <p:spPr>
            <a:xfrm>
              <a:off x="3682694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" name="Google Shape;2426;p78">
              <a:extLst>
                <a:ext uri="{FF2B5EF4-FFF2-40B4-BE49-F238E27FC236}">
                  <a16:creationId xmlns:a16="http://schemas.microsoft.com/office/drawing/2014/main" id="{BA6D50C9-942C-8C67-CE79-D9941DA2488E}"/>
                </a:ext>
              </a:extLst>
            </p:cNvPr>
            <p:cNvSpPr/>
            <p:nvPr/>
          </p:nvSpPr>
          <p:spPr>
            <a:xfrm>
              <a:off x="3682694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" name="Google Shape;2427;p78">
              <a:extLst>
                <a:ext uri="{FF2B5EF4-FFF2-40B4-BE49-F238E27FC236}">
                  <a16:creationId xmlns:a16="http://schemas.microsoft.com/office/drawing/2014/main" id="{BFE446DF-8FF2-8B20-50CC-021223ED5010}"/>
                </a:ext>
              </a:extLst>
            </p:cNvPr>
            <p:cNvSpPr/>
            <p:nvPr/>
          </p:nvSpPr>
          <p:spPr>
            <a:xfrm>
              <a:off x="368269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" name="Google Shape;2428;p78">
              <a:extLst>
                <a:ext uri="{FF2B5EF4-FFF2-40B4-BE49-F238E27FC236}">
                  <a16:creationId xmlns:a16="http://schemas.microsoft.com/office/drawing/2014/main" id="{AB3DCBAA-0C30-E3A5-9F3B-7367B22B2142}"/>
                </a:ext>
              </a:extLst>
            </p:cNvPr>
            <p:cNvSpPr/>
            <p:nvPr/>
          </p:nvSpPr>
          <p:spPr>
            <a:xfrm>
              <a:off x="368269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" name="Google Shape;2429;p78">
              <a:extLst>
                <a:ext uri="{FF2B5EF4-FFF2-40B4-BE49-F238E27FC236}">
                  <a16:creationId xmlns:a16="http://schemas.microsoft.com/office/drawing/2014/main" id="{2ACFFAA4-043E-F153-0839-29AFC3565537}"/>
                </a:ext>
              </a:extLst>
            </p:cNvPr>
            <p:cNvSpPr/>
            <p:nvPr/>
          </p:nvSpPr>
          <p:spPr>
            <a:xfrm>
              <a:off x="3682694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" name="Google Shape;2430;p78">
              <a:extLst>
                <a:ext uri="{FF2B5EF4-FFF2-40B4-BE49-F238E27FC236}">
                  <a16:creationId xmlns:a16="http://schemas.microsoft.com/office/drawing/2014/main" id="{FBEE09F4-2906-4382-080C-E6C27FF0497E}"/>
                </a:ext>
              </a:extLst>
            </p:cNvPr>
            <p:cNvSpPr/>
            <p:nvPr/>
          </p:nvSpPr>
          <p:spPr>
            <a:xfrm>
              <a:off x="368269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" name="Google Shape;2431;p78">
              <a:extLst>
                <a:ext uri="{FF2B5EF4-FFF2-40B4-BE49-F238E27FC236}">
                  <a16:creationId xmlns:a16="http://schemas.microsoft.com/office/drawing/2014/main" id="{E834B9E2-4038-AA6D-2A03-F5CDB75841DF}"/>
                </a:ext>
              </a:extLst>
            </p:cNvPr>
            <p:cNvSpPr/>
            <p:nvPr/>
          </p:nvSpPr>
          <p:spPr>
            <a:xfrm>
              <a:off x="368269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" name="Google Shape;2432;p78">
              <a:extLst>
                <a:ext uri="{FF2B5EF4-FFF2-40B4-BE49-F238E27FC236}">
                  <a16:creationId xmlns:a16="http://schemas.microsoft.com/office/drawing/2014/main" id="{C7F53D4A-FB02-61C9-392F-831B0E4B776C}"/>
                </a:ext>
              </a:extLst>
            </p:cNvPr>
            <p:cNvSpPr/>
            <p:nvPr/>
          </p:nvSpPr>
          <p:spPr>
            <a:xfrm>
              <a:off x="3682694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" name="Google Shape;2433;p78">
              <a:extLst>
                <a:ext uri="{FF2B5EF4-FFF2-40B4-BE49-F238E27FC236}">
                  <a16:creationId xmlns:a16="http://schemas.microsoft.com/office/drawing/2014/main" id="{C66BEB63-30BB-8A1A-83C6-272A161CCD74}"/>
                </a:ext>
              </a:extLst>
            </p:cNvPr>
            <p:cNvSpPr/>
            <p:nvPr/>
          </p:nvSpPr>
          <p:spPr>
            <a:xfrm>
              <a:off x="3682694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" name="Google Shape;2434;p78">
              <a:extLst>
                <a:ext uri="{FF2B5EF4-FFF2-40B4-BE49-F238E27FC236}">
                  <a16:creationId xmlns:a16="http://schemas.microsoft.com/office/drawing/2014/main" id="{C850195E-5AA1-625D-C2A3-F8B7C9F2FED3}"/>
                </a:ext>
              </a:extLst>
            </p:cNvPr>
            <p:cNvSpPr/>
            <p:nvPr/>
          </p:nvSpPr>
          <p:spPr>
            <a:xfrm>
              <a:off x="3682694" y="1158240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" name="Google Shape;2435;p78">
              <a:extLst>
                <a:ext uri="{FF2B5EF4-FFF2-40B4-BE49-F238E27FC236}">
                  <a16:creationId xmlns:a16="http://schemas.microsoft.com/office/drawing/2014/main" id="{F49C13E7-D00F-1B03-0D06-A6F2A943227E}"/>
                </a:ext>
              </a:extLst>
            </p:cNvPr>
            <p:cNvSpPr/>
            <p:nvPr/>
          </p:nvSpPr>
          <p:spPr>
            <a:xfrm>
              <a:off x="3581705" y="5915604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" name="Google Shape;2436;p78">
              <a:extLst>
                <a:ext uri="{FF2B5EF4-FFF2-40B4-BE49-F238E27FC236}">
                  <a16:creationId xmlns:a16="http://schemas.microsoft.com/office/drawing/2014/main" id="{A531029E-EB7F-B2AA-18BE-2FAE2FDB43A6}"/>
                </a:ext>
              </a:extLst>
            </p:cNvPr>
            <p:cNvSpPr/>
            <p:nvPr/>
          </p:nvSpPr>
          <p:spPr>
            <a:xfrm>
              <a:off x="3581705" y="5814615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" name="Google Shape;2437;p78">
              <a:extLst>
                <a:ext uri="{FF2B5EF4-FFF2-40B4-BE49-F238E27FC236}">
                  <a16:creationId xmlns:a16="http://schemas.microsoft.com/office/drawing/2014/main" id="{977016D2-ADC9-D576-A2B8-68873AC07DAF}"/>
                </a:ext>
              </a:extLst>
            </p:cNvPr>
            <p:cNvSpPr/>
            <p:nvPr/>
          </p:nvSpPr>
          <p:spPr>
            <a:xfrm>
              <a:off x="3581705" y="5713326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" name="Google Shape;2438;p78">
              <a:extLst>
                <a:ext uri="{FF2B5EF4-FFF2-40B4-BE49-F238E27FC236}">
                  <a16:creationId xmlns:a16="http://schemas.microsoft.com/office/drawing/2014/main" id="{9E5EAB25-7D53-C1F5-1D9D-DECDE4125953}"/>
                </a:ext>
              </a:extLst>
            </p:cNvPr>
            <p:cNvSpPr/>
            <p:nvPr/>
          </p:nvSpPr>
          <p:spPr>
            <a:xfrm>
              <a:off x="3581705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" name="Google Shape;2439;p78">
              <a:extLst>
                <a:ext uri="{FF2B5EF4-FFF2-40B4-BE49-F238E27FC236}">
                  <a16:creationId xmlns:a16="http://schemas.microsoft.com/office/drawing/2014/main" id="{EF5023D7-91FD-0D7F-740C-A776A8F95D02}"/>
                </a:ext>
              </a:extLst>
            </p:cNvPr>
            <p:cNvSpPr/>
            <p:nvPr/>
          </p:nvSpPr>
          <p:spPr>
            <a:xfrm>
              <a:off x="3581705" y="551078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" name="Google Shape;2440;p78">
              <a:extLst>
                <a:ext uri="{FF2B5EF4-FFF2-40B4-BE49-F238E27FC236}">
                  <a16:creationId xmlns:a16="http://schemas.microsoft.com/office/drawing/2014/main" id="{7FB43C9A-CA12-44AE-3432-DC1A19BC2E14}"/>
                </a:ext>
              </a:extLst>
            </p:cNvPr>
            <p:cNvSpPr/>
            <p:nvPr/>
          </p:nvSpPr>
          <p:spPr>
            <a:xfrm>
              <a:off x="3581705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" name="Google Shape;2441;p78">
              <a:extLst>
                <a:ext uri="{FF2B5EF4-FFF2-40B4-BE49-F238E27FC236}">
                  <a16:creationId xmlns:a16="http://schemas.microsoft.com/office/drawing/2014/main" id="{0DF3CE14-4AD4-0B0D-FD78-C96D19B60054}"/>
                </a:ext>
              </a:extLst>
            </p:cNvPr>
            <p:cNvSpPr/>
            <p:nvPr/>
          </p:nvSpPr>
          <p:spPr>
            <a:xfrm>
              <a:off x="3581705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" name="Google Shape;2442;p78">
              <a:extLst>
                <a:ext uri="{FF2B5EF4-FFF2-40B4-BE49-F238E27FC236}">
                  <a16:creationId xmlns:a16="http://schemas.microsoft.com/office/drawing/2014/main" id="{06ABCC71-6763-AB9A-959D-9DC34C5525EC}"/>
                </a:ext>
              </a:extLst>
            </p:cNvPr>
            <p:cNvSpPr/>
            <p:nvPr/>
          </p:nvSpPr>
          <p:spPr>
            <a:xfrm>
              <a:off x="358170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" name="Google Shape;2443;p78">
              <a:extLst>
                <a:ext uri="{FF2B5EF4-FFF2-40B4-BE49-F238E27FC236}">
                  <a16:creationId xmlns:a16="http://schemas.microsoft.com/office/drawing/2014/main" id="{F53C0F35-4CA4-41B3-2A2A-67FF36F30274}"/>
                </a:ext>
              </a:extLst>
            </p:cNvPr>
            <p:cNvSpPr/>
            <p:nvPr/>
          </p:nvSpPr>
          <p:spPr>
            <a:xfrm>
              <a:off x="358170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" name="Google Shape;2444;p78">
              <a:extLst>
                <a:ext uri="{FF2B5EF4-FFF2-40B4-BE49-F238E27FC236}">
                  <a16:creationId xmlns:a16="http://schemas.microsoft.com/office/drawing/2014/main" id="{7E283657-7E18-0155-2711-0E371369E105}"/>
                </a:ext>
              </a:extLst>
            </p:cNvPr>
            <p:cNvSpPr/>
            <p:nvPr/>
          </p:nvSpPr>
          <p:spPr>
            <a:xfrm>
              <a:off x="3581705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" name="Google Shape;2445;p78">
              <a:extLst>
                <a:ext uri="{FF2B5EF4-FFF2-40B4-BE49-F238E27FC236}">
                  <a16:creationId xmlns:a16="http://schemas.microsoft.com/office/drawing/2014/main" id="{D1D49D19-96BB-0868-3B5C-A1F4881ABF65}"/>
                </a:ext>
              </a:extLst>
            </p:cNvPr>
            <p:cNvSpPr/>
            <p:nvPr/>
          </p:nvSpPr>
          <p:spPr>
            <a:xfrm>
              <a:off x="358170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" name="Google Shape;2446;p78">
              <a:extLst>
                <a:ext uri="{FF2B5EF4-FFF2-40B4-BE49-F238E27FC236}">
                  <a16:creationId xmlns:a16="http://schemas.microsoft.com/office/drawing/2014/main" id="{10C6F345-80C7-92B9-31D4-7E2CA8DDA17F}"/>
                </a:ext>
              </a:extLst>
            </p:cNvPr>
            <p:cNvSpPr/>
            <p:nvPr/>
          </p:nvSpPr>
          <p:spPr>
            <a:xfrm>
              <a:off x="3581505" y="4296053"/>
              <a:ext cx="82884" cy="70892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" name="Google Shape;2447;p78">
              <a:extLst>
                <a:ext uri="{FF2B5EF4-FFF2-40B4-BE49-F238E27FC236}">
                  <a16:creationId xmlns:a16="http://schemas.microsoft.com/office/drawing/2014/main" id="{44A05609-9105-BE15-50E0-ACC56AEFB90D}"/>
                </a:ext>
              </a:extLst>
            </p:cNvPr>
            <p:cNvSpPr/>
            <p:nvPr/>
          </p:nvSpPr>
          <p:spPr>
            <a:xfrm>
              <a:off x="3581505" y="4194798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" name="Google Shape;2448;p78">
              <a:extLst>
                <a:ext uri="{FF2B5EF4-FFF2-40B4-BE49-F238E27FC236}">
                  <a16:creationId xmlns:a16="http://schemas.microsoft.com/office/drawing/2014/main" id="{70D4A570-3E43-BD67-108B-31EF574ED06C}"/>
                </a:ext>
              </a:extLst>
            </p:cNvPr>
            <p:cNvSpPr/>
            <p:nvPr/>
          </p:nvSpPr>
          <p:spPr>
            <a:xfrm>
              <a:off x="3581505" y="4093510"/>
              <a:ext cx="82884" cy="71025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" name="Google Shape;2449;p78">
              <a:extLst>
                <a:ext uri="{FF2B5EF4-FFF2-40B4-BE49-F238E27FC236}">
                  <a16:creationId xmlns:a16="http://schemas.microsoft.com/office/drawing/2014/main" id="{64B9B044-9786-08C7-DF5A-DCC1349CFA99}"/>
                </a:ext>
              </a:extLst>
            </p:cNvPr>
            <p:cNvSpPr/>
            <p:nvPr/>
          </p:nvSpPr>
          <p:spPr>
            <a:xfrm>
              <a:off x="358170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" name="Google Shape;2450;p78">
              <a:extLst>
                <a:ext uri="{FF2B5EF4-FFF2-40B4-BE49-F238E27FC236}">
                  <a16:creationId xmlns:a16="http://schemas.microsoft.com/office/drawing/2014/main" id="{170C4030-9374-EF3B-2ED0-5D722695740C}"/>
                </a:ext>
              </a:extLst>
            </p:cNvPr>
            <p:cNvSpPr/>
            <p:nvPr/>
          </p:nvSpPr>
          <p:spPr>
            <a:xfrm>
              <a:off x="358170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" name="Google Shape;2451;p78">
              <a:extLst>
                <a:ext uri="{FF2B5EF4-FFF2-40B4-BE49-F238E27FC236}">
                  <a16:creationId xmlns:a16="http://schemas.microsoft.com/office/drawing/2014/main" id="{E7EB1242-D1CC-EB26-5E07-22895A75C519}"/>
                </a:ext>
              </a:extLst>
            </p:cNvPr>
            <p:cNvSpPr/>
            <p:nvPr/>
          </p:nvSpPr>
          <p:spPr>
            <a:xfrm>
              <a:off x="358170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" name="Google Shape;2452;p78">
              <a:extLst>
                <a:ext uri="{FF2B5EF4-FFF2-40B4-BE49-F238E27FC236}">
                  <a16:creationId xmlns:a16="http://schemas.microsoft.com/office/drawing/2014/main" id="{62287DBA-1B62-99D0-CD91-B1FE1973D8B7}"/>
                </a:ext>
              </a:extLst>
            </p:cNvPr>
            <p:cNvSpPr/>
            <p:nvPr/>
          </p:nvSpPr>
          <p:spPr>
            <a:xfrm>
              <a:off x="358170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" name="Google Shape;2453;p78">
              <a:extLst>
                <a:ext uri="{FF2B5EF4-FFF2-40B4-BE49-F238E27FC236}">
                  <a16:creationId xmlns:a16="http://schemas.microsoft.com/office/drawing/2014/main" id="{4A471774-7886-22FD-1951-596B270A52ED}"/>
                </a:ext>
              </a:extLst>
            </p:cNvPr>
            <p:cNvSpPr/>
            <p:nvPr/>
          </p:nvSpPr>
          <p:spPr>
            <a:xfrm>
              <a:off x="358170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" name="Google Shape;2454;p78">
              <a:extLst>
                <a:ext uri="{FF2B5EF4-FFF2-40B4-BE49-F238E27FC236}">
                  <a16:creationId xmlns:a16="http://schemas.microsoft.com/office/drawing/2014/main" id="{EC9DEA91-4350-C41D-CF5D-F0CFFFF6F163}"/>
                </a:ext>
              </a:extLst>
            </p:cNvPr>
            <p:cNvSpPr/>
            <p:nvPr/>
          </p:nvSpPr>
          <p:spPr>
            <a:xfrm>
              <a:off x="358170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" name="Google Shape;2455;p78">
              <a:extLst>
                <a:ext uri="{FF2B5EF4-FFF2-40B4-BE49-F238E27FC236}">
                  <a16:creationId xmlns:a16="http://schemas.microsoft.com/office/drawing/2014/main" id="{0E80DE4A-54B6-ACF1-2E78-48074902F279}"/>
                </a:ext>
              </a:extLst>
            </p:cNvPr>
            <p:cNvSpPr/>
            <p:nvPr/>
          </p:nvSpPr>
          <p:spPr>
            <a:xfrm>
              <a:off x="358170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" name="Google Shape;2456;p78">
              <a:extLst>
                <a:ext uri="{FF2B5EF4-FFF2-40B4-BE49-F238E27FC236}">
                  <a16:creationId xmlns:a16="http://schemas.microsoft.com/office/drawing/2014/main" id="{9E0EF551-D8F0-EB40-7F08-30A3A89DC904}"/>
                </a:ext>
              </a:extLst>
            </p:cNvPr>
            <p:cNvSpPr/>
            <p:nvPr/>
          </p:nvSpPr>
          <p:spPr>
            <a:xfrm>
              <a:off x="358170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" name="Google Shape;2457;p78">
              <a:extLst>
                <a:ext uri="{FF2B5EF4-FFF2-40B4-BE49-F238E27FC236}">
                  <a16:creationId xmlns:a16="http://schemas.microsoft.com/office/drawing/2014/main" id="{15CD6D5C-A3B6-3138-5524-0B945BC84D9E}"/>
                </a:ext>
              </a:extLst>
            </p:cNvPr>
            <p:cNvSpPr/>
            <p:nvPr/>
          </p:nvSpPr>
          <p:spPr>
            <a:xfrm>
              <a:off x="358170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" name="Google Shape;2458;p78">
              <a:extLst>
                <a:ext uri="{FF2B5EF4-FFF2-40B4-BE49-F238E27FC236}">
                  <a16:creationId xmlns:a16="http://schemas.microsoft.com/office/drawing/2014/main" id="{9044939D-6724-7278-3867-F23AA007F13A}"/>
                </a:ext>
              </a:extLst>
            </p:cNvPr>
            <p:cNvSpPr/>
            <p:nvPr/>
          </p:nvSpPr>
          <p:spPr>
            <a:xfrm>
              <a:off x="3581705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" name="Google Shape;2459;p78">
              <a:extLst>
                <a:ext uri="{FF2B5EF4-FFF2-40B4-BE49-F238E27FC236}">
                  <a16:creationId xmlns:a16="http://schemas.microsoft.com/office/drawing/2014/main" id="{BB8A1AD5-CFD4-BBC8-A9C4-3209576963D3}"/>
                </a:ext>
              </a:extLst>
            </p:cNvPr>
            <p:cNvSpPr/>
            <p:nvPr/>
          </p:nvSpPr>
          <p:spPr>
            <a:xfrm>
              <a:off x="3581705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" name="Google Shape;2460;p78">
              <a:extLst>
                <a:ext uri="{FF2B5EF4-FFF2-40B4-BE49-F238E27FC236}">
                  <a16:creationId xmlns:a16="http://schemas.microsoft.com/office/drawing/2014/main" id="{8E8285C2-BAFD-6AF9-808A-573556524493}"/>
                </a:ext>
              </a:extLst>
            </p:cNvPr>
            <p:cNvSpPr/>
            <p:nvPr/>
          </p:nvSpPr>
          <p:spPr>
            <a:xfrm>
              <a:off x="358170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" name="Google Shape;2461;p78">
              <a:extLst>
                <a:ext uri="{FF2B5EF4-FFF2-40B4-BE49-F238E27FC236}">
                  <a16:creationId xmlns:a16="http://schemas.microsoft.com/office/drawing/2014/main" id="{30BB2FC3-228C-A628-8DC8-FDD10C4580D3}"/>
                </a:ext>
              </a:extLst>
            </p:cNvPr>
            <p:cNvSpPr/>
            <p:nvPr/>
          </p:nvSpPr>
          <p:spPr>
            <a:xfrm>
              <a:off x="358170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" name="Google Shape;2462;p78">
              <a:extLst>
                <a:ext uri="{FF2B5EF4-FFF2-40B4-BE49-F238E27FC236}">
                  <a16:creationId xmlns:a16="http://schemas.microsoft.com/office/drawing/2014/main" id="{A8F9DFF8-4800-E61B-BE87-21514B2A5ECC}"/>
                </a:ext>
              </a:extLst>
            </p:cNvPr>
            <p:cNvSpPr/>
            <p:nvPr/>
          </p:nvSpPr>
          <p:spPr>
            <a:xfrm>
              <a:off x="3581705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" name="Google Shape;2463;p78">
              <a:extLst>
                <a:ext uri="{FF2B5EF4-FFF2-40B4-BE49-F238E27FC236}">
                  <a16:creationId xmlns:a16="http://schemas.microsoft.com/office/drawing/2014/main" id="{D98B0DBB-B4A0-C95A-BA3B-5D367CF1AEBB}"/>
                </a:ext>
              </a:extLst>
            </p:cNvPr>
            <p:cNvSpPr/>
            <p:nvPr/>
          </p:nvSpPr>
          <p:spPr>
            <a:xfrm>
              <a:off x="3480416" y="5814615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" name="Google Shape;2464;p78">
              <a:extLst>
                <a:ext uri="{FF2B5EF4-FFF2-40B4-BE49-F238E27FC236}">
                  <a16:creationId xmlns:a16="http://schemas.microsoft.com/office/drawing/2014/main" id="{65339A3B-E489-568A-0406-1DFF4CBE5529}"/>
                </a:ext>
              </a:extLst>
            </p:cNvPr>
            <p:cNvSpPr/>
            <p:nvPr/>
          </p:nvSpPr>
          <p:spPr>
            <a:xfrm>
              <a:off x="3480416" y="5713326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" name="Google Shape;2465;p78">
              <a:extLst>
                <a:ext uri="{FF2B5EF4-FFF2-40B4-BE49-F238E27FC236}">
                  <a16:creationId xmlns:a16="http://schemas.microsoft.com/office/drawing/2014/main" id="{44750795-4F1F-7361-C66D-914A6FD65138}"/>
                </a:ext>
              </a:extLst>
            </p:cNvPr>
            <p:cNvSpPr/>
            <p:nvPr/>
          </p:nvSpPr>
          <p:spPr>
            <a:xfrm>
              <a:off x="3480416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" name="Google Shape;2466;p78">
              <a:extLst>
                <a:ext uri="{FF2B5EF4-FFF2-40B4-BE49-F238E27FC236}">
                  <a16:creationId xmlns:a16="http://schemas.microsoft.com/office/drawing/2014/main" id="{3AD65B78-C026-DAFC-5985-2DA21D646435}"/>
                </a:ext>
              </a:extLst>
            </p:cNvPr>
            <p:cNvSpPr/>
            <p:nvPr/>
          </p:nvSpPr>
          <p:spPr>
            <a:xfrm>
              <a:off x="3480416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" name="Google Shape;2467;p78">
              <a:extLst>
                <a:ext uri="{FF2B5EF4-FFF2-40B4-BE49-F238E27FC236}">
                  <a16:creationId xmlns:a16="http://schemas.microsoft.com/office/drawing/2014/main" id="{F516C727-EF61-C667-C592-AABF51351C41}"/>
                </a:ext>
              </a:extLst>
            </p:cNvPr>
            <p:cNvSpPr/>
            <p:nvPr/>
          </p:nvSpPr>
          <p:spPr>
            <a:xfrm>
              <a:off x="3480416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" name="Google Shape;2468;p78">
              <a:extLst>
                <a:ext uri="{FF2B5EF4-FFF2-40B4-BE49-F238E27FC236}">
                  <a16:creationId xmlns:a16="http://schemas.microsoft.com/office/drawing/2014/main" id="{0F847F2D-AEEC-2BE5-2534-AB541E24ABCF}"/>
                </a:ext>
              </a:extLst>
            </p:cNvPr>
            <p:cNvSpPr/>
            <p:nvPr/>
          </p:nvSpPr>
          <p:spPr>
            <a:xfrm>
              <a:off x="3480416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" name="Google Shape;2469;p78">
              <a:extLst>
                <a:ext uri="{FF2B5EF4-FFF2-40B4-BE49-F238E27FC236}">
                  <a16:creationId xmlns:a16="http://schemas.microsoft.com/office/drawing/2014/main" id="{9F9AFD75-F258-8446-761E-BCB203EE35D5}"/>
                </a:ext>
              </a:extLst>
            </p:cNvPr>
            <p:cNvSpPr/>
            <p:nvPr/>
          </p:nvSpPr>
          <p:spPr>
            <a:xfrm>
              <a:off x="3480416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" name="Google Shape;2470;p78">
              <a:extLst>
                <a:ext uri="{FF2B5EF4-FFF2-40B4-BE49-F238E27FC236}">
                  <a16:creationId xmlns:a16="http://schemas.microsoft.com/office/drawing/2014/main" id="{B7D40388-AD71-0C98-D60C-405DDA4F7F16}"/>
                </a:ext>
              </a:extLst>
            </p:cNvPr>
            <p:cNvSpPr/>
            <p:nvPr/>
          </p:nvSpPr>
          <p:spPr>
            <a:xfrm>
              <a:off x="3480250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" name="Google Shape;2471;p78">
              <a:extLst>
                <a:ext uri="{FF2B5EF4-FFF2-40B4-BE49-F238E27FC236}">
                  <a16:creationId xmlns:a16="http://schemas.microsoft.com/office/drawing/2014/main" id="{6EEC7C97-73D7-CFDF-DB09-21F19FD4ED63}"/>
                </a:ext>
              </a:extLst>
            </p:cNvPr>
            <p:cNvSpPr/>
            <p:nvPr/>
          </p:nvSpPr>
          <p:spPr>
            <a:xfrm>
              <a:off x="3480250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" name="Google Shape;2472;p78">
              <a:extLst>
                <a:ext uri="{FF2B5EF4-FFF2-40B4-BE49-F238E27FC236}">
                  <a16:creationId xmlns:a16="http://schemas.microsoft.com/office/drawing/2014/main" id="{758CE8DF-73E8-B8C8-3EC8-84DA3BC7AF3B}"/>
                </a:ext>
              </a:extLst>
            </p:cNvPr>
            <p:cNvSpPr/>
            <p:nvPr/>
          </p:nvSpPr>
          <p:spPr>
            <a:xfrm>
              <a:off x="3480416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" name="Google Shape;2473;p78">
              <a:extLst>
                <a:ext uri="{FF2B5EF4-FFF2-40B4-BE49-F238E27FC236}">
                  <a16:creationId xmlns:a16="http://schemas.microsoft.com/office/drawing/2014/main" id="{8C852DFC-FBE4-B4FF-B806-04BCE94DCBE9}"/>
                </a:ext>
              </a:extLst>
            </p:cNvPr>
            <p:cNvSpPr/>
            <p:nvPr/>
          </p:nvSpPr>
          <p:spPr>
            <a:xfrm>
              <a:off x="3480416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" name="Google Shape;2474;p78">
              <a:extLst>
                <a:ext uri="{FF2B5EF4-FFF2-40B4-BE49-F238E27FC236}">
                  <a16:creationId xmlns:a16="http://schemas.microsoft.com/office/drawing/2014/main" id="{15D48540-6589-C193-DA38-8ABAE0B97CC6}"/>
                </a:ext>
              </a:extLst>
            </p:cNvPr>
            <p:cNvSpPr/>
            <p:nvPr/>
          </p:nvSpPr>
          <p:spPr>
            <a:xfrm>
              <a:off x="3480416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" name="Google Shape;2475;p78">
              <a:extLst>
                <a:ext uri="{FF2B5EF4-FFF2-40B4-BE49-F238E27FC236}">
                  <a16:creationId xmlns:a16="http://schemas.microsoft.com/office/drawing/2014/main" id="{6BF1CFF1-CB28-D545-1195-57C8295F2157}"/>
                </a:ext>
              </a:extLst>
            </p:cNvPr>
            <p:cNvSpPr/>
            <p:nvPr/>
          </p:nvSpPr>
          <p:spPr>
            <a:xfrm>
              <a:off x="3480416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" name="Google Shape;2476;p78">
              <a:extLst>
                <a:ext uri="{FF2B5EF4-FFF2-40B4-BE49-F238E27FC236}">
                  <a16:creationId xmlns:a16="http://schemas.microsoft.com/office/drawing/2014/main" id="{1F38EFB4-8CE6-57CF-FD78-7E80DA68B167}"/>
                </a:ext>
              </a:extLst>
            </p:cNvPr>
            <p:cNvSpPr/>
            <p:nvPr/>
          </p:nvSpPr>
          <p:spPr>
            <a:xfrm>
              <a:off x="3480416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" name="Google Shape;2477;p78">
              <a:extLst>
                <a:ext uri="{FF2B5EF4-FFF2-40B4-BE49-F238E27FC236}">
                  <a16:creationId xmlns:a16="http://schemas.microsoft.com/office/drawing/2014/main" id="{56175CBC-C7D6-6FB1-EC07-4BB17B06E9F9}"/>
                </a:ext>
              </a:extLst>
            </p:cNvPr>
            <p:cNvSpPr/>
            <p:nvPr/>
          </p:nvSpPr>
          <p:spPr>
            <a:xfrm>
              <a:off x="3480416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" name="Google Shape;2478;p78">
              <a:extLst>
                <a:ext uri="{FF2B5EF4-FFF2-40B4-BE49-F238E27FC236}">
                  <a16:creationId xmlns:a16="http://schemas.microsoft.com/office/drawing/2014/main" id="{DABFDE7C-011D-183D-013F-7D5137B58045}"/>
                </a:ext>
              </a:extLst>
            </p:cNvPr>
            <p:cNvSpPr/>
            <p:nvPr/>
          </p:nvSpPr>
          <p:spPr>
            <a:xfrm>
              <a:off x="3480416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" name="Google Shape;2479;p78">
              <a:extLst>
                <a:ext uri="{FF2B5EF4-FFF2-40B4-BE49-F238E27FC236}">
                  <a16:creationId xmlns:a16="http://schemas.microsoft.com/office/drawing/2014/main" id="{C98CE26A-BC0B-84DD-7A2C-FD576C683408}"/>
                </a:ext>
              </a:extLst>
            </p:cNvPr>
            <p:cNvSpPr/>
            <p:nvPr/>
          </p:nvSpPr>
          <p:spPr>
            <a:xfrm>
              <a:off x="3480416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" name="Google Shape;2480;p78">
              <a:extLst>
                <a:ext uri="{FF2B5EF4-FFF2-40B4-BE49-F238E27FC236}">
                  <a16:creationId xmlns:a16="http://schemas.microsoft.com/office/drawing/2014/main" id="{159BAF1B-22BE-55AD-C40D-260E98E187CB}"/>
                </a:ext>
              </a:extLst>
            </p:cNvPr>
            <p:cNvSpPr/>
            <p:nvPr/>
          </p:nvSpPr>
          <p:spPr>
            <a:xfrm>
              <a:off x="3480416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" name="Google Shape;2481;p78">
              <a:extLst>
                <a:ext uri="{FF2B5EF4-FFF2-40B4-BE49-F238E27FC236}">
                  <a16:creationId xmlns:a16="http://schemas.microsoft.com/office/drawing/2014/main" id="{FD533767-7C0D-E546-3087-0ADF716EB921}"/>
                </a:ext>
              </a:extLst>
            </p:cNvPr>
            <p:cNvSpPr/>
            <p:nvPr/>
          </p:nvSpPr>
          <p:spPr>
            <a:xfrm>
              <a:off x="3480416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" name="Google Shape;2482;p78">
              <a:extLst>
                <a:ext uri="{FF2B5EF4-FFF2-40B4-BE49-F238E27FC236}">
                  <a16:creationId xmlns:a16="http://schemas.microsoft.com/office/drawing/2014/main" id="{20FE869A-BB11-E639-D149-9931D37B0F6F}"/>
                </a:ext>
              </a:extLst>
            </p:cNvPr>
            <p:cNvSpPr/>
            <p:nvPr/>
          </p:nvSpPr>
          <p:spPr>
            <a:xfrm>
              <a:off x="3480416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" name="Google Shape;2483;p78">
              <a:extLst>
                <a:ext uri="{FF2B5EF4-FFF2-40B4-BE49-F238E27FC236}">
                  <a16:creationId xmlns:a16="http://schemas.microsoft.com/office/drawing/2014/main" id="{8486B6D5-A2EF-8B6C-7611-7310D077ED1A}"/>
                </a:ext>
              </a:extLst>
            </p:cNvPr>
            <p:cNvSpPr/>
            <p:nvPr/>
          </p:nvSpPr>
          <p:spPr>
            <a:xfrm>
              <a:off x="3480416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" name="Google Shape;2484;p78">
              <a:extLst>
                <a:ext uri="{FF2B5EF4-FFF2-40B4-BE49-F238E27FC236}">
                  <a16:creationId xmlns:a16="http://schemas.microsoft.com/office/drawing/2014/main" id="{B4FD3BFE-CAED-AD19-ED05-81D4A5FA2476}"/>
                </a:ext>
              </a:extLst>
            </p:cNvPr>
            <p:cNvSpPr/>
            <p:nvPr/>
          </p:nvSpPr>
          <p:spPr>
            <a:xfrm>
              <a:off x="3480416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" name="Google Shape;2485;p78">
              <a:extLst>
                <a:ext uri="{FF2B5EF4-FFF2-40B4-BE49-F238E27FC236}">
                  <a16:creationId xmlns:a16="http://schemas.microsoft.com/office/drawing/2014/main" id="{9CB3B026-7916-4CA8-24D3-4DCE18008BE7}"/>
                </a:ext>
              </a:extLst>
            </p:cNvPr>
            <p:cNvSpPr/>
            <p:nvPr/>
          </p:nvSpPr>
          <p:spPr>
            <a:xfrm>
              <a:off x="3480416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" name="Google Shape;2486;p78">
              <a:extLst>
                <a:ext uri="{FF2B5EF4-FFF2-40B4-BE49-F238E27FC236}">
                  <a16:creationId xmlns:a16="http://schemas.microsoft.com/office/drawing/2014/main" id="{1B2F62A9-B466-4BC7-366E-5B08C189CAC4}"/>
                </a:ext>
              </a:extLst>
            </p:cNvPr>
            <p:cNvSpPr/>
            <p:nvPr/>
          </p:nvSpPr>
          <p:spPr>
            <a:xfrm>
              <a:off x="3480416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" name="Google Shape;2487;p78">
              <a:extLst>
                <a:ext uri="{FF2B5EF4-FFF2-40B4-BE49-F238E27FC236}">
                  <a16:creationId xmlns:a16="http://schemas.microsoft.com/office/drawing/2014/main" id="{7DAF7688-FF47-6B8C-72B0-2FB5B7B07A40}"/>
                </a:ext>
              </a:extLst>
            </p:cNvPr>
            <p:cNvSpPr/>
            <p:nvPr/>
          </p:nvSpPr>
          <p:spPr>
            <a:xfrm>
              <a:off x="3480416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" name="Google Shape;2488;p78">
              <a:extLst>
                <a:ext uri="{FF2B5EF4-FFF2-40B4-BE49-F238E27FC236}">
                  <a16:creationId xmlns:a16="http://schemas.microsoft.com/office/drawing/2014/main" id="{9D0FEA19-C1E3-87F6-805F-13DDD8356B16}"/>
                </a:ext>
              </a:extLst>
            </p:cNvPr>
            <p:cNvSpPr/>
            <p:nvPr/>
          </p:nvSpPr>
          <p:spPr>
            <a:xfrm>
              <a:off x="3480416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" name="Google Shape;2489;p78">
              <a:extLst>
                <a:ext uri="{FF2B5EF4-FFF2-40B4-BE49-F238E27FC236}">
                  <a16:creationId xmlns:a16="http://schemas.microsoft.com/office/drawing/2014/main" id="{4C3F71E6-E76A-F954-3813-E163D10961E7}"/>
                </a:ext>
              </a:extLst>
            </p:cNvPr>
            <p:cNvSpPr/>
            <p:nvPr/>
          </p:nvSpPr>
          <p:spPr>
            <a:xfrm>
              <a:off x="3379161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" name="Google Shape;2490;p78">
              <a:extLst>
                <a:ext uri="{FF2B5EF4-FFF2-40B4-BE49-F238E27FC236}">
                  <a16:creationId xmlns:a16="http://schemas.microsoft.com/office/drawing/2014/main" id="{DEB3ED1A-F939-B18D-D4D0-C8141D3B41B5}"/>
                </a:ext>
              </a:extLst>
            </p:cNvPr>
            <p:cNvSpPr/>
            <p:nvPr/>
          </p:nvSpPr>
          <p:spPr>
            <a:xfrm>
              <a:off x="3379161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" name="Google Shape;2491;p78">
              <a:extLst>
                <a:ext uri="{FF2B5EF4-FFF2-40B4-BE49-F238E27FC236}">
                  <a16:creationId xmlns:a16="http://schemas.microsoft.com/office/drawing/2014/main" id="{3B1A241A-CD5C-FB62-BB0B-E47A4A916574}"/>
                </a:ext>
              </a:extLst>
            </p:cNvPr>
            <p:cNvSpPr/>
            <p:nvPr/>
          </p:nvSpPr>
          <p:spPr>
            <a:xfrm>
              <a:off x="3379161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" name="Google Shape;2492;p78">
              <a:extLst>
                <a:ext uri="{FF2B5EF4-FFF2-40B4-BE49-F238E27FC236}">
                  <a16:creationId xmlns:a16="http://schemas.microsoft.com/office/drawing/2014/main" id="{12ECDEC6-96AB-0185-F842-BB6204FE0915}"/>
                </a:ext>
              </a:extLst>
            </p:cNvPr>
            <p:cNvSpPr/>
            <p:nvPr/>
          </p:nvSpPr>
          <p:spPr>
            <a:xfrm>
              <a:off x="3379161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" name="Google Shape;2493;p78">
              <a:extLst>
                <a:ext uri="{FF2B5EF4-FFF2-40B4-BE49-F238E27FC236}">
                  <a16:creationId xmlns:a16="http://schemas.microsoft.com/office/drawing/2014/main" id="{78A7067D-EAB8-FEF2-4905-DEF8253C4A24}"/>
                </a:ext>
              </a:extLst>
            </p:cNvPr>
            <p:cNvSpPr/>
            <p:nvPr/>
          </p:nvSpPr>
          <p:spPr>
            <a:xfrm>
              <a:off x="3379161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" name="Google Shape;2494;p78">
              <a:extLst>
                <a:ext uri="{FF2B5EF4-FFF2-40B4-BE49-F238E27FC236}">
                  <a16:creationId xmlns:a16="http://schemas.microsoft.com/office/drawing/2014/main" id="{E6EBBCAE-EB74-199E-1553-180B9A8618AE}"/>
                </a:ext>
              </a:extLst>
            </p:cNvPr>
            <p:cNvSpPr/>
            <p:nvPr/>
          </p:nvSpPr>
          <p:spPr>
            <a:xfrm>
              <a:off x="3379161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" name="Google Shape;2495;p78">
              <a:extLst>
                <a:ext uri="{FF2B5EF4-FFF2-40B4-BE49-F238E27FC236}">
                  <a16:creationId xmlns:a16="http://schemas.microsoft.com/office/drawing/2014/main" id="{9141B7D8-9B18-4AA2-0656-BFDEEB02CF8B}"/>
                </a:ext>
              </a:extLst>
            </p:cNvPr>
            <p:cNvSpPr/>
            <p:nvPr/>
          </p:nvSpPr>
          <p:spPr>
            <a:xfrm>
              <a:off x="3379161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" name="Google Shape;2496;p78">
              <a:extLst>
                <a:ext uri="{FF2B5EF4-FFF2-40B4-BE49-F238E27FC236}">
                  <a16:creationId xmlns:a16="http://schemas.microsoft.com/office/drawing/2014/main" id="{F29D9B0A-F7ED-007D-FE7D-77983A1D4267}"/>
                </a:ext>
              </a:extLst>
            </p:cNvPr>
            <p:cNvSpPr/>
            <p:nvPr/>
          </p:nvSpPr>
          <p:spPr>
            <a:xfrm>
              <a:off x="3379161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" name="Google Shape;2497;p78">
              <a:extLst>
                <a:ext uri="{FF2B5EF4-FFF2-40B4-BE49-F238E27FC236}">
                  <a16:creationId xmlns:a16="http://schemas.microsoft.com/office/drawing/2014/main" id="{B45CEF00-9F9E-BD72-D07A-CEF68451E86D}"/>
                </a:ext>
              </a:extLst>
            </p:cNvPr>
            <p:cNvSpPr/>
            <p:nvPr/>
          </p:nvSpPr>
          <p:spPr>
            <a:xfrm>
              <a:off x="3379161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" name="Google Shape;2498;p78">
              <a:extLst>
                <a:ext uri="{FF2B5EF4-FFF2-40B4-BE49-F238E27FC236}">
                  <a16:creationId xmlns:a16="http://schemas.microsoft.com/office/drawing/2014/main" id="{DE994239-6BEE-7AD9-A237-2FBD5463A42C}"/>
                </a:ext>
              </a:extLst>
            </p:cNvPr>
            <p:cNvSpPr/>
            <p:nvPr/>
          </p:nvSpPr>
          <p:spPr>
            <a:xfrm>
              <a:off x="3379161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" name="Google Shape;2499;p78">
              <a:extLst>
                <a:ext uri="{FF2B5EF4-FFF2-40B4-BE49-F238E27FC236}">
                  <a16:creationId xmlns:a16="http://schemas.microsoft.com/office/drawing/2014/main" id="{608EA083-8EB0-0CED-08DB-DACC20F59AB8}"/>
                </a:ext>
              </a:extLst>
            </p:cNvPr>
            <p:cNvSpPr/>
            <p:nvPr/>
          </p:nvSpPr>
          <p:spPr>
            <a:xfrm>
              <a:off x="3379161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" name="Google Shape;2500;p78">
              <a:extLst>
                <a:ext uri="{FF2B5EF4-FFF2-40B4-BE49-F238E27FC236}">
                  <a16:creationId xmlns:a16="http://schemas.microsoft.com/office/drawing/2014/main" id="{64FD9F14-14B1-1483-FB57-4F2C91DF41CF}"/>
                </a:ext>
              </a:extLst>
            </p:cNvPr>
            <p:cNvSpPr/>
            <p:nvPr/>
          </p:nvSpPr>
          <p:spPr>
            <a:xfrm>
              <a:off x="3379161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" name="Google Shape;2501;p78">
              <a:extLst>
                <a:ext uri="{FF2B5EF4-FFF2-40B4-BE49-F238E27FC236}">
                  <a16:creationId xmlns:a16="http://schemas.microsoft.com/office/drawing/2014/main" id="{35D4BF95-BC77-0EEE-4E2C-DD3E6022D582}"/>
                </a:ext>
              </a:extLst>
            </p:cNvPr>
            <p:cNvSpPr/>
            <p:nvPr/>
          </p:nvSpPr>
          <p:spPr>
            <a:xfrm>
              <a:off x="3379161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" name="Google Shape;2502;p78">
              <a:extLst>
                <a:ext uri="{FF2B5EF4-FFF2-40B4-BE49-F238E27FC236}">
                  <a16:creationId xmlns:a16="http://schemas.microsoft.com/office/drawing/2014/main" id="{CCA07337-922D-822B-F818-6C83B0D9F12E}"/>
                </a:ext>
              </a:extLst>
            </p:cNvPr>
            <p:cNvSpPr/>
            <p:nvPr/>
          </p:nvSpPr>
          <p:spPr>
            <a:xfrm>
              <a:off x="3379161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" name="Google Shape;2503;p78">
              <a:extLst>
                <a:ext uri="{FF2B5EF4-FFF2-40B4-BE49-F238E27FC236}">
                  <a16:creationId xmlns:a16="http://schemas.microsoft.com/office/drawing/2014/main" id="{E02CEEB2-6217-E344-44CA-0CAC819F5146}"/>
                </a:ext>
              </a:extLst>
            </p:cNvPr>
            <p:cNvSpPr/>
            <p:nvPr/>
          </p:nvSpPr>
          <p:spPr>
            <a:xfrm>
              <a:off x="337916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" name="Google Shape;2504;p78">
              <a:extLst>
                <a:ext uri="{FF2B5EF4-FFF2-40B4-BE49-F238E27FC236}">
                  <a16:creationId xmlns:a16="http://schemas.microsoft.com/office/drawing/2014/main" id="{B448F25B-16CD-AAAB-47F3-8C132E27931D}"/>
                </a:ext>
              </a:extLst>
            </p:cNvPr>
            <p:cNvSpPr/>
            <p:nvPr/>
          </p:nvSpPr>
          <p:spPr>
            <a:xfrm>
              <a:off x="337916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" name="Google Shape;2505;p78">
              <a:extLst>
                <a:ext uri="{FF2B5EF4-FFF2-40B4-BE49-F238E27FC236}">
                  <a16:creationId xmlns:a16="http://schemas.microsoft.com/office/drawing/2014/main" id="{077F4299-B5BF-D591-3707-74A80A53028E}"/>
                </a:ext>
              </a:extLst>
            </p:cNvPr>
            <p:cNvSpPr/>
            <p:nvPr/>
          </p:nvSpPr>
          <p:spPr>
            <a:xfrm>
              <a:off x="3379161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" name="Google Shape;2506;p78">
              <a:extLst>
                <a:ext uri="{FF2B5EF4-FFF2-40B4-BE49-F238E27FC236}">
                  <a16:creationId xmlns:a16="http://schemas.microsoft.com/office/drawing/2014/main" id="{53E6AFEA-9A3B-3B14-8F91-281839984821}"/>
                </a:ext>
              </a:extLst>
            </p:cNvPr>
            <p:cNvSpPr/>
            <p:nvPr/>
          </p:nvSpPr>
          <p:spPr>
            <a:xfrm>
              <a:off x="3379161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" name="Google Shape;2507;p78">
              <a:extLst>
                <a:ext uri="{FF2B5EF4-FFF2-40B4-BE49-F238E27FC236}">
                  <a16:creationId xmlns:a16="http://schemas.microsoft.com/office/drawing/2014/main" id="{1B25C608-0AB8-F582-3ED2-67E2C64E7A01}"/>
                </a:ext>
              </a:extLst>
            </p:cNvPr>
            <p:cNvSpPr/>
            <p:nvPr/>
          </p:nvSpPr>
          <p:spPr>
            <a:xfrm>
              <a:off x="327787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" name="Google Shape;2508;p78">
              <a:extLst>
                <a:ext uri="{FF2B5EF4-FFF2-40B4-BE49-F238E27FC236}">
                  <a16:creationId xmlns:a16="http://schemas.microsoft.com/office/drawing/2014/main" id="{53C5984F-95C3-AA4F-751D-4E2F7A4E9F9B}"/>
                </a:ext>
              </a:extLst>
            </p:cNvPr>
            <p:cNvSpPr/>
            <p:nvPr/>
          </p:nvSpPr>
          <p:spPr>
            <a:xfrm>
              <a:off x="327787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" name="Google Shape;2509;p78">
              <a:extLst>
                <a:ext uri="{FF2B5EF4-FFF2-40B4-BE49-F238E27FC236}">
                  <a16:creationId xmlns:a16="http://schemas.microsoft.com/office/drawing/2014/main" id="{73E2967D-7BCA-C910-446C-AF97B1FBD533}"/>
                </a:ext>
              </a:extLst>
            </p:cNvPr>
            <p:cNvSpPr/>
            <p:nvPr/>
          </p:nvSpPr>
          <p:spPr>
            <a:xfrm>
              <a:off x="327787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" name="Google Shape;2510;p78">
              <a:extLst>
                <a:ext uri="{FF2B5EF4-FFF2-40B4-BE49-F238E27FC236}">
                  <a16:creationId xmlns:a16="http://schemas.microsoft.com/office/drawing/2014/main" id="{F9BB241A-0337-4F40-72CE-42317BBC5568}"/>
                </a:ext>
              </a:extLst>
            </p:cNvPr>
            <p:cNvSpPr/>
            <p:nvPr/>
          </p:nvSpPr>
          <p:spPr>
            <a:xfrm>
              <a:off x="327787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" name="Google Shape;2511;p78">
              <a:extLst>
                <a:ext uri="{FF2B5EF4-FFF2-40B4-BE49-F238E27FC236}">
                  <a16:creationId xmlns:a16="http://schemas.microsoft.com/office/drawing/2014/main" id="{9F809083-9E5C-A051-2177-BC211EDF6647}"/>
                </a:ext>
              </a:extLst>
            </p:cNvPr>
            <p:cNvSpPr/>
            <p:nvPr/>
          </p:nvSpPr>
          <p:spPr>
            <a:xfrm>
              <a:off x="327787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5" name="Google Shape;2512;p78">
              <a:extLst>
                <a:ext uri="{FF2B5EF4-FFF2-40B4-BE49-F238E27FC236}">
                  <a16:creationId xmlns:a16="http://schemas.microsoft.com/office/drawing/2014/main" id="{8CA3CC98-7A87-20EF-0BA3-FF0D9B0309EA}"/>
                </a:ext>
              </a:extLst>
            </p:cNvPr>
            <p:cNvSpPr/>
            <p:nvPr/>
          </p:nvSpPr>
          <p:spPr>
            <a:xfrm>
              <a:off x="327787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" name="Google Shape;2513;p78">
              <a:extLst>
                <a:ext uri="{FF2B5EF4-FFF2-40B4-BE49-F238E27FC236}">
                  <a16:creationId xmlns:a16="http://schemas.microsoft.com/office/drawing/2014/main" id="{8AC93C6D-A486-DC69-9124-AD077B1C0F17}"/>
                </a:ext>
              </a:extLst>
            </p:cNvPr>
            <p:cNvSpPr/>
            <p:nvPr/>
          </p:nvSpPr>
          <p:spPr>
            <a:xfrm>
              <a:off x="3277873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" name="Google Shape;2514;p78">
              <a:extLst>
                <a:ext uri="{FF2B5EF4-FFF2-40B4-BE49-F238E27FC236}">
                  <a16:creationId xmlns:a16="http://schemas.microsoft.com/office/drawing/2014/main" id="{2C68DDD4-E4B1-9B98-CF89-39DB4C761EBE}"/>
                </a:ext>
              </a:extLst>
            </p:cNvPr>
            <p:cNvSpPr/>
            <p:nvPr/>
          </p:nvSpPr>
          <p:spPr>
            <a:xfrm>
              <a:off x="3277873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8" name="Google Shape;2515;p78">
              <a:extLst>
                <a:ext uri="{FF2B5EF4-FFF2-40B4-BE49-F238E27FC236}">
                  <a16:creationId xmlns:a16="http://schemas.microsoft.com/office/drawing/2014/main" id="{E4A54A10-0C89-DA05-9558-4DB85832B259}"/>
                </a:ext>
              </a:extLst>
            </p:cNvPr>
            <p:cNvSpPr/>
            <p:nvPr/>
          </p:nvSpPr>
          <p:spPr>
            <a:xfrm>
              <a:off x="3277873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9" name="Google Shape;2516;p78">
              <a:extLst>
                <a:ext uri="{FF2B5EF4-FFF2-40B4-BE49-F238E27FC236}">
                  <a16:creationId xmlns:a16="http://schemas.microsoft.com/office/drawing/2014/main" id="{66CF5D0E-8E82-CDB7-60AA-0865C6066762}"/>
                </a:ext>
              </a:extLst>
            </p:cNvPr>
            <p:cNvSpPr/>
            <p:nvPr/>
          </p:nvSpPr>
          <p:spPr>
            <a:xfrm>
              <a:off x="327787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0" name="Google Shape;2517;p78">
              <a:extLst>
                <a:ext uri="{FF2B5EF4-FFF2-40B4-BE49-F238E27FC236}">
                  <a16:creationId xmlns:a16="http://schemas.microsoft.com/office/drawing/2014/main" id="{018A0B87-0D13-CD6B-4A29-C63FEB259EB8}"/>
                </a:ext>
              </a:extLst>
            </p:cNvPr>
            <p:cNvSpPr/>
            <p:nvPr/>
          </p:nvSpPr>
          <p:spPr>
            <a:xfrm>
              <a:off x="327787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" name="Google Shape;2518;p78">
              <a:extLst>
                <a:ext uri="{FF2B5EF4-FFF2-40B4-BE49-F238E27FC236}">
                  <a16:creationId xmlns:a16="http://schemas.microsoft.com/office/drawing/2014/main" id="{5C0D64D7-FD92-C871-58D1-050D40313103}"/>
                </a:ext>
              </a:extLst>
            </p:cNvPr>
            <p:cNvSpPr/>
            <p:nvPr/>
          </p:nvSpPr>
          <p:spPr>
            <a:xfrm>
              <a:off x="327787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" name="Google Shape;2519;p78">
              <a:extLst>
                <a:ext uri="{FF2B5EF4-FFF2-40B4-BE49-F238E27FC236}">
                  <a16:creationId xmlns:a16="http://schemas.microsoft.com/office/drawing/2014/main" id="{A1620CFB-B907-20B6-58B6-0B73C0670399}"/>
                </a:ext>
              </a:extLst>
            </p:cNvPr>
            <p:cNvSpPr/>
            <p:nvPr/>
          </p:nvSpPr>
          <p:spPr>
            <a:xfrm>
              <a:off x="327787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3" name="Google Shape;2520;p78">
              <a:extLst>
                <a:ext uri="{FF2B5EF4-FFF2-40B4-BE49-F238E27FC236}">
                  <a16:creationId xmlns:a16="http://schemas.microsoft.com/office/drawing/2014/main" id="{199B618F-AB68-2495-83FD-266224F90AF3}"/>
                </a:ext>
              </a:extLst>
            </p:cNvPr>
            <p:cNvSpPr/>
            <p:nvPr/>
          </p:nvSpPr>
          <p:spPr>
            <a:xfrm>
              <a:off x="327787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" name="Google Shape;2521;p78">
              <a:extLst>
                <a:ext uri="{FF2B5EF4-FFF2-40B4-BE49-F238E27FC236}">
                  <a16:creationId xmlns:a16="http://schemas.microsoft.com/office/drawing/2014/main" id="{05DEF88E-A98B-85F2-11DA-1E5B961CB543}"/>
                </a:ext>
              </a:extLst>
            </p:cNvPr>
            <p:cNvSpPr/>
            <p:nvPr/>
          </p:nvSpPr>
          <p:spPr>
            <a:xfrm>
              <a:off x="3277873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" name="Google Shape;2522;p78">
              <a:extLst>
                <a:ext uri="{FF2B5EF4-FFF2-40B4-BE49-F238E27FC236}">
                  <a16:creationId xmlns:a16="http://schemas.microsoft.com/office/drawing/2014/main" id="{6353A049-8377-7F8F-4B98-0729B48E682B}"/>
                </a:ext>
              </a:extLst>
            </p:cNvPr>
            <p:cNvSpPr/>
            <p:nvPr/>
          </p:nvSpPr>
          <p:spPr>
            <a:xfrm>
              <a:off x="3277873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" name="Google Shape;2523;p78">
              <a:extLst>
                <a:ext uri="{FF2B5EF4-FFF2-40B4-BE49-F238E27FC236}">
                  <a16:creationId xmlns:a16="http://schemas.microsoft.com/office/drawing/2014/main" id="{B5144479-81DE-0131-0B77-831369DE55B8}"/>
                </a:ext>
              </a:extLst>
            </p:cNvPr>
            <p:cNvSpPr/>
            <p:nvPr/>
          </p:nvSpPr>
          <p:spPr>
            <a:xfrm>
              <a:off x="3277873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7" name="Google Shape;2524;p78">
              <a:extLst>
                <a:ext uri="{FF2B5EF4-FFF2-40B4-BE49-F238E27FC236}">
                  <a16:creationId xmlns:a16="http://schemas.microsoft.com/office/drawing/2014/main" id="{C781C145-312A-1812-932F-4C4F90836102}"/>
                </a:ext>
              </a:extLst>
            </p:cNvPr>
            <p:cNvSpPr/>
            <p:nvPr/>
          </p:nvSpPr>
          <p:spPr>
            <a:xfrm>
              <a:off x="3277873" y="1259495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8" name="Google Shape;2525;p78">
              <a:extLst>
                <a:ext uri="{FF2B5EF4-FFF2-40B4-BE49-F238E27FC236}">
                  <a16:creationId xmlns:a16="http://schemas.microsoft.com/office/drawing/2014/main" id="{F706306E-F259-6D4E-D2C6-265F7739AE58}"/>
                </a:ext>
              </a:extLst>
            </p:cNvPr>
            <p:cNvSpPr/>
            <p:nvPr/>
          </p:nvSpPr>
          <p:spPr>
            <a:xfrm>
              <a:off x="3176883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9" name="Google Shape;2526;p78">
              <a:extLst>
                <a:ext uri="{FF2B5EF4-FFF2-40B4-BE49-F238E27FC236}">
                  <a16:creationId xmlns:a16="http://schemas.microsoft.com/office/drawing/2014/main" id="{60FBBB68-F258-6252-3596-D911294D7646}"/>
                </a:ext>
              </a:extLst>
            </p:cNvPr>
            <p:cNvSpPr/>
            <p:nvPr/>
          </p:nvSpPr>
          <p:spPr>
            <a:xfrm>
              <a:off x="3176883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0" name="Google Shape;2527;p78">
              <a:extLst>
                <a:ext uri="{FF2B5EF4-FFF2-40B4-BE49-F238E27FC236}">
                  <a16:creationId xmlns:a16="http://schemas.microsoft.com/office/drawing/2014/main" id="{79BA5E41-680C-794A-CA1A-71A5992F60BC}"/>
                </a:ext>
              </a:extLst>
            </p:cNvPr>
            <p:cNvSpPr/>
            <p:nvPr/>
          </p:nvSpPr>
          <p:spPr>
            <a:xfrm>
              <a:off x="3176883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1" name="Google Shape;2528;p78">
              <a:extLst>
                <a:ext uri="{FF2B5EF4-FFF2-40B4-BE49-F238E27FC236}">
                  <a16:creationId xmlns:a16="http://schemas.microsoft.com/office/drawing/2014/main" id="{3191CB30-6A2E-C0E8-D144-15220193CF2E}"/>
                </a:ext>
              </a:extLst>
            </p:cNvPr>
            <p:cNvSpPr/>
            <p:nvPr/>
          </p:nvSpPr>
          <p:spPr>
            <a:xfrm>
              <a:off x="3176883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" name="Google Shape;2529;p78">
              <a:extLst>
                <a:ext uri="{FF2B5EF4-FFF2-40B4-BE49-F238E27FC236}">
                  <a16:creationId xmlns:a16="http://schemas.microsoft.com/office/drawing/2014/main" id="{27C6DDEE-18A5-77EB-73F2-8106E8912696}"/>
                </a:ext>
              </a:extLst>
            </p:cNvPr>
            <p:cNvSpPr/>
            <p:nvPr/>
          </p:nvSpPr>
          <p:spPr>
            <a:xfrm>
              <a:off x="3176883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" name="Google Shape;2530;p78">
              <a:extLst>
                <a:ext uri="{FF2B5EF4-FFF2-40B4-BE49-F238E27FC236}">
                  <a16:creationId xmlns:a16="http://schemas.microsoft.com/office/drawing/2014/main" id="{B016976B-2BD6-F83C-7F6B-E9B18DBC3071}"/>
                </a:ext>
              </a:extLst>
            </p:cNvPr>
            <p:cNvSpPr/>
            <p:nvPr/>
          </p:nvSpPr>
          <p:spPr>
            <a:xfrm>
              <a:off x="3176883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" name="Google Shape;2531;p78">
              <a:extLst>
                <a:ext uri="{FF2B5EF4-FFF2-40B4-BE49-F238E27FC236}">
                  <a16:creationId xmlns:a16="http://schemas.microsoft.com/office/drawing/2014/main" id="{9BA5D8F6-B6BC-C1F4-25E5-F12FF29623DB}"/>
                </a:ext>
              </a:extLst>
            </p:cNvPr>
            <p:cNvSpPr/>
            <p:nvPr/>
          </p:nvSpPr>
          <p:spPr>
            <a:xfrm>
              <a:off x="3176883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" name="Google Shape;2532;p78">
              <a:extLst>
                <a:ext uri="{FF2B5EF4-FFF2-40B4-BE49-F238E27FC236}">
                  <a16:creationId xmlns:a16="http://schemas.microsoft.com/office/drawing/2014/main" id="{6E4E421E-B15F-57E0-EC6C-75EB3AF71F42}"/>
                </a:ext>
              </a:extLst>
            </p:cNvPr>
            <p:cNvSpPr/>
            <p:nvPr/>
          </p:nvSpPr>
          <p:spPr>
            <a:xfrm>
              <a:off x="3176883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6" name="Google Shape;2533;p78">
              <a:extLst>
                <a:ext uri="{FF2B5EF4-FFF2-40B4-BE49-F238E27FC236}">
                  <a16:creationId xmlns:a16="http://schemas.microsoft.com/office/drawing/2014/main" id="{78E621E5-08E2-B175-2C47-50993AFCFC0C}"/>
                </a:ext>
              </a:extLst>
            </p:cNvPr>
            <p:cNvSpPr/>
            <p:nvPr/>
          </p:nvSpPr>
          <p:spPr>
            <a:xfrm>
              <a:off x="317688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" name="Google Shape;2534;p78">
              <a:extLst>
                <a:ext uri="{FF2B5EF4-FFF2-40B4-BE49-F238E27FC236}">
                  <a16:creationId xmlns:a16="http://schemas.microsoft.com/office/drawing/2014/main" id="{8AC401C2-78E1-A028-FDD0-E32E6AD97F05}"/>
                </a:ext>
              </a:extLst>
            </p:cNvPr>
            <p:cNvSpPr/>
            <p:nvPr/>
          </p:nvSpPr>
          <p:spPr>
            <a:xfrm>
              <a:off x="3176883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" name="Google Shape;2535;p78">
              <a:extLst>
                <a:ext uri="{FF2B5EF4-FFF2-40B4-BE49-F238E27FC236}">
                  <a16:creationId xmlns:a16="http://schemas.microsoft.com/office/drawing/2014/main" id="{99EF29BA-7892-8975-D8D8-D7C193487EF5}"/>
                </a:ext>
              </a:extLst>
            </p:cNvPr>
            <p:cNvSpPr/>
            <p:nvPr/>
          </p:nvSpPr>
          <p:spPr>
            <a:xfrm>
              <a:off x="317688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" name="Google Shape;2536;p78">
              <a:extLst>
                <a:ext uri="{FF2B5EF4-FFF2-40B4-BE49-F238E27FC236}">
                  <a16:creationId xmlns:a16="http://schemas.microsoft.com/office/drawing/2014/main" id="{AFCF1CD5-C701-9FF1-9386-BB5D4EF00E7B}"/>
                </a:ext>
              </a:extLst>
            </p:cNvPr>
            <p:cNvSpPr/>
            <p:nvPr/>
          </p:nvSpPr>
          <p:spPr>
            <a:xfrm>
              <a:off x="317688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" name="Google Shape;2537;p78">
              <a:extLst>
                <a:ext uri="{FF2B5EF4-FFF2-40B4-BE49-F238E27FC236}">
                  <a16:creationId xmlns:a16="http://schemas.microsoft.com/office/drawing/2014/main" id="{8A8C46A4-01FF-4353-A4FE-3982D97DAC9F}"/>
                </a:ext>
              </a:extLst>
            </p:cNvPr>
            <p:cNvSpPr/>
            <p:nvPr/>
          </p:nvSpPr>
          <p:spPr>
            <a:xfrm>
              <a:off x="3176883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" name="Google Shape;2538;p78">
              <a:extLst>
                <a:ext uri="{FF2B5EF4-FFF2-40B4-BE49-F238E27FC236}">
                  <a16:creationId xmlns:a16="http://schemas.microsoft.com/office/drawing/2014/main" id="{77DB1624-5B7A-B1E2-0D06-4BCC5920A00B}"/>
                </a:ext>
              </a:extLst>
            </p:cNvPr>
            <p:cNvSpPr/>
            <p:nvPr/>
          </p:nvSpPr>
          <p:spPr>
            <a:xfrm>
              <a:off x="3176883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" name="Google Shape;2539;p78">
              <a:extLst>
                <a:ext uri="{FF2B5EF4-FFF2-40B4-BE49-F238E27FC236}">
                  <a16:creationId xmlns:a16="http://schemas.microsoft.com/office/drawing/2014/main" id="{82DA7DA6-31B6-2785-C26B-6F3AA0C2D965}"/>
                </a:ext>
              </a:extLst>
            </p:cNvPr>
            <p:cNvSpPr/>
            <p:nvPr/>
          </p:nvSpPr>
          <p:spPr>
            <a:xfrm>
              <a:off x="3176883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" name="Google Shape;2540;p78">
              <a:extLst>
                <a:ext uri="{FF2B5EF4-FFF2-40B4-BE49-F238E27FC236}">
                  <a16:creationId xmlns:a16="http://schemas.microsoft.com/office/drawing/2014/main" id="{30851102-CB6B-A80E-6C2F-1FB32878A932}"/>
                </a:ext>
              </a:extLst>
            </p:cNvPr>
            <p:cNvSpPr/>
            <p:nvPr/>
          </p:nvSpPr>
          <p:spPr>
            <a:xfrm>
              <a:off x="3176883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4" name="Google Shape;2541;p78">
              <a:extLst>
                <a:ext uri="{FF2B5EF4-FFF2-40B4-BE49-F238E27FC236}">
                  <a16:creationId xmlns:a16="http://schemas.microsoft.com/office/drawing/2014/main" id="{9C98A48F-8CBD-2AC7-2392-3518F6EE1524}"/>
                </a:ext>
              </a:extLst>
            </p:cNvPr>
            <p:cNvSpPr/>
            <p:nvPr/>
          </p:nvSpPr>
          <p:spPr>
            <a:xfrm>
              <a:off x="307559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5" name="Google Shape;2542;p78">
              <a:extLst>
                <a:ext uri="{FF2B5EF4-FFF2-40B4-BE49-F238E27FC236}">
                  <a16:creationId xmlns:a16="http://schemas.microsoft.com/office/drawing/2014/main" id="{FEBB7452-D0B8-449B-641B-1B959DEC0F95}"/>
                </a:ext>
              </a:extLst>
            </p:cNvPr>
            <p:cNvSpPr/>
            <p:nvPr/>
          </p:nvSpPr>
          <p:spPr>
            <a:xfrm>
              <a:off x="307559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6" name="Google Shape;2543;p78">
              <a:extLst>
                <a:ext uri="{FF2B5EF4-FFF2-40B4-BE49-F238E27FC236}">
                  <a16:creationId xmlns:a16="http://schemas.microsoft.com/office/drawing/2014/main" id="{BBB07BAD-FEAC-1C97-69C2-5DA22CEB9FD3}"/>
                </a:ext>
              </a:extLst>
            </p:cNvPr>
            <p:cNvSpPr/>
            <p:nvPr/>
          </p:nvSpPr>
          <p:spPr>
            <a:xfrm>
              <a:off x="307559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7" name="Google Shape;2544;p78">
              <a:extLst>
                <a:ext uri="{FF2B5EF4-FFF2-40B4-BE49-F238E27FC236}">
                  <a16:creationId xmlns:a16="http://schemas.microsoft.com/office/drawing/2014/main" id="{40BACD3E-53B1-11F9-8E83-3CB2E4A45BAE}"/>
                </a:ext>
              </a:extLst>
            </p:cNvPr>
            <p:cNvSpPr/>
            <p:nvPr/>
          </p:nvSpPr>
          <p:spPr>
            <a:xfrm>
              <a:off x="3075595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8" name="Google Shape;2545;p78">
              <a:extLst>
                <a:ext uri="{FF2B5EF4-FFF2-40B4-BE49-F238E27FC236}">
                  <a16:creationId xmlns:a16="http://schemas.microsoft.com/office/drawing/2014/main" id="{E03978AD-1823-E833-0EC8-08BD9DB3296F}"/>
                </a:ext>
              </a:extLst>
            </p:cNvPr>
            <p:cNvSpPr/>
            <p:nvPr/>
          </p:nvSpPr>
          <p:spPr>
            <a:xfrm>
              <a:off x="3075595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9" name="Google Shape;2546;p78">
              <a:extLst>
                <a:ext uri="{FF2B5EF4-FFF2-40B4-BE49-F238E27FC236}">
                  <a16:creationId xmlns:a16="http://schemas.microsoft.com/office/drawing/2014/main" id="{378746B8-4E8D-ED93-E8D8-AFE9F3C4909E}"/>
                </a:ext>
              </a:extLst>
            </p:cNvPr>
            <p:cNvSpPr/>
            <p:nvPr/>
          </p:nvSpPr>
          <p:spPr>
            <a:xfrm>
              <a:off x="3075595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" name="Google Shape;2547;p78">
              <a:extLst>
                <a:ext uri="{FF2B5EF4-FFF2-40B4-BE49-F238E27FC236}">
                  <a16:creationId xmlns:a16="http://schemas.microsoft.com/office/drawing/2014/main" id="{29BACCE5-196D-8941-0829-4A853DDC1093}"/>
                </a:ext>
              </a:extLst>
            </p:cNvPr>
            <p:cNvSpPr/>
            <p:nvPr/>
          </p:nvSpPr>
          <p:spPr>
            <a:xfrm>
              <a:off x="3075595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1" name="Google Shape;2548;p78">
              <a:extLst>
                <a:ext uri="{FF2B5EF4-FFF2-40B4-BE49-F238E27FC236}">
                  <a16:creationId xmlns:a16="http://schemas.microsoft.com/office/drawing/2014/main" id="{521AF5C5-1BE6-301E-6F14-8BC1A5ADAEE8}"/>
                </a:ext>
              </a:extLst>
            </p:cNvPr>
            <p:cNvSpPr/>
            <p:nvPr/>
          </p:nvSpPr>
          <p:spPr>
            <a:xfrm>
              <a:off x="3075595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2" name="Google Shape;2549;p78">
              <a:extLst>
                <a:ext uri="{FF2B5EF4-FFF2-40B4-BE49-F238E27FC236}">
                  <a16:creationId xmlns:a16="http://schemas.microsoft.com/office/drawing/2014/main" id="{5046ED84-A12F-B80E-15D2-FBBAE91492A1}"/>
                </a:ext>
              </a:extLst>
            </p:cNvPr>
            <p:cNvSpPr/>
            <p:nvPr/>
          </p:nvSpPr>
          <p:spPr>
            <a:xfrm>
              <a:off x="307559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3" name="Google Shape;2550;p78">
              <a:extLst>
                <a:ext uri="{FF2B5EF4-FFF2-40B4-BE49-F238E27FC236}">
                  <a16:creationId xmlns:a16="http://schemas.microsoft.com/office/drawing/2014/main" id="{C522E322-EB1A-50F8-059D-F36D36DBE981}"/>
                </a:ext>
              </a:extLst>
            </p:cNvPr>
            <p:cNvSpPr/>
            <p:nvPr/>
          </p:nvSpPr>
          <p:spPr>
            <a:xfrm>
              <a:off x="307559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4" name="Google Shape;2551;p78">
              <a:extLst>
                <a:ext uri="{FF2B5EF4-FFF2-40B4-BE49-F238E27FC236}">
                  <a16:creationId xmlns:a16="http://schemas.microsoft.com/office/drawing/2014/main" id="{4B7DECC8-EDF5-814A-DBBE-8A7E19AD92E7}"/>
                </a:ext>
              </a:extLst>
            </p:cNvPr>
            <p:cNvSpPr/>
            <p:nvPr/>
          </p:nvSpPr>
          <p:spPr>
            <a:xfrm>
              <a:off x="307559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5" name="Google Shape;2552;p78">
              <a:extLst>
                <a:ext uri="{FF2B5EF4-FFF2-40B4-BE49-F238E27FC236}">
                  <a16:creationId xmlns:a16="http://schemas.microsoft.com/office/drawing/2014/main" id="{F622ED13-89EF-7161-0DBF-D3ADC87CD9DE}"/>
                </a:ext>
              </a:extLst>
            </p:cNvPr>
            <p:cNvSpPr/>
            <p:nvPr/>
          </p:nvSpPr>
          <p:spPr>
            <a:xfrm>
              <a:off x="307559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6" name="Google Shape;2553;p78">
              <a:extLst>
                <a:ext uri="{FF2B5EF4-FFF2-40B4-BE49-F238E27FC236}">
                  <a16:creationId xmlns:a16="http://schemas.microsoft.com/office/drawing/2014/main" id="{C183FDF1-8931-D5F2-E12D-FF35D7493193}"/>
                </a:ext>
              </a:extLst>
            </p:cNvPr>
            <p:cNvSpPr/>
            <p:nvPr/>
          </p:nvSpPr>
          <p:spPr>
            <a:xfrm>
              <a:off x="307559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7" name="Google Shape;2554;p78">
              <a:extLst>
                <a:ext uri="{FF2B5EF4-FFF2-40B4-BE49-F238E27FC236}">
                  <a16:creationId xmlns:a16="http://schemas.microsoft.com/office/drawing/2014/main" id="{72AC49BC-98BF-258D-82CF-E158B6E85B22}"/>
                </a:ext>
              </a:extLst>
            </p:cNvPr>
            <p:cNvSpPr/>
            <p:nvPr/>
          </p:nvSpPr>
          <p:spPr>
            <a:xfrm>
              <a:off x="307559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8" name="Google Shape;2555;p78">
              <a:extLst>
                <a:ext uri="{FF2B5EF4-FFF2-40B4-BE49-F238E27FC236}">
                  <a16:creationId xmlns:a16="http://schemas.microsoft.com/office/drawing/2014/main" id="{1C8E3991-D5E2-7419-BB97-95C52E465235}"/>
                </a:ext>
              </a:extLst>
            </p:cNvPr>
            <p:cNvSpPr/>
            <p:nvPr/>
          </p:nvSpPr>
          <p:spPr>
            <a:xfrm>
              <a:off x="307559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9" name="Google Shape;2556;p78">
              <a:extLst>
                <a:ext uri="{FF2B5EF4-FFF2-40B4-BE49-F238E27FC236}">
                  <a16:creationId xmlns:a16="http://schemas.microsoft.com/office/drawing/2014/main" id="{127567AF-66CB-2C8E-6265-114FE49A397B}"/>
                </a:ext>
              </a:extLst>
            </p:cNvPr>
            <p:cNvSpPr/>
            <p:nvPr/>
          </p:nvSpPr>
          <p:spPr>
            <a:xfrm>
              <a:off x="307559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0" name="Google Shape;2557;p78">
              <a:extLst>
                <a:ext uri="{FF2B5EF4-FFF2-40B4-BE49-F238E27FC236}">
                  <a16:creationId xmlns:a16="http://schemas.microsoft.com/office/drawing/2014/main" id="{7C5FBB4A-039F-5C47-43D6-0115AC977580}"/>
                </a:ext>
              </a:extLst>
            </p:cNvPr>
            <p:cNvSpPr/>
            <p:nvPr/>
          </p:nvSpPr>
          <p:spPr>
            <a:xfrm>
              <a:off x="2974340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1" name="Google Shape;2558;p78">
              <a:extLst>
                <a:ext uri="{FF2B5EF4-FFF2-40B4-BE49-F238E27FC236}">
                  <a16:creationId xmlns:a16="http://schemas.microsoft.com/office/drawing/2014/main" id="{32B260B9-673B-4E16-8775-CC7A7CEA80CE}"/>
                </a:ext>
              </a:extLst>
            </p:cNvPr>
            <p:cNvSpPr/>
            <p:nvPr/>
          </p:nvSpPr>
          <p:spPr>
            <a:xfrm>
              <a:off x="2974340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2" name="Google Shape;2559;p78">
              <a:extLst>
                <a:ext uri="{FF2B5EF4-FFF2-40B4-BE49-F238E27FC236}">
                  <a16:creationId xmlns:a16="http://schemas.microsoft.com/office/drawing/2014/main" id="{3F4000F0-5FFA-E063-2E3F-C3CBA71CE9AA}"/>
                </a:ext>
              </a:extLst>
            </p:cNvPr>
            <p:cNvSpPr/>
            <p:nvPr/>
          </p:nvSpPr>
          <p:spPr>
            <a:xfrm>
              <a:off x="2974340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" name="Google Shape;2560;p78">
              <a:extLst>
                <a:ext uri="{FF2B5EF4-FFF2-40B4-BE49-F238E27FC236}">
                  <a16:creationId xmlns:a16="http://schemas.microsoft.com/office/drawing/2014/main" id="{6C12CE2E-55BD-9905-A3DD-6EA8DB31B6F1}"/>
                </a:ext>
              </a:extLst>
            </p:cNvPr>
            <p:cNvSpPr/>
            <p:nvPr/>
          </p:nvSpPr>
          <p:spPr>
            <a:xfrm>
              <a:off x="2974340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" name="Google Shape;2561;p78">
              <a:extLst>
                <a:ext uri="{FF2B5EF4-FFF2-40B4-BE49-F238E27FC236}">
                  <a16:creationId xmlns:a16="http://schemas.microsoft.com/office/drawing/2014/main" id="{FE975030-60DC-53F5-3EC8-58CDF674DBB9}"/>
                </a:ext>
              </a:extLst>
            </p:cNvPr>
            <p:cNvSpPr/>
            <p:nvPr/>
          </p:nvSpPr>
          <p:spPr>
            <a:xfrm>
              <a:off x="2974340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5" name="Google Shape;2562;p78">
              <a:extLst>
                <a:ext uri="{FF2B5EF4-FFF2-40B4-BE49-F238E27FC236}">
                  <a16:creationId xmlns:a16="http://schemas.microsoft.com/office/drawing/2014/main" id="{09A10F28-8D2F-4046-234F-478866775E62}"/>
                </a:ext>
              </a:extLst>
            </p:cNvPr>
            <p:cNvSpPr/>
            <p:nvPr/>
          </p:nvSpPr>
          <p:spPr>
            <a:xfrm>
              <a:off x="2974340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6" name="Google Shape;2563;p78">
              <a:extLst>
                <a:ext uri="{FF2B5EF4-FFF2-40B4-BE49-F238E27FC236}">
                  <a16:creationId xmlns:a16="http://schemas.microsoft.com/office/drawing/2014/main" id="{774F5B90-7382-8B50-4CB9-DB363AC53D4F}"/>
                </a:ext>
              </a:extLst>
            </p:cNvPr>
            <p:cNvSpPr/>
            <p:nvPr/>
          </p:nvSpPr>
          <p:spPr>
            <a:xfrm>
              <a:off x="297434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7" name="Google Shape;2564;p78">
              <a:extLst>
                <a:ext uri="{FF2B5EF4-FFF2-40B4-BE49-F238E27FC236}">
                  <a16:creationId xmlns:a16="http://schemas.microsoft.com/office/drawing/2014/main" id="{F01ABCC8-D84E-200E-5F95-D462A6D5C12C}"/>
                </a:ext>
              </a:extLst>
            </p:cNvPr>
            <p:cNvSpPr/>
            <p:nvPr/>
          </p:nvSpPr>
          <p:spPr>
            <a:xfrm>
              <a:off x="2974340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" name="Google Shape;2565;p78">
              <a:extLst>
                <a:ext uri="{FF2B5EF4-FFF2-40B4-BE49-F238E27FC236}">
                  <a16:creationId xmlns:a16="http://schemas.microsoft.com/office/drawing/2014/main" id="{FDAB5B2E-7DF4-4B84-FE40-96A12561D91E}"/>
                </a:ext>
              </a:extLst>
            </p:cNvPr>
            <p:cNvSpPr/>
            <p:nvPr/>
          </p:nvSpPr>
          <p:spPr>
            <a:xfrm>
              <a:off x="2974340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" name="Google Shape;2566;p78">
              <a:extLst>
                <a:ext uri="{FF2B5EF4-FFF2-40B4-BE49-F238E27FC236}">
                  <a16:creationId xmlns:a16="http://schemas.microsoft.com/office/drawing/2014/main" id="{45ECAD30-B895-70C1-899F-65D92A7D8B9B}"/>
                </a:ext>
              </a:extLst>
            </p:cNvPr>
            <p:cNvSpPr/>
            <p:nvPr/>
          </p:nvSpPr>
          <p:spPr>
            <a:xfrm>
              <a:off x="2974340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" name="Google Shape;2567;p78">
              <a:extLst>
                <a:ext uri="{FF2B5EF4-FFF2-40B4-BE49-F238E27FC236}">
                  <a16:creationId xmlns:a16="http://schemas.microsoft.com/office/drawing/2014/main" id="{F7972EAF-44AC-FD86-0950-AB2DDDE60D4E}"/>
                </a:ext>
              </a:extLst>
            </p:cNvPr>
            <p:cNvSpPr/>
            <p:nvPr/>
          </p:nvSpPr>
          <p:spPr>
            <a:xfrm>
              <a:off x="2974340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1" name="Google Shape;2568;p78">
              <a:extLst>
                <a:ext uri="{FF2B5EF4-FFF2-40B4-BE49-F238E27FC236}">
                  <a16:creationId xmlns:a16="http://schemas.microsoft.com/office/drawing/2014/main" id="{B9B9D166-49F0-F31C-D4C2-62CBD10BD295}"/>
                </a:ext>
              </a:extLst>
            </p:cNvPr>
            <p:cNvSpPr/>
            <p:nvPr/>
          </p:nvSpPr>
          <p:spPr>
            <a:xfrm>
              <a:off x="2974340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2" name="Google Shape;2569;p78">
              <a:extLst>
                <a:ext uri="{FF2B5EF4-FFF2-40B4-BE49-F238E27FC236}">
                  <a16:creationId xmlns:a16="http://schemas.microsoft.com/office/drawing/2014/main" id="{2CE5B51E-CFC4-EE22-CB10-931B068F17D4}"/>
                </a:ext>
              </a:extLst>
            </p:cNvPr>
            <p:cNvSpPr/>
            <p:nvPr/>
          </p:nvSpPr>
          <p:spPr>
            <a:xfrm>
              <a:off x="2974340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3" name="Google Shape;2570;p78">
              <a:extLst>
                <a:ext uri="{FF2B5EF4-FFF2-40B4-BE49-F238E27FC236}">
                  <a16:creationId xmlns:a16="http://schemas.microsoft.com/office/drawing/2014/main" id="{5395458E-72D9-0D78-06A3-205D3D4E7B1D}"/>
                </a:ext>
              </a:extLst>
            </p:cNvPr>
            <p:cNvSpPr/>
            <p:nvPr/>
          </p:nvSpPr>
          <p:spPr>
            <a:xfrm>
              <a:off x="2974340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4" name="Google Shape;2571;p78">
              <a:extLst>
                <a:ext uri="{FF2B5EF4-FFF2-40B4-BE49-F238E27FC236}">
                  <a16:creationId xmlns:a16="http://schemas.microsoft.com/office/drawing/2014/main" id="{2C67992C-AC6A-48D5-E989-E88E9DFF16EA}"/>
                </a:ext>
              </a:extLst>
            </p:cNvPr>
            <p:cNvSpPr/>
            <p:nvPr/>
          </p:nvSpPr>
          <p:spPr>
            <a:xfrm>
              <a:off x="2974340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" name="Google Shape;2572;p78">
              <a:extLst>
                <a:ext uri="{FF2B5EF4-FFF2-40B4-BE49-F238E27FC236}">
                  <a16:creationId xmlns:a16="http://schemas.microsoft.com/office/drawing/2014/main" id="{3CA6247D-0773-AA54-ABBF-A0B558382B1C}"/>
                </a:ext>
              </a:extLst>
            </p:cNvPr>
            <p:cNvSpPr/>
            <p:nvPr/>
          </p:nvSpPr>
          <p:spPr>
            <a:xfrm>
              <a:off x="297434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" name="Google Shape;2573;p78">
              <a:extLst>
                <a:ext uri="{FF2B5EF4-FFF2-40B4-BE49-F238E27FC236}">
                  <a16:creationId xmlns:a16="http://schemas.microsoft.com/office/drawing/2014/main" id="{A64FC0CA-34F4-AA8D-BCEE-A802DA79CBF7}"/>
                </a:ext>
              </a:extLst>
            </p:cNvPr>
            <p:cNvSpPr/>
            <p:nvPr/>
          </p:nvSpPr>
          <p:spPr>
            <a:xfrm>
              <a:off x="2974340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7" name="Google Shape;2574;p78">
              <a:extLst>
                <a:ext uri="{FF2B5EF4-FFF2-40B4-BE49-F238E27FC236}">
                  <a16:creationId xmlns:a16="http://schemas.microsoft.com/office/drawing/2014/main" id="{810DB84E-9CA5-0C77-4343-5D9CACACBDBB}"/>
                </a:ext>
              </a:extLst>
            </p:cNvPr>
            <p:cNvSpPr/>
            <p:nvPr/>
          </p:nvSpPr>
          <p:spPr>
            <a:xfrm>
              <a:off x="2974340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" name="Google Shape;2575;p78">
              <a:extLst>
                <a:ext uri="{FF2B5EF4-FFF2-40B4-BE49-F238E27FC236}">
                  <a16:creationId xmlns:a16="http://schemas.microsoft.com/office/drawing/2014/main" id="{ED2E6631-8909-4F02-E9A5-03D807E19E1B}"/>
                </a:ext>
              </a:extLst>
            </p:cNvPr>
            <p:cNvSpPr/>
            <p:nvPr/>
          </p:nvSpPr>
          <p:spPr>
            <a:xfrm>
              <a:off x="2873051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" name="Google Shape;2576;p78">
              <a:extLst>
                <a:ext uri="{FF2B5EF4-FFF2-40B4-BE49-F238E27FC236}">
                  <a16:creationId xmlns:a16="http://schemas.microsoft.com/office/drawing/2014/main" id="{EEFC0C5A-F011-CB6A-1CC4-3A692F13F335}"/>
                </a:ext>
              </a:extLst>
            </p:cNvPr>
            <p:cNvSpPr/>
            <p:nvPr/>
          </p:nvSpPr>
          <p:spPr>
            <a:xfrm>
              <a:off x="2873051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" name="Google Shape;2577;p78">
              <a:extLst>
                <a:ext uri="{FF2B5EF4-FFF2-40B4-BE49-F238E27FC236}">
                  <a16:creationId xmlns:a16="http://schemas.microsoft.com/office/drawing/2014/main" id="{7C57802E-EE0B-877D-34E4-4C7C79A41394}"/>
                </a:ext>
              </a:extLst>
            </p:cNvPr>
            <p:cNvSpPr/>
            <p:nvPr/>
          </p:nvSpPr>
          <p:spPr>
            <a:xfrm>
              <a:off x="2873051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" name="Google Shape;2578;p78">
              <a:extLst>
                <a:ext uri="{FF2B5EF4-FFF2-40B4-BE49-F238E27FC236}">
                  <a16:creationId xmlns:a16="http://schemas.microsoft.com/office/drawing/2014/main" id="{B323FE05-F46A-48B4-CE60-FBBD10B6E6A7}"/>
                </a:ext>
              </a:extLst>
            </p:cNvPr>
            <p:cNvSpPr/>
            <p:nvPr/>
          </p:nvSpPr>
          <p:spPr>
            <a:xfrm>
              <a:off x="2873051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2" name="Google Shape;2579;p78">
              <a:extLst>
                <a:ext uri="{FF2B5EF4-FFF2-40B4-BE49-F238E27FC236}">
                  <a16:creationId xmlns:a16="http://schemas.microsoft.com/office/drawing/2014/main" id="{5BAF9DAC-4EB6-3FEC-2028-C84C67B066BC}"/>
                </a:ext>
              </a:extLst>
            </p:cNvPr>
            <p:cNvSpPr/>
            <p:nvPr/>
          </p:nvSpPr>
          <p:spPr>
            <a:xfrm>
              <a:off x="2873051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3" name="Google Shape;2580;p78">
              <a:extLst>
                <a:ext uri="{FF2B5EF4-FFF2-40B4-BE49-F238E27FC236}">
                  <a16:creationId xmlns:a16="http://schemas.microsoft.com/office/drawing/2014/main" id="{63761B08-2681-6BC3-E333-E8D9DEB7FDBE}"/>
                </a:ext>
              </a:extLst>
            </p:cNvPr>
            <p:cNvSpPr/>
            <p:nvPr/>
          </p:nvSpPr>
          <p:spPr>
            <a:xfrm>
              <a:off x="2873051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4" name="Google Shape;2581;p78">
              <a:extLst>
                <a:ext uri="{FF2B5EF4-FFF2-40B4-BE49-F238E27FC236}">
                  <a16:creationId xmlns:a16="http://schemas.microsoft.com/office/drawing/2014/main" id="{4708EAEB-EB66-2AC8-B891-C80E2F65AA44}"/>
                </a:ext>
              </a:extLst>
            </p:cNvPr>
            <p:cNvSpPr/>
            <p:nvPr/>
          </p:nvSpPr>
          <p:spPr>
            <a:xfrm>
              <a:off x="2873051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" name="Google Shape;2582;p78">
              <a:extLst>
                <a:ext uri="{FF2B5EF4-FFF2-40B4-BE49-F238E27FC236}">
                  <a16:creationId xmlns:a16="http://schemas.microsoft.com/office/drawing/2014/main" id="{ABA7F028-8DE9-8629-8C07-EA0F2AFEC8F6}"/>
                </a:ext>
              </a:extLst>
            </p:cNvPr>
            <p:cNvSpPr/>
            <p:nvPr/>
          </p:nvSpPr>
          <p:spPr>
            <a:xfrm>
              <a:off x="2873051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" name="Google Shape;2583;p78">
              <a:extLst>
                <a:ext uri="{FF2B5EF4-FFF2-40B4-BE49-F238E27FC236}">
                  <a16:creationId xmlns:a16="http://schemas.microsoft.com/office/drawing/2014/main" id="{1712DB48-2455-31B0-01BC-790AE64BADD6}"/>
                </a:ext>
              </a:extLst>
            </p:cNvPr>
            <p:cNvSpPr/>
            <p:nvPr/>
          </p:nvSpPr>
          <p:spPr>
            <a:xfrm>
              <a:off x="2873051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7" name="Google Shape;2584;p78">
              <a:extLst>
                <a:ext uri="{FF2B5EF4-FFF2-40B4-BE49-F238E27FC236}">
                  <a16:creationId xmlns:a16="http://schemas.microsoft.com/office/drawing/2014/main" id="{14B95E7B-CFF2-F15D-7D20-ACC0B4CBCBAF}"/>
                </a:ext>
              </a:extLst>
            </p:cNvPr>
            <p:cNvSpPr/>
            <p:nvPr/>
          </p:nvSpPr>
          <p:spPr>
            <a:xfrm>
              <a:off x="2873051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" name="Google Shape;2585;p78">
              <a:extLst>
                <a:ext uri="{FF2B5EF4-FFF2-40B4-BE49-F238E27FC236}">
                  <a16:creationId xmlns:a16="http://schemas.microsoft.com/office/drawing/2014/main" id="{F48C493E-0FCA-A9E5-9DEC-C1E20B500CA8}"/>
                </a:ext>
              </a:extLst>
            </p:cNvPr>
            <p:cNvSpPr/>
            <p:nvPr/>
          </p:nvSpPr>
          <p:spPr>
            <a:xfrm>
              <a:off x="2873051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" name="Google Shape;2586;p78">
              <a:extLst>
                <a:ext uri="{FF2B5EF4-FFF2-40B4-BE49-F238E27FC236}">
                  <a16:creationId xmlns:a16="http://schemas.microsoft.com/office/drawing/2014/main" id="{66808581-F3A5-2AE6-AF30-E6E5577BFC0B}"/>
                </a:ext>
              </a:extLst>
            </p:cNvPr>
            <p:cNvSpPr/>
            <p:nvPr/>
          </p:nvSpPr>
          <p:spPr>
            <a:xfrm>
              <a:off x="2873051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" name="Google Shape;2587;p78">
              <a:extLst>
                <a:ext uri="{FF2B5EF4-FFF2-40B4-BE49-F238E27FC236}">
                  <a16:creationId xmlns:a16="http://schemas.microsoft.com/office/drawing/2014/main" id="{89A8DA8B-59E5-0A34-CDDF-0222B1A8492C}"/>
                </a:ext>
              </a:extLst>
            </p:cNvPr>
            <p:cNvSpPr/>
            <p:nvPr/>
          </p:nvSpPr>
          <p:spPr>
            <a:xfrm>
              <a:off x="2873051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1" name="Google Shape;2588;p78">
              <a:extLst>
                <a:ext uri="{FF2B5EF4-FFF2-40B4-BE49-F238E27FC236}">
                  <a16:creationId xmlns:a16="http://schemas.microsoft.com/office/drawing/2014/main" id="{E0212A4C-D4FA-C080-35FB-525431C3F8D6}"/>
                </a:ext>
              </a:extLst>
            </p:cNvPr>
            <p:cNvSpPr/>
            <p:nvPr/>
          </p:nvSpPr>
          <p:spPr>
            <a:xfrm>
              <a:off x="2873051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2" name="Google Shape;2589;p78">
              <a:extLst>
                <a:ext uri="{FF2B5EF4-FFF2-40B4-BE49-F238E27FC236}">
                  <a16:creationId xmlns:a16="http://schemas.microsoft.com/office/drawing/2014/main" id="{04822A8E-E363-2AAD-AA06-D120AC7DCA5F}"/>
                </a:ext>
              </a:extLst>
            </p:cNvPr>
            <p:cNvSpPr/>
            <p:nvPr/>
          </p:nvSpPr>
          <p:spPr>
            <a:xfrm>
              <a:off x="2873051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3" name="Google Shape;2590;p78">
              <a:extLst>
                <a:ext uri="{FF2B5EF4-FFF2-40B4-BE49-F238E27FC236}">
                  <a16:creationId xmlns:a16="http://schemas.microsoft.com/office/drawing/2014/main" id="{4332C20C-D6F8-13F9-F202-E184847B32C4}"/>
                </a:ext>
              </a:extLst>
            </p:cNvPr>
            <p:cNvSpPr/>
            <p:nvPr/>
          </p:nvSpPr>
          <p:spPr>
            <a:xfrm>
              <a:off x="2873051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4" name="Google Shape;2591;p78">
              <a:extLst>
                <a:ext uri="{FF2B5EF4-FFF2-40B4-BE49-F238E27FC236}">
                  <a16:creationId xmlns:a16="http://schemas.microsoft.com/office/drawing/2014/main" id="{535433F9-5DD8-F3A8-0373-D599D274CAC4}"/>
                </a:ext>
              </a:extLst>
            </p:cNvPr>
            <p:cNvSpPr/>
            <p:nvPr/>
          </p:nvSpPr>
          <p:spPr>
            <a:xfrm>
              <a:off x="2771796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" name="Google Shape;2592;p78">
              <a:extLst>
                <a:ext uri="{FF2B5EF4-FFF2-40B4-BE49-F238E27FC236}">
                  <a16:creationId xmlns:a16="http://schemas.microsoft.com/office/drawing/2014/main" id="{4A8A083F-5506-107B-9405-E89B11B97155}"/>
                </a:ext>
              </a:extLst>
            </p:cNvPr>
            <p:cNvSpPr/>
            <p:nvPr/>
          </p:nvSpPr>
          <p:spPr>
            <a:xfrm>
              <a:off x="2771796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" name="Google Shape;2593;p78">
              <a:extLst>
                <a:ext uri="{FF2B5EF4-FFF2-40B4-BE49-F238E27FC236}">
                  <a16:creationId xmlns:a16="http://schemas.microsoft.com/office/drawing/2014/main" id="{0BB951E9-D385-5BFA-BA98-BDB28F44A728}"/>
                </a:ext>
              </a:extLst>
            </p:cNvPr>
            <p:cNvSpPr/>
            <p:nvPr/>
          </p:nvSpPr>
          <p:spPr>
            <a:xfrm>
              <a:off x="2771796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7" name="Google Shape;2594;p78">
              <a:extLst>
                <a:ext uri="{FF2B5EF4-FFF2-40B4-BE49-F238E27FC236}">
                  <a16:creationId xmlns:a16="http://schemas.microsoft.com/office/drawing/2014/main" id="{75DF5264-95D4-9895-1E04-AC94A5FEAE57}"/>
                </a:ext>
              </a:extLst>
            </p:cNvPr>
            <p:cNvSpPr/>
            <p:nvPr/>
          </p:nvSpPr>
          <p:spPr>
            <a:xfrm>
              <a:off x="2771796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" name="Google Shape;2595;p78">
              <a:extLst>
                <a:ext uri="{FF2B5EF4-FFF2-40B4-BE49-F238E27FC236}">
                  <a16:creationId xmlns:a16="http://schemas.microsoft.com/office/drawing/2014/main" id="{53C4E7C3-9203-37ED-70F1-43D4B71B50EA}"/>
                </a:ext>
              </a:extLst>
            </p:cNvPr>
            <p:cNvSpPr/>
            <p:nvPr/>
          </p:nvSpPr>
          <p:spPr>
            <a:xfrm>
              <a:off x="2771796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9" name="Google Shape;2596;p78">
              <a:extLst>
                <a:ext uri="{FF2B5EF4-FFF2-40B4-BE49-F238E27FC236}">
                  <a16:creationId xmlns:a16="http://schemas.microsoft.com/office/drawing/2014/main" id="{1D2672A5-5B53-E39C-5C23-8A6FD2536BDC}"/>
                </a:ext>
              </a:extLst>
            </p:cNvPr>
            <p:cNvSpPr/>
            <p:nvPr/>
          </p:nvSpPr>
          <p:spPr>
            <a:xfrm>
              <a:off x="2771796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" name="Google Shape;2597;p78">
              <a:extLst>
                <a:ext uri="{FF2B5EF4-FFF2-40B4-BE49-F238E27FC236}">
                  <a16:creationId xmlns:a16="http://schemas.microsoft.com/office/drawing/2014/main" id="{653BA53F-CEDF-C388-1772-CF019113E2E5}"/>
                </a:ext>
              </a:extLst>
            </p:cNvPr>
            <p:cNvSpPr/>
            <p:nvPr/>
          </p:nvSpPr>
          <p:spPr>
            <a:xfrm>
              <a:off x="2771796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" name="Google Shape;2598;p78">
              <a:extLst>
                <a:ext uri="{FF2B5EF4-FFF2-40B4-BE49-F238E27FC236}">
                  <a16:creationId xmlns:a16="http://schemas.microsoft.com/office/drawing/2014/main" id="{A99304C5-BB10-DE70-672B-E70B5C5F6D0C}"/>
                </a:ext>
              </a:extLst>
            </p:cNvPr>
            <p:cNvSpPr/>
            <p:nvPr/>
          </p:nvSpPr>
          <p:spPr>
            <a:xfrm>
              <a:off x="2771796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" name="Google Shape;2599;p78">
              <a:extLst>
                <a:ext uri="{FF2B5EF4-FFF2-40B4-BE49-F238E27FC236}">
                  <a16:creationId xmlns:a16="http://schemas.microsoft.com/office/drawing/2014/main" id="{0ED923B0-1009-D4AF-ED53-5B87EBB5593F}"/>
                </a:ext>
              </a:extLst>
            </p:cNvPr>
            <p:cNvSpPr/>
            <p:nvPr/>
          </p:nvSpPr>
          <p:spPr>
            <a:xfrm>
              <a:off x="2771796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3" name="Google Shape;2600;p78">
              <a:extLst>
                <a:ext uri="{FF2B5EF4-FFF2-40B4-BE49-F238E27FC236}">
                  <a16:creationId xmlns:a16="http://schemas.microsoft.com/office/drawing/2014/main" id="{BB4F3450-EC6A-5BE8-AB43-CF9662A777B4}"/>
                </a:ext>
              </a:extLst>
            </p:cNvPr>
            <p:cNvSpPr/>
            <p:nvPr/>
          </p:nvSpPr>
          <p:spPr>
            <a:xfrm>
              <a:off x="2771796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" name="Google Shape;2601;p78">
              <a:extLst>
                <a:ext uri="{FF2B5EF4-FFF2-40B4-BE49-F238E27FC236}">
                  <a16:creationId xmlns:a16="http://schemas.microsoft.com/office/drawing/2014/main" id="{062CA5B1-2304-53C7-78BA-A2258B52A30F}"/>
                </a:ext>
              </a:extLst>
            </p:cNvPr>
            <p:cNvSpPr/>
            <p:nvPr/>
          </p:nvSpPr>
          <p:spPr>
            <a:xfrm>
              <a:off x="2771796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" name="Google Shape;2602;p78">
              <a:extLst>
                <a:ext uri="{FF2B5EF4-FFF2-40B4-BE49-F238E27FC236}">
                  <a16:creationId xmlns:a16="http://schemas.microsoft.com/office/drawing/2014/main" id="{7A2089CC-306A-3FB4-D1D9-17AAB3ABF9BA}"/>
                </a:ext>
              </a:extLst>
            </p:cNvPr>
            <p:cNvSpPr/>
            <p:nvPr/>
          </p:nvSpPr>
          <p:spPr>
            <a:xfrm>
              <a:off x="2771796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6" name="Google Shape;2603;p78">
              <a:extLst>
                <a:ext uri="{FF2B5EF4-FFF2-40B4-BE49-F238E27FC236}">
                  <a16:creationId xmlns:a16="http://schemas.microsoft.com/office/drawing/2014/main" id="{4046EEFB-56C8-ABA9-794A-7B89AE6C14A8}"/>
                </a:ext>
              </a:extLst>
            </p:cNvPr>
            <p:cNvSpPr/>
            <p:nvPr/>
          </p:nvSpPr>
          <p:spPr>
            <a:xfrm>
              <a:off x="2771796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7" name="Google Shape;2604;p78">
              <a:extLst>
                <a:ext uri="{FF2B5EF4-FFF2-40B4-BE49-F238E27FC236}">
                  <a16:creationId xmlns:a16="http://schemas.microsoft.com/office/drawing/2014/main" id="{7689A354-8F6C-7E45-6431-F3B168BF937B}"/>
                </a:ext>
              </a:extLst>
            </p:cNvPr>
            <p:cNvSpPr/>
            <p:nvPr/>
          </p:nvSpPr>
          <p:spPr>
            <a:xfrm>
              <a:off x="2771796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8" name="Google Shape;2605;p78">
              <a:extLst>
                <a:ext uri="{FF2B5EF4-FFF2-40B4-BE49-F238E27FC236}">
                  <a16:creationId xmlns:a16="http://schemas.microsoft.com/office/drawing/2014/main" id="{8A251956-B794-93D9-536B-31611332DE29}"/>
                </a:ext>
              </a:extLst>
            </p:cNvPr>
            <p:cNvSpPr/>
            <p:nvPr/>
          </p:nvSpPr>
          <p:spPr>
            <a:xfrm>
              <a:off x="2771796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9" name="Google Shape;2606;p78">
              <a:extLst>
                <a:ext uri="{FF2B5EF4-FFF2-40B4-BE49-F238E27FC236}">
                  <a16:creationId xmlns:a16="http://schemas.microsoft.com/office/drawing/2014/main" id="{0BC22F9F-3E0F-CD30-CF38-82678C634D89}"/>
                </a:ext>
              </a:extLst>
            </p:cNvPr>
            <p:cNvSpPr/>
            <p:nvPr/>
          </p:nvSpPr>
          <p:spPr>
            <a:xfrm>
              <a:off x="2771796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0" name="Google Shape;2607;p78">
              <a:extLst>
                <a:ext uri="{FF2B5EF4-FFF2-40B4-BE49-F238E27FC236}">
                  <a16:creationId xmlns:a16="http://schemas.microsoft.com/office/drawing/2014/main" id="{08BF5930-DDA0-319D-2E3D-852B4F55870B}"/>
                </a:ext>
              </a:extLst>
            </p:cNvPr>
            <p:cNvSpPr/>
            <p:nvPr/>
          </p:nvSpPr>
          <p:spPr>
            <a:xfrm>
              <a:off x="2771796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" name="Google Shape;2608;p78">
              <a:extLst>
                <a:ext uri="{FF2B5EF4-FFF2-40B4-BE49-F238E27FC236}">
                  <a16:creationId xmlns:a16="http://schemas.microsoft.com/office/drawing/2014/main" id="{F500F8EE-35F2-6D7B-2765-A463C71B81A3}"/>
                </a:ext>
              </a:extLst>
            </p:cNvPr>
            <p:cNvSpPr/>
            <p:nvPr/>
          </p:nvSpPr>
          <p:spPr>
            <a:xfrm>
              <a:off x="2771796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2" name="Google Shape;2609;p78">
              <a:extLst>
                <a:ext uri="{FF2B5EF4-FFF2-40B4-BE49-F238E27FC236}">
                  <a16:creationId xmlns:a16="http://schemas.microsoft.com/office/drawing/2014/main" id="{2181A6C9-D2C2-9E49-E6DC-89026FEFB5E9}"/>
                </a:ext>
              </a:extLst>
            </p:cNvPr>
            <p:cNvSpPr/>
            <p:nvPr/>
          </p:nvSpPr>
          <p:spPr>
            <a:xfrm>
              <a:off x="2771796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" name="Google Shape;2610;p78">
              <a:extLst>
                <a:ext uri="{FF2B5EF4-FFF2-40B4-BE49-F238E27FC236}">
                  <a16:creationId xmlns:a16="http://schemas.microsoft.com/office/drawing/2014/main" id="{C9DFE166-7DDB-E61B-A317-FBECFC7806E8}"/>
                </a:ext>
              </a:extLst>
            </p:cNvPr>
            <p:cNvSpPr/>
            <p:nvPr/>
          </p:nvSpPr>
          <p:spPr>
            <a:xfrm>
              <a:off x="2670773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4" name="Google Shape;2611;p78">
              <a:extLst>
                <a:ext uri="{FF2B5EF4-FFF2-40B4-BE49-F238E27FC236}">
                  <a16:creationId xmlns:a16="http://schemas.microsoft.com/office/drawing/2014/main" id="{A3E7D63D-5A81-F4DC-88DB-F7CA7DEC8926}"/>
                </a:ext>
              </a:extLst>
            </p:cNvPr>
            <p:cNvSpPr/>
            <p:nvPr/>
          </p:nvSpPr>
          <p:spPr>
            <a:xfrm>
              <a:off x="2670773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5" name="Google Shape;2612;p78">
              <a:extLst>
                <a:ext uri="{FF2B5EF4-FFF2-40B4-BE49-F238E27FC236}">
                  <a16:creationId xmlns:a16="http://schemas.microsoft.com/office/drawing/2014/main" id="{054E9595-DCE5-1646-D02A-7A1890462AE7}"/>
                </a:ext>
              </a:extLst>
            </p:cNvPr>
            <p:cNvSpPr/>
            <p:nvPr/>
          </p:nvSpPr>
          <p:spPr>
            <a:xfrm>
              <a:off x="2670773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6" name="Google Shape;2613;p78">
              <a:extLst>
                <a:ext uri="{FF2B5EF4-FFF2-40B4-BE49-F238E27FC236}">
                  <a16:creationId xmlns:a16="http://schemas.microsoft.com/office/drawing/2014/main" id="{A987B723-7522-9C4A-45FA-ECC52E5D4407}"/>
                </a:ext>
              </a:extLst>
            </p:cNvPr>
            <p:cNvSpPr/>
            <p:nvPr/>
          </p:nvSpPr>
          <p:spPr>
            <a:xfrm>
              <a:off x="2670773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7" name="Google Shape;2614;p78">
              <a:extLst>
                <a:ext uri="{FF2B5EF4-FFF2-40B4-BE49-F238E27FC236}">
                  <a16:creationId xmlns:a16="http://schemas.microsoft.com/office/drawing/2014/main" id="{2E302EC3-42D4-B582-B90D-1B38EA175C34}"/>
                </a:ext>
              </a:extLst>
            </p:cNvPr>
            <p:cNvSpPr/>
            <p:nvPr/>
          </p:nvSpPr>
          <p:spPr>
            <a:xfrm>
              <a:off x="2670773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8" name="Google Shape;2615;p78">
              <a:extLst>
                <a:ext uri="{FF2B5EF4-FFF2-40B4-BE49-F238E27FC236}">
                  <a16:creationId xmlns:a16="http://schemas.microsoft.com/office/drawing/2014/main" id="{27898527-BF7A-CE17-9114-9D75043F17A2}"/>
                </a:ext>
              </a:extLst>
            </p:cNvPr>
            <p:cNvSpPr/>
            <p:nvPr/>
          </p:nvSpPr>
          <p:spPr>
            <a:xfrm>
              <a:off x="2670773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9" name="Google Shape;2616;p78">
              <a:extLst>
                <a:ext uri="{FF2B5EF4-FFF2-40B4-BE49-F238E27FC236}">
                  <a16:creationId xmlns:a16="http://schemas.microsoft.com/office/drawing/2014/main" id="{83869E8B-3EFC-839F-CE41-9B7E8BF57B28}"/>
                </a:ext>
              </a:extLst>
            </p:cNvPr>
            <p:cNvSpPr/>
            <p:nvPr/>
          </p:nvSpPr>
          <p:spPr>
            <a:xfrm>
              <a:off x="2670773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0" name="Google Shape;2617;p78">
              <a:extLst>
                <a:ext uri="{FF2B5EF4-FFF2-40B4-BE49-F238E27FC236}">
                  <a16:creationId xmlns:a16="http://schemas.microsoft.com/office/drawing/2014/main" id="{747FFFA2-0FAA-0D3D-8BBC-7BFFE3A26941}"/>
                </a:ext>
              </a:extLst>
            </p:cNvPr>
            <p:cNvSpPr/>
            <p:nvPr/>
          </p:nvSpPr>
          <p:spPr>
            <a:xfrm>
              <a:off x="2670773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1" name="Google Shape;2618;p78">
              <a:extLst>
                <a:ext uri="{FF2B5EF4-FFF2-40B4-BE49-F238E27FC236}">
                  <a16:creationId xmlns:a16="http://schemas.microsoft.com/office/drawing/2014/main" id="{F265DBCE-3211-0B76-E81F-82AD1868B1C0}"/>
                </a:ext>
              </a:extLst>
            </p:cNvPr>
            <p:cNvSpPr/>
            <p:nvPr/>
          </p:nvSpPr>
          <p:spPr>
            <a:xfrm>
              <a:off x="267077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2" name="Google Shape;2619;p78">
              <a:extLst>
                <a:ext uri="{FF2B5EF4-FFF2-40B4-BE49-F238E27FC236}">
                  <a16:creationId xmlns:a16="http://schemas.microsoft.com/office/drawing/2014/main" id="{DD108ECD-6501-EA17-9265-0BBE61B5A9CA}"/>
                </a:ext>
              </a:extLst>
            </p:cNvPr>
            <p:cNvSpPr/>
            <p:nvPr/>
          </p:nvSpPr>
          <p:spPr>
            <a:xfrm>
              <a:off x="2670773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3" name="Google Shape;2620;p78">
              <a:extLst>
                <a:ext uri="{FF2B5EF4-FFF2-40B4-BE49-F238E27FC236}">
                  <a16:creationId xmlns:a16="http://schemas.microsoft.com/office/drawing/2014/main" id="{BB2FCEC0-2371-CB65-06DD-B6A88EF449B1}"/>
                </a:ext>
              </a:extLst>
            </p:cNvPr>
            <p:cNvSpPr/>
            <p:nvPr/>
          </p:nvSpPr>
          <p:spPr>
            <a:xfrm>
              <a:off x="267077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4" name="Google Shape;2621;p78">
              <a:extLst>
                <a:ext uri="{FF2B5EF4-FFF2-40B4-BE49-F238E27FC236}">
                  <a16:creationId xmlns:a16="http://schemas.microsoft.com/office/drawing/2014/main" id="{652F7DC2-B90E-14F6-F7F3-C9B6240D2B02}"/>
                </a:ext>
              </a:extLst>
            </p:cNvPr>
            <p:cNvSpPr/>
            <p:nvPr/>
          </p:nvSpPr>
          <p:spPr>
            <a:xfrm>
              <a:off x="267077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5" name="Google Shape;2622;p78">
              <a:extLst>
                <a:ext uri="{FF2B5EF4-FFF2-40B4-BE49-F238E27FC236}">
                  <a16:creationId xmlns:a16="http://schemas.microsoft.com/office/drawing/2014/main" id="{386DFCB9-E1F7-E522-E518-BCFFA2F61F44}"/>
                </a:ext>
              </a:extLst>
            </p:cNvPr>
            <p:cNvSpPr/>
            <p:nvPr/>
          </p:nvSpPr>
          <p:spPr>
            <a:xfrm>
              <a:off x="2670773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6" name="Google Shape;2623;p78">
              <a:extLst>
                <a:ext uri="{FF2B5EF4-FFF2-40B4-BE49-F238E27FC236}">
                  <a16:creationId xmlns:a16="http://schemas.microsoft.com/office/drawing/2014/main" id="{27D86AD3-DFA5-F656-507C-3AD753FCBAD7}"/>
                </a:ext>
              </a:extLst>
            </p:cNvPr>
            <p:cNvSpPr/>
            <p:nvPr/>
          </p:nvSpPr>
          <p:spPr>
            <a:xfrm>
              <a:off x="2670773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" name="Google Shape;2624;p78">
              <a:extLst>
                <a:ext uri="{FF2B5EF4-FFF2-40B4-BE49-F238E27FC236}">
                  <a16:creationId xmlns:a16="http://schemas.microsoft.com/office/drawing/2014/main" id="{E4FA35C7-4187-B441-9693-367ACD91987B}"/>
                </a:ext>
              </a:extLst>
            </p:cNvPr>
            <p:cNvSpPr/>
            <p:nvPr/>
          </p:nvSpPr>
          <p:spPr>
            <a:xfrm>
              <a:off x="2670773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" name="Google Shape;2625;p78">
              <a:extLst>
                <a:ext uri="{FF2B5EF4-FFF2-40B4-BE49-F238E27FC236}">
                  <a16:creationId xmlns:a16="http://schemas.microsoft.com/office/drawing/2014/main" id="{9E735314-FC21-76D8-2EE4-EF5EAE41F99D}"/>
                </a:ext>
              </a:extLst>
            </p:cNvPr>
            <p:cNvSpPr/>
            <p:nvPr/>
          </p:nvSpPr>
          <p:spPr>
            <a:xfrm>
              <a:off x="2670773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" name="Google Shape;2626;p78">
              <a:extLst>
                <a:ext uri="{FF2B5EF4-FFF2-40B4-BE49-F238E27FC236}">
                  <a16:creationId xmlns:a16="http://schemas.microsoft.com/office/drawing/2014/main" id="{ABB4D3A2-D391-1261-FB8E-E1DF9F481692}"/>
                </a:ext>
              </a:extLst>
            </p:cNvPr>
            <p:cNvSpPr/>
            <p:nvPr/>
          </p:nvSpPr>
          <p:spPr>
            <a:xfrm>
              <a:off x="2670773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" name="Google Shape;2627;p78">
              <a:extLst>
                <a:ext uri="{FF2B5EF4-FFF2-40B4-BE49-F238E27FC236}">
                  <a16:creationId xmlns:a16="http://schemas.microsoft.com/office/drawing/2014/main" id="{779C1447-06CB-F7D8-D9FD-71376E8640E2}"/>
                </a:ext>
              </a:extLst>
            </p:cNvPr>
            <p:cNvSpPr/>
            <p:nvPr/>
          </p:nvSpPr>
          <p:spPr>
            <a:xfrm>
              <a:off x="2670773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" name="Google Shape;2628;p78">
              <a:extLst>
                <a:ext uri="{FF2B5EF4-FFF2-40B4-BE49-F238E27FC236}">
                  <a16:creationId xmlns:a16="http://schemas.microsoft.com/office/drawing/2014/main" id="{CE8D45BF-3715-7429-4674-CFCDC2BD9498}"/>
                </a:ext>
              </a:extLst>
            </p:cNvPr>
            <p:cNvSpPr/>
            <p:nvPr/>
          </p:nvSpPr>
          <p:spPr>
            <a:xfrm>
              <a:off x="256951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" name="Google Shape;2629;p78">
              <a:extLst>
                <a:ext uri="{FF2B5EF4-FFF2-40B4-BE49-F238E27FC236}">
                  <a16:creationId xmlns:a16="http://schemas.microsoft.com/office/drawing/2014/main" id="{91049761-1CF5-1C7C-7846-D2F7247A03EE}"/>
                </a:ext>
              </a:extLst>
            </p:cNvPr>
            <p:cNvSpPr/>
            <p:nvPr/>
          </p:nvSpPr>
          <p:spPr>
            <a:xfrm>
              <a:off x="2569518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3" name="Google Shape;2630;p78">
              <a:extLst>
                <a:ext uri="{FF2B5EF4-FFF2-40B4-BE49-F238E27FC236}">
                  <a16:creationId xmlns:a16="http://schemas.microsoft.com/office/drawing/2014/main" id="{893BBE13-889D-7FEF-9F09-0C5557B20E63}"/>
                </a:ext>
              </a:extLst>
            </p:cNvPr>
            <p:cNvSpPr/>
            <p:nvPr/>
          </p:nvSpPr>
          <p:spPr>
            <a:xfrm>
              <a:off x="2569518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4" name="Google Shape;2631;p78">
              <a:extLst>
                <a:ext uri="{FF2B5EF4-FFF2-40B4-BE49-F238E27FC236}">
                  <a16:creationId xmlns:a16="http://schemas.microsoft.com/office/drawing/2014/main" id="{65962F81-FCB4-2109-2352-DA8BF9B55C7C}"/>
                </a:ext>
              </a:extLst>
            </p:cNvPr>
            <p:cNvSpPr/>
            <p:nvPr/>
          </p:nvSpPr>
          <p:spPr>
            <a:xfrm>
              <a:off x="2569518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" name="Google Shape;2632;p78">
              <a:extLst>
                <a:ext uri="{FF2B5EF4-FFF2-40B4-BE49-F238E27FC236}">
                  <a16:creationId xmlns:a16="http://schemas.microsoft.com/office/drawing/2014/main" id="{18CC0332-53AD-3253-2E93-C702218FFFD9}"/>
                </a:ext>
              </a:extLst>
            </p:cNvPr>
            <p:cNvSpPr/>
            <p:nvPr/>
          </p:nvSpPr>
          <p:spPr>
            <a:xfrm>
              <a:off x="2569518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" name="Google Shape;2633;p78">
              <a:extLst>
                <a:ext uri="{FF2B5EF4-FFF2-40B4-BE49-F238E27FC236}">
                  <a16:creationId xmlns:a16="http://schemas.microsoft.com/office/drawing/2014/main" id="{83B90E80-D992-E5BC-1A03-860616392A73}"/>
                </a:ext>
              </a:extLst>
            </p:cNvPr>
            <p:cNvSpPr/>
            <p:nvPr/>
          </p:nvSpPr>
          <p:spPr>
            <a:xfrm>
              <a:off x="2569518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" name="Google Shape;2634;p78">
              <a:extLst>
                <a:ext uri="{FF2B5EF4-FFF2-40B4-BE49-F238E27FC236}">
                  <a16:creationId xmlns:a16="http://schemas.microsoft.com/office/drawing/2014/main" id="{64D26891-0EA1-C5EA-B16B-A9A5E3B35D5A}"/>
                </a:ext>
              </a:extLst>
            </p:cNvPr>
            <p:cNvSpPr/>
            <p:nvPr/>
          </p:nvSpPr>
          <p:spPr>
            <a:xfrm>
              <a:off x="256951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8" name="Google Shape;2635;p78">
              <a:extLst>
                <a:ext uri="{FF2B5EF4-FFF2-40B4-BE49-F238E27FC236}">
                  <a16:creationId xmlns:a16="http://schemas.microsoft.com/office/drawing/2014/main" id="{803EEE72-8F7C-7BF3-002B-1A354ABE9735}"/>
                </a:ext>
              </a:extLst>
            </p:cNvPr>
            <p:cNvSpPr/>
            <p:nvPr/>
          </p:nvSpPr>
          <p:spPr>
            <a:xfrm>
              <a:off x="2569518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9" name="Google Shape;2636;p78">
              <a:extLst>
                <a:ext uri="{FF2B5EF4-FFF2-40B4-BE49-F238E27FC236}">
                  <a16:creationId xmlns:a16="http://schemas.microsoft.com/office/drawing/2014/main" id="{B4C0B767-E38B-2B65-058C-0A40476AA8CB}"/>
                </a:ext>
              </a:extLst>
            </p:cNvPr>
            <p:cNvSpPr/>
            <p:nvPr/>
          </p:nvSpPr>
          <p:spPr>
            <a:xfrm>
              <a:off x="2569518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0" name="Google Shape;2637;p78">
              <a:extLst>
                <a:ext uri="{FF2B5EF4-FFF2-40B4-BE49-F238E27FC236}">
                  <a16:creationId xmlns:a16="http://schemas.microsoft.com/office/drawing/2014/main" id="{F205C8C5-7EC7-2F76-3337-E800458AD8B0}"/>
                </a:ext>
              </a:extLst>
            </p:cNvPr>
            <p:cNvSpPr/>
            <p:nvPr/>
          </p:nvSpPr>
          <p:spPr>
            <a:xfrm>
              <a:off x="2569518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1" name="Google Shape;2638;p78">
              <a:extLst>
                <a:ext uri="{FF2B5EF4-FFF2-40B4-BE49-F238E27FC236}">
                  <a16:creationId xmlns:a16="http://schemas.microsoft.com/office/drawing/2014/main" id="{7DD25EF1-57C9-4033-60AE-0205E6975023}"/>
                </a:ext>
              </a:extLst>
            </p:cNvPr>
            <p:cNvSpPr/>
            <p:nvPr/>
          </p:nvSpPr>
          <p:spPr>
            <a:xfrm>
              <a:off x="2569518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2" name="Google Shape;2639;p78">
              <a:extLst>
                <a:ext uri="{FF2B5EF4-FFF2-40B4-BE49-F238E27FC236}">
                  <a16:creationId xmlns:a16="http://schemas.microsoft.com/office/drawing/2014/main" id="{F24148D8-8C65-B536-A13F-66564E3A6E3A}"/>
                </a:ext>
              </a:extLst>
            </p:cNvPr>
            <p:cNvSpPr/>
            <p:nvPr/>
          </p:nvSpPr>
          <p:spPr>
            <a:xfrm>
              <a:off x="256951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3" name="Google Shape;2640;p78">
              <a:extLst>
                <a:ext uri="{FF2B5EF4-FFF2-40B4-BE49-F238E27FC236}">
                  <a16:creationId xmlns:a16="http://schemas.microsoft.com/office/drawing/2014/main" id="{DD42B3D3-5A17-C29F-7359-3BAD082F4A5D}"/>
                </a:ext>
              </a:extLst>
            </p:cNvPr>
            <p:cNvSpPr/>
            <p:nvPr/>
          </p:nvSpPr>
          <p:spPr>
            <a:xfrm>
              <a:off x="256951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" name="Google Shape;2641;p78">
              <a:extLst>
                <a:ext uri="{FF2B5EF4-FFF2-40B4-BE49-F238E27FC236}">
                  <a16:creationId xmlns:a16="http://schemas.microsoft.com/office/drawing/2014/main" id="{5FA10547-E034-B5F5-21BF-0334BF6966DF}"/>
                </a:ext>
              </a:extLst>
            </p:cNvPr>
            <p:cNvSpPr/>
            <p:nvPr/>
          </p:nvSpPr>
          <p:spPr>
            <a:xfrm>
              <a:off x="2569518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" name="Google Shape;2642;p78">
              <a:extLst>
                <a:ext uri="{FF2B5EF4-FFF2-40B4-BE49-F238E27FC236}">
                  <a16:creationId xmlns:a16="http://schemas.microsoft.com/office/drawing/2014/main" id="{DDBDFF3E-B703-3DFC-165F-FEB97E011B89}"/>
                </a:ext>
              </a:extLst>
            </p:cNvPr>
            <p:cNvSpPr/>
            <p:nvPr/>
          </p:nvSpPr>
          <p:spPr>
            <a:xfrm>
              <a:off x="256951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6" name="Google Shape;2643;p78">
              <a:extLst>
                <a:ext uri="{FF2B5EF4-FFF2-40B4-BE49-F238E27FC236}">
                  <a16:creationId xmlns:a16="http://schemas.microsoft.com/office/drawing/2014/main" id="{06886FEC-F053-A586-4AFC-1E60DCECC25B}"/>
                </a:ext>
              </a:extLst>
            </p:cNvPr>
            <p:cNvSpPr/>
            <p:nvPr/>
          </p:nvSpPr>
          <p:spPr>
            <a:xfrm>
              <a:off x="256951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7" name="Google Shape;2644;p78">
              <a:extLst>
                <a:ext uri="{FF2B5EF4-FFF2-40B4-BE49-F238E27FC236}">
                  <a16:creationId xmlns:a16="http://schemas.microsoft.com/office/drawing/2014/main" id="{CBFEEFD2-BF40-CD1E-3B6D-E77560551B8F}"/>
                </a:ext>
              </a:extLst>
            </p:cNvPr>
            <p:cNvSpPr/>
            <p:nvPr/>
          </p:nvSpPr>
          <p:spPr>
            <a:xfrm>
              <a:off x="2569518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8" name="Google Shape;2645;p78">
              <a:extLst>
                <a:ext uri="{FF2B5EF4-FFF2-40B4-BE49-F238E27FC236}">
                  <a16:creationId xmlns:a16="http://schemas.microsoft.com/office/drawing/2014/main" id="{8797013C-0D1A-AD18-36CF-E7EEC35427A0}"/>
                </a:ext>
              </a:extLst>
            </p:cNvPr>
            <p:cNvSpPr/>
            <p:nvPr/>
          </p:nvSpPr>
          <p:spPr>
            <a:xfrm>
              <a:off x="246823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9" name="Google Shape;2646;p78">
              <a:extLst>
                <a:ext uri="{FF2B5EF4-FFF2-40B4-BE49-F238E27FC236}">
                  <a16:creationId xmlns:a16="http://schemas.microsoft.com/office/drawing/2014/main" id="{82278A3B-73C7-02FA-A443-0A23496D2EC7}"/>
                </a:ext>
              </a:extLst>
            </p:cNvPr>
            <p:cNvSpPr/>
            <p:nvPr/>
          </p:nvSpPr>
          <p:spPr>
            <a:xfrm>
              <a:off x="2468230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0" name="Google Shape;2647;p78">
              <a:extLst>
                <a:ext uri="{FF2B5EF4-FFF2-40B4-BE49-F238E27FC236}">
                  <a16:creationId xmlns:a16="http://schemas.microsoft.com/office/drawing/2014/main" id="{C57FDA98-2364-F41D-4703-847B105BF4B3}"/>
                </a:ext>
              </a:extLst>
            </p:cNvPr>
            <p:cNvSpPr/>
            <p:nvPr/>
          </p:nvSpPr>
          <p:spPr>
            <a:xfrm>
              <a:off x="2468230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1" name="Google Shape;2648;p78">
              <a:extLst>
                <a:ext uri="{FF2B5EF4-FFF2-40B4-BE49-F238E27FC236}">
                  <a16:creationId xmlns:a16="http://schemas.microsoft.com/office/drawing/2014/main" id="{7445FF7B-5DE4-56C1-F770-35343B8B19E2}"/>
                </a:ext>
              </a:extLst>
            </p:cNvPr>
            <p:cNvSpPr/>
            <p:nvPr/>
          </p:nvSpPr>
          <p:spPr>
            <a:xfrm>
              <a:off x="2468230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2" name="Google Shape;2649;p78">
              <a:extLst>
                <a:ext uri="{FF2B5EF4-FFF2-40B4-BE49-F238E27FC236}">
                  <a16:creationId xmlns:a16="http://schemas.microsoft.com/office/drawing/2014/main" id="{EF5FE568-2963-37E3-23D4-796E45FAB404}"/>
                </a:ext>
              </a:extLst>
            </p:cNvPr>
            <p:cNvSpPr/>
            <p:nvPr/>
          </p:nvSpPr>
          <p:spPr>
            <a:xfrm>
              <a:off x="2468230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3" name="Google Shape;2650;p78">
              <a:extLst>
                <a:ext uri="{FF2B5EF4-FFF2-40B4-BE49-F238E27FC236}">
                  <a16:creationId xmlns:a16="http://schemas.microsoft.com/office/drawing/2014/main" id="{62EAF986-C9F9-5F6E-EED1-FCA6D22F3931}"/>
                </a:ext>
              </a:extLst>
            </p:cNvPr>
            <p:cNvSpPr/>
            <p:nvPr/>
          </p:nvSpPr>
          <p:spPr>
            <a:xfrm>
              <a:off x="2468230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4" name="Google Shape;2651;p78">
              <a:extLst>
                <a:ext uri="{FF2B5EF4-FFF2-40B4-BE49-F238E27FC236}">
                  <a16:creationId xmlns:a16="http://schemas.microsoft.com/office/drawing/2014/main" id="{29E65992-7028-16F6-04A4-B978C7F24D06}"/>
                </a:ext>
              </a:extLst>
            </p:cNvPr>
            <p:cNvSpPr/>
            <p:nvPr/>
          </p:nvSpPr>
          <p:spPr>
            <a:xfrm>
              <a:off x="2468230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5" name="Google Shape;2652;p78">
              <a:extLst>
                <a:ext uri="{FF2B5EF4-FFF2-40B4-BE49-F238E27FC236}">
                  <a16:creationId xmlns:a16="http://schemas.microsoft.com/office/drawing/2014/main" id="{CAA8C9A2-B1B8-FF23-9943-EEEC7A81B0E8}"/>
                </a:ext>
              </a:extLst>
            </p:cNvPr>
            <p:cNvSpPr/>
            <p:nvPr/>
          </p:nvSpPr>
          <p:spPr>
            <a:xfrm>
              <a:off x="246823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6" name="Google Shape;2653;p78">
              <a:extLst>
                <a:ext uri="{FF2B5EF4-FFF2-40B4-BE49-F238E27FC236}">
                  <a16:creationId xmlns:a16="http://schemas.microsoft.com/office/drawing/2014/main" id="{2D59AC2F-E7B2-D45E-D3D7-347B8EB729E6}"/>
                </a:ext>
              </a:extLst>
            </p:cNvPr>
            <p:cNvSpPr/>
            <p:nvPr/>
          </p:nvSpPr>
          <p:spPr>
            <a:xfrm>
              <a:off x="2468230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7" name="Google Shape;2654;p78">
              <a:extLst>
                <a:ext uri="{FF2B5EF4-FFF2-40B4-BE49-F238E27FC236}">
                  <a16:creationId xmlns:a16="http://schemas.microsoft.com/office/drawing/2014/main" id="{724A682E-387B-A6D0-59C3-E57DE7983698}"/>
                </a:ext>
              </a:extLst>
            </p:cNvPr>
            <p:cNvSpPr/>
            <p:nvPr/>
          </p:nvSpPr>
          <p:spPr>
            <a:xfrm>
              <a:off x="2468230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8" name="Google Shape;2655;p78">
              <a:extLst>
                <a:ext uri="{FF2B5EF4-FFF2-40B4-BE49-F238E27FC236}">
                  <a16:creationId xmlns:a16="http://schemas.microsoft.com/office/drawing/2014/main" id="{7E8B03D5-A1C1-2C87-6DE7-36BE4F0BF880}"/>
                </a:ext>
              </a:extLst>
            </p:cNvPr>
            <p:cNvSpPr/>
            <p:nvPr/>
          </p:nvSpPr>
          <p:spPr>
            <a:xfrm>
              <a:off x="246823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9" name="Google Shape;2656;p78">
              <a:extLst>
                <a:ext uri="{FF2B5EF4-FFF2-40B4-BE49-F238E27FC236}">
                  <a16:creationId xmlns:a16="http://schemas.microsoft.com/office/drawing/2014/main" id="{BF787400-1898-F476-FD55-0B59E0B52F0B}"/>
                </a:ext>
              </a:extLst>
            </p:cNvPr>
            <p:cNvSpPr/>
            <p:nvPr/>
          </p:nvSpPr>
          <p:spPr>
            <a:xfrm>
              <a:off x="2468230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0" name="Google Shape;2657;p78">
              <a:extLst>
                <a:ext uri="{FF2B5EF4-FFF2-40B4-BE49-F238E27FC236}">
                  <a16:creationId xmlns:a16="http://schemas.microsoft.com/office/drawing/2014/main" id="{ED3677E2-3380-A820-73BB-E75B08C8D2FE}"/>
                </a:ext>
              </a:extLst>
            </p:cNvPr>
            <p:cNvSpPr/>
            <p:nvPr/>
          </p:nvSpPr>
          <p:spPr>
            <a:xfrm>
              <a:off x="2468230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1" name="Google Shape;2658;p78">
              <a:extLst>
                <a:ext uri="{FF2B5EF4-FFF2-40B4-BE49-F238E27FC236}">
                  <a16:creationId xmlns:a16="http://schemas.microsoft.com/office/drawing/2014/main" id="{0B9622E8-9704-2F67-B035-81E5CFDBABFA}"/>
                </a:ext>
              </a:extLst>
            </p:cNvPr>
            <p:cNvSpPr/>
            <p:nvPr/>
          </p:nvSpPr>
          <p:spPr>
            <a:xfrm>
              <a:off x="246823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2" name="Google Shape;2659;p78">
              <a:extLst>
                <a:ext uri="{FF2B5EF4-FFF2-40B4-BE49-F238E27FC236}">
                  <a16:creationId xmlns:a16="http://schemas.microsoft.com/office/drawing/2014/main" id="{DD618896-603C-B34F-7E0A-58B570B85AFC}"/>
                </a:ext>
              </a:extLst>
            </p:cNvPr>
            <p:cNvSpPr/>
            <p:nvPr/>
          </p:nvSpPr>
          <p:spPr>
            <a:xfrm>
              <a:off x="246823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3" name="Google Shape;2660;p78">
              <a:extLst>
                <a:ext uri="{FF2B5EF4-FFF2-40B4-BE49-F238E27FC236}">
                  <a16:creationId xmlns:a16="http://schemas.microsoft.com/office/drawing/2014/main" id="{609D9DDF-8F8C-29E1-E40D-C2F8FB911806}"/>
                </a:ext>
              </a:extLst>
            </p:cNvPr>
            <p:cNvSpPr/>
            <p:nvPr/>
          </p:nvSpPr>
          <p:spPr>
            <a:xfrm>
              <a:off x="246823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4" name="Google Shape;2661;p78">
              <a:extLst>
                <a:ext uri="{FF2B5EF4-FFF2-40B4-BE49-F238E27FC236}">
                  <a16:creationId xmlns:a16="http://schemas.microsoft.com/office/drawing/2014/main" id="{AE9922C3-FE18-A086-373B-ADDFD12A526E}"/>
                </a:ext>
              </a:extLst>
            </p:cNvPr>
            <p:cNvSpPr/>
            <p:nvPr/>
          </p:nvSpPr>
          <p:spPr>
            <a:xfrm>
              <a:off x="246823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5" name="Google Shape;2662;p78">
              <a:extLst>
                <a:ext uri="{FF2B5EF4-FFF2-40B4-BE49-F238E27FC236}">
                  <a16:creationId xmlns:a16="http://schemas.microsoft.com/office/drawing/2014/main" id="{B5F0968F-B41A-EA91-38D1-EE7A82B1487C}"/>
                </a:ext>
              </a:extLst>
            </p:cNvPr>
            <p:cNvSpPr/>
            <p:nvPr/>
          </p:nvSpPr>
          <p:spPr>
            <a:xfrm>
              <a:off x="2468230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6" name="Google Shape;2663;p78">
              <a:extLst>
                <a:ext uri="{FF2B5EF4-FFF2-40B4-BE49-F238E27FC236}">
                  <a16:creationId xmlns:a16="http://schemas.microsoft.com/office/drawing/2014/main" id="{C99A65CA-45A1-E802-441B-50F500D7C5A3}"/>
                </a:ext>
              </a:extLst>
            </p:cNvPr>
            <p:cNvSpPr/>
            <p:nvPr/>
          </p:nvSpPr>
          <p:spPr>
            <a:xfrm>
              <a:off x="2366974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7" name="Google Shape;2664;p78">
              <a:extLst>
                <a:ext uri="{FF2B5EF4-FFF2-40B4-BE49-F238E27FC236}">
                  <a16:creationId xmlns:a16="http://schemas.microsoft.com/office/drawing/2014/main" id="{923772E7-9584-EE59-92E0-35B04A594A9B}"/>
                </a:ext>
              </a:extLst>
            </p:cNvPr>
            <p:cNvSpPr/>
            <p:nvPr/>
          </p:nvSpPr>
          <p:spPr>
            <a:xfrm>
              <a:off x="2366974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8" name="Google Shape;2665;p78">
              <a:extLst>
                <a:ext uri="{FF2B5EF4-FFF2-40B4-BE49-F238E27FC236}">
                  <a16:creationId xmlns:a16="http://schemas.microsoft.com/office/drawing/2014/main" id="{A9F753F7-B94A-A4E9-9202-C66BA1E8ACDD}"/>
                </a:ext>
              </a:extLst>
            </p:cNvPr>
            <p:cNvSpPr/>
            <p:nvPr/>
          </p:nvSpPr>
          <p:spPr>
            <a:xfrm>
              <a:off x="2366974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9" name="Google Shape;2666;p78">
              <a:extLst>
                <a:ext uri="{FF2B5EF4-FFF2-40B4-BE49-F238E27FC236}">
                  <a16:creationId xmlns:a16="http://schemas.microsoft.com/office/drawing/2014/main" id="{B8651480-A4E4-6B7F-956D-B668B43BC619}"/>
                </a:ext>
              </a:extLst>
            </p:cNvPr>
            <p:cNvSpPr/>
            <p:nvPr/>
          </p:nvSpPr>
          <p:spPr>
            <a:xfrm>
              <a:off x="2366974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0" name="Google Shape;2667;p78">
              <a:extLst>
                <a:ext uri="{FF2B5EF4-FFF2-40B4-BE49-F238E27FC236}">
                  <a16:creationId xmlns:a16="http://schemas.microsoft.com/office/drawing/2014/main" id="{C8F89683-BFE7-0BD9-A68F-BF8153804585}"/>
                </a:ext>
              </a:extLst>
            </p:cNvPr>
            <p:cNvSpPr/>
            <p:nvPr/>
          </p:nvSpPr>
          <p:spPr>
            <a:xfrm>
              <a:off x="2366974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1" name="Google Shape;2668;p78">
              <a:extLst>
                <a:ext uri="{FF2B5EF4-FFF2-40B4-BE49-F238E27FC236}">
                  <a16:creationId xmlns:a16="http://schemas.microsoft.com/office/drawing/2014/main" id="{8F44EA8C-96C0-6E43-5B63-5D724B0925FE}"/>
                </a:ext>
              </a:extLst>
            </p:cNvPr>
            <p:cNvSpPr/>
            <p:nvPr/>
          </p:nvSpPr>
          <p:spPr>
            <a:xfrm>
              <a:off x="2366974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2" name="Google Shape;2669;p78">
              <a:extLst>
                <a:ext uri="{FF2B5EF4-FFF2-40B4-BE49-F238E27FC236}">
                  <a16:creationId xmlns:a16="http://schemas.microsoft.com/office/drawing/2014/main" id="{C707CC69-C29A-3945-0E3F-0A50A3CAD4E6}"/>
                </a:ext>
              </a:extLst>
            </p:cNvPr>
            <p:cNvSpPr/>
            <p:nvPr/>
          </p:nvSpPr>
          <p:spPr>
            <a:xfrm>
              <a:off x="2366974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3" name="Google Shape;2670;p78">
              <a:extLst>
                <a:ext uri="{FF2B5EF4-FFF2-40B4-BE49-F238E27FC236}">
                  <a16:creationId xmlns:a16="http://schemas.microsoft.com/office/drawing/2014/main" id="{ADEB3AFB-7B77-D5AB-570C-E53BF5F78728}"/>
                </a:ext>
              </a:extLst>
            </p:cNvPr>
            <p:cNvSpPr/>
            <p:nvPr/>
          </p:nvSpPr>
          <p:spPr>
            <a:xfrm>
              <a:off x="2366974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4" name="Google Shape;2671;p78">
              <a:extLst>
                <a:ext uri="{FF2B5EF4-FFF2-40B4-BE49-F238E27FC236}">
                  <a16:creationId xmlns:a16="http://schemas.microsoft.com/office/drawing/2014/main" id="{6E08CA2C-C608-9C86-E807-8EB139AEA66F}"/>
                </a:ext>
              </a:extLst>
            </p:cNvPr>
            <p:cNvSpPr/>
            <p:nvPr/>
          </p:nvSpPr>
          <p:spPr>
            <a:xfrm>
              <a:off x="2366974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5" name="Google Shape;2672;p78">
              <a:extLst>
                <a:ext uri="{FF2B5EF4-FFF2-40B4-BE49-F238E27FC236}">
                  <a16:creationId xmlns:a16="http://schemas.microsoft.com/office/drawing/2014/main" id="{A60C6521-2C2F-504C-C58A-976BD701DDCE}"/>
                </a:ext>
              </a:extLst>
            </p:cNvPr>
            <p:cNvSpPr/>
            <p:nvPr/>
          </p:nvSpPr>
          <p:spPr>
            <a:xfrm>
              <a:off x="2366974" y="2271681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6" name="Google Shape;2673;p78">
              <a:extLst>
                <a:ext uri="{FF2B5EF4-FFF2-40B4-BE49-F238E27FC236}">
                  <a16:creationId xmlns:a16="http://schemas.microsoft.com/office/drawing/2014/main" id="{9DD7DDBB-A546-D1ED-D92D-7BFD7AAB779A}"/>
                </a:ext>
              </a:extLst>
            </p:cNvPr>
            <p:cNvSpPr/>
            <p:nvPr/>
          </p:nvSpPr>
          <p:spPr>
            <a:xfrm>
              <a:off x="2366974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7" name="Google Shape;2674;p78">
              <a:extLst>
                <a:ext uri="{FF2B5EF4-FFF2-40B4-BE49-F238E27FC236}">
                  <a16:creationId xmlns:a16="http://schemas.microsoft.com/office/drawing/2014/main" id="{485B4F49-DC4E-9C0C-5265-63ED84F17792}"/>
                </a:ext>
              </a:extLst>
            </p:cNvPr>
            <p:cNvSpPr/>
            <p:nvPr/>
          </p:nvSpPr>
          <p:spPr>
            <a:xfrm>
              <a:off x="2366974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8" name="Google Shape;2675;p78">
              <a:extLst>
                <a:ext uri="{FF2B5EF4-FFF2-40B4-BE49-F238E27FC236}">
                  <a16:creationId xmlns:a16="http://schemas.microsoft.com/office/drawing/2014/main" id="{B68681F9-4560-F806-08FE-F010C8DAACA7}"/>
                </a:ext>
              </a:extLst>
            </p:cNvPr>
            <p:cNvSpPr/>
            <p:nvPr/>
          </p:nvSpPr>
          <p:spPr>
            <a:xfrm>
              <a:off x="2366974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9" name="Google Shape;2676;p78">
              <a:extLst>
                <a:ext uri="{FF2B5EF4-FFF2-40B4-BE49-F238E27FC236}">
                  <a16:creationId xmlns:a16="http://schemas.microsoft.com/office/drawing/2014/main" id="{3172F27A-A460-0D3B-4D17-96E96A2B2A50}"/>
                </a:ext>
              </a:extLst>
            </p:cNvPr>
            <p:cNvSpPr/>
            <p:nvPr/>
          </p:nvSpPr>
          <p:spPr>
            <a:xfrm>
              <a:off x="2366974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0" name="Google Shape;2677;p78">
              <a:extLst>
                <a:ext uri="{FF2B5EF4-FFF2-40B4-BE49-F238E27FC236}">
                  <a16:creationId xmlns:a16="http://schemas.microsoft.com/office/drawing/2014/main" id="{3FF0B576-6D35-884D-61AF-5D56A8433465}"/>
                </a:ext>
              </a:extLst>
            </p:cNvPr>
            <p:cNvSpPr/>
            <p:nvPr/>
          </p:nvSpPr>
          <p:spPr>
            <a:xfrm>
              <a:off x="2366974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1" name="Google Shape;2678;p78">
              <a:extLst>
                <a:ext uri="{FF2B5EF4-FFF2-40B4-BE49-F238E27FC236}">
                  <a16:creationId xmlns:a16="http://schemas.microsoft.com/office/drawing/2014/main" id="{2A9B0D83-3C4B-2081-0782-758710870E16}"/>
                </a:ext>
              </a:extLst>
            </p:cNvPr>
            <p:cNvSpPr/>
            <p:nvPr/>
          </p:nvSpPr>
          <p:spPr>
            <a:xfrm>
              <a:off x="2265686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2" name="Google Shape;2679;p78">
              <a:extLst>
                <a:ext uri="{FF2B5EF4-FFF2-40B4-BE49-F238E27FC236}">
                  <a16:creationId xmlns:a16="http://schemas.microsoft.com/office/drawing/2014/main" id="{3BD298FB-DA38-0BC6-20F7-EAE6DCF34CFE}"/>
                </a:ext>
              </a:extLst>
            </p:cNvPr>
            <p:cNvSpPr/>
            <p:nvPr/>
          </p:nvSpPr>
          <p:spPr>
            <a:xfrm>
              <a:off x="2265686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3" name="Google Shape;2680;p78">
              <a:extLst>
                <a:ext uri="{FF2B5EF4-FFF2-40B4-BE49-F238E27FC236}">
                  <a16:creationId xmlns:a16="http://schemas.microsoft.com/office/drawing/2014/main" id="{195836EA-9D6E-58F1-E0A7-58BAA889CCC5}"/>
                </a:ext>
              </a:extLst>
            </p:cNvPr>
            <p:cNvSpPr/>
            <p:nvPr/>
          </p:nvSpPr>
          <p:spPr>
            <a:xfrm>
              <a:off x="2265686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4" name="Google Shape;2681;p78">
              <a:extLst>
                <a:ext uri="{FF2B5EF4-FFF2-40B4-BE49-F238E27FC236}">
                  <a16:creationId xmlns:a16="http://schemas.microsoft.com/office/drawing/2014/main" id="{10A734B7-D3BB-FD36-37AD-84BC6FDDC7B4}"/>
                </a:ext>
              </a:extLst>
            </p:cNvPr>
            <p:cNvSpPr/>
            <p:nvPr/>
          </p:nvSpPr>
          <p:spPr>
            <a:xfrm>
              <a:off x="2265686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5" name="Google Shape;2682;p78">
              <a:extLst>
                <a:ext uri="{FF2B5EF4-FFF2-40B4-BE49-F238E27FC236}">
                  <a16:creationId xmlns:a16="http://schemas.microsoft.com/office/drawing/2014/main" id="{2529B77D-299A-6CBF-FB5B-91B2CFBFBCB0}"/>
                </a:ext>
              </a:extLst>
            </p:cNvPr>
            <p:cNvSpPr/>
            <p:nvPr/>
          </p:nvSpPr>
          <p:spPr>
            <a:xfrm>
              <a:off x="2265686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6" name="Google Shape;2683;p78">
              <a:extLst>
                <a:ext uri="{FF2B5EF4-FFF2-40B4-BE49-F238E27FC236}">
                  <a16:creationId xmlns:a16="http://schemas.microsoft.com/office/drawing/2014/main" id="{3AC77A77-C81F-74CC-8BEE-C924B8DB0748}"/>
                </a:ext>
              </a:extLst>
            </p:cNvPr>
            <p:cNvSpPr/>
            <p:nvPr/>
          </p:nvSpPr>
          <p:spPr>
            <a:xfrm>
              <a:off x="2265686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7" name="Google Shape;2684;p78">
              <a:extLst>
                <a:ext uri="{FF2B5EF4-FFF2-40B4-BE49-F238E27FC236}">
                  <a16:creationId xmlns:a16="http://schemas.microsoft.com/office/drawing/2014/main" id="{E56A4665-AD32-347C-8651-8BD521C4CD24}"/>
                </a:ext>
              </a:extLst>
            </p:cNvPr>
            <p:cNvSpPr/>
            <p:nvPr/>
          </p:nvSpPr>
          <p:spPr>
            <a:xfrm>
              <a:off x="2265686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8" name="Google Shape;2685;p78">
              <a:extLst>
                <a:ext uri="{FF2B5EF4-FFF2-40B4-BE49-F238E27FC236}">
                  <a16:creationId xmlns:a16="http://schemas.microsoft.com/office/drawing/2014/main" id="{383A8520-3443-3AFF-27E4-5E3CA782304E}"/>
                </a:ext>
              </a:extLst>
            </p:cNvPr>
            <p:cNvSpPr/>
            <p:nvPr/>
          </p:nvSpPr>
          <p:spPr>
            <a:xfrm>
              <a:off x="2265686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" name="Google Shape;2686;p78">
              <a:extLst>
                <a:ext uri="{FF2B5EF4-FFF2-40B4-BE49-F238E27FC236}">
                  <a16:creationId xmlns:a16="http://schemas.microsoft.com/office/drawing/2014/main" id="{6BB0C1D3-DF9F-A4E9-B356-2DE5A1D78B95}"/>
                </a:ext>
              </a:extLst>
            </p:cNvPr>
            <p:cNvSpPr/>
            <p:nvPr/>
          </p:nvSpPr>
          <p:spPr>
            <a:xfrm>
              <a:off x="2265686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" name="Google Shape;2687;p78">
              <a:extLst>
                <a:ext uri="{FF2B5EF4-FFF2-40B4-BE49-F238E27FC236}">
                  <a16:creationId xmlns:a16="http://schemas.microsoft.com/office/drawing/2014/main" id="{CD458E34-D4A4-1664-3A47-A24D9A6E046E}"/>
                </a:ext>
              </a:extLst>
            </p:cNvPr>
            <p:cNvSpPr/>
            <p:nvPr/>
          </p:nvSpPr>
          <p:spPr>
            <a:xfrm>
              <a:off x="2265686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" name="Google Shape;2688;p78">
              <a:extLst>
                <a:ext uri="{FF2B5EF4-FFF2-40B4-BE49-F238E27FC236}">
                  <a16:creationId xmlns:a16="http://schemas.microsoft.com/office/drawing/2014/main" id="{01AC458B-8332-82A1-A61A-5F83998B1642}"/>
                </a:ext>
              </a:extLst>
            </p:cNvPr>
            <p:cNvSpPr/>
            <p:nvPr/>
          </p:nvSpPr>
          <p:spPr>
            <a:xfrm>
              <a:off x="2265686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" name="Google Shape;2689;p78">
              <a:extLst>
                <a:ext uri="{FF2B5EF4-FFF2-40B4-BE49-F238E27FC236}">
                  <a16:creationId xmlns:a16="http://schemas.microsoft.com/office/drawing/2014/main" id="{CBBABEA6-B1B4-B61F-2E4D-0CAC0E4E3A10}"/>
                </a:ext>
              </a:extLst>
            </p:cNvPr>
            <p:cNvSpPr/>
            <p:nvPr/>
          </p:nvSpPr>
          <p:spPr>
            <a:xfrm>
              <a:off x="2265686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" name="Google Shape;2690;p78">
              <a:extLst>
                <a:ext uri="{FF2B5EF4-FFF2-40B4-BE49-F238E27FC236}">
                  <a16:creationId xmlns:a16="http://schemas.microsoft.com/office/drawing/2014/main" id="{64CBAE6C-8984-B7E3-AD36-D077B974FAC3}"/>
                </a:ext>
              </a:extLst>
            </p:cNvPr>
            <p:cNvSpPr/>
            <p:nvPr/>
          </p:nvSpPr>
          <p:spPr>
            <a:xfrm>
              <a:off x="2265686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" name="Google Shape;2691;p78">
              <a:extLst>
                <a:ext uri="{FF2B5EF4-FFF2-40B4-BE49-F238E27FC236}">
                  <a16:creationId xmlns:a16="http://schemas.microsoft.com/office/drawing/2014/main" id="{7C30CF39-5EAF-950E-83C3-422AF4A5BD2F}"/>
                </a:ext>
              </a:extLst>
            </p:cNvPr>
            <p:cNvSpPr/>
            <p:nvPr/>
          </p:nvSpPr>
          <p:spPr>
            <a:xfrm>
              <a:off x="2265686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" name="Google Shape;2692;p78">
              <a:extLst>
                <a:ext uri="{FF2B5EF4-FFF2-40B4-BE49-F238E27FC236}">
                  <a16:creationId xmlns:a16="http://schemas.microsoft.com/office/drawing/2014/main" id="{BCA0FB39-E1FB-87E0-70D2-A630342ABC77}"/>
                </a:ext>
              </a:extLst>
            </p:cNvPr>
            <p:cNvSpPr/>
            <p:nvPr/>
          </p:nvSpPr>
          <p:spPr>
            <a:xfrm>
              <a:off x="2265686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" name="Google Shape;2693;p78">
              <a:extLst>
                <a:ext uri="{FF2B5EF4-FFF2-40B4-BE49-F238E27FC236}">
                  <a16:creationId xmlns:a16="http://schemas.microsoft.com/office/drawing/2014/main" id="{C4CEF567-C2BF-05FB-3915-91C57F842F70}"/>
                </a:ext>
              </a:extLst>
            </p:cNvPr>
            <p:cNvSpPr/>
            <p:nvPr/>
          </p:nvSpPr>
          <p:spPr>
            <a:xfrm>
              <a:off x="2164696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" name="Google Shape;2694;p78">
              <a:extLst>
                <a:ext uri="{FF2B5EF4-FFF2-40B4-BE49-F238E27FC236}">
                  <a16:creationId xmlns:a16="http://schemas.microsoft.com/office/drawing/2014/main" id="{8C64356B-9945-2B1E-5FE6-AC1440FC4F4E}"/>
                </a:ext>
              </a:extLst>
            </p:cNvPr>
            <p:cNvSpPr/>
            <p:nvPr/>
          </p:nvSpPr>
          <p:spPr>
            <a:xfrm>
              <a:off x="2164696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" name="Google Shape;2695;p78">
              <a:extLst>
                <a:ext uri="{FF2B5EF4-FFF2-40B4-BE49-F238E27FC236}">
                  <a16:creationId xmlns:a16="http://schemas.microsoft.com/office/drawing/2014/main" id="{EA4B9C1D-BA72-A413-836F-E3E49E64ED55}"/>
                </a:ext>
              </a:extLst>
            </p:cNvPr>
            <p:cNvSpPr/>
            <p:nvPr/>
          </p:nvSpPr>
          <p:spPr>
            <a:xfrm>
              <a:off x="2164696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" name="Google Shape;2696;p78">
              <a:extLst>
                <a:ext uri="{FF2B5EF4-FFF2-40B4-BE49-F238E27FC236}">
                  <a16:creationId xmlns:a16="http://schemas.microsoft.com/office/drawing/2014/main" id="{24F2B50A-CD2B-BBB3-00A0-226DB57D6130}"/>
                </a:ext>
              </a:extLst>
            </p:cNvPr>
            <p:cNvSpPr/>
            <p:nvPr/>
          </p:nvSpPr>
          <p:spPr>
            <a:xfrm>
              <a:off x="2164696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" name="Google Shape;2697;p78">
              <a:extLst>
                <a:ext uri="{FF2B5EF4-FFF2-40B4-BE49-F238E27FC236}">
                  <a16:creationId xmlns:a16="http://schemas.microsoft.com/office/drawing/2014/main" id="{D0F5B34C-16CE-3D6A-2D6C-019355738DF8}"/>
                </a:ext>
              </a:extLst>
            </p:cNvPr>
            <p:cNvSpPr/>
            <p:nvPr/>
          </p:nvSpPr>
          <p:spPr>
            <a:xfrm>
              <a:off x="2164696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" name="Google Shape;2698;p78">
              <a:extLst>
                <a:ext uri="{FF2B5EF4-FFF2-40B4-BE49-F238E27FC236}">
                  <a16:creationId xmlns:a16="http://schemas.microsoft.com/office/drawing/2014/main" id="{14F7E1D8-D97C-B88D-5572-D7F1347AEAA7}"/>
                </a:ext>
              </a:extLst>
            </p:cNvPr>
            <p:cNvSpPr/>
            <p:nvPr/>
          </p:nvSpPr>
          <p:spPr>
            <a:xfrm>
              <a:off x="216469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" name="Google Shape;2699;p78">
              <a:extLst>
                <a:ext uri="{FF2B5EF4-FFF2-40B4-BE49-F238E27FC236}">
                  <a16:creationId xmlns:a16="http://schemas.microsoft.com/office/drawing/2014/main" id="{8B74AC9D-800E-A0DE-A842-2FA5DBF74E0D}"/>
                </a:ext>
              </a:extLst>
            </p:cNvPr>
            <p:cNvSpPr/>
            <p:nvPr/>
          </p:nvSpPr>
          <p:spPr>
            <a:xfrm>
              <a:off x="216469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" name="Google Shape;2700;p78">
              <a:extLst>
                <a:ext uri="{FF2B5EF4-FFF2-40B4-BE49-F238E27FC236}">
                  <a16:creationId xmlns:a16="http://schemas.microsoft.com/office/drawing/2014/main" id="{9E1C3397-A017-7B2B-043D-B2CCD30FF203}"/>
                </a:ext>
              </a:extLst>
            </p:cNvPr>
            <p:cNvSpPr/>
            <p:nvPr/>
          </p:nvSpPr>
          <p:spPr>
            <a:xfrm>
              <a:off x="216469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4" name="Google Shape;2701;p78">
              <a:extLst>
                <a:ext uri="{FF2B5EF4-FFF2-40B4-BE49-F238E27FC236}">
                  <a16:creationId xmlns:a16="http://schemas.microsoft.com/office/drawing/2014/main" id="{5B08F50A-96A7-BB4E-28C0-F0B58A3ED6A3}"/>
                </a:ext>
              </a:extLst>
            </p:cNvPr>
            <p:cNvSpPr/>
            <p:nvPr/>
          </p:nvSpPr>
          <p:spPr>
            <a:xfrm>
              <a:off x="216469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5" name="Google Shape;2702;p78">
              <a:extLst>
                <a:ext uri="{FF2B5EF4-FFF2-40B4-BE49-F238E27FC236}">
                  <a16:creationId xmlns:a16="http://schemas.microsoft.com/office/drawing/2014/main" id="{68257D02-76B0-C68C-D4E0-8C0A5302B2DE}"/>
                </a:ext>
              </a:extLst>
            </p:cNvPr>
            <p:cNvSpPr/>
            <p:nvPr/>
          </p:nvSpPr>
          <p:spPr>
            <a:xfrm>
              <a:off x="206340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6" name="Google Shape;2703;p78">
              <a:extLst>
                <a:ext uri="{FF2B5EF4-FFF2-40B4-BE49-F238E27FC236}">
                  <a16:creationId xmlns:a16="http://schemas.microsoft.com/office/drawing/2014/main" id="{53ED56FB-4B86-9BF6-944D-CBA9AE25BABA}"/>
                </a:ext>
              </a:extLst>
            </p:cNvPr>
            <p:cNvSpPr/>
            <p:nvPr/>
          </p:nvSpPr>
          <p:spPr>
            <a:xfrm>
              <a:off x="206340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" name="Google Shape;2704;p78">
              <a:extLst>
                <a:ext uri="{FF2B5EF4-FFF2-40B4-BE49-F238E27FC236}">
                  <a16:creationId xmlns:a16="http://schemas.microsoft.com/office/drawing/2014/main" id="{A2D7737D-EC72-DB31-DA59-5B09855F09CC}"/>
                </a:ext>
              </a:extLst>
            </p:cNvPr>
            <p:cNvSpPr/>
            <p:nvPr/>
          </p:nvSpPr>
          <p:spPr>
            <a:xfrm>
              <a:off x="2063408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" name="Google Shape;2705;p78">
              <a:extLst>
                <a:ext uri="{FF2B5EF4-FFF2-40B4-BE49-F238E27FC236}">
                  <a16:creationId xmlns:a16="http://schemas.microsoft.com/office/drawing/2014/main" id="{13DE5C6F-A112-CDA4-B570-272F72941BA6}"/>
                </a:ext>
              </a:extLst>
            </p:cNvPr>
            <p:cNvSpPr/>
            <p:nvPr/>
          </p:nvSpPr>
          <p:spPr>
            <a:xfrm>
              <a:off x="2063408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" name="Google Shape;2706;p78">
              <a:extLst>
                <a:ext uri="{FF2B5EF4-FFF2-40B4-BE49-F238E27FC236}">
                  <a16:creationId xmlns:a16="http://schemas.microsoft.com/office/drawing/2014/main" id="{71827018-7589-F2FB-CFED-02610C12FCF9}"/>
                </a:ext>
              </a:extLst>
            </p:cNvPr>
            <p:cNvSpPr/>
            <p:nvPr/>
          </p:nvSpPr>
          <p:spPr>
            <a:xfrm>
              <a:off x="2063408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" name="Google Shape;2707;p78">
              <a:extLst>
                <a:ext uri="{FF2B5EF4-FFF2-40B4-BE49-F238E27FC236}">
                  <a16:creationId xmlns:a16="http://schemas.microsoft.com/office/drawing/2014/main" id="{BAFCD6AD-EE09-4DAF-2294-7CC724EBB4E1}"/>
                </a:ext>
              </a:extLst>
            </p:cNvPr>
            <p:cNvSpPr/>
            <p:nvPr/>
          </p:nvSpPr>
          <p:spPr>
            <a:xfrm>
              <a:off x="206340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" name="Google Shape;2708;p78">
              <a:extLst>
                <a:ext uri="{FF2B5EF4-FFF2-40B4-BE49-F238E27FC236}">
                  <a16:creationId xmlns:a16="http://schemas.microsoft.com/office/drawing/2014/main" id="{005234C8-AD35-1CF4-8158-E80AEDE4921C}"/>
                </a:ext>
              </a:extLst>
            </p:cNvPr>
            <p:cNvSpPr/>
            <p:nvPr/>
          </p:nvSpPr>
          <p:spPr>
            <a:xfrm>
              <a:off x="2063408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2" name="Google Shape;2709;p78">
              <a:extLst>
                <a:ext uri="{FF2B5EF4-FFF2-40B4-BE49-F238E27FC236}">
                  <a16:creationId xmlns:a16="http://schemas.microsoft.com/office/drawing/2014/main" id="{506B53A6-55DB-8E74-D2BF-B85CB1A2357F}"/>
                </a:ext>
              </a:extLst>
            </p:cNvPr>
            <p:cNvSpPr/>
            <p:nvPr/>
          </p:nvSpPr>
          <p:spPr>
            <a:xfrm>
              <a:off x="1962153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" name="Google Shape;2710;p78">
              <a:extLst>
                <a:ext uri="{FF2B5EF4-FFF2-40B4-BE49-F238E27FC236}">
                  <a16:creationId xmlns:a16="http://schemas.microsoft.com/office/drawing/2014/main" id="{CBD69DF5-5598-20E5-81E4-312845DADC13}"/>
                </a:ext>
              </a:extLst>
            </p:cNvPr>
            <p:cNvSpPr/>
            <p:nvPr/>
          </p:nvSpPr>
          <p:spPr>
            <a:xfrm>
              <a:off x="1962153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" name="Google Shape;2711;p78">
              <a:extLst>
                <a:ext uri="{FF2B5EF4-FFF2-40B4-BE49-F238E27FC236}">
                  <a16:creationId xmlns:a16="http://schemas.microsoft.com/office/drawing/2014/main" id="{2EB5CB05-CF4C-E1EF-B4EB-65AE242AA2F6}"/>
                </a:ext>
              </a:extLst>
            </p:cNvPr>
            <p:cNvSpPr/>
            <p:nvPr/>
          </p:nvSpPr>
          <p:spPr>
            <a:xfrm>
              <a:off x="1962153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" name="Google Shape;2712;p78">
              <a:extLst>
                <a:ext uri="{FF2B5EF4-FFF2-40B4-BE49-F238E27FC236}">
                  <a16:creationId xmlns:a16="http://schemas.microsoft.com/office/drawing/2014/main" id="{B9D86ECE-4577-5537-41DA-E8B05F1A3F7A}"/>
                </a:ext>
              </a:extLst>
            </p:cNvPr>
            <p:cNvSpPr/>
            <p:nvPr/>
          </p:nvSpPr>
          <p:spPr>
            <a:xfrm>
              <a:off x="1962153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" name="Google Shape;2713;p78">
              <a:extLst>
                <a:ext uri="{FF2B5EF4-FFF2-40B4-BE49-F238E27FC236}">
                  <a16:creationId xmlns:a16="http://schemas.microsoft.com/office/drawing/2014/main" id="{C7552F16-57D1-9B6A-BFD3-B9C3EF621396}"/>
                </a:ext>
              </a:extLst>
            </p:cNvPr>
            <p:cNvSpPr/>
            <p:nvPr/>
          </p:nvSpPr>
          <p:spPr>
            <a:xfrm>
              <a:off x="1962153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" name="Google Shape;2714;p78">
              <a:extLst>
                <a:ext uri="{FF2B5EF4-FFF2-40B4-BE49-F238E27FC236}">
                  <a16:creationId xmlns:a16="http://schemas.microsoft.com/office/drawing/2014/main" id="{4D3D9074-944B-D072-8DFC-2539537BAEF9}"/>
                </a:ext>
              </a:extLst>
            </p:cNvPr>
            <p:cNvSpPr/>
            <p:nvPr/>
          </p:nvSpPr>
          <p:spPr>
            <a:xfrm>
              <a:off x="1962153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" name="Google Shape;2715;p78">
              <a:extLst>
                <a:ext uri="{FF2B5EF4-FFF2-40B4-BE49-F238E27FC236}">
                  <a16:creationId xmlns:a16="http://schemas.microsoft.com/office/drawing/2014/main" id="{365974B6-3168-2A8D-974B-AA306EAC09B0}"/>
                </a:ext>
              </a:extLst>
            </p:cNvPr>
            <p:cNvSpPr/>
            <p:nvPr/>
          </p:nvSpPr>
          <p:spPr>
            <a:xfrm>
              <a:off x="186086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" name="Google Shape;2716;p78">
              <a:extLst>
                <a:ext uri="{FF2B5EF4-FFF2-40B4-BE49-F238E27FC236}">
                  <a16:creationId xmlns:a16="http://schemas.microsoft.com/office/drawing/2014/main" id="{BB6FB678-1D8C-59CE-EA80-D7B5CB622306}"/>
                </a:ext>
              </a:extLst>
            </p:cNvPr>
            <p:cNvSpPr/>
            <p:nvPr/>
          </p:nvSpPr>
          <p:spPr>
            <a:xfrm>
              <a:off x="186086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" name="Google Shape;2717;p78">
              <a:extLst>
                <a:ext uri="{FF2B5EF4-FFF2-40B4-BE49-F238E27FC236}">
                  <a16:creationId xmlns:a16="http://schemas.microsoft.com/office/drawing/2014/main" id="{B8A6744D-F86D-25FE-9A4F-5363D6F04E3D}"/>
                </a:ext>
              </a:extLst>
            </p:cNvPr>
            <p:cNvSpPr/>
            <p:nvPr/>
          </p:nvSpPr>
          <p:spPr>
            <a:xfrm>
              <a:off x="1860864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" name="Google Shape;2718;p78">
              <a:extLst>
                <a:ext uri="{FF2B5EF4-FFF2-40B4-BE49-F238E27FC236}">
                  <a16:creationId xmlns:a16="http://schemas.microsoft.com/office/drawing/2014/main" id="{E7836BC9-1304-DBF2-1A57-74C37E505A28}"/>
                </a:ext>
              </a:extLst>
            </p:cNvPr>
            <p:cNvSpPr/>
            <p:nvPr/>
          </p:nvSpPr>
          <p:spPr>
            <a:xfrm>
              <a:off x="1860864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" name="Google Shape;2719;p78">
              <a:extLst>
                <a:ext uri="{FF2B5EF4-FFF2-40B4-BE49-F238E27FC236}">
                  <a16:creationId xmlns:a16="http://schemas.microsoft.com/office/drawing/2014/main" id="{B80C756E-E449-13FB-D91D-FBF21BF37872}"/>
                </a:ext>
              </a:extLst>
            </p:cNvPr>
            <p:cNvSpPr/>
            <p:nvPr/>
          </p:nvSpPr>
          <p:spPr>
            <a:xfrm>
              <a:off x="1759609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" name="Google Shape;2720;p78">
              <a:extLst>
                <a:ext uri="{FF2B5EF4-FFF2-40B4-BE49-F238E27FC236}">
                  <a16:creationId xmlns:a16="http://schemas.microsoft.com/office/drawing/2014/main" id="{277E558D-EFED-E1B9-6BEC-BC439C4DA991}"/>
                </a:ext>
              </a:extLst>
            </p:cNvPr>
            <p:cNvSpPr/>
            <p:nvPr/>
          </p:nvSpPr>
          <p:spPr>
            <a:xfrm>
              <a:off x="1759609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" name="Google Shape;2721;p78">
              <a:extLst>
                <a:ext uri="{FF2B5EF4-FFF2-40B4-BE49-F238E27FC236}">
                  <a16:creationId xmlns:a16="http://schemas.microsoft.com/office/drawing/2014/main" id="{587BF34E-459E-4D70-18D3-3D64594BE744}"/>
                </a:ext>
              </a:extLst>
            </p:cNvPr>
            <p:cNvSpPr/>
            <p:nvPr/>
          </p:nvSpPr>
          <p:spPr>
            <a:xfrm>
              <a:off x="1759609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5" name="Google Shape;2722;p78">
              <a:extLst>
                <a:ext uri="{FF2B5EF4-FFF2-40B4-BE49-F238E27FC236}">
                  <a16:creationId xmlns:a16="http://schemas.microsoft.com/office/drawing/2014/main" id="{26305C72-F3B5-8ECA-FCE8-FAF562341781}"/>
                </a:ext>
              </a:extLst>
            </p:cNvPr>
            <p:cNvSpPr/>
            <p:nvPr/>
          </p:nvSpPr>
          <p:spPr>
            <a:xfrm>
              <a:off x="1759609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" name="Google Shape;2723;p78">
              <a:extLst>
                <a:ext uri="{FF2B5EF4-FFF2-40B4-BE49-F238E27FC236}">
                  <a16:creationId xmlns:a16="http://schemas.microsoft.com/office/drawing/2014/main" id="{F6E9C5B3-57DA-C82E-718A-C0372385C33F}"/>
                </a:ext>
              </a:extLst>
            </p:cNvPr>
            <p:cNvSpPr/>
            <p:nvPr/>
          </p:nvSpPr>
          <p:spPr>
            <a:xfrm>
              <a:off x="1658321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" name="Google Shape;2724;p78">
              <a:extLst>
                <a:ext uri="{FF2B5EF4-FFF2-40B4-BE49-F238E27FC236}">
                  <a16:creationId xmlns:a16="http://schemas.microsoft.com/office/drawing/2014/main" id="{481B9719-E65C-88FB-EBE1-5CE6CC8E9793}"/>
                </a:ext>
              </a:extLst>
            </p:cNvPr>
            <p:cNvSpPr/>
            <p:nvPr/>
          </p:nvSpPr>
          <p:spPr>
            <a:xfrm>
              <a:off x="1658321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" name="Google Shape;2725;p78">
              <a:extLst>
                <a:ext uri="{FF2B5EF4-FFF2-40B4-BE49-F238E27FC236}">
                  <a16:creationId xmlns:a16="http://schemas.microsoft.com/office/drawing/2014/main" id="{14C1BD79-975C-355B-4AB9-E0CDA3855B64}"/>
                </a:ext>
              </a:extLst>
            </p:cNvPr>
            <p:cNvSpPr/>
            <p:nvPr/>
          </p:nvSpPr>
          <p:spPr>
            <a:xfrm>
              <a:off x="165832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" name="Google Shape;2726;p78">
              <a:extLst>
                <a:ext uri="{FF2B5EF4-FFF2-40B4-BE49-F238E27FC236}">
                  <a16:creationId xmlns:a16="http://schemas.microsoft.com/office/drawing/2014/main" id="{DACD0ED1-ABC8-5F50-59E3-F223B4E444B4}"/>
                </a:ext>
              </a:extLst>
            </p:cNvPr>
            <p:cNvSpPr/>
            <p:nvPr/>
          </p:nvSpPr>
          <p:spPr>
            <a:xfrm>
              <a:off x="165832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" name="Google Shape;2727;p78">
              <a:extLst>
                <a:ext uri="{FF2B5EF4-FFF2-40B4-BE49-F238E27FC236}">
                  <a16:creationId xmlns:a16="http://schemas.microsoft.com/office/drawing/2014/main" id="{B049FAC3-C9D7-1ED7-C226-2CB2B4C7D831}"/>
                </a:ext>
              </a:extLst>
            </p:cNvPr>
            <p:cNvSpPr/>
            <p:nvPr/>
          </p:nvSpPr>
          <p:spPr>
            <a:xfrm>
              <a:off x="1557066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1" name="Google Shape;2728;p78">
              <a:extLst>
                <a:ext uri="{FF2B5EF4-FFF2-40B4-BE49-F238E27FC236}">
                  <a16:creationId xmlns:a16="http://schemas.microsoft.com/office/drawing/2014/main" id="{BEEC6264-70D9-0FC6-9ACE-75CC9C540565}"/>
                </a:ext>
              </a:extLst>
            </p:cNvPr>
            <p:cNvSpPr/>
            <p:nvPr/>
          </p:nvSpPr>
          <p:spPr>
            <a:xfrm>
              <a:off x="1557066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" name="Google Shape;2729;p78">
              <a:extLst>
                <a:ext uri="{FF2B5EF4-FFF2-40B4-BE49-F238E27FC236}">
                  <a16:creationId xmlns:a16="http://schemas.microsoft.com/office/drawing/2014/main" id="{FCAEE87C-F5E6-9DA7-9C80-79B49914FD61}"/>
                </a:ext>
              </a:extLst>
            </p:cNvPr>
            <p:cNvSpPr/>
            <p:nvPr/>
          </p:nvSpPr>
          <p:spPr>
            <a:xfrm>
              <a:off x="1557066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" name="Google Shape;2730;p78">
              <a:extLst>
                <a:ext uri="{FF2B5EF4-FFF2-40B4-BE49-F238E27FC236}">
                  <a16:creationId xmlns:a16="http://schemas.microsoft.com/office/drawing/2014/main" id="{59D8C127-62D5-979D-EEFB-24A1FE7CBD32}"/>
                </a:ext>
              </a:extLst>
            </p:cNvPr>
            <p:cNvSpPr/>
            <p:nvPr/>
          </p:nvSpPr>
          <p:spPr>
            <a:xfrm>
              <a:off x="1557066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" name="Google Shape;2731;p78">
              <a:extLst>
                <a:ext uri="{FF2B5EF4-FFF2-40B4-BE49-F238E27FC236}">
                  <a16:creationId xmlns:a16="http://schemas.microsoft.com/office/drawing/2014/main" id="{315C7680-F9C8-991A-E162-A2ABF46FB90C}"/>
                </a:ext>
              </a:extLst>
            </p:cNvPr>
            <p:cNvSpPr/>
            <p:nvPr/>
          </p:nvSpPr>
          <p:spPr>
            <a:xfrm>
              <a:off x="1455777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" name="Google Shape;2732;p78">
              <a:extLst>
                <a:ext uri="{FF2B5EF4-FFF2-40B4-BE49-F238E27FC236}">
                  <a16:creationId xmlns:a16="http://schemas.microsoft.com/office/drawing/2014/main" id="{9252942D-355C-50CD-C902-903F8CD6CC66}"/>
                </a:ext>
              </a:extLst>
            </p:cNvPr>
            <p:cNvSpPr/>
            <p:nvPr/>
          </p:nvSpPr>
          <p:spPr>
            <a:xfrm>
              <a:off x="1455777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" name="Google Shape;2733;p78">
              <a:extLst>
                <a:ext uri="{FF2B5EF4-FFF2-40B4-BE49-F238E27FC236}">
                  <a16:creationId xmlns:a16="http://schemas.microsoft.com/office/drawing/2014/main" id="{D3430A7F-8185-F45D-381E-A924D1F44F78}"/>
                </a:ext>
              </a:extLst>
            </p:cNvPr>
            <p:cNvSpPr/>
            <p:nvPr/>
          </p:nvSpPr>
          <p:spPr>
            <a:xfrm>
              <a:off x="1455777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" name="Google Shape;2734;p78">
              <a:extLst>
                <a:ext uri="{FF2B5EF4-FFF2-40B4-BE49-F238E27FC236}">
                  <a16:creationId xmlns:a16="http://schemas.microsoft.com/office/drawing/2014/main" id="{CEA4E7E4-5E40-CD5E-980B-B6F81A11BF05}"/>
                </a:ext>
              </a:extLst>
            </p:cNvPr>
            <p:cNvSpPr/>
            <p:nvPr/>
          </p:nvSpPr>
          <p:spPr>
            <a:xfrm>
              <a:off x="1455777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" name="Google Shape;2735;p78">
              <a:extLst>
                <a:ext uri="{FF2B5EF4-FFF2-40B4-BE49-F238E27FC236}">
                  <a16:creationId xmlns:a16="http://schemas.microsoft.com/office/drawing/2014/main" id="{30747DE4-C7D7-CF30-C038-ECB9E313AAE9}"/>
                </a:ext>
              </a:extLst>
            </p:cNvPr>
            <p:cNvSpPr/>
            <p:nvPr/>
          </p:nvSpPr>
          <p:spPr>
            <a:xfrm>
              <a:off x="1354788" y="2271681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" name="Google Shape;2736;p78">
              <a:extLst>
                <a:ext uri="{FF2B5EF4-FFF2-40B4-BE49-F238E27FC236}">
                  <a16:creationId xmlns:a16="http://schemas.microsoft.com/office/drawing/2014/main" id="{0FAC2C71-507B-7F5D-F46A-C200CB10D953}"/>
                </a:ext>
              </a:extLst>
            </p:cNvPr>
            <p:cNvSpPr/>
            <p:nvPr/>
          </p:nvSpPr>
          <p:spPr>
            <a:xfrm>
              <a:off x="1354788" y="2170393"/>
              <a:ext cx="82851" cy="70825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" name="Google Shape;2737;p78">
              <a:extLst>
                <a:ext uri="{FF2B5EF4-FFF2-40B4-BE49-F238E27FC236}">
                  <a16:creationId xmlns:a16="http://schemas.microsoft.com/office/drawing/2014/main" id="{410D7DF1-7EC4-2F09-34B8-50FB6F6BC4B4}"/>
                </a:ext>
              </a:extLst>
            </p:cNvPr>
            <p:cNvSpPr/>
            <p:nvPr/>
          </p:nvSpPr>
          <p:spPr>
            <a:xfrm>
              <a:off x="1354788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" name="Google Shape;2738;p78">
              <a:extLst>
                <a:ext uri="{FF2B5EF4-FFF2-40B4-BE49-F238E27FC236}">
                  <a16:creationId xmlns:a16="http://schemas.microsoft.com/office/drawing/2014/main" id="{CF5480B1-E9FC-A96E-000F-737122266FA7}"/>
                </a:ext>
              </a:extLst>
            </p:cNvPr>
            <p:cNvSpPr/>
            <p:nvPr/>
          </p:nvSpPr>
          <p:spPr>
            <a:xfrm>
              <a:off x="1354788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" name="Google Shape;2739;p78">
              <a:extLst>
                <a:ext uri="{FF2B5EF4-FFF2-40B4-BE49-F238E27FC236}">
                  <a16:creationId xmlns:a16="http://schemas.microsoft.com/office/drawing/2014/main" id="{29FF120F-FE79-6D5B-6965-BC766DE4CEBB}"/>
                </a:ext>
              </a:extLst>
            </p:cNvPr>
            <p:cNvSpPr/>
            <p:nvPr/>
          </p:nvSpPr>
          <p:spPr>
            <a:xfrm>
              <a:off x="1354788" y="1866860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" name="Google Shape;2740;p78">
              <a:extLst>
                <a:ext uri="{FF2B5EF4-FFF2-40B4-BE49-F238E27FC236}">
                  <a16:creationId xmlns:a16="http://schemas.microsoft.com/office/drawing/2014/main" id="{FB54AABD-A947-D195-C781-3354631D7867}"/>
                </a:ext>
              </a:extLst>
            </p:cNvPr>
            <p:cNvSpPr/>
            <p:nvPr/>
          </p:nvSpPr>
          <p:spPr>
            <a:xfrm>
              <a:off x="125349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" name="Google Shape;2741;p78">
              <a:extLst>
                <a:ext uri="{FF2B5EF4-FFF2-40B4-BE49-F238E27FC236}">
                  <a16:creationId xmlns:a16="http://schemas.microsoft.com/office/drawing/2014/main" id="{93B0EDC0-E925-4B54-29F9-D70AA0CD6AB7}"/>
                </a:ext>
              </a:extLst>
            </p:cNvPr>
            <p:cNvSpPr/>
            <p:nvPr/>
          </p:nvSpPr>
          <p:spPr>
            <a:xfrm>
              <a:off x="125349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" name="Google Shape;2742;p78">
              <a:extLst>
                <a:ext uri="{FF2B5EF4-FFF2-40B4-BE49-F238E27FC236}">
                  <a16:creationId xmlns:a16="http://schemas.microsoft.com/office/drawing/2014/main" id="{D788454E-F205-402A-9A11-EC1A5FA18D5F}"/>
                </a:ext>
              </a:extLst>
            </p:cNvPr>
            <p:cNvSpPr/>
            <p:nvPr/>
          </p:nvSpPr>
          <p:spPr>
            <a:xfrm>
              <a:off x="125349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" name="Google Shape;2743;p78">
              <a:extLst>
                <a:ext uri="{FF2B5EF4-FFF2-40B4-BE49-F238E27FC236}">
                  <a16:creationId xmlns:a16="http://schemas.microsoft.com/office/drawing/2014/main" id="{E91C09C0-4789-0D0F-60D4-11276285BE4B}"/>
                </a:ext>
              </a:extLst>
            </p:cNvPr>
            <p:cNvSpPr/>
            <p:nvPr/>
          </p:nvSpPr>
          <p:spPr>
            <a:xfrm>
              <a:off x="125349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" name="Google Shape;2744;p78">
              <a:extLst>
                <a:ext uri="{FF2B5EF4-FFF2-40B4-BE49-F238E27FC236}">
                  <a16:creationId xmlns:a16="http://schemas.microsoft.com/office/drawing/2014/main" id="{4BAD36F8-524F-609C-2F5D-101BCF3F2DD6}"/>
                </a:ext>
              </a:extLst>
            </p:cNvPr>
            <p:cNvSpPr/>
            <p:nvPr/>
          </p:nvSpPr>
          <p:spPr>
            <a:xfrm>
              <a:off x="125349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" name="Google Shape;2745;p78">
              <a:extLst>
                <a:ext uri="{FF2B5EF4-FFF2-40B4-BE49-F238E27FC236}">
                  <a16:creationId xmlns:a16="http://schemas.microsoft.com/office/drawing/2014/main" id="{95C0C678-97D0-C917-5E8E-E2A09BC1AE66}"/>
                </a:ext>
              </a:extLst>
            </p:cNvPr>
            <p:cNvSpPr/>
            <p:nvPr/>
          </p:nvSpPr>
          <p:spPr>
            <a:xfrm>
              <a:off x="1253499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" name="Google Shape;2746;p78">
              <a:extLst>
                <a:ext uri="{FF2B5EF4-FFF2-40B4-BE49-F238E27FC236}">
                  <a16:creationId xmlns:a16="http://schemas.microsoft.com/office/drawing/2014/main" id="{4965583B-04BC-5936-D5D8-FBB4932A9FC4}"/>
                </a:ext>
              </a:extLst>
            </p:cNvPr>
            <p:cNvSpPr/>
            <p:nvPr/>
          </p:nvSpPr>
          <p:spPr>
            <a:xfrm>
              <a:off x="1152244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" name="Google Shape;2747;p78">
              <a:extLst>
                <a:ext uri="{FF2B5EF4-FFF2-40B4-BE49-F238E27FC236}">
                  <a16:creationId xmlns:a16="http://schemas.microsoft.com/office/drawing/2014/main" id="{C1B2EA3B-7A26-AE62-E2BB-21B1E606EC04}"/>
                </a:ext>
              </a:extLst>
            </p:cNvPr>
            <p:cNvSpPr/>
            <p:nvPr/>
          </p:nvSpPr>
          <p:spPr>
            <a:xfrm>
              <a:off x="1152244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" name="Google Shape;2748;p78">
              <a:extLst>
                <a:ext uri="{FF2B5EF4-FFF2-40B4-BE49-F238E27FC236}">
                  <a16:creationId xmlns:a16="http://schemas.microsoft.com/office/drawing/2014/main" id="{86A58776-77EA-6D73-3255-43E40A417C8D}"/>
                </a:ext>
              </a:extLst>
            </p:cNvPr>
            <p:cNvSpPr/>
            <p:nvPr/>
          </p:nvSpPr>
          <p:spPr>
            <a:xfrm>
              <a:off x="1152244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" name="Google Shape;2749;p78">
              <a:extLst>
                <a:ext uri="{FF2B5EF4-FFF2-40B4-BE49-F238E27FC236}">
                  <a16:creationId xmlns:a16="http://schemas.microsoft.com/office/drawing/2014/main" id="{F87C38D8-1ACC-0251-9AA0-7D1AA649266F}"/>
                </a:ext>
              </a:extLst>
            </p:cNvPr>
            <p:cNvSpPr/>
            <p:nvPr/>
          </p:nvSpPr>
          <p:spPr>
            <a:xfrm>
              <a:off x="1152244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" name="Google Shape;2750;p78">
              <a:extLst>
                <a:ext uri="{FF2B5EF4-FFF2-40B4-BE49-F238E27FC236}">
                  <a16:creationId xmlns:a16="http://schemas.microsoft.com/office/drawing/2014/main" id="{AAD98A05-066C-8B89-EC03-83997808C9FD}"/>
                </a:ext>
              </a:extLst>
            </p:cNvPr>
            <p:cNvSpPr/>
            <p:nvPr/>
          </p:nvSpPr>
          <p:spPr>
            <a:xfrm>
              <a:off x="671955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" name="Google Shape;2751;p78">
              <a:extLst>
                <a:ext uri="{FF2B5EF4-FFF2-40B4-BE49-F238E27FC236}">
                  <a16:creationId xmlns:a16="http://schemas.microsoft.com/office/drawing/2014/main" id="{EC5DE1CE-AFF3-1D09-6FD0-45B04B44064E}"/>
                </a:ext>
              </a:extLst>
            </p:cNvPr>
            <p:cNvSpPr/>
            <p:nvPr/>
          </p:nvSpPr>
          <p:spPr>
            <a:xfrm>
              <a:off x="671955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" name="Google Shape;2752;p78">
              <a:extLst>
                <a:ext uri="{FF2B5EF4-FFF2-40B4-BE49-F238E27FC236}">
                  <a16:creationId xmlns:a16="http://schemas.microsoft.com/office/drawing/2014/main" id="{0906E6D9-0F96-30B9-B8CC-C76EAE01B0D5}"/>
                </a:ext>
              </a:extLst>
            </p:cNvPr>
            <p:cNvSpPr/>
            <p:nvPr/>
          </p:nvSpPr>
          <p:spPr>
            <a:xfrm>
              <a:off x="6820842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" name="Google Shape;2753;p78">
              <a:extLst>
                <a:ext uri="{FF2B5EF4-FFF2-40B4-BE49-F238E27FC236}">
                  <a16:creationId xmlns:a16="http://schemas.microsoft.com/office/drawing/2014/main" id="{E3026D97-FBEB-DF4B-33AB-54B1B63267F8}"/>
                </a:ext>
              </a:extLst>
            </p:cNvPr>
            <p:cNvSpPr/>
            <p:nvPr/>
          </p:nvSpPr>
          <p:spPr>
            <a:xfrm>
              <a:off x="6820842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" name="Google Shape;2754;p78">
              <a:extLst>
                <a:ext uri="{FF2B5EF4-FFF2-40B4-BE49-F238E27FC236}">
                  <a16:creationId xmlns:a16="http://schemas.microsoft.com/office/drawing/2014/main" id="{5132FDA5-6C10-F6B9-BA1D-252BD285E71F}"/>
                </a:ext>
              </a:extLst>
            </p:cNvPr>
            <p:cNvSpPr/>
            <p:nvPr/>
          </p:nvSpPr>
          <p:spPr>
            <a:xfrm>
              <a:off x="692209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" name="Google Shape;2755;p78">
              <a:extLst>
                <a:ext uri="{FF2B5EF4-FFF2-40B4-BE49-F238E27FC236}">
                  <a16:creationId xmlns:a16="http://schemas.microsoft.com/office/drawing/2014/main" id="{53864A1B-81CF-9120-98F4-2F9441AB02B1}"/>
                </a:ext>
              </a:extLst>
            </p:cNvPr>
            <p:cNvSpPr/>
            <p:nvPr/>
          </p:nvSpPr>
          <p:spPr>
            <a:xfrm>
              <a:off x="6820842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" name="Google Shape;2756;p78">
              <a:extLst>
                <a:ext uri="{FF2B5EF4-FFF2-40B4-BE49-F238E27FC236}">
                  <a16:creationId xmlns:a16="http://schemas.microsoft.com/office/drawing/2014/main" id="{51F986B2-405B-1ED6-2B72-16CCDC2DBFB5}"/>
                </a:ext>
              </a:extLst>
            </p:cNvPr>
            <p:cNvSpPr/>
            <p:nvPr/>
          </p:nvSpPr>
          <p:spPr>
            <a:xfrm>
              <a:off x="763048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" name="Google Shape;2757;p78">
              <a:extLst>
                <a:ext uri="{FF2B5EF4-FFF2-40B4-BE49-F238E27FC236}">
                  <a16:creationId xmlns:a16="http://schemas.microsoft.com/office/drawing/2014/main" id="{06F74781-A484-791C-A287-D46F9D151C1C}"/>
                </a:ext>
              </a:extLst>
            </p:cNvPr>
            <p:cNvSpPr/>
            <p:nvPr/>
          </p:nvSpPr>
          <p:spPr>
            <a:xfrm>
              <a:off x="7630485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" name="Google Shape;2758;p78">
              <a:extLst>
                <a:ext uri="{FF2B5EF4-FFF2-40B4-BE49-F238E27FC236}">
                  <a16:creationId xmlns:a16="http://schemas.microsoft.com/office/drawing/2014/main" id="{BE0E2B65-CAC2-B2C7-9270-6CF0843308C2}"/>
                </a:ext>
              </a:extLst>
            </p:cNvPr>
            <p:cNvSpPr/>
            <p:nvPr/>
          </p:nvSpPr>
          <p:spPr>
            <a:xfrm>
              <a:off x="7630485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" name="Google Shape;2759;p78">
              <a:extLst>
                <a:ext uri="{FF2B5EF4-FFF2-40B4-BE49-F238E27FC236}">
                  <a16:creationId xmlns:a16="http://schemas.microsoft.com/office/drawing/2014/main" id="{03242184-75EB-16BE-DAB9-64AA7A02E068}"/>
                </a:ext>
              </a:extLst>
            </p:cNvPr>
            <p:cNvSpPr/>
            <p:nvPr/>
          </p:nvSpPr>
          <p:spPr>
            <a:xfrm>
              <a:off x="7630485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" name="Google Shape;2760;p78">
              <a:extLst>
                <a:ext uri="{FF2B5EF4-FFF2-40B4-BE49-F238E27FC236}">
                  <a16:creationId xmlns:a16="http://schemas.microsoft.com/office/drawing/2014/main" id="{0C0AA7A4-D743-A4C4-C5D1-8F733D44B060}"/>
                </a:ext>
              </a:extLst>
            </p:cNvPr>
            <p:cNvSpPr/>
            <p:nvPr/>
          </p:nvSpPr>
          <p:spPr>
            <a:xfrm>
              <a:off x="7630485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" name="Google Shape;2761;p78">
              <a:extLst>
                <a:ext uri="{FF2B5EF4-FFF2-40B4-BE49-F238E27FC236}">
                  <a16:creationId xmlns:a16="http://schemas.microsoft.com/office/drawing/2014/main" id="{6B1339A9-7357-9D5D-122F-48D00209AB1F}"/>
                </a:ext>
              </a:extLst>
            </p:cNvPr>
            <p:cNvSpPr/>
            <p:nvPr/>
          </p:nvSpPr>
          <p:spPr>
            <a:xfrm>
              <a:off x="7630485" y="227168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" name="Google Shape;2762;p78">
              <a:extLst>
                <a:ext uri="{FF2B5EF4-FFF2-40B4-BE49-F238E27FC236}">
                  <a16:creationId xmlns:a16="http://schemas.microsoft.com/office/drawing/2014/main" id="{F4B9001B-51D0-E0B2-8AF5-1C461761A5C6}"/>
                </a:ext>
              </a:extLst>
            </p:cNvPr>
            <p:cNvSpPr/>
            <p:nvPr/>
          </p:nvSpPr>
          <p:spPr>
            <a:xfrm>
              <a:off x="7630485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" name="Google Shape;2763;p78">
              <a:extLst>
                <a:ext uri="{FF2B5EF4-FFF2-40B4-BE49-F238E27FC236}">
                  <a16:creationId xmlns:a16="http://schemas.microsoft.com/office/drawing/2014/main" id="{386024DF-F1F2-2367-5219-82F78181CBC3}"/>
                </a:ext>
              </a:extLst>
            </p:cNvPr>
            <p:cNvSpPr/>
            <p:nvPr/>
          </p:nvSpPr>
          <p:spPr>
            <a:xfrm>
              <a:off x="7630485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" name="Google Shape;2764;p78">
              <a:extLst>
                <a:ext uri="{FF2B5EF4-FFF2-40B4-BE49-F238E27FC236}">
                  <a16:creationId xmlns:a16="http://schemas.microsoft.com/office/drawing/2014/main" id="{A6139064-5DA6-E5FA-9627-AD27FF5B158D}"/>
                </a:ext>
              </a:extLst>
            </p:cNvPr>
            <p:cNvSpPr/>
            <p:nvPr/>
          </p:nvSpPr>
          <p:spPr>
            <a:xfrm>
              <a:off x="7630485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" name="Google Shape;2765;p78">
              <a:extLst>
                <a:ext uri="{FF2B5EF4-FFF2-40B4-BE49-F238E27FC236}">
                  <a16:creationId xmlns:a16="http://schemas.microsoft.com/office/drawing/2014/main" id="{144D60EC-01B8-5044-4FB4-F2435B3F860C}"/>
                </a:ext>
              </a:extLst>
            </p:cNvPr>
            <p:cNvSpPr/>
            <p:nvPr/>
          </p:nvSpPr>
          <p:spPr>
            <a:xfrm>
              <a:off x="7630485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" name="Google Shape;2766;p78">
              <a:extLst>
                <a:ext uri="{FF2B5EF4-FFF2-40B4-BE49-F238E27FC236}">
                  <a16:creationId xmlns:a16="http://schemas.microsoft.com/office/drawing/2014/main" id="{9B469DAB-EDCF-17E2-8451-DA51CF02F496}"/>
                </a:ext>
              </a:extLst>
            </p:cNvPr>
            <p:cNvSpPr/>
            <p:nvPr/>
          </p:nvSpPr>
          <p:spPr>
            <a:xfrm>
              <a:off x="7630485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" name="Google Shape;2767;p78">
              <a:extLst>
                <a:ext uri="{FF2B5EF4-FFF2-40B4-BE49-F238E27FC236}">
                  <a16:creationId xmlns:a16="http://schemas.microsoft.com/office/drawing/2014/main" id="{C7A57C05-D1BB-A309-274E-FDFB10118EFA}"/>
                </a:ext>
              </a:extLst>
            </p:cNvPr>
            <p:cNvSpPr/>
            <p:nvPr/>
          </p:nvSpPr>
          <p:spPr>
            <a:xfrm>
              <a:off x="7630485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" name="Google Shape;2768;p78">
              <a:extLst>
                <a:ext uri="{FF2B5EF4-FFF2-40B4-BE49-F238E27FC236}">
                  <a16:creationId xmlns:a16="http://schemas.microsoft.com/office/drawing/2014/main" id="{7FF4CC4D-2CA5-D926-2BC3-F078A8A67784}"/>
                </a:ext>
              </a:extLst>
            </p:cNvPr>
            <p:cNvSpPr/>
            <p:nvPr/>
          </p:nvSpPr>
          <p:spPr>
            <a:xfrm>
              <a:off x="7630485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" name="Google Shape;2769;p78">
              <a:extLst>
                <a:ext uri="{FF2B5EF4-FFF2-40B4-BE49-F238E27FC236}">
                  <a16:creationId xmlns:a16="http://schemas.microsoft.com/office/drawing/2014/main" id="{17E0A8A7-631A-33A4-96EB-296815782520}"/>
                </a:ext>
              </a:extLst>
            </p:cNvPr>
            <p:cNvSpPr/>
            <p:nvPr/>
          </p:nvSpPr>
          <p:spPr>
            <a:xfrm>
              <a:off x="7630485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" name="Google Shape;2770;p78">
              <a:extLst>
                <a:ext uri="{FF2B5EF4-FFF2-40B4-BE49-F238E27FC236}">
                  <a16:creationId xmlns:a16="http://schemas.microsoft.com/office/drawing/2014/main" id="{4D305CFA-96C3-671C-D583-3033F58CCFC0}"/>
                </a:ext>
              </a:extLst>
            </p:cNvPr>
            <p:cNvSpPr/>
            <p:nvPr/>
          </p:nvSpPr>
          <p:spPr>
            <a:xfrm>
              <a:off x="7124375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" name="Google Shape;2771;p78">
              <a:extLst>
                <a:ext uri="{FF2B5EF4-FFF2-40B4-BE49-F238E27FC236}">
                  <a16:creationId xmlns:a16="http://schemas.microsoft.com/office/drawing/2014/main" id="{4202D965-F23E-28A4-4929-21B27B01DDDC}"/>
                </a:ext>
              </a:extLst>
            </p:cNvPr>
            <p:cNvSpPr/>
            <p:nvPr/>
          </p:nvSpPr>
          <p:spPr>
            <a:xfrm>
              <a:off x="712437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" name="Google Shape;2772;p78">
              <a:extLst>
                <a:ext uri="{FF2B5EF4-FFF2-40B4-BE49-F238E27FC236}">
                  <a16:creationId xmlns:a16="http://schemas.microsoft.com/office/drawing/2014/main" id="{810EF463-1230-EC70-F390-8A2E7018CD5C}"/>
                </a:ext>
              </a:extLst>
            </p:cNvPr>
            <p:cNvSpPr/>
            <p:nvPr/>
          </p:nvSpPr>
          <p:spPr>
            <a:xfrm>
              <a:off x="712437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" name="Google Shape;2773;p78">
              <a:extLst>
                <a:ext uri="{FF2B5EF4-FFF2-40B4-BE49-F238E27FC236}">
                  <a16:creationId xmlns:a16="http://schemas.microsoft.com/office/drawing/2014/main" id="{9CD3E32D-D719-0505-500A-5A8D29ED3554}"/>
                </a:ext>
              </a:extLst>
            </p:cNvPr>
            <p:cNvSpPr/>
            <p:nvPr/>
          </p:nvSpPr>
          <p:spPr>
            <a:xfrm>
              <a:off x="712437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" name="Google Shape;2774;p78">
              <a:extLst>
                <a:ext uri="{FF2B5EF4-FFF2-40B4-BE49-F238E27FC236}">
                  <a16:creationId xmlns:a16="http://schemas.microsoft.com/office/drawing/2014/main" id="{FCD6C3FD-1323-927C-591B-C6515CDF5573}"/>
                </a:ext>
              </a:extLst>
            </p:cNvPr>
            <p:cNvSpPr/>
            <p:nvPr/>
          </p:nvSpPr>
          <p:spPr>
            <a:xfrm>
              <a:off x="712437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" name="Google Shape;2775;p78">
              <a:extLst>
                <a:ext uri="{FF2B5EF4-FFF2-40B4-BE49-F238E27FC236}">
                  <a16:creationId xmlns:a16="http://schemas.microsoft.com/office/drawing/2014/main" id="{35334B84-CD33-2E8D-3AB5-EB80231FFFB4}"/>
                </a:ext>
              </a:extLst>
            </p:cNvPr>
            <p:cNvSpPr/>
            <p:nvPr/>
          </p:nvSpPr>
          <p:spPr>
            <a:xfrm>
              <a:off x="712437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" name="Google Shape;2776;p78">
              <a:extLst>
                <a:ext uri="{FF2B5EF4-FFF2-40B4-BE49-F238E27FC236}">
                  <a16:creationId xmlns:a16="http://schemas.microsoft.com/office/drawing/2014/main" id="{04129A9D-A928-CF15-49D9-07EE784CD366}"/>
                </a:ext>
              </a:extLst>
            </p:cNvPr>
            <p:cNvSpPr/>
            <p:nvPr/>
          </p:nvSpPr>
          <p:spPr>
            <a:xfrm>
              <a:off x="712437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" name="Google Shape;2777;p78">
              <a:extLst>
                <a:ext uri="{FF2B5EF4-FFF2-40B4-BE49-F238E27FC236}">
                  <a16:creationId xmlns:a16="http://schemas.microsoft.com/office/drawing/2014/main" id="{A68BB1F3-B9C8-3800-D5EF-305C84828803}"/>
                </a:ext>
              </a:extLst>
            </p:cNvPr>
            <p:cNvSpPr/>
            <p:nvPr/>
          </p:nvSpPr>
          <p:spPr>
            <a:xfrm>
              <a:off x="712437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" name="Google Shape;2778;p78">
              <a:extLst>
                <a:ext uri="{FF2B5EF4-FFF2-40B4-BE49-F238E27FC236}">
                  <a16:creationId xmlns:a16="http://schemas.microsoft.com/office/drawing/2014/main" id="{6314B29C-BF57-7FAD-07C4-FE27E66CE3B4}"/>
                </a:ext>
              </a:extLst>
            </p:cNvPr>
            <p:cNvSpPr/>
            <p:nvPr/>
          </p:nvSpPr>
          <p:spPr>
            <a:xfrm>
              <a:off x="712437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2" name="Google Shape;2779;p78">
              <a:extLst>
                <a:ext uri="{FF2B5EF4-FFF2-40B4-BE49-F238E27FC236}">
                  <a16:creationId xmlns:a16="http://schemas.microsoft.com/office/drawing/2014/main" id="{8FA442FC-3003-2DA5-5386-F9B46863976B}"/>
                </a:ext>
              </a:extLst>
            </p:cNvPr>
            <p:cNvSpPr/>
            <p:nvPr/>
          </p:nvSpPr>
          <p:spPr>
            <a:xfrm>
              <a:off x="712437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" name="Google Shape;2780;p78">
              <a:extLst>
                <a:ext uri="{FF2B5EF4-FFF2-40B4-BE49-F238E27FC236}">
                  <a16:creationId xmlns:a16="http://schemas.microsoft.com/office/drawing/2014/main" id="{CCF97690-B482-A438-6436-E790E72FC130}"/>
                </a:ext>
              </a:extLst>
            </p:cNvPr>
            <p:cNvSpPr/>
            <p:nvPr/>
          </p:nvSpPr>
          <p:spPr>
            <a:xfrm>
              <a:off x="7124375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" name="Google Shape;2781;p78">
              <a:extLst>
                <a:ext uri="{FF2B5EF4-FFF2-40B4-BE49-F238E27FC236}">
                  <a16:creationId xmlns:a16="http://schemas.microsoft.com/office/drawing/2014/main" id="{E6A6CDF4-BDFC-AB8B-503D-1136C3EAD829}"/>
                </a:ext>
              </a:extLst>
            </p:cNvPr>
            <p:cNvSpPr/>
            <p:nvPr/>
          </p:nvSpPr>
          <p:spPr>
            <a:xfrm>
              <a:off x="7124375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" name="Google Shape;2782;p78">
              <a:extLst>
                <a:ext uri="{FF2B5EF4-FFF2-40B4-BE49-F238E27FC236}">
                  <a16:creationId xmlns:a16="http://schemas.microsoft.com/office/drawing/2014/main" id="{8A571107-D35B-B189-4863-5C4F91CF500B}"/>
                </a:ext>
              </a:extLst>
            </p:cNvPr>
            <p:cNvSpPr/>
            <p:nvPr/>
          </p:nvSpPr>
          <p:spPr>
            <a:xfrm>
              <a:off x="6618265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" name="Google Shape;2783;p78">
              <a:extLst>
                <a:ext uri="{FF2B5EF4-FFF2-40B4-BE49-F238E27FC236}">
                  <a16:creationId xmlns:a16="http://schemas.microsoft.com/office/drawing/2014/main" id="{50958758-EB74-4917-2274-C224B3D32F79}"/>
                </a:ext>
              </a:extLst>
            </p:cNvPr>
            <p:cNvSpPr/>
            <p:nvPr/>
          </p:nvSpPr>
          <p:spPr>
            <a:xfrm>
              <a:off x="6618265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" name="Google Shape;2784;p78">
              <a:extLst>
                <a:ext uri="{FF2B5EF4-FFF2-40B4-BE49-F238E27FC236}">
                  <a16:creationId xmlns:a16="http://schemas.microsoft.com/office/drawing/2014/main" id="{AFDE542C-8039-FC24-A1B9-16B4E9C4A79D}"/>
                </a:ext>
              </a:extLst>
            </p:cNvPr>
            <p:cNvSpPr/>
            <p:nvPr/>
          </p:nvSpPr>
          <p:spPr>
            <a:xfrm>
              <a:off x="6618265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" name="Google Shape;2785;p78">
              <a:extLst>
                <a:ext uri="{FF2B5EF4-FFF2-40B4-BE49-F238E27FC236}">
                  <a16:creationId xmlns:a16="http://schemas.microsoft.com/office/drawing/2014/main" id="{BBBDA3DF-B095-AA74-28A1-CC95FA6B6E27}"/>
                </a:ext>
              </a:extLst>
            </p:cNvPr>
            <p:cNvSpPr/>
            <p:nvPr/>
          </p:nvSpPr>
          <p:spPr>
            <a:xfrm>
              <a:off x="6618265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" name="Google Shape;2786;p78">
              <a:extLst>
                <a:ext uri="{FF2B5EF4-FFF2-40B4-BE49-F238E27FC236}">
                  <a16:creationId xmlns:a16="http://schemas.microsoft.com/office/drawing/2014/main" id="{CAD44C52-331A-C7A0-3624-42571726D7A7}"/>
                </a:ext>
              </a:extLst>
            </p:cNvPr>
            <p:cNvSpPr/>
            <p:nvPr/>
          </p:nvSpPr>
          <p:spPr>
            <a:xfrm>
              <a:off x="6719553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" name="Google Shape;2787;p78">
              <a:extLst>
                <a:ext uri="{FF2B5EF4-FFF2-40B4-BE49-F238E27FC236}">
                  <a16:creationId xmlns:a16="http://schemas.microsoft.com/office/drawing/2014/main" id="{DCD43E2B-B2B8-A45E-E620-4BC2E86849DE}"/>
                </a:ext>
              </a:extLst>
            </p:cNvPr>
            <p:cNvSpPr/>
            <p:nvPr/>
          </p:nvSpPr>
          <p:spPr>
            <a:xfrm>
              <a:off x="6719553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" name="Google Shape;2788;p78">
              <a:extLst>
                <a:ext uri="{FF2B5EF4-FFF2-40B4-BE49-F238E27FC236}">
                  <a16:creationId xmlns:a16="http://schemas.microsoft.com/office/drawing/2014/main" id="{CC3BE7AF-926F-F764-0EB9-3909935798D9}"/>
                </a:ext>
              </a:extLst>
            </p:cNvPr>
            <p:cNvSpPr/>
            <p:nvPr/>
          </p:nvSpPr>
          <p:spPr>
            <a:xfrm>
              <a:off x="6820842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" name="Google Shape;2789;p78">
              <a:extLst>
                <a:ext uri="{FF2B5EF4-FFF2-40B4-BE49-F238E27FC236}">
                  <a16:creationId xmlns:a16="http://schemas.microsoft.com/office/drawing/2014/main" id="{314620CD-3F56-AB96-6555-5A0F2518ADF8}"/>
                </a:ext>
              </a:extLst>
            </p:cNvPr>
            <p:cNvSpPr/>
            <p:nvPr/>
          </p:nvSpPr>
          <p:spPr>
            <a:xfrm>
              <a:off x="6820842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" name="Google Shape;2790;p78">
              <a:extLst>
                <a:ext uri="{FF2B5EF4-FFF2-40B4-BE49-F238E27FC236}">
                  <a16:creationId xmlns:a16="http://schemas.microsoft.com/office/drawing/2014/main" id="{87EFA328-5817-0248-E603-F52F8321C508}"/>
                </a:ext>
              </a:extLst>
            </p:cNvPr>
            <p:cNvSpPr/>
            <p:nvPr/>
          </p:nvSpPr>
          <p:spPr>
            <a:xfrm>
              <a:off x="6820842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" name="Google Shape;2791;p78">
              <a:extLst>
                <a:ext uri="{FF2B5EF4-FFF2-40B4-BE49-F238E27FC236}">
                  <a16:creationId xmlns:a16="http://schemas.microsoft.com/office/drawing/2014/main" id="{664CB1EE-67E4-1B60-6C62-FE5E6E1E29ED}"/>
                </a:ext>
              </a:extLst>
            </p:cNvPr>
            <p:cNvSpPr/>
            <p:nvPr/>
          </p:nvSpPr>
          <p:spPr>
            <a:xfrm>
              <a:off x="6820842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" name="Google Shape;2792;p78">
              <a:extLst>
                <a:ext uri="{FF2B5EF4-FFF2-40B4-BE49-F238E27FC236}">
                  <a16:creationId xmlns:a16="http://schemas.microsoft.com/office/drawing/2014/main" id="{E60697AD-8E05-ABE9-93B2-58B044C4B2EC}"/>
                </a:ext>
              </a:extLst>
            </p:cNvPr>
            <p:cNvSpPr/>
            <p:nvPr/>
          </p:nvSpPr>
          <p:spPr>
            <a:xfrm>
              <a:off x="6820842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" name="Google Shape;2793;p78">
              <a:extLst>
                <a:ext uri="{FF2B5EF4-FFF2-40B4-BE49-F238E27FC236}">
                  <a16:creationId xmlns:a16="http://schemas.microsoft.com/office/drawing/2014/main" id="{4C99EFF2-4F71-D268-174E-DF2926A77233}"/>
                </a:ext>
              </a:extLst>
            </p:cNvPr>
            <p:cNvSpPr/>
            <p:nvPr/>
          </p:nvSpPr>
          <p:spPr>
            <a:xfrm>
              <a:off x="6820842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" name="Google Shape;2794;p78">
              <a:extLst>
                <a:ext uri="{FF2B5EF4-FFF2-40B4-BE49-F238E27FC236}">
                  <a16:creationId xmlns:a16="http://schemas.microsoft.com/office/drawing/2014/main" id="{4ECB70ED-CA2E-7B2E-F55C-084C9DE0C1B3}"/>
                </a:ext>
              </a:extLst>
            </p:cNvPr>
            <p:cNvSpPr/>
            <p:nvPr/>
          </p:nvSpPr>
          <p:spPr>
            <a:xfrm>
              <a:off x="6820842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" name="Google Shape;2795;p78">
              <a:extLst>
                <a:ext uri="{FF2B5EF4-FFF2-40B4-BE49-F238E27FC236}">
                  <a16:creationId xmlns:a16="http://schemas.microsoft.com/office/drawing/2014/main" id="{45D20774-7AE8-CBC2-7C6F-092E8EE7FB22}"/>
                </a:ext>
              </a:extLst>
            </p:cNvPr>
            <p:cNvSpPr/>
            <p:nvPr/>
          </p:nvSpPr>
          <p:spPr>
            <a:xfrm>
              <a:off x="6820842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" name="Google Shape;2796;p78">
              <a:extLst>
                <a:ext uri="{FF2B5EF4-FFF2-40B4-BE49-F238E27FC236}">
                  <a16:creationId xmlns:a16="http://schemas.microsoft.com/office/drawing/2014/main" id="{163ECA4D-38D7-715F-DEA8-AE37A4BE4AA9}"/>
                </a:ext>
              </a:extLst>
            </p:cNvPr>
            <p:cNvSpPr/>
            <p:nvPr/>
          </p:nvSpPr>
          <p:spPr>
            <a:xfrm>
              <a:off x="6820842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" name="Google Shape;2797;p78">
              <a:extLst>
                <a:ext uri="{FF2B5EF4-FFF2-40B4-BE49-F238E27FC236}">
                  <a16:creationId xmlns:a16="http://schemas.microsoft.com/office/drawing/2014/main" id="{A8DE12DF-D90A-3CE2-D5BD-5EE5CBF3AEF1}"/>
                </a:ext>
              </a:extLst>
            </p:cNvPr>
            <p:cNvSpPr/>
            <p:nvPr/>
          </p:nvSpPr>
          <p:spPr>
            <a:xfrm>
              <a:off x="6820842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" name="Google Shape;2798;p78">
              <a:extLst>
                <a:ext uri="{FF2B5EF4-FFF2-40B4-BE49-F238E27FC236}">
                  <a16:creationId xmlns:a16="http://schemas.microsoft.com/office/drawing/2014/main" id="{34730F8E-ED3E-1CF0-4965-70F3B12ACAC5}"/>
                </a:ext>
              </a:extLst>
            </p:cNvPr>
            <p:cNvSpPr/>
            <p:nvPr/>
          </p:nvSpPr>
          <p:spPr>
            <a:xfrm>
              <a:off x="6820842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" name="Google Shape;2799;p78">
              <a:extLst>
                <a:ext uri="{FF2B5EF4-FFF2-40B4-BE49-F238E27FC236}">
                  <a16:creationId xmlns:a16="http://schemas.microsoft.com/office/drawing/2014/main" id="{B37A586D-E358-EE51-2778-2A8DDEA44634}"/>
                </a:ext>
              </a:extLst>
            </p:cNvPr>
            <p:cNvSpPr/>
            <p:nvPr/>
          </p:nvSpPr>
          <p:spPr>
            <a:xfrm>
              <a:off x="6820842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" name="Google Shape;2800;p78">
              <a:extLst>
                <a:ext uri="{FF2B5EF4-FFF2-40B4-BE49-F238E27FC236}">
                  <a16:creationId xmlns:a16="http://schemas.microsoft.com/office/drawing/2014/main" id="{4BF9A3B9-9813-B4BF-02A0-CEBC68CDBA5D}"/>
                </a:ext>
              </a:extLst>
            </p:cNvPr>
            <p:cNvSpPr/>
            <p:nvPr/>
          </p:nvSpPr>
          <p:spPr>
            <a:xfrm>
              <a:off x="692209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" name="Google Shape;2801;p78">
              <a:extLst>
                <a:ext uri="{FF2B5EF4-FFF2-40B4-BE49-F238E27FC236}">
                  <a16:creationId xmlns:a16="http://schemas.microsoft.com/office/drawing/2014/main" id="{C0ACCCF6-B2F9-3B0E-8D85-5350E2E71F37}"/>
                </a:ext>
              </a:extLst>
            </p:cNvPr>
            <p:cNvSpPr/>
            <p:nvPr/>
          </p:nvSpPr>
          <p:spPr>
            <a:xfrm>
              <a:off x="692209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" name="Google Shape;2802;p78">
              <a:extLst>
                <a:ext uri="{FF2B5EF4-FFF2-40B4-BE49-F238E27FC236}">
                  <a16:creationId xmlns:a16="http://schemas.microsoft.com/office/drawing/2014/main" id="{37518692-980E-8119-AD17-2B8805046050}"/>
                </a:ext>
              </a:extLst>
            </p:cNvPr>
            <p:cNvSpPr/>
            <p:nvPr/>
          </p:nvSpPr>
          <p:spPr>
            <a:xfrm>
              <a:off x="692209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" name="Google Shape;2803;p78">
              <a:extLst>
                <a:ext uri="{FF2B5EF4-FFF2-40B4-BE49-F238E27FC236}">
                  <a16:creationId xmlns:a16="http://schemas.microsoft.com/office/drawing/2014/main" id="{1769C2E8-6B0A-E1F9-3BCF-D25E3FEF6EF0}"/>
                </a:ext>
              </a:extLst>
            </p:cNvPr>
            <p:cNvSpPr/>
            <p:nvPr/>
          </p:nvSpPr>
          <p:spPr>
            <a:xfrm>
              <a:off x="692209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" name="Google Shape;2804;p78">
              <a:extLst>
                <a:ext uri="{FF2B5EF4-FFF2-40B4-BE49-F238E27FC236}">
                  <a16:creationId xmlns:a16="http://schemas.microsoft.com/office/drawing/2014/main" id="{E7CB3BE4-8CDA-E792-2965-CE63460706BA}"/>
                </a:ext>
              </a:extLst>
            </p:cNvPr>
            <p:cNvSpPr/>
            <p:nvPr/>
          </p:nvSpPr>
          <p:spPr>
            <a:xfrm>
              <a:off x="6922097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" name="Google Shape;2805;p78">
              <a:extLst>
                <a:ext uri="{FF2B5EF4-FFF2-40B4-BE49-F238E27FC236}">
                  <a16:creationId xmlns:a16="http://schemas.microsoft.com/office/drawing/2014/main" id="{2D7206F2-1B54-0FD8-590B-9B8A22A685C3}"/>
                </a:ext>
              </a:extLst>
            </p:cNvPr>
            <p:cNvSpPr/>
            <p:nvPr/>
          </p:nvSpPr>
          <p:spPr>
            <a:xfrm>
              <a:off x="692209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" name="Google Shape;2806;p78">
              <a:extLst>
                <a:ext uri="{FF2B5EF4-FFF2-40B4-BE49-F238E27FC236}">
                  <a16:creationId xmlns:a16="http://schemas.microsoft.com/office/drawing/2014/main" id="{B5924D66-F150-43F9-BD88-B2DE108CE590}"/>
                </a:ext>
              </a:extLst>
            </p:cNvPr>
            <p:cNvSpPr/>
            <p:nvPr/>
          </p:nvSpPr>
          <p:spPr>
            <a:xfrm>
              <a:off x="692209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" name="Google Shape;2807;p78">
              <a:extLst>
                <a:ext uri="{FF2B5EF4-FFF2-40B4-BE49-F238E27FC236}">
                  <a16:creationId xmlns:a16="http://schemas.microsoft.com/office/drawing/2014/main" id="{09569D20-210D-67F2-BBDD-767CAB5AE28A}"/>
                </a:ext>
              </a:extLst>
            </p:cNvPr>
            <p:cNvSpPr/>
            <p:nvPr/>
          </p:nvSpPr>
          <p:spPr>
            <a:xfrm>
              <a:off x="692209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" name="Google Shape;2808;p78">
              <a:extLst>
                <a:ext uri="{FF2B5EF4-FFF2-40B4-BE49-F238E27FC236}">
                  <a16:creationId xmlns:a16="http://schemas.microsoft.com/office/drawing/2014/main" id="{DDB03D67-A5CF-9BB1-C16C-6333E3761CA7}"/>
                </a:ext>
              </a:extLst>
            </p:cNvPr>
            <p:cNvSpPr/>
            <p:nvPr/>
          </p:nvSpPr>
          <p:spPr>
            <a:xfrm>
              <a:off x="692209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" name="Google Shape;2809;p78">
              <a:extLst>
                <a:ext uri="{FF2B5EF4-FFF2-40B4-BE49-F238E27FC236}">
                  <a16:creationId xmlns:a16="http://schemas.microsoft.com/office/drawing/2014/main" id="{B6C092CC-B945-B901-75D6-A587F69EFD18}"/>
                </a:ext>
              </a:extLst>
            </p:cNvPr>
            <p:cNvSpPr/>
            <p:nvPr/>
          </p:nvSpPr>
          <p:spPr>
            <a:xfrm>
              <a:off x="692209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" name="Google Shape;2810;p78">
              <a:extLst>
                <a:ext uri="{FF2B5EF4-FFF2-40B4-BE49-F238E27FC236}">
                  <a16:creationId xmlns:a16="http://schemas.microsoft.com/office/drawing/2014/main" id="{FA00B75D-6FD9-01A9-5983-7740A0C38965}"/>
                </a:ext>
              </a:extLst>
            </p:cNvPr>
            <p:cNvSpPr/>
            <p:nvPr/>
          </p:nvSpPr>
          <p:spPr>
            <a:xfrm>
              <a:off x="692209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" name="Google Shape;2811;p78">
              <a:extLst>
                <a:ext uri="{FF2B5EF4-FFF2-40B4-BE49-F238E27FC236}">
                  <a16:creationId xmlns:a16="http://schemas.microsoft.com/office/drawing/2014/main" id="{E76F1676-5C20-8EC5-4A9B-740923087E61}"/>
                </a:ext>
              </a:extLst>
            </p:cNvPr>
            <p:cNvSpPr/>
            <p:nvPr/>
          </p:nvSpPr>
          <p:spPr>
            <a:xfrm>
              <a:off x="692209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" name="Google Shape;2812;p78">
              <a:extLst>
                <a:ext uri="{FF2B5EF4-FFF2-40B4-BE49-F238E27FC236}">
                  <a16:creationId xmlns:a16="http://schemas.microsoft.com/office/drawing/2014/main" id="{17A6A32B-AD96-5BCC-D915-B8E8D20247EB}"/>
                </a:ext>
              </a:extLst>
            </p:cNvPr>
            <p:cNvSpPr/>
            <p:nvPr/>
          </p:nvSpPr>
          <p:spPr>
            <a:xfrm>
              <a:off x="7023385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" name="Google Shape;2813;p78">
              <a:extLst>
                <a:ext uri="{FF2B5EF4-FFF2-40B4-BE49-F238E27FC236}">
                  <a16:creationId xmlns:a16="http://schemas.microsoft.com/office/drawing/2014/main" id="{98F0A1AF-12A7-6D03-25E9-6875216A1C3B}"/>
                </a:ext>
              </a:extLst>
            </p:cNvPr>
            <p:cNvSpPr/>
            <p:nvPr/>
          </p:nvSpPr>
          <p:spPr>
            <a:xfrm>
              <a:off x="7023385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" name="Google Shape;2814;p78">
              <a:extLst>
                <a:ext uri="{FF2B5EF4-FFF2-40B4-BE49-F238E27FC236}">
                  <a16:creationId xmlns:a16="http://schemas.microsoft.com/office/drawing/2014/main" id="{FFC5FF64-F5D3-9637-8B91-12F47562DE3C}"/>
                </a:ext>
              </a:extLst>
            </p:cNvPr>
            <p:cNvSpPr/>
            <p:nvPr/>
          </p:nvSpPr>
          <p:spPr>
            <a:xfrm>
              <a:off x="7023385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" name="Google Shape;2815;p78">
              <a:extLst>
                <a:ext uri="{FF2B5EF4-FFF2-40B4-BE49-F238E27FC236}">
                  <a16:creationId xmlns:a16="http://schemas.microsoft.com/office/drawing/2014/main" id="{F60694BA-90EE-863C-CE79-1EF7D0AF5848}"/>
                </a:ext>
              </a:extLst>
            </p:cNvPr>
            <p:cNvSpPr/>
            <p:nvPr/>
          </p:nvSpPr>
          <p:spPr>
            <a:xfrm>
              <a:off x="7023385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" name="Google Shape;2816;p78">
              <a:extLst>
                <a:ext uri="{FF2B5EF4-FFF2-40B4-BE49-F238E27FC236}">
                  <a16:creationId xmlns:a16="http://schemas.microsoft.com/office/drawing/2014/main" id="{C6E4B045-563B-B01A-5D25-B069A09EA173}"/>
                </a:ext>
              </a:extLst>
            </p:cNvPr>
            <p:cNvSpPr/>
            <p:nvPr/>
          </p:nvSpPr>
          <p:spPr>
            <a:xfrm>
              <a:off x="7023385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" name="Google Shape;2817;p78">
              <a:extLst>
                <a:ext uri="{FF2B5EF4-FFF2-40B4-BE49-F238E27FC236}">
                  <a16:creationId xmlns:a16="http://schemas.microsoft.com/office/drawing/2014/main" id="{4EEDFFE6-400F-9686-D777-D3780F6A3F5D}"/>
                </a:ext>
              </a:extLst>
            </p:cNvPr>
            <p:cNvSpPr/>
            <p:nvPr/>
          </p:nvSpPr>
          <p:spPr>
            <a:xfrm>
              <a:off x="7023385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" name="Google Shape;2818;p78">
              <a:extLst>
                <a:ext uri="{FF2B5EF4-FFF2-40B4-BE49-F238E27FC236}">
                  <a16:creationId xmlns:a16="http://schemas.microsoft.com/office/drawing/2014/main" id="{D9BA0D56-A35B-BC80-004B-06039DF81D81}"/>
                </a:ext>
              </a:extLst>
            </p:cNvPr>
            <p:cNvSpPr/>
            <p:nvPr/>
          </p:nvSpPr>
          <p:spPr>
            <a:xfrm>
              <a:off x="7023385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" name="Google Shape;2819;p78">
              <a:extLst>
                <a:ext uri="{FF2B5EF4-FFF2-40B4-BE49-F238E27FC236}">
                  <a16:creationId xmlns:a16="http://schemas.microsoft.com/office/drawing/2014/main" id="{D125B375-4554-2593-9997-F5E45CCA9844}"/>
                </a:ext>
              </a:extLst>
            </p:cNvPr>
            <p:cNvSpPr/>
            <p:nvPr/>
          </p:nvSpPr>
          <p:spPr>
            <a:xfrm>
              <a:off x="7023385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" name="Google Shape;2820;p78">
              <a:extLst>
                <a:ext uri="{FF2B5EF4-FFF2-40B4-BE49-F238E27FC236}">
                  <a16:creationId xmlns:a16="http://schemas.microsoft.com/office/drawing/2014/main" id="{3DD7CA52-16B5-5CC2-624B-2E262EA88CE4}"/>
                </a:ext>
              </a:extLst>
            </p:cNvPr>
            <p:cNvSpPr/>
            <p:nvPr/>
          </p:nvSpPr>
          <p:spPr>
            <a:xfrm>
              <a:off x="7023385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" name="Google Shape;2821;p78">
              <a:extLst>
                <a:ext uri="{FF2B5EF4-FFF2-40B4-BE49-F238E27FC236}">
                  <a16:creationId xmlns:a16="http://schemas.microsoft.com/office/drawing/2014/main" id="{1E71E023-CDAC-3C6A-3FD9-107FF3C7FB61}"/>
                </a:ext>
              </a:extLst>
            </p:cNvPr>
            <p:cNvSpPr/>
            <p:nvPr/>
          </p:nvSpPr>
          <p:spPr>
            <a:xfrm>
              <a:off x="702338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" name="Google Shape;2822;p78">
              <a:extLst>
                <a:ext uri="{FF2B5EF4-FFF2-40B4-BE49-F238E27FC236}">
                  <a16:creationId xmlns:a16="http://schemas.microsoft.com/office/drawing/2014/main" id="{DFDEA79B-068A-0F16-3658-6103391AF533}"/>
                </a:ext>
              </a:extLst>
            </p:cNvPr>
            <p:cNvSpPr/>
            <p:nvPr/>
          </p:nvSpPr>
          <p:spPr>
            <a:xfrm>
              <a:off x="7023385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" name="Google Shape;2823;p78">
              <a:extLst>
                <a:ext uri="{FF2B5EF4-FFF2-40B4-BE49-F238E27FC236}">
                  <a16:creationId xmlns:a16="http://schemas.microsoft.com/office/drawing/2014/main" id="{D37A6330-CFA5-0B2A-29E9-9933E4A02B73}"/>
                </a:ext>
              </a:extLst>
            </p:cNvPr>
            <p:cNvSpPr/>
            <p:nvPr/>
          </p:nvSpPr>
          <p:spPr>
            <a:xfrm>
              <a:off x="7023385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" name="Google Shape;2824;p78">
              <a:extLst>
                <a:ext uri="{FF2B5EF4-FFF2-40B4-BE49-F238E27FC236}">
                  <a16:creationId xmlns:a16="http://schemas.microsoft.com/office/drawing/2014/main" id="{AAE25601-FC25-0F35-9180-AD69798F170B}"/>
                </a:ext>
              </a:extLst>
            </p:cNvPr>
            <p:cNvSpPr/>
            <p:nvPr/>
          </p:nvSpPr>
          <p:spPr>
            <a:xfrm>
              <a:off x="7124375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" name="Google Shape;2825;p78">
              <a:extLst>
                <a:ext uri="{FF2B5EF4-FFF2-40B4-BE49-F238E27FC236}">
                  <a16:creationId xmlns:a16="http://schemas.microsoft.com/office/drawing/2014/main" id="{549947BF-D6EC-B5A1-DD4E-42F05184FB34}"/>
                </a:ext>
              </a:extLst>
            </p:cNvPr>
            <p:cNvSpPr/>
            <p:nvPr/>
          </p:nvSpPr>
          <p:spPr>
            <a:xfrm>
              <a:off x="7124375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" name="Google Shape;2826;p78">
              <a:extLst>
                <a:ext uri="{FF2B5EF4-FFF2-40B4-BE49-F238E27FC236}">
                  <a16:creationId xmlns:a16="http://schemas.microsoft.com/office/drawing/2014/main" id="{D6AE365C-1927-CFDB-02A0-9C783CC7A1EB}"/>
                </a:ext>
              </a:extLst>
            </p:cNvPr>
            <p:cNvSpPr/>
            <p:nvPr/>
          </p:nvSpPr>
          <p:spPr>
            <a:xfrm>
              <a:off x="7225663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" name="Google Shape;2827;p78">
              <a:extLst>
                <a:ext uri="{FF2B5EF4-FFF2-40B4-BE49-F238E27FC236}">
                  <a16:creationId xmlns:a16="http://schemas.microsoft.com/office/drawing/2014/main" id="{561CF191-F014-9EED-CEF7-C56980AB4093}"/>
                </a:ext>
              </a:extLst>
            </p:cNvPr>
            <p:cNvSpPr/>
            <p:nvPr/>
          </p:nvSpPr>
          <p:spPr>
            <a:xfrm>
              <a:off x="7225663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" name="Google Shape;2828;p78">
              <a:extLst>
                <a:ext uri="{FF2B5EF4-FFF2-40B4-BE49-F238E27FC236}">
                  <a16:creationId xmlns:a16="http://schemas.microsoft.com/office/drawing/2014/main" id="{383FD7C1-AC58-E7B8-9D06-A71BF359FEFE}"/>
                </a:ext>
              </a:extLst>
            </p:cNvPr>
            <p:cNvSpPr/>
            <p:nvPr/>
          </p:nvSpPr>
          <p:spPr>
            <a:xfrm>
              <a:off x="7225663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" name="Google Shape;2829;p78">
              <a:extLst>
                <a:ext uri="{FF2B5EF4-FFF2-40B4-BE49-F238E27FC236}">
                  <a16:creationId xmlns:a16="http://schemas.microsoft.com/office/drawing/2014/main" id="{1FC0A4B0-9E61-E34B-C593-3AAD42556819}"/>
                </a:ext>
              </a:extLst>
            </p:cNvPr>
            <p:cNvSpPr/>
            <p:nvPr/>
          </p:nvSpPr>
          <p:spPr>
            <a:xfrm>
              <a:off x="7225663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" name="Google Shape;2830;p78">
              <a:extLst>
                <a:ext uri="{FF2B5EF4-FFF2-40B4-BE49-F238E27FC236}">
                  <a16:creationId xmlns:a16="http://schemas.microsoft.com/office/drawing/2014/main" id="{E339A044-29FF-F9DA-CCD4-4916701C65F6}"/>
                </a:ext>
              </a:extLst>
            </p:cNvPr>
            <p:cNvSpPr/>
            <p:nvPr/>
          </p:nvSpPr>
          <p:spPr>
            <a:xfrm>
              <a:off x="7225663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" name="Google Shape;2831;p78">
              <a:extLst>
                <a:ext uri="{FF2B5EF4-FFF2-40B4-BE49-F238E27FC236}">
                  <a16:creationId xmlns:a16="http://schemas.microsoft.com/office/drawing/2014/main" id="{F410D775-087A-17BB-2CB0-A13D9F22694C}"/>
                </a:ext>
              </a:extLst>
            </p:cNvPr>
            <p:cNvSpPr/>
            <p:nvPr/>
          </p:nvSpPr>
          <p:spPr>
            <a:xfrm>
              <a:off x="7225663" y="2271681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" name="Google Shape;2832;p78">
              <a:extLst>
                <a:ext uri="{FF2B5EF4-FFF2-40B4-BE49-F238E27FC236}">
                  <a16:creationId xmlns:a16="http://schemas.microsoft.com/office/drawing/2014/main" id="{98A3EB29-712E-69F3-802D-03FFC0C9B9E0}"/>
                </a:ext>
              </a:extLst>
            </p:cNvPr>
            <p:cNvSpPr/>
            <p:nvPr/>
          </p:nvSpPr>
          <p:spPr>
            <a:xfrm>
              <a:off x="7225663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" name="Google Shape;2833;p78">
              <a:extLst>
                <a:ext uri="{FF2B5EF4-FFF2-40B4-BE49-F238E27FC236}">
                  <a16:creationId xmlns:a16="http://schemas.microsoft.com/office/drawing/2014/main" id="{2EAB57DD-8DB5-18C9-A999-8BA83D06E298}"/>
                </a:ext>
              </a:extLst>
            </p:cNvPr>
            <p:cNvSpPr/>
            <p:nvPr/>
          </p:nvSpPr>
          <p:spPr>
            <a:xfrm>
              <a:off x="7225663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" name="Google Shape;2834;p78">
              <a:extLst>
                <a:ext uri="{FF2B5EF4-FFF2-40B4-BE49-F238E27FC236}">
                  <a16:creationId xmlns:a16="http://schemas.microsoft.com/office/drawing/2014/main" id="{E644C0FE-FCC5-B25E-8147-9E33C5B48699}"/>
                </a:ext>
              </a:extLst>
            </p:cNvPr>
            <p:cNvSpPr/>
            <p:nvPr/>
          </p:nvSpPr>
          <p:spPr>
            <a:xfrm>
              <a:off x="7225663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" name="Google Shape;2835;p78">
              <a:extLst>
                <a:ext uri="{FF2B5EF4-FFF2-40B4-BE49-F238E27FC236}">
                  <a16:creationId xmlns:a16="http://schemas.microsoft.com/office/drawing/2014/main" id="{D991DAAD-40BB-4B79-B8FD-2EBE8B71AF35}"/>
                </a:ext>
              </a:extLst>
            </p:cNvPr>
            <p:cNvSpPr/>
            <p:nvPr/>
          </p:nvSpPr>
          <p:spPr>
            <a:xfrm>
              <a:off x="7225663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" name="Google Shape;2836;p78">
              <a:extLst>
                <a:ext uri="{FF2B5EF4-FFF2-40B4-BE49-F238E27FC236}">
                  <a16:creationId xmlns:a16="http://schemas.microsoft.com/office/drawing/2014/main" id="{7BB8BA44-20A6-5B0E-0564-531798EF3BE5}"/>
                </a:ext>
              </a:extLst>
            </p:cNvPr>
            <p:cNvSpPr/>
            <p:nvPr/>
          </p:nvSpPr>
          <p:spPr>
            <a:xfrm>
              <a:off x="7225663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" name="Google Shape;2837;p78">
              <a:extLst>
                <a:ext uri="{FF2B5EF4-FFF2-40B4-BE49-F238E27FC236}">
                  <a16:creationId xmlns:a16="http://schemas.microsoft.com/office/drawing/2014/main" id="{27C72F32-C946-0323-DF3B-9ACD82BDE7AE}"/>
                </a:ext>
              </a:extLst>
            </p:cNvPr>
            <p:cNvSpPr/>
            <p:nvPr/>
          </p:nvSpPr>
          <p:spPr>
            <a:xfrm>
              <a:off x="7225663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" name="Google Shape;2838;p78">
              <a:extLst>
                <a:ext uri="{FF2B5EF4-FFF2-40B4-BE49-F238E27FC236}">
                  <a16:creationId xmlns:a16="http://schemas.microsoft.com/office/drawing/2014/main" id="{62218E25-6333-4C45-AE94-0102D5F3ED4E}"/>
                </a:ext>
              </a:extLst>
            </p:cNvPr>
            <p:cNvSpPr/>
            <p:nvPr/>
          </p:nvSpPr>
          <p:spPr>
            <a:xfrm>
              <a:off x="7225663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" name="Google Shape;2839;p78">
              <a:extLst>
                <a:ext uri="{FF2B5EF4-FFF2-40B4-BE49-F238E27FC236}">
                  <a16:creationId xmlns:a16="http://schemas.microsoft.com/office/drawing/2014/main" id="{50EDCBA8-E01D-7F34-7112-F0A5B799FA79}"/>
                </a:ext>
              </a:extLst>
            </p:cNvPr>
            <p:cNvSpPr/>
            <p:nvPr/>
          </p:nvSpPr>
          <p:spPr>
            <a:xfrm>
              <a:off x="7225663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" name="Google Shape;2840;p78">
              <a:extLst>
                <a:ext uri="{FF2B5EF4-FFF2-40B4-BE49-F238E27FC236}">
                  <a16:creationId xmlns:a16="http://schemas.microsoft.com/office/drawing/2014/main" id="{7CD8BA0F-82F1-56AD-AF18-C71C79C2C9E4}"/>
                </a:ext>
              </a:extLst>
            </p:cNvPr>
            <p:cNvSpPr/>
            <p:nvPr/>
          </p:nvSpPr>
          <p:spPr>
            <a:xfrm>
              <a:off x="7326918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" name="Google Shape;2841;p78">
              <a:extLst>
                <a:ext uri="{FF2B5EF4-FFF2-40B4-BE49-F238E27FC236}">
                  <a16:creationId xmlns:a16="http://schemas.microsoft.com/office/drawing/2014/main" id="{8B5D2146-53D5-8BEC-4BA2-CCF37BE0F1BB}"/>
                </a:ext>
              </a:extLst>
            </p:cNvPr>
            <p:cNvSpPr/>
            <p:nvPr/>
          </p:nvSpPr>
          <p:spPr>
            <a:xfrm>
              <a:off x="7326918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" name="Google Shape;2842;p78">
              <a:extLst>
                <a:ext uri="{FF2B5EF4-FFF2-40B4-BE49-F238E27FC236}">
                  <a16:creationId xmlns:a16="http://schemas.microsoft.com/office/drawing/2014/main" id="{998D8654-8E1C-E5DB-1FB8-2C992152FCAF}"/>
                </a:ext>
              </a:extLst>
            </p:cNvPr>
            <p:cNvSpPr/>
            <p:nvPr/>
          </p:nvSpPr>
          <p:spPr>
            <a:xfrm>
              <a:off x="732691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" name="Google Shape;2843;p78">
              <a:extLst>
                <a:ext uri="{FF2B5EF4-FFF2-40B4-BE49-F238E27FC236}">
                  <a16:creationId xmlns:a16="http://schemas.microsoft.com/office/drawing/2014/main" id="{FE31F578-1484-6C8A-EF12-A5802B0FBD35}"/>
                </a:ext>
              </a:extLst>
            </p:cNvPr>
            <p:cNvSpPr/>
            <p:nvPr/>
          </p:nvSpPr>
          <p:spPr>
            <a:xfrm>
              <a:off x="7326918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" name="Google Shape;2844;p78">
              <a:extLst>
                <a:ext uri="{FF2B5EF4-FFF2-40B4-BE49-F238E27FC236}">
                  <a16:creationId xmlns:a16="http://schemas.microsoft.com/office/drawing/2014/main" id="{D47CEC3E-FEA6-72D6-60F2-10F26897FFDF}"/>
                </a:ext>
              </a:extLst>
            </p:cNvPr>
            <p:cNvSpPr/>
            <p:nvPr/>
          </p:nvSpPr>
          <p:spPr>
            <a:xfrm>
              <a:off x="7326918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" name="Google Shape;2845;p78">
              <a:extLst>
                <a:ext uri="{FF2B5EF4-FFF2-40B4-BE49-F238E27FC236}">
                  <a16:creationId xmlns:a16="http://schemas.microsoft.com/office/drawing/2014/main" id="{1BF37AC1-48EA-EE99-CE12-060F62839B14}"/>
                </a:ext>
              </a:extLst>
            </p:cNvPr>
            <p:cNvSpPr/>
            <p:nvPr/>
          </p:nvSpPr>
          <p:spPr>
            <a:xfrm>
              <a:off x="7326918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" name="Google Shape;2846;p78">
              <a:extLst>
                <a:ext uri="{FF2B5EF4-FFF2-40B4-BE49-F238E27FC236}">
                  <a16:creationId xmlns:a16="http://schemas.microsoft.com/office/drawing/2014/main" id="{B7DA8C60-6868-F864-BCD2-61CB0DF626FB}"/>
                </a:ext>
              </a:extLst>
            </p:cNvPr>
            <p:cNvSpPr/>
            <p:nvPr/>
          </p:nvSpPr>
          <p:spPr>
            <a:xfrm>
              <a:off x="732691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" name="Google Shape;2847;p78">
              <a:extLst>
                <a:ext uri="{FF2B5EF4-FFF2-40B4-BE49-F238E27FC236}">
                  <a16:creationId xmlns:a16="http://schemas.microsoft.com/office/drawing/2014/main" id="{BBBCDC42-C176-9EB8-2F39-379692FFB86B}"/>
                </a:ext>
              </a:extLst>
            </p:cNvPr>
            <p:cNvSpPr/>
            <p:nvPr/>
          </p:nvSpPr>
          <p:spPr>
            <a:xfrm>
              <a:off x="732691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" name="Google Shape;2848;p78">
              <a:extLst>
                <a:ext uri="{FF2B5EF4-FFF2-40B4-BE49-F238E27FC236}">
                  <a16:creationId xmlns:a16="http://schemas.microsoft.com/office/drawing/2014/main" id="{C4E2A1C1-7AB4-1F55-AF99-ECE40E6661B0}"/>
                </a:ext>
              </a:extLst>
            </p:cNvPr>
            <p:cNvSpPr/>
            <p:nvPr/>
          </p:nvSpPr>
          <p:spPr>
            <a:xfrm>
              <a:off x="7326918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" name="Google Shape;2849;p78">
              <a:extLst>
                <a:ext uri="{FF2B5EF4-FFF2-40B4-BE49-F238E27FC236}">
                  <a16:creationId xmlns:a16="http://schemas.microsoft.com/office/drawing/2014/main" id="{55F3FA84-5AE3-6C52-A9C5-237FFB192EF9}"/>
                </a:ext>
              </a:extLst>
            </p:cNvPr>
            <p:cNvSpPr/>
            <p:nvPr/>
          </p:nvSpPr>
          <p:spPr>
            <a:xfrm>
              <a:off x="7326918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" name="Google Shape;2850;p78">
              <a:extLst>
                <a:ext uri="{FF2B5EF4-FFF2-40B4-BE49-F238E27FC236}">
                  <a16:creationId xmlns:a16="http://schemas.microsoft.com/office/drawing/2014/main" id="{18197BC9-7AD7-8DAB-A3BF-0C09F501A184}"/>
                </a:ext>
              </a:extLst>
            </p:cNvPr>
            <p:cNvSpPr/>
            <p:nvPr/>
          </p:nvSpPr>
          <p:spPr>
            <a:xfrm>
              <a:off x="7326918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" name="Google Shape;2851;p78">
              <a:extLst>
                <a:ext uri="{FF2B5EF4-FFF2-40B4-BE49-F238E27FC236}">
                  <a16:creationId xmlns:a16="http://schemas.microsoft.com/office/drawing/2014/main" id="{9AE17A31-EF4E-791D-CBF7-FF575898CB2E}"/>
                </a:ext>
              </a:extLst>
            </p:cNvPr>
            <p:cNvSpPr/>
            <p:nvPr/>
          </p:nvSpPr>
          <p:spPr>
            <a:xfrm>
              <a:off x="7326918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" name="Google Shape;2852;p78">
              <a:extLst>
                <a:ext uri="{FF2B5EF4-FFF2-40B4-BE49-F238E27FC236}">
                  <a16:creationId xmlns:a16="http://schemas.microsoft.com/office/drawing/2014/main" id="{F43CA20E-20A9-CD9B-0064-C6A30750FBFC}"/>
                </a:ext>
              </a:extLst>
            </p:cNvPr>
            <p:cNvSpPr/>
            <p:nvPr/>
          </p:nvSpPr>
          <p:spPr>
            <a:xfrm>
              <a:off x="7326918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" name="Google Shape;2853;p78">
              <a:extLst>
                <a:ext uri="{FF2B5EF4-FFF2-40B4-BE49-F238E27FC236}">
                  <a16:creationId xmlns:a16="http://schemas.microsoft.com/office/drawing/2014/main" id="{B9E6A02E-5CD6-3AE0-8C79-F288981B809C}"/>
                </a:ext>
              </a:extLst>
            </p:cNvPr>
            <p:cNvSpPr/>
            <p:nvPr/>
          </p:nvSpPr>
          <p:spPr>
            <a:xfrm>
              <a:off x="7326918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" name="Google Shape;2854;p78">
              <a:extLst>
                <a:ext uri="{FF2B5EF4-FFF2-40B4-BE49-F238E27FC236}">
                  <a16:creationId xmlns:a16="http://schemas.microsoft.com/office/drawing/2014/main" id="{C2B9B56D-6FCB-B253-7092-1D5A18B40015}"/>
                </a:ext>
              </a:extLst>
            </p:cNvPr>
            <p:cNvSpPr/>
            <p:nvPr/>
          </p:nvSpPr>
          <p:spPr>
            <a:xfrm>
              <a:off x="7326918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" name="Google Shape;2855;p78">
              <a:extLst>
                <a:ext uri="{FF2B5EF4-FFF2-40B4-BE49-F238E27FC236}">
                  <a16:creationId xmlns:a16="http://schemas.microsoft.com/office/drawing/2014/main" id="{6958388B-F3FC-03B1-C2A4-FC28253BAE91}"/>
                </a:ext>
              </a:extLst>
            </p:cNvPr>
            <p:cNvSpPr/>
            <p:nvPr/>
          </p:nvSpPr>
          <p:spPr>
            <a:xfrm>
              <a:off x="7428207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" name="Google Shape;2856;p78">
              <a:extLst>
                <a:ext uri="{FF2B5EF4-FFF2-40B4-BE49-F238E27FC236}">
                  <a16:creationId xmlns:a16="http://schemas.microsoft.com/office/drawing/2014/main" id="{100FF10F-4484-CA7C-DF4D-CF5DE712A4C6}"/>
                </a:ext>
              </a:extLst>
            </p:cNvPr>
            <p:cNvSpPr/>
            <p:nvPr/>
          </p:nvSpPr>
          <p:spPr>
            <a:xfrm>
              <a:off x="742820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" name="Google Shape;2857;p78">
              <a:extLst>
                <a:ext uri="{FF2B5EF4-FFF2-40B4-BE49-F238E27FC236}">
                  <a16:creationId xmlns:a16="http://schemas.microsoft.com/office/drawing/2014/main" id="{8A6274FF-2753-B0AC-9DBE-C547354132CF}"/>
                </a:ext>
              </a:extLst>
            </p:cNvPr>
            <p:cNvSpPr/>
            <p:nvPr/>
          </p:nvSpPr>
          <p:spPr>
            <a:xfrm>
              <a:off x="7428207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" name="Google Shape;2858;p78">
              <a:extLst>
                <a:ext uri="{FF2B5EF4-FFF2-40B4-BE49-F238E27FC236}">
                  <a16:creationId xmlns:a16="http://schemas.microsoft.com/office/drawing/2014/main" id="{43A89097-3333-72C9-0F2C-6E906A73F142}"/>
                </a:ext>
              </a:extLst>
            </p:cNvPr>
            <p:cNvSpPr/>
            <p:nvPr/>
          </p:nvSpPr>
          <p:spPr>
            <a:xfrm>
              <a:off x="7428207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" name="Google Shape;2859;p78">
              <a:extLst>
                <a:ext uri="{FF2B5EF4-FFF2-40B4-BE49-F238E27FC236}">
                  <a16:creationId xmlns:a16="http://schemas.microsoft.com/office/drawing/2014/main" id="{9E7A64E2-9CD0-6DB6-7780-8D6163452D03}"/>
                </a:ext>
              </a:extLst>
            </p:cNvPr>
            <p:cNvSpPr/>
            <p:nvPr/>
          </p:nvSpPr>
          <p:spPr>
            <a:xfrm>
              <a:off x="7428207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" name="Google Shape;2860;p78">
              <a:extLst>
                <a:ext uri="{FF2B5EF4-FFF2-40B4-BE49-F238E27FC236}">
                  <a16:creationId xmlns:a16="http://schemas.microsoft.com/office/drawing/2014/main" id="{0844C1FE-B063-85CF-565F-216C2B9B7864}"/>
                </a:ext>
              </a:extLst>
            </p:cNvPr>
            <p:cNvSpPr/>
            <p:nvPr/>
          </p:nvSpPr>
          <p:spPr>
            <a:xfrm>
              <a:off x="742820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" name="Google Shape;2861;p78">
              <a:extLst>
                <a:ext uri="{FF2B5EF4-FFF2-40B4-BE49-F238E27FC236}">
                  <a16:creationId xmlns:a16="http://schemas.microsoft.com/office/drawing/2014/main" id="{26DD1B23-898D-6272-755B-C8F2D64F473C}"/>
                </a:ext>
              </a:extLst>
            </p:cNvPr>
            <p:cNvSpPr/>
            <p:nvPr/>
          </p:nvSpPr>
          <p:spPr>
            <a:xfrm>
              <a:off x="742820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" name="Google Shape;2862;p78">
              <a:extLst>
                <a:ext uri="{FF2B5EF4-FFF2-40B4-BE49-F238E27FC236}">
                  <a16:creationId xmlns:a16="http://schemas.microsoft.com/office/drawing/2014/main" id="{D176FF45-0937-6AF5-4596-3CE95112DF37}"/>
                </a:ext>
              </a:extLst>
            </p:cNvPr>
            <p:cNvSpPr/>
            <p:nvPr/>
          </p:nvSpPr>
          <p:spPr>
            <a:xfrm>
              <a:off x="7428207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" name="Google Shape;2863;p78">
              <a:extLst>
                <a:ext uri="{FF2B5EF4-FFF2-40B4-BE49-F238E27FC236}">
                  <a16:creationId xmlns:a16="http://schemas.microsoft.com/office/drawing/2014/main" id="{D92BD6F9-0D0A-16C5-D79A-149D72BE81CE}"/>
                </a:ext>
              </a:extLst>
            </p:cNvPr>
            <p:cNvSpPr/>
            <p:nvPr/>
          </p:nvSpPr>
          <p:spPr>
            <a:xfrm>
              <a:off x="7428207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" name="Google Shape;2864;p78">
              <a:extLst>
                <a:ext uri="{FF2B5EF4-FFF2-40B4-BE49-F238E27FC236}">
                  <a16:creationId xmlns:a16="http://schemas.microsoft.com/office/drawing/2014/main" id="{82B9CE02-8857-6291-7FA4-C342C7219115}"/>
                </a:ext>
              </a:extLst>
            </p:cNvPr>
            <p:cNvSpPr/>
            <p:nvPr/>
          </p:nvSpPr>
          <p:spPr>
            <a:xfrm>
              <a:off x="742820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" name="Google Shape;2865;p78">
              <a:extLst>
                <a:ext uri="{FF2B5EF4-FFF2-40B4-BE49-F238E27FC236}">
                  <a16:creationId xmlns:a16="http://schemas.microsoft.com/office/drawing/2014/main" id="{152956F0-A3FF-0F2A-D1D4-2DF5E635ED1D}"/>
                </a:ext>
              </a:extLst>
            </p:cNvPr>
            <p:cNvSpPr/>
            <p:nvPr/>
          </p:nvSpPr>
          <p:spPr>
            <a:xfrm>
              <a:off x="7428207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" name="Google Shape;2866;p78">
              <a:extLst>
                <a:ext uri="{FF2B5EF4-FFF2-40B4-BE49-F238E27FC236}">
                  <a16:creationId xmlns:a16="http://schemas.microsoft.com/office/drawing/2014/main" id="{BA69BEEB-1720-02FA-AB18-48B24508B426}"/>
                </a:ext>
              </a:extLst>
            </p:cNvPr>
            <p:cNvSpPr/>
            <p:nvPr/>
          </p:nvSpPr>
          <p:spPr>
            <a:xfrm>
              <a:off x="7428207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" name="Google Shape;2867;p78">
              <a:extLst>
                <a:ext uri="{FF2B5EF4-FFF2-40B4-BE49-F238E27FC236}">
                  <a16:creationId xmlns:a16="http://schemas.microsoft.com/office/drawing/2014/main" id="{FC1D383E-CCCA-2DF6-53F1-05BDC1A52E8F}"/>
                </a:ext>
              </a:extLst>
            </p:cNvPr>
            <p:cNvSpPr/>
            <p:nvPr/>
          </p:nvSpPr>
          <p:spPr>
            <a:xfrm>
              <a:off x="7428207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" name="Google Shape;2868;p78">
              <a:extLst>
                <a:ext uri="{FF2B5EF4-FFF2-40B4-BE49-F238E27FC236}">
                  <a16:creationId xmlns:a16="http://schemas.microsoft.com/office/drawing/2014/main" id="{0F8616C9-620F-CAE9-37A4-9B2954B85A22}"/>
                </a:ext>
              </a:extLst>
            </p:cNvPr>
            <p:cNvSpPr/>
            <p:nvPr/>
          </p:nvSpPr>
          <p:spPr>
            <a:xfrm>
              <a:off x="7428207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" name="Google Shape;2869;p78">
              <a:extLst>
                <a:ext uri="{FF2B5EF4-FFF2-40B4-BE49-F238E27FC236}">
                  <a16:creationId xmlns:a16="http://schemas.microsoft.com/office/drawing/2014/main" id="{E86E9D4F-091E-61E0-9335-7BA5D25312BF}"/>
                </a:ext>
              </a:extLst>
            </p:cNvPr>
            <p:cNvSpPr/>
            <p:nvPr/>
          </p:nvSpPr>
          <p:spPr>
            <a:xfrm>
              <a:off x="752946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" name="Google Shape;2870;p78">
              <a:extLst>
                <a:ext uri="{FF2B5EF4-FFF2-40B4-BE49-F238E27FC236}">
                  <a16:creationId xmlns:a16="http://schemas.microsoft.com/office/drawing/2014/main" id="{59EEF618-B6CC-5B42-697E-7E957964742B}"/>
                </a:ext>
              </a:extLst>
            </p:cNvPr>
            <p:cNvSpPr/>
            <p:nvPr/>
          </p:nvSpPr>
          <p:spPr>
            <a:xfrm>
              <a:off x="752946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" name="Google Shape;2871;p78">
              <a:extLst>
                <a:ext uri="{FF2B5EF4-FFF2-40B4-BE49-F238E27FC236}">
                  <a16:creationId xmlns:a16="http://schemas.microsoft.com/office/drawing/2014/main" id="{058F882A-34C0-DF2A-3D25-49D1467B0A32}"/>
                </a:ext>
              </a:extLst>
            </p:cNvPr>
            <p:cNvSpPr/>
            <p:nvPr/>
          </p:nvSpPr>
          <p:spPr>
            <a:xfrm>
              <a:off x="752946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" name="Google Shape;2872;p78">
              <a:extLst>
                <a:ext uri="{FF2B5EF4-FFF2-40B4-BE49-F238E27FC236}">
                  <a16:creationId xmlns:a16="http://schemas.microsoft.com/office/drawing/2014/main" id="{43E50131-4ED0-0D80-D876-5DFA5A4E5C4A}"/>
                </a:ext>
              </a:extLst>
            </p:cNvPr>
            <p:cNvSpPr/>
            <p:nvPr/>
          </p:nvSpPr>
          <p:spPr>
            <a:xfrm>
              <a:off x="752946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" name="Google Shape;2873;p78">
              <a:extLst>
                <a:ext uri="{FF2B5EF4-FFF2-40B4-BE49-F238E27FC236}">
                  <a16:creationId xmlns:a16="http://schemas.microsoft.com/office/drawing/2014/main" id="{96B1F56F-8AB9-CDE4-46A1-3DE8426ABDDF}"/>
                </a:ext>
              </a:extLst>
            </p:cNvPr>
            <p:cNvSpPr/>
            <p:nvPr/>
          </p:nvSpPr>
          <p:spPr>
            <a:xfrm>
              <a:off x="752946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" name="Google Shape;2874;p78">
              <a:extLst>
                <a:ext uri="{FF2B5EF4-FFF2-40B4-BE49-F238E27FC236}">
                  <a16:creationId xmlns:a16="http://schemas.microsoft.com/office/drawing/2014/main" id="{9DC798BB-5FBC-E66B-AA2B-6682702F541D}"/>
                </a:ext>
              </a:extLst>
            </p:cNvPr>
            <p:cNvSpPr/>
            <p:nvPr/>
          </p:nvSpPr>
          <p:spPr>
            <a:xfrm>
              <a:off x="752946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" name="Google Shape;2875;p78">
              <a:extLst>
                <a:ext uri="{FF2B5EF4-FFF2-40B4-BE49-F238E27FC236}">
                  <a16:creationId xmlns:a16="http://schemas.microsoft.com/office/drawing/2014/main" id="{EF872DF4-5896-46F2-B18B-E000F09CBBAF}"/>
                </a:ext>
              </a:extLst>
            </p:cNvPr>
            <p:cNvSpPr/>
            <p:nvPr/>
          </p:nvSpPr>
          <p:spPr>
            <a:xfrm>
              <a:off x="752946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" name="Google Shape;2876;p78">
              <a:extLst>
                <a:ext uri="{FF2B5EF4-FFF2-40B4-BE49-F238E27FC236}">
                  <a16:creationId xmlns:a16="http://schemas.microsoft.com/office/drawing/2014/main" id="{83C7EF14-16C2-401D-E282-498981DAE900}"/>
                </a:ext>
              </a:extLst>
            </p:cNvPr>
            <p:cNvSpPr/>
            <p:nvPr/>
          </p:nvSpPr>
          <p:spPr>
            <a:xfrm>
              <a:off x="752946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" name="Google Shape;2877;p78">
              <a:extLst>
                <a:ext uri="{FF2B5EF4-FFF2-40B4-BE49-F238E27FC236}">
                  <a16:creationId xmlns:a16="http://schemas.microsoft.com/office/drawing/2014/main" id="{55F409BF-C18F-AC43-BEFD-F008F53D743F}"/>
                </a:ext>
              </a:extLst>
            </p:cNvPr>
            <p:cNvSpPr/>
            <p:nvPr/>
          </p:nvSpPr>
          <p:spPr>
            <a:xfrm>
              <a:off x="752946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" name="Google Shape;2878;p78">
              <a:extLst>
                <a:ext uri="{FF2B5EF4-FFF2-40B4-BE49-F238E27FC236}">
                  <a16:creationId xmlns:a16="http://schemas.microsoft.com/office/drawing/2014/main" id="{9CB2C403-7533-A046-70BD-D708680EE011}"/>
                </a:ext>
              </a:extLst>
            </p:cNvPr>
            <p:cNvSpPr/>
            <p:nvPr/>
          </p:nvSpPr>
          <p:spPr>
            <a:xfrm>
              <a:off x="7529462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" name="Google Shape;2879;p78">
              <a:extLst>
                <a:ext uri="{FF2B5EF4-FFF2-40B4-BE49-F238E27FC236}">
                  <a16:creationId xmlns:a16="http://schemas.microsoft.com/office/drawing/2014/main" id="{FDB4EB89-8244-56A8-92DC-1D84A43039CD}"/>
                </a:ext>
              </a:extLst>
            </p:cNvPr>
            <p:cNvSpPr/>
            <p:nvPr/>
          </p:nvSpPr>
          <p:spPr>
            <a:xfrm>
              <a:off x="752946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" name="Google Shape;2880;p78">
              <a:extLst>
                <a:ext uri="{FF2B5EF4-FFF2-40B4-BE49-F238E27FC236}">
                  <a16:creationId xmlns:a16="http://schemas.microsoft.com/office/drawing/2014/main" id="{01898B5A-267C-E170-4855-31AE3E41697D}"/>
                </a:ext>
              </a:extLst>
            </p:cNvPr>
            <p:cNvSpPr/>
            <p:nvPr/>
          </p:nvSpPr>
          <p:spPr>
            <a:xfrm>
              <a:off x="752946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" name="Google Shape;2881;p78">
              <a:extLst>
                <a:ext uri="{FF2B5EF4-FFF2-40B4-BE49-F238E27FC236}">
                  <a16:creationId xmlns:a16="http://schemas.microsoft.com/office/drawing/2014/main" id="{1999DE40-4CF9-52F9-B561-CED741A5AA2D}"/>
                </a:ext>
              </a:extLst>
            </p:cNvPr>
            <p:cNvSpPr/>
            <p:nvPr/>
          </p:nvSpPr>
          <p:spPr>
            <a:xfrm>
              <a:off x="7529462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5" name="Google Shape;2882;p78">
              <a:extLst>
                <a:ext uri="{FF2B5EF4-FFF2-40B4-BE49-F238E27FC236}">
                  <a16:creationId xmlns:a16="http://schemas.microsoft.com/office/drawing/2014/main" id="{C7EF1382-1573-68EC-E92E-BE19EFFFB1AA}"/>
                </a:ext>
              </a:extLst>
            </p:cNvPr>
            <p:cNvSpPr/>
            <p:nvPr/>
          </p:nvSpPr>
          <p:spPr>
            <a:xfrm>
              <a:off x="7529462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" name="Google Shape;2883;p78">
              <a:extLst>
                <a:ext uri="{FF2B5EF4-FFF2-40B4-BE49-F238E27FC236}">
                  <a16:creationId xmlns:a16="http://schemas.microsoft.com/office/drawing/2014/main" id="{D490AC6A-AE58-D7D3-00A4-2A2DA4D9D0D7}"/>
                </a:ext>
              </a:extLst>
            </p:cNvPr>
            <p:cNvSpPr/>
            <p:nvPr/>
          </p:nvSpPr>
          <p:spPr>
            <a:xfrm>
              <a:off x="7630485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" name="Google Shape;2884;p78">
              <a:extLst>
                <a:ext uri="{FF2B5EF4-FFF2-40B4-BE49-F238E27FC236}">
                  <a16:creationId xmlns:a16="http://schemas.microsoft.com/office/drawing/2014/main" id="{2EC2E5AA-07F8-9CC0-6561-DDB446060963}"/>
                </a:ext>
              </a:extLst>
            </p:cNvPr>
            <p:cNvSpPr/>
            <p:nvPr/>
          </p:nvSpPr>
          <p:spPr>
            <a:xfrm>
              <a:off x="7630485" y="3283867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" name="Google Shape;2885;p78">
              <a:extLst>
                <a:ext uri="{FF2B5EF4-FFF2-40B4-BE49-F238E27FC236}">
                  <a16:creationId xmlns:a16="http://schemas.microsoft.com/office/drawing/2014/main" id="{CA8D40C1-2CAC-10D2-959C-E3C550A3A90F}"/>
                </a:ext>
              </a:extLst>
            </p:cNvPr>
            <p:cNvSpPr/>
            <p:nvPr/>
          </p:nvSpPr>
          <p:spPr>
            <a:xfrm>
              <a:off x="773174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" name="Google Shape;2886;p78">
              <a:extLst>
                <a:ext uri="{FF2B5EF4-FFF2-40B4-BE49-F238E27FC236}">
                  <a16:creationId xmlns:a16="http://schemas.microsoft.com/office/drawing/2014/main" id="{48D77E1E-88DA-DE75-68A2-9241D78D18D1}"/>
                </a:ext>
              </a:extLst>
            </p:cNvPr>
            <p:cNvSpPr/>
            <p:nvPr/>
          </p:nvSpPr>
          <p:spPr>
            <a:xfrm>
              <a:off x="773174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" name="Google Shape;2887;p78">
              <a:extLst>
                <a:ext uri="{FF2B5EF4-FFF2-40B4-BE49-F238E27FC236}">
                  <a16:creationId xmlns:a16="http://schemas.microsoft.com/office/drawing/2014/main" id="{48A30C95-76FF-A92D-698B-354298E29293}"/>
                </a:ext>
              </a:extLst>
            </p:cNvPr>
            <p:cNvSpPr/>
            <p:nvPr/>
          </p:nvSpPr>
          <p:spPr>
            <a:xfrm>
              <a:off x="7731740" y="186686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" name="Google Shape;2888;p78">
              <a:extLst>
                <a:ext uri="{FF2B5EF4-FFF2-40B4-BE49-F238E27FC236}">
                  <a16:creationId xmlns:a16="http://schemas.microsoft.com/office/drawing/2014/main" id="{92F8B8B5-9A12-E402-1477-DA62879F7594}"/>
                </a:ext>
              </a:extLst>
            </p:cNvPr>
            <p:cNvSpPr/>
            <p:nvPr/>
          </p:nvSpPr>
          <p:spPr>
            <a:xfrm>
              <a:off x="773174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" name="Google Shape;2889;p78">
              <a:extLst>
                <a:ext uri="{FF2B5EF4-FFF2-40B4-BE49-F238E27FC236}">
                  <a16:creationId xmlns:a16="http://schemas.microsoft.com/office/drawing/2014/main" id="{BA486230-E410-FD26-E837-1AED0432794C}"/>
                </a:ext>
              </a:extLst>
            </p:cNvPr>
            <p:cNvSpPr/>
            <p:nvPr/>
          </p:nvSpPr>
          <p:spPr>
            <a:xfrm>
              <a:off x="773174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" name="Google Shape;2890;p78">
              <a:extLst>
                <a:ext uri="{FF2B5EF4-FFF2-40B4-BE49-F238E27FC236}">
                  <a16:creationId xmlns:a16="http://schemas.microsoft.com/office/drawing/2014/main" id="{1280E5A8-150A-556C-3989-069817C3AD31}"/>
                </a:ext>
              </a:extLst>
            </p:cNvPr>
            <p:cNvSpPr/>
            <p:nvPr/>
          </p:nvSpPr>
          <p:spPr>
            <a:xfrm>
              <a:off x="7731740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" name="Google Shape;2891;p78">
              <a:extLst>
                <a:ext uri="{FF2B5EF4-FFF2-40B4-BE49-F238E27FC236}">
                  <a16:creationId xmlns:a16="http://schemas.microsoft.com/office/drawing/2014/main" id="{AD46CE34-D8B1-1613-81F8-3CFF6A1C8BD3}"/>
                </a:ext>
              </a:extLst>
            </p:cNvPr>
            <p:cNvSpPr/>
            <p:nvPr/>
          </p:nvSpPr>
          <p:spPr>
            <a:xfrm>
              <a:off x="7731740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" name="Google Shape;2892;p78">
              <a:extLst>
                <a:ext uri="{FF2B5EF4-FFF2-40B4-BE49-F238E27FC236}">
                  <a16:creationId xmlns:a16="http://schemas.microsoft.com/office/drawing/2014/main" id="{8E3238E6-E7B2-7E97-25F4-DB0CCDB003F3}"/>
                </a:ext>
              </a:extLst>
            </p:cNvPr>
            <p:cNvSpPr/>
            <p:nvPr/>
          </p:nvSpPr>
          <p:spPr>
            <a:xfrm>
              <a:off x="773174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" name="Google Shape;2893;p78">
              <a:extLst>
                <a:ext uri="{FF2B5EF4-FFF2-40B4-BE49-F238E27FC236}">
                  <a16:creationId xmlns:a16="http://schemas.microsoft.com/office/drawing/2014/main" id="{782CE00B-5909-F498-747B-70BFC8DC6106}"/>
                </a:ext>
              </a:extLst>
            </p:cNvPr>
            <p:cNvSpPr/>
            <p:nvPr/>
          </p:nvSpPr>
          <p:spPr>
            <a:xfrm>
              <a:off x="7731740" y="2473959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" name="Google Shape;2894;p78">
              <a:extLst>
                <a:ext uri="{FF2B5EF4-FFF2-40B4-BE49-F238E27FC236}">
                  <a16:creationId xmlns:a16="http://schemas.microsoft.com/office/drawing/2014/main" id="{2A78157C-CAF1-ED74-DC78-A96F1A3AD0D2}"/>
                </a:ext>
              </a:extLst>
            </p:cNvPr>
            <p:cNvSpPr/>
            <p:nvPr/>
          </p:nvSpPr>
          <p:spPr>
            <a:xfrm>
              <a:off x="7731740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" name="Google Shape;2895;p78">
              <a:extLst>
                <a:ext uri="{FF2B5EF4-FFF2-40B4-BE49-F238E27FC236}">
                  <a16:creationId xmlns:a16="http://schemas.microsoft.com/office/drawing/2014/main" id="{D54FC9C5-1140-9E52-1BA7-84333DCA6EA2}"/>
                </a:ext>
              </a:extLst>
            </p:cNvPr>
            <p:cNvSpPr/>
            <p:nvPr/>
          </p:nvSpPr>
          <p:spPr>
            <a:xfrm>
              <a:off x="773174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" name="Google Shape;2896;p78">
              <a:extLst>
                <a:ext uri="{FF2B5EF4-FFF2-40B4-BE49-F238E27FC236}">
                  <a16:creationId xmlns:a16="http://schemas.microsoft.com/office/drawing/2014/main" id="{1149B88B-EF8C-2ACC-5756-1A212B8AD35D}"/>
                </a:ext>
              </a:extLst>
            </p:cNvPr>
            <p:cNvSpPr/>
            <p:nvPr/>
          </p:nvSpPr>
          <p:spPr>
            <a:xfrm>
              <a:off x="7731740" y="2777791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" name="Google Shape;2897;p78">
              <a:extLst>
                <a:ext uri="{FF2B5EF4-FFF2-40B4-BE49-F238E27FC236}">
                  <a16:creationId xmlns:a16="http://schemas.microsoft.com/office/drawing/2014/main" id="{37E6A9C5-77A4-FE31-8C3D-B756B82BAB6B}"/>
                </a:ext>
              </a:extLst>
            </p:cNvPr>
            <p:cNvSpPr/>
            <p:nvPr/>
          </p:nvSpPr>
          <p:spPr>
            <a:xfrm>
              <a:off x="7731740" y="287904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" name="Google Shape;2898;p78">
              <a:extLst>
                <a:ext uri="{FF2B5EF4-FFF2-40B4-BE49-F238E27FC236}">
                  <a16:creationId xmlns:a16="http://schemas.microsoft.com/office/drawing/2014/main" id="{F0B72490-A367-9962-6B2B-6BC400B9D1C0}"/>
                </a:ext>
              </a:extLst>
            </p:cNvPr>
            <p:cNvSpPr/>
            <p:nvPr/>
          </p:nvSpPr>
          <p:spPr>
            <a:xfrm>
              <a:off x="7731740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" name="Google Shape;2899;p78">
              <a:extLst>
                <a:ext uri="{FF2B5EF4-FFF2-40B4-BE49-F238E27FC236}">
                  <a16:creationId xmlns:a16="http://schemas.microsoft.com/office/drawing/2014/main" id="{F28BD910-D407-B945-3E27-E7CF23F72FFE}"/>
                </a:ext>
              </a:extLst>
            </p:cNvPr>
            <p:cNvSpPr/>
            <p:nvPr/>
          </p:nvSpPr>
          <p:spPr>
            <a:xfrm>
              <a:off x="7731740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" name="Google Shape;2900;p78">
              <a:extLst>
                <a:ext uri="{FF2B5EF4-FFF2-40B4-BE49-F238E27FC236}">
                  <a16:creationId xmlns:a16="http://schemas.microsoft.com/office/drawing/2014/main" id="{C61CE0C0-C0E7-A68C-055D-C55A156FC6BD}"/>
                </a:ext>
              </a:extLst>
            </p:cNvPr>
            <p:cNvSpPr/>
            <p:nvPr/>
          </p:nvSpPr>
          <p:spPr>
            <a:xfrm>
              <a:off x="7731740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" name="Google Shape;2901;p78">
              <a:extLst>
                <a:ext uri="{FF2B5EF4-FFF2-40B4-BE49-F238E27FC236}">
                  <a16:creationId xmlns:a16="http://schemas.microsoft.com/office/drawing/2014/main" id="{D59B9350-73F7-0049-1CB2-52F236A686F1}"/>
                </a:ext>
              </a:extLst>
            </p:cNvPr>
            <p:cNvSpPr/>
            <p:nvPr/>
          </p:nvSpPr>
          <p:spPr>
            <a:xfrm>
              <a:off x="773174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" name="Google Shape;2902;p78">
              <a:extLst>
                <a:ext uri="{FF2B5EF4-FFF2-40B4-BE49-F238E27FC236}">
                  <a16:creationId xmlns:a16="http://schemas.microsoft.com/office/drawing/2014/main" id="{6C8AF60E-9064-6271-E748-3D0D2AD5F0DB}"/>
                </a:ext>
              </a:extLst>
            </p:cNvPr>
            <p:cNvSpPr/>
            <p:nvPr/>
          </p:nvSpPr>
          <p:spPr>
            <a:xfrm>
              <a:off x="7731740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" name="Google Shape;2903;p78">
              <a:extLst>
                <a:ext uri="{FF2B5EF4-FFF2-40B4-BE49-F238E27FC236}">
                  <a16:creationId xmlns:a16="http://schemas.microsoft.com/office/drawing/2014/main" id="{58411145-3E01-6698-AFCF-AE495A96414D}"/>
                </a:ext>
              </a:extLst>
            </p:cNvPr>
            <p:cNvSpPr/>
            <p:nvPr/>
          </p:nvSpPr>
          <p:spPr>
            <a:xfrm>
              <a:off x="7833028" y="156302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" name="Google Shape;2904;p78">
              <a:extLst>
                <a:ext uri="{FF2B5EF4-FFF2-40B4-BE49-F238E27FC236}">
                  <a16:creationId xmlns:a16="http://schemas.microsoft.com/office/drawing/2014/main" id="{F5C1EF7D-8DA0-6E8D-7C3B-6FF0085B5246}"/>
                </a:ext>
              </a:extLst>
            </p:cNvPr>
            <p:cNvSpPr/>
            <p:nvPr/>
          </p:nvSpPr>
          <p:spPr>
            <a:xfrm>
              <a:off x="783302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" name="Google Shape;2905;p78">
              <a:extLst>
                <a:ext uri="{FF2B5EF4-FFF2-40B4-BE49-F238E27FC236}">
                  <a16:creationId xmlns:a16="http://schemas.microsoft.com/office/drawing/2014/main" id="{9A603080-FD66-84A8-4B2F-41E613ACDADA}"/>
                </a:ext>
              </a:extLst>
            </p:cNvPr>
            <p:cNvSpPr/>
            <p:nvPr/>
          </p:nvSpPr>
          <p:spPr>
            <a:xfrm>
              <a:off x="783302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9" name="Google Shape;2906;p78">
              <a:extLst>
                <a:ext uri="{FF2B5EF4-FFF2-40B4-BE49-F238E27FC236}">
                  <a16:creationId xmlns:a16="http://schemas.microsoft.com/office/drawing/2014/main" id="{D9EE47B1-E550-4399-3F7B-A374682A2BAA}"/>
                </a:ext>
              </a:extLst>
            </p:cNvPr>
            <p:cNvSpPr/>
            <p:nvPr/>
          </p:nvSpPr>
          <p:spPr>
            <a:xfrm>
              <a:off x="7833028" y="186686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" name="Google Shape;2907;p78">
              <a:extLst>
                <a:ext uri="{FF2B5EF4-FFF2-40B4-BE49-F238E27FC236}">
                  <a16:creationId xmlns:a16="http://schemas.microsoft.com/office/drawing/2014/main" id="{041F32FF-DB2C-AA5E-DE2C-49DF010BA942}"/>
                </a:ext>
              </a:extLst>
            </p:cNvPr>
            <p:cNvSpPr/>
            <p:nvPr/>
          </p:nvSpPr>
          <p:spPr>
            <a:xfrm>
              <a:off x="783302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" name="Google Shape;2908;p78">
              <a:extLst>
                <a:ext uri="{FF2B5EF4-FFF2-40B4-BE49-F238E27FC236}">
                  <a16:creationId xmlns:a16="http://schemas.microsoft.com/office/drawing/2014/main" id="{E326424F-9372-951A-929D-8385CB87D446}"/>
                </a:ext>
              </a:extLst>
            </p:cNvPr>
            <p:cNvSpPr/>
            <p:nvPr/>
          </p:nvSpPr>
          <p:spPr>
            <a:xfrm>
              <a:off x="783302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" name="Google Shape;2909;p78">
              <a:extLst>
                <a:ext uri="{FF2B5EF4-FFF2-40B4-BE49-F238E27FC236}">
                  <a16:creationId xmlns:a16="http://schemas.microsoft.com/office/drawing/2014/main" id="{77ACD985-8369-0B15-104E-238A0100BEB7}"/>
                </a:ext>
              </a:extLst>
            </p:cNvPr>
            <p:cNvSpPr/>
            <p:nvPr/>
          </p:nvSpPr>
          <p:spPr>
            <a:xfrm>
              <a:off x="7833028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" name="Google Shape;2910;p78">
              <a:extLst>
                <a:ext uri="{FF2B5EF4-FFF2-40B4-BE49-F238E27FC236}">
                  <a16:creationId xmlns:a16="http://schemas.microsoft.com/office/drawing/2014/main" id="{AF217648-0F8E-9FF4-4758-331D07459EF7}"/>
                </a:ext>
              </a:extLst>
            </p:cNvPr>
            <p:cNvSpPr/>
            <p:nvPr/>
          </p:nvSpPr>
          <p:spPr>
            <a:xfrm>
              <a:off x="7833028" y="2271681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" name="Google Shape;2911;p78">
              <a:extLst>
                <a:ext uri="{FF2B5EF4-FFF2-40B4-BE49-F238E27FC236}">
                  <a16:creationId xmlns:a16="http://schemas.microsoft.com/office/drawing/2014/main" id="{A87E3AEA-DA73-065A-FFE3-94D9FC423090}"/>
                </a:ext>
              </a:extLst>
            </p:cNvPr>
            <p:cNvSpPr/>
            <p:nvPr/>
          </p:nvSpPr>
          <p:spPr>
            <a:xfrm>
              <a:off x="7833028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" name="Google Shape;2912;p78">
              <a:extLst>
                <a:ext uri="{FF2B5EF4-FFF2-40B4-BE49-F238E27FC236}">
                  <a16:creationId xmlns:a16="http://schemas.microsoft.com/office/drawing/2014/main" id="{647E356D-7BDB-06B9-1B5D-20F514680D6B}"/>
                </a:ext>
              </a:extLst>
            </p:cNvPr>
            <p:cNvSpPr/>
            <p:nvPr/>
          </p:nvSpPr>
          <p:spPr>
            <a:xfrm>
              <a:off x="7833028" y="2473959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" name="Google Shape;2913;p78">
              <a:extLst>
                <a:ext uri="{FF2B5EF4-FFF2-40B4-BE49-F238E27FC236}">
                  <a16:creationId xmlns:a16="http://schemas.microsoft.com/office/drawing/2014/main" id="{066047AB-BE97-0866-85A7-F933BD37F472}"/>
                </a:ext>
              </a:extLst>
            </p:cNvPr>
            <p:cNvSpPr/>
            <p:nvPr/>
          </p:nvSpPr>
          <p:spPr>
            <a:xfrm>
              <a:off x="783302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" name="Google Shape;2914;p78">
              <a:extLst>
                <a:ext uri="{FF2B5EF4-FFF2-40B4-BE49-F238E27FC236}">
                  <a16:creationId xmlns:a16="http://schemas.microsoft.com/office/drawing/2014/main" id="{762DAA99-58BF-DF51-307D-C6D6149AB294}"/>
                </a:ext>
              </a:extLst>
            </p:cNvPr>
            <p:cNvSpPr/>
            <p:nvPr/>
          </p:nvSpPr>
          <p:spPr>
            <a:xfrm>
              <a:off x="7833028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" name="Google Shape;2915;p78">
              <a:extLst>
                <a:ext uri="{FF2B5EF4-FFF2-40B4-BE49-F238E27FC236}">
                  <a16:creationId xmlns:a16="http://schemas.microsoft.com/office/drawing/2014/main" id="{BD6EC85D-BA79-C91C-3510-F78F258B2A38}"/>
                </a:ext>
              </a:extLst>
            </p:cNvPr>
            <p:cNvSpPr/>
            <p:nvPr/>
          </p:nvSpPr>
          <p:spPr>
            <a:xfrm>
              <a:off x="7833028" y="2777791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" name="Google Shape;2916;p78">
              <a:extLst>
                <a:ext uri="{FF2B5EF4-FFF2-40B4-BE49-F238E27FC236}">
                  <a16:creationId xmlns:a16="http://schemas.microsoft.com/office/drawing/2014/main" id="{8FBBA0DE-4FC5-66D2-B352-29C4E20AE219}"/>
                </a:ext>
              </a:extLst>
            </p:cNvPr>
            <p:cNvSpPr/>
            <p:nvPr/>
          </p:nvSpPr>
          <p:spPr>
            <a:xfrm>
              <a:off x="7833028" y="287904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" name="Google Shape;2917;p78">
              <a:extLst>
                <a:ext uri="{FF2B5EF4-FFF2-40B4-BE49-F238E27FC236}">
                  <a16:creationId xmlns:a16="http://schemas.microsoft.com/office/drawing/2014/main" id="{72C1010C-A8BE-689B-EFEC-46B59E74239B}"/>
                </a:ext>
              </a:extLst>
            </p:cNvPr>
            <p:cNvSpPr/>
            <p:nvPr/>
          </p:nvSpPr>
          <p:spPr>
            <a:xfrm>
              <a:off x="7833028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" name="Google Shape;2918;p78">
              <a:extLst>
                <a:ext uri="{FF2B5EF4-FFF2-40B4-BE49-F238E27FC236}">
                  <a16:creationId xmlns:a16="http://schemas.microsoft.com/office/drawing/2014/main" id="{0CE2680C-3E53-BE9D-7A03-87DEAD263D75}"/>
                </a:ext>
              </a:extLst>
            </p:cNvPr>
            <p:cNvSpPr/>
            <p:nvPr/>
          </p:nvSpPr>
          <p:spPr>
            <a:xfrm>
              <a:off x="7833028" y="308159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2" name="Google Shape;2919;p78">
              <a:extLst>
                <a:ext uri="{FF2B5EF4-FFF2-40B4-BE49-F238E27FC236}">
                  <a16:creationId xmlns:a16="http://schemas.microsoft.com/office/drawing/2014/main" id="{1F7BA986-F18B-EEB3-2264-CC0F1C3038E2}"/>
                </a:ext>
              </a:extLst>
            </p:cNvPr>
            <p:cNvSpPr/>
            <p:nvPr/>
          </p:nvSpPr>
          <p:spPr>
            <a:xfrm>
              <a:off x="783302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" name="Google Shape;2920;p78">
              <a:extLst>
                <a:ext uri="{FF2B5EF4-FFF2-40B4-BE49-F238E27FC236}">
                  <a16:creationId xmlns:a16="http://schemas.microsoft.com/office/drawing/2014/main" id="{0732905F-323C-34C0-7D3A-F5B218CADD9B}"/>
                </a:ext>
              </a:extLst>
            </p:cNvPr>
            <p:cNvSpPr/>
            <p:nvPr/>
          </p:nvSpPr>
          <p:spPr>
            <a:xfrm>
              <a:off x="7833028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" name="Google Shape;2921;p78">
              <a:extLst>
                <a:ext uri="{FF2B5EF4-FFF2-40B4-BE49-F238E27FC236}">
                  <a16:creationId xmlns:a16="http://schemas.microsoft.com/office/drawing/2014/main" id="{B702E408-D739-7826-DC36-D71AD5AC5EA5}"/>
                </a:ext>
              </a:extLst>
            </p:cNvPr>
            <p:cNvSpPr/>
            <p:nvPr/>
          </p:nvSpPr>
          <p:spPr>
            <a:xfrm>
              <a:off x="7934284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" name="Google Shape;2922;p78">
              <a:extLst>
                <a:ext uri="{FF2B5EF4-FFF2-40B4-BE49-F238E27FC236}">
                  <a16:creationId xmlns:a16="http://schemas.microsoft.com/office/drawing/2014/main" id="{E32C3B94-5673-98A8-0034-BEFF934B4B4B}"/>
                </a:ext>
              </a:extLst>
            </p:cNvPr>
            <p:cNvSpPr/>
            <p:nvPr/>
          </p:nvSpPr>
          <p:spPr>
            <a:xfrm>
              <a:off x="7934284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" name="Google Shape;2923;p78">
              <a:extLst>
                <a:ext uri="{FF2B5EF4-FFF2-40B4-BE49-F238E27FC236}">
                  <a16:creationId xmlns:a16="http://schemas.microsoft.com/office/drawing/2014/main" id="{CB0EF02B-D396-6CB2-82F2-2DD01DC43DA1}"/>
                </a:ext>
              </a:extLst>
            </p:cNvPr>
            <p:cNvSpPr/>
            <p:nvPr/>
          </p:nvSpPr>
          <p:spPr>
            <a:xfrm>
              <a:off x="7934284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" name="Google Shape;2924;p78">
              <a:extLst>
                <a:ext uri="{FF2B5EF4-FFF2-40B4-BE49-F238E27FC236}">
                  <a16:creationId xmlns:a16="http://schemas.microsoft.com/office/drawing/2014/main" id="{2D8B4618-16AD-7728-BEB1-DFE410303564}"/>
                </a:ext>
              </a:extLst>
            </p:cNvPr>
            <p:cNvSpPr/>
            <p:nvPr/>
          </p:nvSpPr>
          <p:spPr>
            <a:xfrm>
              <a:off x="7934284" y="1866860"/>
              <a:ext cx="82884" cy="70759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" name="Google Shape;2925;p78">
              <a:extLst>
                <a:ext uri="{FF2B5EF4-FFF2-40B4-BE49-F238E27FC236}">
                  <a16:creationId xmlns:a16="http://schemas.microsoft.com/office/drawing/2014/main" id="{A5D20679-03BC-8C52-426E-B4333BD938D8}"/>
                </a:ext>
              </a:extLst>
            </p:cNvPr>
            <p:cNvSpPr/>
            <p:nvPr/>
          </p:nvSpPr>
          <p:spPr>
            <a:xfrm>
              <a:off x="7934284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" name="Google Shape;2926;p78">
              <a:extLst>
                <a:ext uri="{FF2B5EF4-FFF2-40B4-BE49-F238E27FC236}">
                  <a16:creationId xmlns:a16="http://schemas.microsoft.com/office/drawing/2014/main" id="{C5DE9799-ED17-71C6-9320-321DC3BCA72B}"/>
                </a:ext>
              </a:extLst>
            </p:cNvPr>
            <p:cNvSpPr/>
            <p:nvPr/>
          </p:nvSpPr>
          <p:spPr>
            <a:xfrm>
              <a:off x="793428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" name="Google Shape;2927;p78">
              <a:extLst>
                <a:ext uri="{FF2B5EF4-FFF2-40B4-BE49-F238E27FC236}">
                  <a16:creationId xmlns:a16="http://schemas.microsoft.com/office/drawing/2014/main" id="{5D5113E8-4A1B-18F4-0B01-89DF0116709D}"/>
                </a:ext>
              </a:extLst>
            </p:cNvPr>
            <p:cNvSpPr/>
            <p:nvPr/>
          </p:nvSpPr>
          <p:spPr>
            <a:xfrm>
              <a:off x="793428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" name="Google Shape;2928;p78">
              <a:extLst>
                <a:ext uri="{FF2B5EF4-FFF2-40B4-BE49-F238E27FC236}">
                  <a16:creationId xmlns:a16="http://schemas.microsoft.com/office/drawing/2014/main" id="{E4A049F4-EF71-3F8F-3BFE-99B66F05FF84}"/>
                </a:ext>
              </a:extLst>
            </p:cNvPr>
            <p:cNvSpPr/>
            <p:nvPr/>
          </p:nvSpPr>
          <p:spPr>
            <a:xfrm>
              <a:off x="793428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" name="Google Shape;2929;p78">
              <a:extLst>
                <a:ext uri="{FF2B5EF4-FFF2-40B4-BE49-F238E27FC236}">
                  <a16:creationId xmlns:a16="http://schemas.microsoft.com/office/drawing/2014/main" id="{0D523B77-3462-3D08-6700-0ADDAB7AEF6B}"/>
                </a:ext>
              </a:extLst>
            </p:cNvPr>
            <p:cNvSpPr/>
            <p:nvPr/>
          </p:nvSpPr>
          <p:spPr>
            <a:xfrm>
              <a:off x="7934284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" name="Google Shape;2930;p78">
              <a:extLst>
                <a:ext uri="{FF2B5EF4-FFF2-40B4-BE49-F238E27FC236}">
                  <a16:creationId xmlns:a16="http://schemas.microsoft.com/office/drawing/2014/main" id="{92004664-8529-BB04-69DF-BE5BDC4C4D4E}"/>
                </a:ext>
              </a:extLst>
            </p:cNvPr>
            <p:cNvSpPr/>
            <p:nvPr/>
          </p:nvSpPr>
          <p:spPr>
            <a:xfrm>
              <a:off x="793428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" name="Google Shape;2931;p78">
              <a:extLst>
                <a:ext uri="{FF2B5EF4-FFF2-40B4-BE49-F238E27FC236}">
                  <a16:creationId xmlns:a16="http://schemas.microsoft.com/office/drawing/2014/main" id="{56C67B7F-13AB-FC5B-2E1D-55155FCFBF3E}"/>
                </a:ext>
              </a:extLst>
            </p:cNvPr>
            <p:cNvSpPr/>
            <p:nvPr/>
          </p:nvSpPr>
          <p:spPr>
            <a:xfrm>
              <a:off x="7934284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" name="Google Shape;2932;p78">
              <a:extLst>
                <a:ext uri="{FF2B5EF4-FFF2-40B4-BE49-F238E27FC236}">
                  <a16:creationId xmlns:a16="http://schemas.microsoft.com/office/drawing/2014/main" id="{436255F0-0CD1-C93E-496B-D347B2C9BEF0}"/>
                </a:ext>
              </a:extLst>
            </p:cNvPr>
            <p:cNvSpPr/>
            <p:nvPr/>
          </p:nvSpPr>
          <p:spPr>
            <a:xfrm>
              <a:off x="793428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" name="Google Shape;2933;p78">
              <a:extLst>
                <a:ext uri="{FF2B5EF4-FFF2-40B4-BE49-F238E27FC236}">
                  <a16:creationId xmlns:a16="http://schemas.microsoft.com/office/drawing/2014/main" id="{FE6B8150-C5F0-6E61-53F8-DD1804515509}"/>
                </a:ext>
              </a:extLst>
            </p:cNvPr>
            <p:cNvSpPr/>
            <p:nvPr/>
          </p:nvSpPr>
          <p:spPr>
            <a:xfrm>
              <a:off x="7934284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" name="Google Shape;2934;p78">
              <a:extLst>
                <a:ext uri="{FF2B5EF4-FFF2-40B4-BE49-F238E27FC236}">
                  <a16:creationId xmlns:a16="http://schemas.microsoft.com/office/drawing/2014/main" id="{A1B0EBCB-0FF1-77CE-B5CE-90B1A16B9963}"/>
                </a:ext>
              </a:extLst>
            </p:cNvPr>
            <p:cNvSpPr/>
            <p:nvPr/>
          </p:nvSpPr>
          <p:spPr>
            <a:xfrm>
              <a:off x="7934284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" name="Google Shape;2935;p78">
              <a:extLst>
                <a:ext uri="{FF2B5EF4-FFF2-40B4-BE49-F238E27FC236}">
                  <a16:creationId xmlns:a16="http://schemas.microsoft.com/office/drawing/2014/main" id="{915BCC04-430C-4814-FF7B-506A92647DAC}"/>
                </a:ext>
              </a:extLst>
            </p:cNvPr>
            <p:cNvSpPr/>
            <p:nvPr/>
          </p:nvSpPr>
          <p:spPr>
            <a:xfrm>
              <a:off x="793428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" name="Google Shape;2936;p78">
              <a:extLst>
                <a:ext uri="{FF2B5EF4-FFF2-40B4-BE49-F238E27FC236}">
                  <a16:creationId xmlns:a16="http://schemas.microsoft.com/office/drawing/2014/main" id="{7A45D642-0F6E-FCA3-DCF9-5E69E61BF689}"/>
                </a:ext>
              </a:extLst>
            </p:cNvPr>
            <p:cNvSpPr/>
            <p:nvPr/>
          </p:nvSpPr>
          <p:spPr>
            <a:xfrm>
              <a:off x="7934284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" name="Google Shape;2937;p78">
              <a:extLst>
                <a:ext uri="{FF2B5EF4-FFF2-40B4-BE49-F238E27FC236}">
                  <a16:creationId xmlns:a16="http://schemas.microsoft.com/office/drawing/2014/main" id="{DC3ACCFC-5840-C40F-9DF0-3B6276A1C866}"/>
                </a:ext>
              </a:extLst>
            </p:cNvPr>
            <p:cNvSpPr/>
            <p:nvPr/>
          </p:nvSpPr>
          <p:spPr>
            <a:xfrm>
              <a:off x="793428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" name="Google Shape;2938;p78">
              <a:extLst>
                <a:ext uri="{FF2B5EF4-FFF2-40B4-BE49-F238E27FC236}">
                  <a16:creationId xmlns:a16="http://schemas.microsoft.com/office/drawing/2014/main" id="{B7D499A7-3CBA-296F-6E45-6B5DC97E2BAE}"/>
                </a:ext>
              </a:extLst>
            </p:cNvPr>
            <p:cNvSpPr/>
            <p:nvPr/>
          </p:nvSpPr>
          <p:spPr>
            <a:xfrm>
              <a:off x="803557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" name="Google Shape;2939;p78">
              <a:extLst>
                <a:ext uri="{FF2B5EF4-FFF2-40B4-BE49-F238E27FC236}">
                  <a16:creationId xmlns:a16="http://schemas.microsoft.com/office/drawing/2014/main" id="{C3097AF3-7CC5-3943-5AAB-2056395E33CC}"/>
                </a:ext>
              </a:extLst>
            </p:cNvPr>
            <p:cNvSpPr/>
            <p:nvPr/>
          </p:nvSpPr>
          <p:spPr>
            <a:xfrm>
              <a:off x="803557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" name="Google Shape;2940;p78">
              <a:extLst>
                <a:ext uri="{FF2B5EF4-FFF2-40B4-BE49-F238E27FC236}">
                  <a16:creationId xmlns:a16="http://schemas.microsoft.com/office/drawing/2014/main" id="{32856F2F-C8A4-C8C6-5E79-65C353A38966}"/>
                </a:ext>
              </a:extLst>
            </p:cNvPr>
            <p:cNvSpPr/>
            <p:nvPr/>
          </p:nvSpPr>
          <p:spPr>
            <a:xfrm>
              <a:off x="803557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" name="Google Shape;2941;p78">
              <a:extLst>
                <a:ext uri="{FF2B5EF4-FFF2-40B4-BE49-F238E27FC236}">
                  <a16:creationId xmlns:a16="http://schemas.microsoft.com/office/drawing/2014/main" id="{2FAEDBEC-8AAE-6872-A365-6EE0450DBDD2}"/>
                </a:ext>
              </a:extLst>
            </p:cNvPr>
            <p:cNvSpPr/>
            <p:nvPr/>
          </p:nvSpPr>
          <p:spPr>
            <a:xfrm>
              <a:off x="803557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" name="Google Shape;2942;p78">
              <a:extLst>
                <a:ext uri="{FF2B5EF4-FFF2-40B4-BE49-F238E27FC236}">
                  <a16:creationId xmlns:a16="http://schemas.microsoft.com/office/drawing/2014/main" id="{8BE445E5-2530-3F50-6A17-D78E35CE2A93}"/>
                </a:ext>
              </a:extLst>
            </p:cNvPr>
            <p:cNvSpPr/>
            <p:nvPr/>
          </p:nvSpPr>
          <p:spPr>
            <a:xfrm>
              <a:off x="803557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" name="Google Shape;2943;p78">
              <a:extLst>
                <a:ext uri="{FF2B5EF4-FFF2-40B4-BE49-F238E27FC236}">
                  <a16:creationId xmlns:a16="http://schemas.microsoft.com/office/drawing/2014/main" id="{A7A7F84F-2B57-A7F4-AF1F-B10B13A85254}"/>
                </a:ext>
              </a:extLst>
            </p:cNvPr>
            <p:cNvSpPr/>
            <p:nvPr/>
          </p:nvSpPr>
          <p:spPr>
            <a:xfrm>
              <a:off x="803557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" name="Google Shape;2944;p78">
              <a:extLst>
                <a:ext uri="{FF2B5EF4-FFF2-40B4-BE49-F238E27FC236}">
                  <a16:creationId xmlns:a16="http://schemas.microsoft.com/office/drawing/2014/main" id="{0731BB17-8810-4739-BCB2-7F324124C32F}"/>
                </a:ext>
              </a:extLst>
            </p:cNvPr>
            <p:cNvSpPr/>
            <p:nvPr/>
          </p:nvSpPr>
          <p:spPr>
            <a:xfrm>
              <a:off x="803557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" name="Google Shape;2945;p78">
              <a:extLst>
                <a:ext uri="{FF2B5EF4-FFF2-40B4-BE49-F238E27FC236}">
                  <a16:creationId xmlns:a16="http://schemas.microsoft.com/office/drawing/2014/main" id="{CF6F25EA-D0B6-EE10-0401-A60C91BE26D6}"/>
                </a:ext>
              </a:extLst>
            </p:cNvPr>
            <p:cNvSpPr/>
            <p:nvPr/>
          </p:nvSpPr>
          <p:spPr>
            <a:xfrm>
              <a:off x="8035572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" name="Google Shape;2946;p78">
              <a:extLst>
                <a:ext uri="{FF2B5EF4-FFF2-40B4-BE49-F238E27FC236}">
                  <a16:creationId xmlns:a16="http://schemas.microsoft.com/office/drawing/2014/main" id="{46C7C874-4BDE-4ED9-F916-FBCCCF386609}"/>
                </a:ext>
              </a:extLst>
            </p:cNvPr>
            <p:cNvSpPr/>
            <p:nvPr/>
          </p:nvSpPr>
          <p:spPr>
            <a:xfrm>
              <a:off x="8035572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" name="Google Shape;2947;p78">
              <a:extLst>
                <a:ext uri="{FF2B5EF4-FFF2-40B4-BE49-F238E27FC236}">
                  <a16:creationId xmlns:a16="http://schemas.microsoft.com/office/drawing/2014/main" id="{5223F094-0A1D-ABB7-55E4-491C72C4E0CF}"/>
                </a:ext>
              </a:extLst>
            </p:cNvPr>
            <p:cNvSpPr/>
            <p:nvPr/>
          </p:nvSpPr>
          <p:spPr>
            <a:xfrm>
              <a:off x="8035572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" name="Google Shape;2948;p78">
              <a:extLst>
                <a:ext uri="{FF2B5EF4-FFF2-40B4-BE49-F238E27FC236}">
                  <a16:creationId xmlns:a16="http://schemas.microsoft.com/office/drawing/2014/main" id="{F6B6EB01-91D7-A48D-BB2C-736AAF9B8E87}"/>
                </a:ext>
              </a:extLst>
            </p:cNvPr>
            <p:cNvSpPr/>
            <p:nvPr/>
          </p:nvSpPr>
          <p:spPr>
            <a:xfrm>
              <a:off x="803557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" name="Google Shape;2949;p78">
              <a:extLst>
                <a:ext uri="{FF2B5EF4-FFF2-40B4-BE49-F238E27FC236}">
                  <a16:creationId xmlns:a16="http://schemas.microsoft.com/office/drawing/2014/main" id="{29B28499-33F5-2CF6-ED34-5764EDC51405}"/>
                </a:ext>
              </a:extLst>
            </p:cNvPr>
            <p:cNvSpPr/>
            <p:nvPr/>
          </p:nvSpPr>
          <p:spPr>
            <a:xfrm>
              <a:off x="8035572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" name="Google Shape;2950;p78">
              <a:extLst>
                <a:ext uri="{FF2B5EF4-FFF2-40B4-BE49-F238E27FC236}">
                  <a16:creationId xmlns:a16="http://schemas.microsoft.com/office/drawing/2014/main" id="{3EB61022-E10D-C62A-A607-449797283771}"/>
                </a:ext>
              </a:extLst>
            </p:cNvPr>
            <p:cNvSpPr/>
            <p:nvPr/>
          </p:nvSpPr>
          <p:spPr>
            <a:xfrm>
              <a:off x="8035572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" name="Google Shape;2951;p78">
              <a:extLst>
                <a:ext uri="{FF2B5EF4-FFF2-40B4-BE49-F238E27FC236}">
                  <a16:creationId xmlns:a16="http://schemas.microsoft.com/office/drawing/2014/main" id="{B2449EA8-19E0-B711-D90E-F320C157B5F4}"/>
                </a:ext>
              </a:extLst>
            </p:cNvPr>
            <p:cNvSpPr/>
            <p:nvPr/>
          </p:nvSpPr>
          <p:spPr>
            <a:xfrm>
              <a:off x="803557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" name="Google Shape;2952;p78">
              <a:extLst>
                <a:ext uri="{FF2B5EF4-FFF2-40B4-BE49-F238E27FC236}">
                  <a16:creationId xmlns:a16="http://schemas.microsoft.com/office/drawing/2014/main" id="{0D477667-C097-7AC6-801A-C8369C6379DF}"/>
                </a:ext>
              </a:extLst>
            </p:cNvPr>
            <p:cNvSpPr/>
            <p:nvPr/>
          </p:nvSpPr>
          <p:spPr>
            <a:xfrm>
              <a:off x="8035572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" name="Google Shape;2953;p78">
              <a:extLst>
                <a:ext uri="{FF2B5EF4-FFF2-40B4-BE49-F238E27FC236}">
                  <a16:creationId xmlns:a16="http://schemas.microsoft.com/office/drawing/2014/main" id="{FFD11538-EEB6-8404-897F-AE04BFF22E38}"/>
                </a:ext>
              </a:extLst>
            </p:cNvPr>
            <p:cNvSpPr/>
            <p:nvPr/>
          </p:nvSpPr>
          <p:spPr>
            <a:xfrm>
              <a:off x="8035572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" name="Google Shape;2954;p78">
              <a:extLst>
                <a:ext uri="{FF2B5EF4-FFF2-40B4-BE49-F238E27FC236}">
                  <a16:creationId xmlns:a16="http://schemas.microsoft.com/office/drawing/2014/main" id="{67D1CA06-2B8D-EC80-3D7D-A1ECCC908E28}"/>
                </a:ext>
              </a:extLst>
            </p:cNvPr>
            <p:cNvSpPr/>
            <p:nvPr/>
          </p:nvSpPr>
          <p:spPr>
            <a:xfrm>
              <a:off x="8035572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" name="Google Shape;2955;p78">
              <a:extLst>
                <a:ext uri="{FF2B5EF4-FFF2-40B4-BE49-F238E27FC236}">
                  <a16:creationId xmlns:a16="http://schemas.microsoft.com/office/drawing/2014/main" id="{27348843-D853-5121-8856-8D06020EDAC8}"/>
                </a:ext>
              </a:extLst>
            </p:cNvPr>
            <p:cNvSpPr/>
            <p:nvPr/>
          </p:nvSpPr>
          <p:spPr>
            <a:xfrm>
              <a:off x="8035572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" name="Google Shape;2956;p78">
              <a:extLst>
                <a:ext uri="{FF2B5EF4-FFF2-40B4-BE49-F238E27FC236}">
                  <a16:creationId xmlns:a16="http://schemas.microsoft.com/office/drawing/2014/main" id="{F3F31D1D-C3EC-38DA-179E-93742E497C33}"/>
                </a:ext>
              </a:extLst>
            </p:cNvPr>
            <p:cNvSpPr/>
            <p:nvPr/>
          </p:nvSpPr>
          <p:spPr>
            <a:xfrm>
              <a:off x="8136827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" name="Google Shape;2957;p78">
              <a:extLst>
                <a:ext uri="{FF2B5EF4-FFF2-40B4-BE49-F238E27FC236}">
                  <a16:creationId xmlns:a16="http://schemas.microsoft.com/office/drawing/2014/main" id="{1C77AB15-274E-A692-15A8-671E4CB344CF}"/>
                </a:ext>
              </a:extLst>
            </p:cNvPr>
            <p:cNvSpPr/>
            <p:nvPr/>
          </p:nvSpPr>
          <p:spPr>
            <a:xfrm>
              <a:off x="813682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1" name="Google Shape;2958;p78">
              <a:extLst>
                <a:ext uri="{FF2B5EF4-FFF2-40B4-BE49-F238E27FC236}">
                  <a16:creationId xmlns:a16="http://schemas.microsoft.com/office/drawing/2014/main" id="{92A160AF-B187-08A7-8B2C-65E8CBC1D0A8}"/>
                </a:ext>
              </a:extLst>
            </p:cNvPr>
            <p:cNvSpPr/>
            <p:nvPr/>
          </p:nvSpPr>
          <p:spPr>
            <a:xfrm>
              <a:off x="8136827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2" name="Google Shape;2959;p78">
              <a:extLst>
                <a:ext uri="{FF2B5EF4-FFF2-40B4-BE49-F238E27FC236}">
                  <a16:creationId xmlns:a16="http://schemas.microsoft.com/office/drawing/2014/main" id="{08B8F2FE-0AC7-9352-C9BA-8FF69D63D1DA}"/>
                </a:ext>
              </a:extLst>
            </p:cNvPr>
            <p:cNvSpPr/>
            <p:nvPr/>
          </p:nvSpPr>
          <p:spPr>
            <a:xfrm>
              <a:off x="813682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" name="Google Shape;2960;p78">
              <a:extLst>
                <a:ext uri="{FF2B5EF4-FFF2-40B4-BE49-F238E27FC236}">
                  <a16:creationId xmlns:a16="http://schemas.microsoft.com/office/drawing/2014/main" id="{BCCA54B7-955E-9B43-184F-A5BEDD340D92}"/>
                </a:ext>
              </a:extLst>
            </p:cNvPr>
            <p:cNvSpPr/>
            <p:nvPr/>
          </p:nvSpPr>
          <p:spPr>
            <a:xfrm>
              <a:off x="813682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4" name="Google Shape;2961;p78">
              <a:extLst>
                <a:ext uri="{FF2B5EF4-FFF2-40B4-BE49-F238E27FC236}">
                  <a16:creationId xmlns:a16="http://schemas.microsoft.com/office/drawing/2014/main" id="{50407D97-0210-9489-3A0A-7FBE229411E6}"/>
                </a:ext>
              </a:extLst>
            </p:cNvPr>
            <p:cNvSpPr/>
            <p:nvPr/>
          </p:nvSpPr>
          <p:spPr>
            <a:xfrm>
              <a:off x="925030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" name="Google Shape;2962;p78">
              <a:extLst>
                <a:ext uri="{FF2B5EF4-FFF2-40B4-BE49-F238E27FC236}">
                  <a16:creationId xmlns:a16="http://schemas.microsoft.com/office/drawing/2014/main" id="{6D7EBEA2-015A-6A8D-2DF6-CC3150D70B28}"/>
                </a:ext>
              </a:extLst>
            </p:cNvPr>
            <p:cNvSpPr/>
            <p:nvPr/>
          </p:nvSpPr>
          <p:spPr>
            <a:xfrm>
              <a:off x="925030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" name="Google Shape;2963;p78">
              <a:extLst>
                <a:ext uri="{FF2B5EF4-FFF2-40B4-BE49-F238E27FC236}">
                  <a16:creationId xmlns:a16="http://schemas.microsoft.com/office/drawing/2014/main" id="{56BA27AA-A4E8-0A50-4CDB-062A99D330CA}"/>
                </a:ext>
              </a:extLst>
            </p:cNvPr>
            <p:cNvSpPr/>
            <p:nvPr/>
          </p:nvSpPr>
          <p:spPr>
            <a:xfrm>
              <a:off x="935129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7" name="Google Shape;2964;p78">
              <a:extLst>
                <a:ext uri="{FF2B5EF4-FFF2-40B4-BE49-F238E27FC236}">
                  <a16:creationId xmlns:a16="http://schemas.microsoft.com/office/drawing/2014/main" id="{A6E350D1-82C6-0D41-B5A9-0D285CEE5C03}"/>
                </a:ext>
              </a:extLst>
            </p:cNvPr>
            <p:cNvSpPr/>
            <p:nvPr/>
          </p:nvSpPr>
          <p:spPr>
            <a:xfrm>
              <a:off x="935129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" name="Google Shape;2965;p78">
              <a:extLst>
                <a:ext uri="{FF2B5EF4-FFF2-40B4-BE49-F238E27FC236}">
                  <a16:creationId xmlns:a16="http://schemas.microsoft.com/office/drawing/2014/main" id="{E1ECF97F-600A-4B8A-45FB-BE4DF45C77E2}"/>
                </a:ext>
              </a:extLst>
            </p:cNvPr>
            <p:cNvSpPr/>
            <p:nvPr/>
          </p:nvSpPr>
          <p:spPr>
            <a:xfrm>
              <a:off x="9452580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9" name="Google Shape;2966;p78">
              <a:extLst>
                <a:ext uri="{FF2B5EF4-FFF2-40B4-BE49-F238E27FC236}">
                  <a16:creationId xmlns:a16="http://schemas.microsoft.com/office/drawing/2014/main" id="{16667A52-4A61-17DA-81EA-B1FADFE0F2D8}"/>
                </a:ext>
              </a:extLst>
            </p:cNvPr>
            <p:cNvSpPr/>
            <p:nvPr/>
          </p:nvSpPr>
          <p:spPr>
            <a:xfrm>
              <a:off x="9452580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" name="Google Shape;2967;p78">
              <a:extLst>
                <a:ext uri="{FF2B5EF4-FFF2-40B4-BE49-F238E27FC236}">
                  <a16:creationId xmlns:a16="http://schemas.microsoft.com/office/drawing/2014/main" id="{FF5B3250-5719-58F3-64DB-0D119953B94F}"/>
                </a:ext>
              </a:extLst>
            </p:cNvPr>
            <p:cNvSpPr/>
            <p:nvPr/>
          </p:nvSpPr>
          <p:spPr>
            <a:xfrm>
              <a:off x="9452580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1" name="Google Shape;2968;p78">
              <a:extLst>
                <a:ext uri="{FF2B5EF4-FFF2-40B4-BE49-F238E27FC236}">
                  <a16:creationId xmlns:a16="http://schemas.microsoft.com/office/drawing/2014/main" id="{075F8EE7-66A4-03CA-6933-3EB92E1D5C1D}"/>
                </a:ext>
              </a:extLst>
            </p:cNvPr>
            <p:cNvSpPr/>
            <p:nvPr/>
          </p:nvSpPr>
          <p:spPr>
            <a:xfrm>
              <a:off x="9553869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" name="Google Shape;2969;p78">
              <a:extLst>
                <a:ext uri="{FF2B5EF4-FFF2-40B4-BE49-F238E27FC236}">
                  <a16:creationId xmlns:a16="http://schemas.microsoft.com/office/drawing/2014/main" id="{9BB51C7E-6C69-9697-2486-736E177B242E}"/>
                </a:ext>
              </a:extLst>
            </p:cNvPr>
            <p:cNvSpPr/>
            <p:nvPr/>
          </p:nvSpPr>
          <p:spPr>
            <a:xfrm>
              <a:off x="9553869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" name="Google Shape;2970;p78">
              <a:extLst>
                <a:ext uri="{FF2B5EF4-FFF2-40B4-BE49-F238E27FC236}">
                  <a16:creationId xmlns:a16="http://schemas.microsoft.com/office/drawing/2014/main" id="{67AAE61E-2E0D-5BFD-E719-0009B3E95000}"/>
                </a:ext>
              </a:extLst>
            </p:cNvPr>
            <p:cNvSpPr/>
            <p:nvPr/>
          </p:nvSpPr>
          <p:spPr>
            <a:xfrm>
              <a:off x="965512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" name="Google Shape;2971;p78">
              <a:extLst>
                <a:ext uri="{FF2B5EF4-FFF2-40B4-BE49-F238E27FC236}">
                  <a16:creationId xmlns:a16="http://schemas.microsoft.com/office/drawing/2014/main" id="{8C4707E0-D36B-C88E-3149-A88C56B655F3}"/>
                </a:ext>
              </a:extLst>
            </p:cNvPr>
            <p:cNvSpPr/>
            <p:nvPr/>
          </p:nvSpPr>
          <p:spPr>
            <a:xfrm>
              <a:off x="10262489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" name="Google Shape;2972;p78">
              <a:extLst>
                <a:ext uri="{FF2B5EF4-FFF2-40B4-BE49-F238E27FC236}">
                  <a16:creationId xmlns:a16="http://schemas.microsoft.com/office/drawing/2014/main" id="{EF71BBB0-84E8-41C5-5290-2BAE3C5D401C}"/>
                </a:ext>
              </a:extLst>
            </p:cNvPr>
            <p:cNvSpPr/>
            <p:nvPr/>
          </p:nvSpPr>
          <p:spPr>
            <a:xfrm>
              <a:off x="9756412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" name="Google Shape;2973;p78">
              <a:extLst>
                <a:ext uri="{FF2B5EF4-FFF2-40B4-BE49-F238E27FC236}">
                  <a16:creationId xmlns:a16="http://schemas.microsoft.com/office/drawing/2014/main" id="{C068F0F5-1157-5AC9-8665-FD74AB4F332C}"/>
                </a:ext>
              </a:extLst>
            </p:cNvPr>
            <p:cNvSpPr/>
            <p:nvPr/>
          </p:nvSpPr>
          <p:spPr>
            <a:xfrm>
              <a:off x="985740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7" name="Google Shape;2974;p78">
              <a:extLst>
                <a:ext uri="{FF2B5EF4-FFF2-40B4-BE49-F238E27FC236}">
                  <a16:creationId xmlns:a16="http://schemas.microsoft.com/office/drawing/2014/main" id="{F615E5D3-38AE-2D3E-0250-8BE513DF09C4}"/>
                </a:ext>
              </a:extLst>
            </p:cNvPr>
            <p:cNvSpPr/>
            <p:nvPr/>
          </p:nvSpPr>
          <p:spPr>
            <a:xfrm>
              <a:off x="995895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" name="Google Shape;2975;p78">
              <a:extLst>
                <a:ext uri="{FF2B5EF4-FFF2-40B4-BE49-F238E27FC236}">
                  <a16:creationId xmlns:a16="http://schemas.microsoft.com/office/drawing/2014/main" id="{7B0F46ED-7E54-BA71-7A03-CB8AF43B9D89}"/>
                </a:ext>
              </a:extLst>
            </p:cNvPr>
            <p:cNvSpPr/>
            <p:nvPr/>
          </p:nvSpPr>
          <p:spPr>
            <a:xfrm>
              <a:off x="10161234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" name="Google Shape;2976;p78">
              <a:extLst>
                <a:ext uri="{FF2B5EF4-FFF2-40B4-BE49-F238E27FC236}">
                  <a16:creationId xmlns:a16="http://schemas.microsoft.com/office/drawing/2014/main" id="{D79C22BF-24F5-4B75-1BE4-E34462666C76}"/>
                </a:ext>
              </a:extLst>
            </p:cNvPr>
            <p:cNvSpPr/>
            <p:nvPr/>
          </p:nvSpPr>
          <p:spPr>
            <a:xfrm>
              <a:off x="1006021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" name="Google Shape;2977;p78">
              <a:extLst>
                <a:ext uri="{FF2B5EF4-FFF2-40B4-BE49-F238E27FC236}">
                  <a16:creationId xmlns:a16="http://schemas.microsoft.com/office/drawing/2014/main" id="{33E93A2D-C34C-AF6E-8727-6A3AC17B3ED0}"/>
                </a:ext>
              </a:extLst>
            </p:cNvPr>
            <p:cNvSpPr/>
            <p:nvPr/>
          </p:nvSpPr>
          <p:spPr>
            <a:xfrm>
              <a:off x="995895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" name="Google Shape;2978;p78">
              <a:extLst>
                <a:ext uri="{FF2B5EF4-FFF2-40B4-BE49-F238E27FC236}">
                  <a16:creationId xmlns:a16="http://schemas.microsoft.com/office/drawing/2014/main" id="{1627F2B6-D9A2-6416-30A3-EDEB7945D0AB}"/>
                </a:ext>
              </a:extLst>
            </p:cNvPr>
            <p:cNvSpPr/>
            <p:nvPr/>
          </p:nvSpPr>
          <p:spPr>
            <a:xfrm>
              <a:off x="985740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" name="Google Shape;2979;p78">
              <a:extLst>
                <a:ext uri="{FF2B5EF4-FFF2-40B4-BE49-F238E27FC236}">
                  <a16:creationId xmlns:a16="http://schemas.microsoft.com/office/drawing/2014/main" id="{308E5C43-A491-4C14-5D9B-5C600F3E7A24}"/>
                </a:ext>
              </a:extLst>
            </p:cNvPr>
            <p:cNvSpPr/>
            <p:nvPr/>
          </p:nvSpPr>
          <p:spPr>
            <a:xfrm>
              <a:off x="9756412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" name="Google Shape;2980;p78">
              <a:extLst>
                <a:ext uri="{FF2B5EF4-FFF2-40B4-BE49-F238E27FC236}">
                  <a16:creationId xmlns:a16="http://schemas.microsoft.com/office/drawing/2014/main" id="{E81FC321-38BD-610D-D627-8BF1F44E1A0F}"/>
                </a:ext>
              </a:extLst>
            </p:cNvPr>
            <p:cNvSpPr/>
            <p:nvPr/>
          </p:nvSpPr>
          <p:spPr>
            <a:xfrm>
              <a:off x="965512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" name="Google Shape;2981;p78">
              <a:extLst>
                <a:ext uri="{FF2B5EF4-FFF2-40B4-BE49-F238E27FC236}">
                  <a16:creationId xmlns:a16="http://schemas.microsoft.com/office/drawing/2014/main" id="{5C9A7259-EFD6-4228-33B3-74B8DDD74384}"/>
                </a:ext>
              </a:extLst>
            </p:cNvPr>
            <p:cNvSpPr/>
            <p:nvPr/>
          </p:nvSpPr>
          <p:spPr>
            <a:xfrm>
              <a:off x="965512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" name="Google Shape;2982;p78">
              <a:extLst>
                <a:ext uri="{FF2B5EF4-FFF2-40B4-BE49-F238E27FC236}">
                  <a16:creationId xmlns:a16="http://schemas.microsoft.com/office/drawing/2014/main" id="{102730C8-2D4B-1B78-3ED6-D6019BE7D2B7}"/>
                </a:ext>
              </a:extLst>
            </p:cNvPr>
            <p:cNvSpPr/>
            <p:nvPr/>
          </p:nvSpPr>
          <p:spPr>
            <a:xfrm>
              <a:off x="9553869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" name="Google Shape;2983;p78">
              <a:extLst>
                <a:ext uri="{FF2B5EF4-FFF2-40B4-BE49-F238E27FC236}">
                  <a16:creationId xmlns:a16="http://schemas.microsoft.com/office/drawing/2014/main" id="{974B5F03-9B3A-1D9D-B368-54DF7D12324D}"/>
                </a:ext>
              </a:extLst>
            </p:cNvPr>
            <p:cNvSpPr/>
            <p:nvPr/>
          </p:nvSpPr>
          <p:spPr>
            <a:xfrm>
              <a:off x="9452580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" name="Google Shape;2984;p78">
              <a:extLst>
                <a:ext uri="{FF2B5EF4-FFF2-40B4-BE49-F238E27FC236}">
                  <a16:creationId xmlns:a16="http://schemas.microsoft.com/office/drawing/2014/main" id="{A5C4A279-DC40-4487-42C0-E1030D029299}"/>
                </a:ext>
              </a:extLst>
            </p:cNvPr>
            <p:cNvSpPr/>
            <p:nvPr/>
          </p:nvSpPr>
          <p:spPr>
            <a:xfrm>
              <a:off x="935129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" name="Google Shape;2985;p78">
              <a:extLst>
                <a:ext uri="{FF2B5EF4-FFF2-40B4-BE49-F238E27FC236}">
                  <a16:creationId xmlns:a16="http://schemas.microsoft.com/office/drawing/2014/main" id="{35754713-A565-0DE3-18E6-A6BEB213188E}"/>
                </a:ext>
              </a:extLst>
            </p:cNvPr>
            <p:cNvSpPr/>
            <p:nvPr/>
          </p:nvSpPr>
          <p:spPr>
            <a:xfrm>
              <a:off x="925030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" name="Google Shape;2986;p78">
              <a:extLst>
                <a:ext uri="{FF2B5EF4-FFF2-40B4-BE49-F238E27FC236}">
                  <a16:creationId xmlns:a16="http://schemas.microsoft.com/office/drawing/2014/main" id="{CD5B58AE-C888-717E-C7C1-A2305EA81BC8}"/>
                </a:ext>
              </a:extLst>
            </p:cNvPr>
            <p:cNvSpPr/>
            <p:nvPr/>
          </p:nvSpPr>
          <p:spPr>
            <a:xfrm>
              <a:off x="864293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" name="Google Shape;2987;p78">
              <a:extLst>
                <a:ext uri="{FF2B5EF4-FFF2-40B4-BE49-F238E27FC236}">
                  <a16:creationId xmlns:a16="http://schemas.microsoft.com/office/drawing/2014/main" id="{89C6EDA0-EF9B-9767-1445-7C984E9D24D4}"/>
                </a:ext>
              </a:extLst>
            </p:cNvPr>
            <p:cNvSpPr/>
            <p:nvPr/>
          </p:nvSpPr>
          <p:spPr>
            <a:xfrm>
              <a:off x="864293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" name="Google Shape;2988;p78">
              <a:extLst>
                <a:ext uri="{FF2B5EF4-FFF2-40B4-BE49-F238E27FC236}">
                  <a16:creationId xmlns:a16="http://schemas.microsoft.com/office/drawing/2014/main" id="{D7B35448-E197-986F-79BD-371B18F90368}"/>
                </a:ext>
              </a:extLst>
            </p:cNvPr>
            <p:cNvSpPr/>
            <p:nvPr/>
          </p:nvSpPr>
          <p:spPr>
            <a:xfrm>
              <a:off x="874419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" name="Google Shape;2989;p78">
              <a:extLst>
                <a:ext uri="{FF2B5EF4-FFF2-40B4-BE49-F238E27FC236}">
                  <a16:creationId xmlns:a16="http://schemas.microsoft.com/office/drawing/2014/main" id="{9114412D-D073-6BA9-60D1-4EF3F63DFE1B}"/>
                </a:ext>
              </a:extLst>
            </p:cNvPr>
            <p:cNvSpPr/>
            <p:nvPr/>
          </p:nvSpPr>
          <p:spPr>
            <a:xfrm>
              <a:off x="874419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" name="Google Shape;2990;p78">
              <a:extLst>
                <a:ext uri="{FF2B5EF4-FFF2-40B4-BE49-F238E27FC236}">
                  <a16:creationId xmlns:a16="http://schemas.microsoft.com/office/drawing/2014/main" id="{30CD2D00-AE0F-F2CE-78A7-53CA6F9149A9}"/>
                </a:ext>
              </a:extLst>
            </p:cNvPr>
            <p:cNvSpPr/>
            <p:nvPr/>
          </p:nvSpPr>
          <p:spPr>
            <a:xfrm>
              <a:off x="874419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" name="Google Shape;2991;p78">
              <a:extLst>
                <a:ext uri="{FF2B5EF4-FFF2-40B4-BE49-F238E27FC236}">
                  <a16:creationId xmlns:a16="http://schemas.microsoft.com/office/drawing/2014/main" id="{0EBDE590-1D8D-92DC-6F9C-7D554F6BCD91}"/>
                </a:ext>
              </a:extLst>
            </p:cNvPr>
            <p:cNvSpPr/>
            <p:nvPr/>
          </p:nvSpPr>
          <p:spPr>
            <a:xfrm>
              <a:off x="874419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" name="Google Shape;2992;p78">
              <a:extLst>
                <a:ext uri="{FF2B5EF4-FFF2-40B4-BE49-F238E27FC236}">
                  <a16:creationId xmlns:a16="http://schemas.microsoft.com/office/drawing/2014/main" id="{90DAEC04-AE6C-E526-BDFB-CA714AF852A9}"/>
                </a:ext>
              </a:extLst>
            </p:cNvPr>
            <p:cNvSpPr/>
            <p:nvPr/>
          </p:nvSpPr>
          <p:spPr>
            <a:xfrm>
              <a:off x="874419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" name="Google Shape;2993;p78">
              <a:extLst>
                <a:ext uri="{FF2B5EF4-FFF2-40B4-BE49-F238E27FC236}">
                  <a16:creationId xmlns:a16="http://schemas.microsoft.com/office/drawing/2014/main" id="{9884B87F-FC8F-6399-9F60-A12C3C62D6D0}"/>
                </a:ext>
              </a:extLst>
            </p:cNvPr>
            <p:cNvSpPr/>
            <p:nvPr/>
          </p:nvSpPr>
          <p:spPr>
            <a:xfrm>
              <a:off x="874419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" name="Google Shape;2994;p78">
              <a:extLst>
                <a:ext uri="{FF2B5EF4-FFF2-40B4-BE49-F238E27FC236}">
                  <a16:creationId xmlns:a16="http://schemas.microsoft.com/office/drawing/2014/main" id="{36C423BC-3926-8710-711D-FFD9FB6AD767}"/>
                </a:ext>
              </a:extLst>
            </p:cNvPr>
            <p:cNvSpPr/>
            <p:nvPr/>
          </p:nvSpPr>
          <p:spPr>
            <a:xfrm>
              <a:off x="874419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" name="Google Shape;2995;p78">
              <a:extLst>
                <a:ext uri="{FF2B5EF4-FFF2-40B4-BE49-F238E27FC236}">
                  <a16:creationId xmlns:a16="http://schemas.microsoft.com/office/drawing/2014/main" id="{F60B726F-AEC2-7D40-AAB5-C0E8CD625904}"/>
                </a:ext>
              </a:extLst>
            </p:cNvPr>
            <p:cNvSpPr/>
            <p:nvPr/>
          </p:nvSpPr>
          <p:spPr>
            <a:xfrm>
              <a:off x="874419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" name="Google Shape;2996;p78">
              <a:extLst>
                <a:ext uri="{FF2B5EF4-FFF2-40B4-BE49-F238E27FC236}">
                  <a16:creationId xmlns:a16="http://schemas.microsoft.com/office/drawing/2014/main" id="{44F717D3-DAF3-48A3-C0FC-B2C133D236A6}"/>
                </a:ext>
              </a:extLst>
            </p:cNvPr>
            <p:cNvSpPr/>
            <p:nvPr/>
          </p:nvSpPr>
          <p:spPr>
            <a:xfrm>
              <a:off x="874419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" name="Google Shape;2997;p78">
              <a:extLst>
                <a:ext uri="{FF2B5EF4-FFF2-40B4-BE49-F238E27FC236}">
                  <a16:creationId xmlns:a16="http://schemas.microsoft.com/office/drawing/2014/main" id="{2C56EEF8-EBB9-BDB6-DC03-476E4325D65F}"/>
                </a:ext>
              </a:extLst>
            </p:cNvPr>
            <p:cNvSpPr/>
            <p:nvPr/>
          </p:nvSpPr>
          <p:spPr>
            <a:xfrm>
              <a:off x="8845215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" name="Google Shape;2998;p78">
              <a:extLst>
                <a:ext uri="{FF2B5EF4-FFF2-40B4-BE49-F238E27FC236}">
                  <a16:creationId xmlns:a16="http://schemas.microsoft.com/office/drawing/2014/main" id="{0179F615-354F-E168-3A97-A9F0FF0BF50E}"/>
                </a:ext>
              </a:extLst>
            </p:cNvPr>
            <p:cNvSpPr/>
            <p:nvPr/>
          </p:nvSpPr>
          <p:spPr>
            <a:xfrm>
              <a:off x="8845215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" name="Google Shape;2999;p78">
              <a:extLst>
                <a:ext uri="{FF2B5EF4-FFF2-40B4-BE49-F238E27FC236}">
                  <a16:creationId xmlns:a16="http://schemas.microsoft.com/office/drawing/2014/main" id="{C6AEC45F-52E7-FB51-86FB-B4FF5628B8C0}"/>
                </a:ext>
              </a:extLst>
            </p:cNvPr>
            <p:cNvSpPr/>
            <p:nvPr/>
          </p:nvSpPr>
          <p:spPr>
            <a:xfrm>
              <a:off x="884521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" name="Google Shape;3000;p78">
              <a:extLst>
                <a:ext uri="{FF2B5EF4-FFF2-40B4-BE49-F238E27FC236}">
                  <a16:creationId xmlns:a16="http://schemas.microsoft.com/office/drawing/2014/main" id="{88DB1F96-8C5D-9594-9F44-7EEE26FD8B74}"/>
                </a:ext>
              </a:extLst>
            </p:cNvPr>
            <p:cNvSpPr/>
            <p:nvPr/>
          </p:nvSpPr>
          <p:spPr>
            <a:xfrm>
              <a:off x="884521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" name="Google Shape;3001;p78">
              <a:extLst>
                <a:ext uri="{FF2B5EF4-FFF2-40B4-BE49-F238E27FC236}">
                  <a16:creationId xmlns:a16="http://schemas.microsoft.com/office/drawing/2014/main" id="{9CDEBCC7-5DD8-D9BA-FE7A-5126EFB0BA26}"/>
                </a:ext>
              </a:extLst>
            </p:cNvPr>
            <p:cNvSpPr/>
            <p:nvPr/>
          </p:nvSpPr>
          <p:spPr>
            <a:xfrm>
              <a:off x="884521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" name="Google Shape;3002;p78">
              <a:extLst>
                <a:ext uri="{FF2B5EF4-FFF2-40B4-BE49-F238E27FC236}">
                  <a16:creationId xmlns:a16="http://schemas.microsoft.com/office/drawing/2014/main" id="{1BCBE827-1EEB-5432-2336-051B123D5977}"/>
                </a:ext>
              </a:extLst>
            </p:cNvPr>
            <p:cNvSpPr/>
            <p:nvPr/>
          </p:nvSpPr>
          <p:spPr>
            <a:xfrm>
              <a:off x="884521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" name="Google Shape;3003;p78">
              <a:extLst>
                <a:ext uri="{FF2B5EF4-FFF2-40B4-BE49-F238E27FC236}">
                  <a16:creationId xmlns:a16="http://schemas.microsoft.com/office/drawing/2014/main" id="{701F152F-3A6A-0AEC-D8DF-A2ADDE646387}"/>
                </a:ext>
              </a:extLst>
            </p:cNvPr>
            <p:cNvSpPr/>
            <p:nvPr/>
          </p:nvSpPr>
          <p:spPr>
            <a:xfrm>
              <a:off x="884521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" name="Google Shape;3004;p78">
              <a:extLst>
                <a:ext uri="{FF2B5EF4-FFF2-40B4-BE49-F238E27FC236}">
                  <a16:creationId xmlns:a16="http://schemas.microsoft.com/office/drawing/2014/main" id="{9FC94E30-359C-D525-D8B5-2224DA1E1A45}"/>
                </a:ext>
              </a:extLst>
            </p:cNvPr>
            <p:cNvSpPr/>
            <p:nvPr/>
          </p:nvSpPr>
          <p:spPr>
            <a:xfrm>
              <a:off x="884521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" name="Google Shape;3005;p78">
              <a:extLst>
                <a:ext uri="{FF2B5EF4-FFF2-40B4-BE49-F238E27FC236}">
                  <a16:creationId xmlns:a16="http://schemas.microsoft.com/office/drawing/2014/main" id="{7BAE265C-EFBF-F6C9-1EF0-A9BF1D8C8189}"/>
                </a:ext>
              </a:extLst>
            </p:cNvPr>
            <p:cNvSpPr/>
            <p:nvPr/>
          </p:nvSpPr>
          <p:spPr>
            <a:xfrm>
              <a:off x="8946470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" name="Google Shape;3006;p78">
              <a:extLst>
                <a:ext uri="{FF2B5EF4-FFF2-40B4-BE49-F238E27FC236}">
                  <a16:creationId xmlns:a16="http://schemas.microsoft.com/office/drawing/2014/main" id="{756C704C-5AA9-53AB-0F79-8168EBEB2A6B}"/>
                </a:ext>
              </a:extLst>
            </p:cNvPr>
            <p:cNvSpPr/>
            <p:nvPr/>
          </p:nvSpPr>
          <p:spPr>
            <a:xfrm>
              <a:off x="8946470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" name="Google Shape;3007;p78">
              <a:extLst>
                <a:ext uri="{FF2B5EF4-FFF2-40B4-BE49-F238E27FC236}">
                  <a16:creationId xmlns:a16="http://schemas.microsoft.com/office/drawing/2014/main" id="{D726A915-D347-0CE3-EB15-87956AD4707A}"/>
                </a:ext>
              </a:extLst>
            </p:cNvPr>
            <p:cNvSpPr/>
            <p:nvPr/>
          </p:nvSpPr>
          <p:spPr>
            <a:xfrm>
              <a:off x="8946470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" name="Google Shape;3008;p78">
              <a:extLst>
                <a:ext uri="{FF2B5EF4-FFF2-40B4-BE49-F238E27FC236}">
                  <a16:creationId xmlns:a16="http://schemas.microsoft.com/office/drawing/2014/main" id="{FFFAA86A-A916-F76F-11AF-E216B18DC833}"/>
                </a:ext>
              </a:extLst>
            </p:cNvPr>
            <p:cNvSpPr/>
            <p:nvPr/>
          </p:nvSpPr>
          <p:spPr>
            <a:xfrm>
              <a:off x="8946470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" name="Google Shape;3009;p78">
              <a:extLst>
                <a:ext uri="{FF2B5EF4-FFF2-40B4-BE49-F238E27FC236}">
                  <a16:creationId xmlns:a16="http://schemas.microsoft.com/office/drawing/2014/main" id="{29FB01E1-FA7A-A790-D2F6-41CD12714219}"/>
                </a:ext>
              </a:extLst>
            </p:cNvPr>
            <p:cNvSpPr/>
            <p:nvPr/>
          </p:nvSpPr>
          <p:spPr>
            <a:xfrm>
              <a:off x="8946470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" name="Google Shape;3010;p78">
              <a:extLst>
                <a:ext uri="{FF2B5EF4-FFF2-40B4-BE49-F238E27FC236}">
                  <a16:creationId xmlns:a16="http://schemas.microsoft.com/office/drawing/2014/main" id="{EF1AB147-6A72-486D-536E-DE3E815ADF42}"/>
                </a:ext>
              </a:extLst>
            </p:cNvPr>
            <p:cNvSpPr/>
            <p:nvPr/>
          </p:nvSpPr>
          <p:spPr>
            <a:xfrm>
              <a:off x="8946470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" name="Google Shape;3011;p78">
              <a:extLst>
                <a:ext uri="{FF2B5EF4-FFF2-40B4-BE49-F238E27FC236}">
                  <a16:creationId xmlns:a16="http://schemas.microsoft.com/office/drawing/2014/main" id="{8F2066D0-999E-52DB-7180-5765ABEA7A4C}"/>
                </a:ext>
              </a:extLst>
            </p:cNvPr>
            <p:cNvSpPr/>
            <p:nvPr/>
          </p:nvSpPr>
          <p:spPr>
            <a:xfrm>
              <a:off x="8946470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" name="Google Shape;3012;p78">
              <a:extLst>
                <a:ext uri="{FF2B5EF4-FFF2-40B4-BE49-F238E27FC236}">
                  <a16:creationId xmlns:a16="http://schemas.microsoft.com/office/drawing/2014/main" id="{39804B40-2C72-7EF7-0EB0-F01554D4772B}"/>
                </a:ext>
              </a:extLst>
            </p:cNvPr>
            <p:cNvSpPr/>
            <p:nvPr/>
          </p:nvSpPr>
          <p:spPr>
            <a:xfrm>
              <a:off x="8946470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" name="Google Shape;3013;p78">
              <a:extLst>
                <a:ext uri="{FF2B5EF4-FFF2-40B4-BE49-F238E27FC236}">
                  <a16:creationId xmlns:a16="http://schemas.microsoft.com/office/drawing/2014/main" id="{BBDB9FD9-BB22-2794-F23B-8C30A69E8EF0}"/>
                </a:ext>
              </a:extLst>
            </p:cNvPr>
            <p:cNvSpPr/>
            <p:nvPr/>
          </p:nvSpPr>
          <p:spPr>
            <a:xfrm>
              <a:off x="9047759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" name="Google Shape;3014;p78">
              <a:extLst>
                <a:ext uri="{FF2B5EF4-FFF2-40B4-BE49-F238E27FC236}">
                  <a16:creationId xmlns:a16="http://schemas.microsoft.com/office/drawing/2014/main" id="{65E63918-FEC6-5AC3-5A91-F6421220F42B}"/>
                </a:ext>
              </a:extLst>
            </p:cNvPr>
            <p:cNvSpPr/>
            <p:nvPr/>
          </p:nvSpPr>
          <p:spPr>
            <a:xfrm>
              <a:off x="9047759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" name="Google Shape;3015;p78">
              <a:extLst>
                <a:ext uri="{FF2B5EF4-FFF2-40B4-BE49-F238E27FC236}">
                  <a16:creationId xmlns:a16="http://schemas.microsoft.com/office/drawing/2014/main" id="{5886C7E9-9E79-B414-692F-6D94222257DA}"/>
                </a:ext>
              </a:extLst>
            </p:cNvPr>
            <p:cNvSpPr/>
            <p:nvPr/>
          </p:nvSpPr>
          <p:spPr>
            <a:xfrm>
              <a:off x="9047759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" name="Google Shape;3016;p78">
              <a:extLst>
                <a:ext uri="{FF2B5EF4-FFF2-40B4-BE49-F238E27FC236}">
                  <a16:creationId xmlns:a16="http://schemas.microsoft.com/office/drawing/2014/main" id="{44EB674E-6564-FDD2-7FC0-90E0F8CC981B}"/>
                </a:ext>
              </a:extLst>
            </p:cNvPr>
            <p:cNvSpPr/>
            <p:nvPr/>
          </p:nvSpPr>
          <p:spPr>
            <a:xfrm>
              <a:off x="914904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" name="Google Shape;3017;p78">
              <a:extLst>
                <a:ext uri="{FF2B5EF4-FFF2-40B4-BE49-F238E27FC236}">
                  <a16:creationId xmlns:a16="http://schemas.microsoft.com/office/drawing/2014/main" id="{14AF3C2F-63EC-C23D-BCB2-E903615A7023}"/>
                </a:ext>
              </a:extLst>
            </p:cNvPr>
            <p:cNvSpPr/>
            <p:nvPr/>
          </p:nvSpPr>
          <p:spPr>
            <a:xfrm>
              <a:off x="914904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" name="Google Shape;3018;p78">
              <a:extLst>
                <a:ext uri="{FF2B5EF4-FFF2-40B4-BE49-F238E27FC236}">
                  <a16:creationId xmlns:a16="http://schemas.microsoft.com/office/drawing/2014/main" id="{23B69EAD-0683-9B3B-8E12-90CB01F40A3E}"/>
                </a:ext>
              </a:extLst>
            </p:cNvPr>
            <p:cNvSpPr/>
            <p:nvPr/>
          </p:nvSpPr>
          <p:spPr>
            <a:xfrm>
              <a:off x="9149047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" name="Google Shape;3019;p78">
              <a:extLst>
                <a:ext uri="{FF2B5EF4-FFF2-40B4-BE49-F238E27FC236}">
                  <a16:creationId xmlns:a16="http://schemas.microsoft.com/office/drawing/2014/main" id="{8D3E90A1-F36F-E9C1-4266-CD5B9885D94E}"/>
                </a:ext>
              </a:extLst>
            </p:cNvPr>
            <p:cNvSpPr/>
            <p:nvPr/>
          </p:nvSpPr>
          <p:spPr>
            <a:xfrm>
              <a:off x="914904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" name="Google Shape;3020;p78">
              <a:extLst>
                <a:ext uri="{FF2B5EF4-FFF2-40B4-BE49-F238E27FC236}">
                  <a16:creationId xmlns:a16="http://schemas.microsoft.com/office/drawing/2014/main" id="{0CE43A4B-799F-E987-9CDD-5F3148E2476E}"/>
                </a:ext>
              </a:extLst>
            </p:cNvPr>
            <p:cNvSpPr/>
            <p:nvPr/>
          </p:nvSpPr>
          <p:spPr>
            <a:xfrm>
              <a:off x="904775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" name="Google Shape;3021;p78">
              <a:extLst>
                <a:ext uri="{FF2B5EF4-FFF2-40B4-BE49-F238E27FC236}">
                  <a16:creationId xmlns:a16="http://schemas.microsoft.com/office/drawing/2014/main" id="{E7C12586-6E32-4FA9-166E-474F928951AB}"/>
                </a:ext>
              </a:extLst>
            </p:cNvPr>
            <p:cNvSpPr/>
            <p:nvPr/>
          </p:nvSpPr>
          <p:spPr>
            <a:xfrm>
              <a:off x="904775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" name="Google Shape;3022;p78">
              <a:extLst>
                <a:ext uri="{FF2B5EF4-FFF2-40B4-BE49-F238E27FC236}">
                  <a16:creationId xmlns:a16="http://schemas.microsoft.com/office/drawing/2014/main" id="{73446F91-0B6B-C38E-7AD8-AE4BD0DDB79E}"/>
                </a:ext>
              </a:extLst>
            </p:cNvPr>
            <p:cNvSpPr/>
            <p:nvPr/>
          </p:nvSpPr>
          <p:spPr>
            <a:xfrm>
              <a:off x="904775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" name="Google Shape;3023;p78">
              <a:extLst>
                <a:ext uri="{FF2B5EF4-FFF2-40B4-BE49-F238E27FC236}">
                  <a16:creationId xmlns:a16="http://schemas.microsoft.com/office/drawing/2014/main" id="{6746FCDE-9BBF-A76D-0A09-5378A146BAC4}"/>
                </a:ext>
              </a:extLst>
            </p:cNvPr>
            <p:cNvSpPr/>
            <p:nvPr/>
          </p:nvSpPr>
          <p:spPr>
            <a:xfrm>
              <a:off x="904775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" name="Google Shape;3024;p78">
              <a:extLst>
                <a:ext uri="{FF2B5EF4-FFF2-40B4-BE49-F238E27FC236}">
                  <a16:creationId xmlns:a16="http://schemas.microsoft.com/office/drawing/2014/main" id="{D0FBDAB8-C80B-2CEC-114A-106EE3320154}"/>
                </a:ext>
              </a:extLst>
            </p:cNvPr>
            <p:cNvSpPr/>
            <p:nvPr/>
          </p:nvSpPr>
          <p:spPr>
            <a:xfrm>
              <a:off x="904775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" name="Google Shape;3025;p78">
              <a:extLst>
                <a:ext uri="{FF2B5EF4-FFF2-40B4-BE49-F238E27FC236}">
                  <a16:creationId xmlns:a16="http://schemas.microsoft.com/office/drawing/2014/main" id="{04F3A550-D839-68EC-61B4-538AC1481A57}"/>
                </a:ext>
              </a:extLst>
            </p:cNvPr>
            <p:cNvSpPr/>
            <p:nvPr/>
          </p:nvSpPr>
          <p:spPr>
            <a:xfrm>
              <a:off x="9047759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" name="Google Shape;3026;p78">
              <a:extLst>
                <a:ext uri="{FF2B5EF4-FFF2-40B4-BE49-F238E27FC236}">
                  <a16:creationId xmlns:a16="http://schemas.microsoft.com/office/drawing/2014/main" id="{B761B47D-2A3A-21FF-B3AB-225060593298}"/>
                </a:ext>
              </a:extLst>
            </p:cNvPr>
            <p:cNvSpPr/>
            <p:nvPr/>
          </p:nvSpPr>
          <p:spPr>
            <a:xfrm>
              <a:off x="8946470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" name="Google Shape;3027;p78">
              <a:extLst>
                <a:ext uri="{FF2B5EF4-FFF2-40B4-BE49-F238E27FC236}">
                  <a16:creationId xmlns:a16="http://schemas.microsoft.com/office/drawing/2014/main" id="{100FDC18-2785-06E9-A510-F15814715160}"/>
                </a:ext>
              </a:extLst>
            </p:cNvPr>
            <p:cNvSpPr/>
            <p:nvPr/>
          </p:nvSpPr>
          <p:spPr>
            <a:xfrm>
              <a:off x="884521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" name="Google Shape;3028;p78">
              <a:extLst>
                <a:ext uri="{FF2B5EF4-FFF2-40B4-BE49-F238E27FC236}">
                  <a16:creationId xmlns:a16="http://schemas.microsoft.com/office/drawing/2014/main" id="{65C59CCE-9E51-6597-CED8-6B9F96942720}"/>
                </a:ext>
              </a:extLst>
            </p:cNvPr>
            <p:cNvSpPr/>
            <p:nvPr/>
          </p:nvSpPr>
          <p:spPr>
            <a:xfrm>
              <a:off x="884521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" name="Google Shape;3029;p78">
              <a:extLst>
                <a:ext uri="{FF2B5EF4-FFF2-40B4-BE49-F238E27FC236}">
                  <a16:creationId xmlns:a16="http://schemas.microsoft.com/office/drawing/2014/main" id="{5BBF1022-4134-53DC-457F-664D7760DC8B}"/>
                </a:ext>
              </a:extLst>
            </p:cNvPr>
            <p:cNvSpPr/>
            <p:nvPr/>
          </p:nvSpPr>
          <p:spPr>
            <a:xfrm>
              <a:off x="874419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" name="Google Shape;3030;p78">
              <a:extLst>
                <a:ext uri="{FF2B5EF4-FFF2-40B4-BE49-F238E27FC236}">
                  <a16:creationId xmlns:a16="http://schemas.microsoft.com/office/drawing/2014/main" id="{04978BCF-F4F6-BAF8-A931-7F03E6261753}"/>
                </a:ext>
              </a:extLst>
            </p:cNvPr>
            <p:cNvSpPr/>
            <p:nvPr/>
          </p:nvSpPr>
          <p:spPr>
            <a:xfrm>
              <a:off x="813682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" name="Google Shape;3031;p78">
              <a:extLst>
                <a:ext uri="{FF2B5EF4-FFF2-40B4-BE49-F238E27FC236}">
                  <a16:creationId xmlns:a16="http://schemas.microsoft.com/office/drawing/2014/main" id="{9BD3A945-20BD-35F5-8127-79635D974E4C}"/>
                </a:ext>
              </a:extLst>
            </p:cNvPr>
            <p:cNvSpPr/>
            <p:nvPr/>
          </p:nvSpPr>
          <p:spPr>
            <a:xfrm>
              <a:off x="813682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" name="Google Shape;3032;p78">
              <a:extLst>
                <a:ext uri="{FF2B5EF4-FFF2-40B4-BE49-F238E27FC236}">
                  <a16:creationId xmlns:a16="http://schemas.microsoft.com/office/drawing/2014/main" id="{B19CC122-AE61-C550-DD12-2BBA7AE902BE}"/>
                </a:ext>
              </a:extLst>
            </p:cNvPr>
            <p:cNvSpPr/>
            <p:nvPr/>
          </p:nvSpPr>
          <p:spPr>
            <a:xfrm>
              <a:off x="813682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" name="Google Shape;3033;p78">
              <a:extLst>
                <a:ext uri="{FF2B5EF4-FFF2-40B4-BE49-F238E27FC236}">
                  <a16:creationId xmlns:a16="http://schemas.microsoft.com/office/drawing/2014/main" id="{54443CDB-97F9-03AC-F4E9-D905F806DA22}"/>
                </a:ext>
              </a:extLst>
            </p:cNvPr>
            <p:cNvSpPr/>
            <p:nvPr/>
          </p:nvSpPr>
          <p:spPr>
            <a:xfrm>
              <a:off x="8136827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" name="Google Shape;3034;p78">
              <a:extLst>
                <a:ext uri="{FF2B5EF4-FFF2-40B4-BE49-F238E27FC236}">
                  <a16:creationId xmlns:a16="http://schemas.microsoft.com/office/drawing/2014/main" id="{09984C92-8566-42E3-0885-9BD020B619EF}"/>
                </a:ext>
              </a:extLst>
            </p:cNvPr>
            <p:cNvSpPr/>
            <p:nvPr/>
          </p:nvSpPr>
          <p:spPr>
            <a:xfrm>
              <a:off x="813682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" name="Google Shape;3035;p78">
              <a:extLst>
                <a:ext uri="{FF2B5EF4-FFF2-40B4-BE49-F238E27FC236}">
                  <a16:creationId xmlns:a16="http://schemas.microsoft.com/office/drawing/2014/main" id="{679E7B96-0990-3CC4-51B6-AD50C31487FF}"/>
                </a:ext>
              </a:extLst>
            </p:cNvPr>
            <p:cNvSpPr/>
            <p:nvPr/>
          </p:nvSpPr>
          <p:spPr>
            <a:xfrm>
              <a:off x="813682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" name="Google Shape;3036;p78">
              <a:extLst>
                <a:ext uri="{FF2B5EF4-FFF2-40B4-BE49-F238E27FC236}">
                  <a16:creationId xmlns:a16="http://schemas.microsoft.com/office/drawing/2014/main" id="{E905D881-7145-1F3C-488C-AE1447C95BE4}"/>
                </a:ext>
              </a:extLst>
            </p:cNvPr>
            <p:cNvSpPr/>
            <p:nvPr/>
          </p:nvSpPr>
          <p:spPr>
            <a:xfrm>
              <a:off x="813682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" name="Google Shape;3037;p78">
              <a:extLst>
                <a:ext uri="{FF2B5EF4-FFF2-40B4-BE49-F238E27FC236}">
                  <a16:creationId xmlns:a16="http://schemas.microsoft.com/office/drawing/2014/main" id="{A1CFAC88-858B-B438-05A8-98371D3B2EEA}"/>
                </a:ext>
              </a:extLst>
            </p:cNvPr>
            <p:cNvSpPr/>
            <p:nvPr/>
          </p:nvSpPr>
          <p:spPr>
            <a:xfrm>
              <a:off x="813682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" name="Google Shape;3038;p78">
              <a:extLst>
                <a:ext uri="{FF2B5EF4-FFF2-40B4-BE49-F238E27FC236}">
                  <a16:creationId xmlns:a16="http://schemas.microsoft.com/office/drawing/2014/main" id="{D52002D0-B5BC-1D03-2C16-9E940422FB26}"/>
                </a:ext>
              </a:extLst>
            </p:cNvPr>
            <p:cNvSpPr/>
            <p:nvPr/>
          </p:nvSpPr>
          <p:spPr>
            <a:xfrm>
              <a:off x="8136827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" name="Google Shape;3039;p78">
              <a:extLst>
                <a:ext uri="{FF2B5EF4-FFF2-40B4-BE49-F238E27FC236}">
                  <a16:creationId xmlns:a16="http://schemas.microsoft.com/office/drawing/2014/main" id="{82E2C7BE-4144-04EE-FBE3-FCBF5B5F4A47}"/>
                </a:ext>
              </a:extLst>
            </p:cNvPr>
            <p:cNvSpPr/>
            <p:nvPr/>
          </p:nvSpPr>
          <p:spPr>
            <a:xfrm>
              <a:off x="813682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" name="Google Shape;3040;p78">
              <a:extLst>
                <a:ext uri="{FF2B5EF4-FFF2-40B4-BE49-F238E27FC236}">
                  <a16:creationId xmlns:a16="http://schemas.microsoft.com/office/drawing/2014/main" id="{74A61DB4-165C-D449-2497-EA21430E16DD}"/>
                </a:ext>
              </a:extLst>
            </p:cNvPr>
            <p:cNvSpPr/>
            <p:nvPr/>
          </p:nvSpPr>
          <p:spPr>
            <a:xfrm>
              <a:off x="813682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4" name="Google Shape;3041;p78">
              <a:extLst>
                <a:ext uri="{FF2B5EF4-FFF2-40B4-BE49-F238E27FC236}">
                  <a16:creationId xmlns:a16="http://schemas.microsoft.com/office/drawing/2014/main" id="{0D73CF58-53A2-91EE-DCB4-EB4BCB5CFE82}"/>
                </a:ext>
              </a:extLst>
            </p:cNvPr>
            <p:cNvSpPr/>
            <p:nvPr/>
          </p:nvSpPr>
          <p:spPr>
            <a:xfrm>
              <a:off x="8136827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" name="Google Shape;3042;p78">
              <a:extLst>
                <a:ext uri="{FF2B5EF4-FFF2-40B4-BE49-F238E27FC236}">
                  <a16:creationId xmlns:a16="http://schemas.microsoft.com/office/drawing/2014/main" id="{3DF2F66E-9D0C-94B9-6310-7E9A814B14E3}"/>
                </a:ext>
              </a:extLst>
            </p:cNvPr>
            <p:cNvSpPr/>
            <p:nvPr/>
          </p:nvSpPr>
          <p:spPr>
            <a:xfrm>
              <a:off x="813682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" name="Google Shape;3043;p78">
              <a:extLst>
                <a:ext uri="{FF2B5EF4-FFF2-40B4-BE49-F238E27FC236}">
                  <a16:creationId xmlns:a16="http://schemas.microsoft.com/office/drawing/2014/main" id="{0DDBBF4C-12D6-3AAF-822C-37D2FAFB4220}"/>
                </a:ext>
              </a:extLst>
            </p:cNvPr>
            <p:cNvSpPr/>
            <p:nvPr/>
          </p:nvSpPr>
          <p:spPr>
            <a:xfrm>
              <a:off x="813682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" name="Google Shape;3044;p78">
              <a:extLst>
                <a:ext uri="{FF2B5EF4-FFF2-40B4-BE49-F238E27FC236}">
                  <a16:creationId xmlns:a16="http://schemas.microsoft.com/office/drawing/2014/main" id="{8BDC7350-D241-41F9-E698-F1BB5F9D807B}"/>
                </a:ext>
              </a:extLst>
            </p:cNvPr>
            <p:cNvSpPr/>
            <p:nvPr/>
          </p:nvSpPr>
          <p:spPr>
            <a:xfrm>
              <a:off x="813682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8" name="Google Shape;3045;p78">
              <a:extLst>
                <a:ext uri="{FF2B5EF4-FFF2-40B4-BE49-F238E27FC236}">
                  <a16:creationId xmlns:a16="http://schemas.microsoft.com/office/drawing/2014/main" id="{D2E7C1BE-39B1-A1A4-4E0F-A1189E94876C}"/>
                </a:ext>
              </a:extLst>
            </p:cNvPr>
            <p:cNvSpPr/>
            <p:nvPr/>
          </p:nvSpPr>
          <p:spPr>
            <a:xfrm>
              <a:off x="8238116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9" name="Google Shape;3046;p78">
              <a:extLst>
                <a:ext uri="{FF2B5EF4-FFF2-40B4-BE49-F238E27FC236}">
                  <a16:creationId xmlns:a16="http://schemas.microsoft.com/office/drawing/2014/main" id="{DE6611FB-B4EA-8AFB-CA10-A5A5C34D47A6}"/>
                </a:ext>
              </a:extLst>
            </p:cNvPr>
            <p:cNvSpPr/>
            <p:nvPr/>
          </p:nvSpPr>
          <p:spPr>
            <a:xfrm>
              <a:off x="823811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0" name="Google Shape;3047;p78">
              <a:extLst>
                <a:ext uri="{FF2B5EF4-FFF2-40B4-BE49-F238E27FC236}">
                  <a16:creationId xmlns:a16="http://schemas.microsoft.com/office/drawing/2014/main" id="{A45A1631-AC7F-1EE0-6AA4-76C70099D014}"/>
                </a:ext>
              </a:extLst>
            </p:cNvPr>
            <p:cNvSpPr/>
            <p:nvPr/>
          </p:nvSpPr>
          <p:spPr>
            <a:xfrm>
              <a:off x="823811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1" name="Google Shape;3048;p78">
              <a:extLst>
                <a:ext uri="{FF2B5EF4-FFF2-40B4-BE49-F238E27FC236}">
                  <a16:creationId xmlns:a16="http://schemas.microsoft.com/office/drawing/2014/main" id="{294EA697-6D0F-66E8-A050-E24AD71ED172}"/>
                </a:ext>
              </a:extLst>
            </p:cNvPr>
            <p:cNvSpPr/>
            <p:nvPr/>
          </p:nvSpPr>
          <p:spPr>
            <a:xfrm>
              <a:off x="823811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2" name="Google Shape;3049;p78">
              <a:extLst>
                <a:ext uri="{FF2B5EF4-FFF2-40B4-BE49-F238E27FC236}">
                  <a16:creationId xmlns:a16="http://schemas.microsoft.com/office/drawing/2014/main" id="{9ECF141A-C211-BE25-47E3-F006A6080DFB}"/>
                </a:ext>
              </a:extLst>
            </p:cNvPr>
            <p:cNvSpPr/>
            <p:nvPr/>
          </p:nvSpPr>
          <p:spPr>
            <a:xfrm>
              <a:off x="823811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3" name="Google Shape;3050;p78">
              <a:extLst>
                <a:ext uri="{FF2B5EF4-FFF2-40B4-BE49-F238E27FC236}">
                  <a16:creationId xmlns:a16="http://schemas.microsoft.com/office/drawing/2014/main" id="{4CDA4EC7-FD1D-59EC-E5C5-D226766B1CA5}"/>
                </a:ext>
              </a:extLst>
            </p:cNvPr>
            <p:cNvSpPr/>
            <p:nvPr/>
          </p:nvSpPr>
          <p:spPr>
            <a:xfrm>
              <a:off x="823811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4" name="Google Shape;3051;p78">
              <a:extLst>
                <a:ext uri="{FF2B5EF4-FFF2-40B4-BE49-F238E27FC236}">
                  <a16:creationId xmlns:a16="http://schemas.microsoft.com/office/drawing/2014/main" id="{1A5BB1E4-80FA-97E6-7DB3-DA4D1762D458}"/>
                </a:ext>
              </a:extLst>
            </p:cNvPr>
            <p:cNvSpPr/>
            <p:nvPr/>
          </p:nvSpPr>
          <p:spPr>
            <a:xfrm>
              <a:off x="823811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5" name="Google Shape;3052;p78">
              <a:extLst>
                <a:ext uri="{FF2B5EF4-FFF2-40B4-BE49-F238E27FC236}">
                  <a16:creationId xmlns:a16="http://schemas.microsoft.com/office/drawing/2014/main" id="{64B4E6D2-7022-751C-3929-52088AA25600}"/>
                </a:ext>
              </a:extLst>
            </p:cNvPr>
            <p:cNvSpPr/>
            <p:nvPr/>
          </p:nvSpPr>
          <p:spPr>
            <a:xfrm>
              <a:off x="8238116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6" name="Google Shape;3053;p78">
              <a:extLst>
                <a:ext uri="{FF2B5EF4-FFF2-40B4-BE49-F238E27FC236}">
                  <a16:creationId xmlns:a16="http://schemas.microsoft.com/office/drawing/2014/main" id="{AF2D7F64-C411-9D38-17C4-6E6FDBC397A8}"/>
                </a:ext>
              </a:extLst>
            </p:cNvPr>
            <p:cNvSpPr/>
            <p:nvPr/>
          </p:nvSpPr>
          <p:spPr>
            <a:xfrm>
              <a:off x="8238116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7" name="Google Shape;3054;p78">
              <a:extLst>
                <a:ext uri="{FF2B5EF4-FFF2-40B4-BE49-F238E27FC236}">
                  <a16:creationId xmlns:a16="http://schemas.microsoft.com/office/drawing/2014/main" id="{CDD8918B-14A1-92F3-426A-87C0A7F2FF68}"/>
                </a:ext>
              </a:extLst>
            </p:cNvPr>
            <p:cNvSpPr/>
            <p:nvPr/>
          </p:nvSpPr>
          <p:spPr>
            <a:xfrm>
              <a:off x="8238116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8" name="Google Shape;3055;p78">
              <a:extLst>
                <a:ext uri="{FF2B5EF4-FFF2-40B4-BE49-F238E27FC236}">
                  <a16:creationId xmlns:a16="http://schemas.microsoft.com/office/drawing/2014/main" id="{8184CD42-3B72-B5E1-4AA0-425089E6E414}"/>
                </a:ext>
              </a:extLst>
            </p:cNvPr>
            <p:cNvSpPr/>
            <p:nvPr/>
          </p:nvSpPr>
          <p:spPr>
            <a:xfrm>
              <a:off x="8238116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9" name="Google Shape;3056;p78">
              <a:extLst>
                <a:ext uri="{FF2B5EF4-FFF2-40B4-BE49-F238E27FC236}">
                  <a16:creationId xmlns:a16="http://schemas.microsoft.com/office/drawing/2014/main" id="{2989BC9A-3DAD-ED5E-51AE-0F6DDDB6CD3A}"/>
                </a:ext>
              </a:extLst>
            </p:cNvPr>
            <p:cNvSpPr/>
            <p:nvPr/>
          </p:nvSpPr>
          <p:spPr>
            <a:xfrm>
              <a:off x="8238116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0" name="Google Shape;3057;p78">
              <a:extLst>
                <a:ext uri="{FF2B5EF4-FFF2-40B4-BE49-F238E27FC236}">
                  <a16:creationId xmlns:a16="http://schemas.microsoft.com/office/drawing/2014/main" id="{FA32A24E-DF04-B240-F7E5-E4019D9603E2}"/>
                </a:ext>
              </a:extLst>
            </p:cNvPr>
            <p:cNvSpPr/>
            <p:nvPr/>
          </p:nvSpPr>
          <p:spPr>
            <a:xfrm>
              <a:off x="8238116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1" name="Google Shape;3058;p78">
              <a:extLst>
                <a:ext uri="{FF2B5EF4-FFF2-40B4-BE49-F238E27FC236}">
                  <a16:creationId xmlns:a16="http://schemas.microsoft.com/office/drawing/2014/main" id="{7FCBF0F4-25AB-E696-C214-4512366D1FF8}"/>
                </a:ext>
              </a:extLst>
            </p:cNvPr>
            <p:cNvSpPr/>
            <p:nvPr/>
          </p:nvSpPr>
          <p:spPr>
            <a:xfrm>
              <a:off x="8238116" y="2777791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2" name="Google Shape;3059;p78">
              <a:extLst>
                <a:ext uri="{FF2B5EF4-FFF2-40B4-BE49-F238E27FC236}">
                  <a16:creationId xmlns:a16="http://schemas.microsoft.com/office/drawing/2014/main" id="{3BB39200-E182-8D17-8836-ABA6702858A2}"/>
                </a:ext>
              </a:extLst>
            </p:cNvPr>
            <p:cNvSpPr/>
            <p:nvPr/>
          </p:nvSpPr>
          <p:spPr>
            <a:xfrm>
              <a:off x="8238116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3" name="Google Shape;3060;p78">
              <a:extLst>
                <a:ext uri="{FF2B5EF4-FFF2-40B4-BE49-F238E27FC236}">
                  <a16:creationId xmlns:a16="http://schemas.microsoft.com/office/drawing/2014/main" id="{6B60B32C-6A29-4890-B173-C085887FF0C7}"/>
                </a:ext>
              </a:extLst>
            </p:cNvPr>
            <p:cNvSpPr/>
            <p:nvPr/>
          </p:nvSpPr>
          <p:spPr>
            <a:xfrm>
              <a:off x="8238116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4" name="Google Shape;3061;p78">
              <a:extLst>
                <a:ext uri="{FF2B5EF4-FFF2-40B4-BE49-F238E27FC236}">
                  <a16:creationId xmlns:a16="http://schemas.microsoft.com/office/drawing/2014/main" id="{515905B6-69C7-F1FB-5833-EB83898428BE}"/>
                </a:ext>
              </a:extLst>
            </p:cNvPr>
            <p:cNvSpPr/>
            <p:nvPr/>
          </p:nvSpPr>
          <p:spPr>
            <a:xfrm>
              <a:off x="8238116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5" name="Google Shape;3062;p78">
              <a:extLst>
                <a:ext uri="{FF2B5EF4-FFF2-40B4-BE49-F238E27FC236}">
                  <a16:creationId xmlns:a16="http://schemas.microsoft.com/office/drawing/2014/main" id="{C74F1441-9D3D-29C6-1AF1-1FB14DF1BC75}"/>
                </a:ext>
              </a:extLst>
            </p:cNvPr>
            <p:cNvSpPr/>
            <p:nvPr/>
          </p:nvSpPr>
          <p:spPr>
            <a:xfrm>
              <a:off x="8238116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6" name="Google Shape;3063;p78">
              <a:extLst>
                <a:ext uri="{FF2B5EF4-FFF2-40B4-BE49-F238E27FC236}">
                  <a16:creationId xmlns:a16="http://schemas.microsoft.com/office/drawing/2014/main" id="{F5D435EF-F68F-62C3-8578-1964500BBAF8}"/>
                </a:ext>
              </a:extLst>
            </p:cNvPr>
            <p:cNvSpPr/>
            <p:nvPr/>
          </p:nvSpPr>
          <p:spPr>
            <a:xfrm>
              <a:off x="8238116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7" name="Google Shape;3064;p78">
              <a:extLst>
                <a:ext uri="{FF2B5EF4-FFF2-40B4-BE49-F238E27FC236}">
                  <a16:creationId xmlns:a16="http://schemas.microsoft.com/office/drawing/2014/main" id="{E2B4BD00-3D33-A553-A329-F5BA3F2403C2}"/>
                </a:ext>
              </a:extLst>
            </p:cNvPr>
            <p:cNvSpPr/>
            <p:nvPr/>
          </p:nvSpPr>
          <p:spPr>
            <a:xfrm>
              <a:off x="8238116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8" name="Google Shape;3065;p78">
              <a:extLst>
                <a:ext uri="{FF2B5EF4-FFF2-40B4-BE49-F238E27FC236}">
                  <a16:creationId xmlns:a16="http://schemas.microsoft.com/office/drawing/2014/main" id="{852DFB60-765E-FC14-D443-3BBFFCC86885}"/>
                </a:ext>
              </a:extLst>
            </p:cNvPr>
            <p:cNvSpPr/>
            <p:nvPr/>
          </p:nvSpPr>
          <p:spPr>
            <a:xfrm>
              <a:off x="8238116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9" name="Google Shape;3066;p78">
              <a:extLst>
                <a:ext uri="{FF2B5EF4-FFF2-40B4-BE49-F238E27FC236}">
                  <a16:creationId xmlns:a16="http://schemas.microsoft.com/office/drawing/2014/main" id="{31DBFA35-3F1D-E997-F310-90CAA456ED9E}"/>
                </a:ext>
              </a:extLst>
            </p:cNvPr>
            <p:cNvSpPr/>
            <p:nvPr/>
          </p:nvSpPr>
          <p:spPr>
            <a:xfrm>
              <a:off x="833937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0" name="Google Shape;3067;p78">
              <a:extLst>
                <a:ext uri="{FF2B5EF4-FFF2-40B4-BE49-F238E27FC236}">
                  <a16:creationId xmlns:a16="http://schemas.microsoft.com/office/drawing/2014/main" id="{34B5BEE6-F9DA-4ABD-C4C1-4B487289C358}"/>
                </a:ext>
              </a:extLst>
            </p:cNvPr>
            <p:cNvSpPr/>
            <p:nvPr/>
          </p:nvSpPr>
          <p:spPr>
            <a:xfrm>
              <a:off x="833937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1" name="Google Shape;3068;p78">
              <a:extLst>
                <a:ext uri="{FF2B5EF4-FFF2-40B4-BE49-F238E27FC236}">
                  <a16:creationId xmlns:a16="http://schemas.microsoft.com/office/drawing/2014/main" id="{C820C3B1-A9D8-DB80-445A-054EA656318D}"/>
                </a:ext>
              </a:extLst>
            </p:cNvPr>
            <p:cNvSpPr/>
            <p:nvPr/>
          </p:nvSpPr>
          <p:spPr>
            <a:xfrm>
              <a:off x="833937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2" name="Google Shape;3069;p78">
              <a:extLst>
                <a:ext uri="{FF2B5EF4-FFF2-40B4-BE49-F238E27FC236}">
                  <a16:creationId xmlns:a16="http://schemas.microsoft.com/office/drawing/2014/main" id="{1BD5E68D-9329-D854-C522-002844882468}"/>
                </a:ext>
              </a:extLst>
            </p:cNvPr>
            <p:cNvSpPr/>
            <p:nvPr/>
          </p:nvSpPr>
          <p:spPr>
            <a:xfrm>
              <a:off x="833937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3" name="Google Shape;3070;p78">
              <a:extLst>
                <a:ext uri="{FF2B5EF4-FFF2-40B4-BE49-F238E27FC236}">
                  <a16:creationId xmlns:a16="http://schemas.microsoft.com/office/drawing/2014/main" id="{DCFE5A0E-5087-030B-40F3-41E2AE59659E}"/>
                </a:ext>
              </a:extLst>
            </p:cNvPr>
            <p:cNvSpPr/>
            <p:nvPr/>
          </p:nvSpPr>
          <p:spPr>
            <a:xfrm>
              <a:off x="8339371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4" name="Google Shape;3071;p78">
              <a:extLst>
                <a:ext uri="{FF2B5EF4-FFF2-40B4-BE49-F238E27FC236}">
                  <a16:creationId xmlns:a16="http://schemas.microsoft.com/office/drawing/2014/main" id="{C5F4305E-EC21-EEE7-E5F6-8340B658CB73}"/>
                </a:ext>
              </a:extLst>
            </p:cNvPr>
            <p:cNvSpPr/>
            <p:nvPr/>
          </p:nvSpPr>
          <p:spPr>
            <a:xfrm>
              <a:off x="8339371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5" name="Google Shape;3072;p78">
              <a:extLst>
                <a:ext uri="{FF2B5EF4-FFF2-40B4-BE49-F238E27FC236}">
                  <a16:creationId xmlns:a16="http://schemas.microsoft.com/office/drawing/2014/main" id="{5185CF27-A417-02F2-7B99-33B640AB3E03}"/>
                </a:ext>
              </a:extLst>
            </p:cNvPr>
            <p:cNvSpPr/>
            <p:nvPr/>
          </p:nvSpPr>
          <p:spPr>
            <a:xfrm>
              <a:off x="8339371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6" name="Google Shape;3073;p78">
              <a:extLst>
                <a:ext uri="{FF2B5EF4-FFF2-40B4-BE49-F238E27FC236}">
                  <a16:creationId xmlns:a16="http://schemas.microsoft.com/office/drawing/2014/main" id="{F659A8E5-D70A-E1C4-47F6-C9C161C544AB}"/>
                </a:ext>
              </a:extLst>
            </p:cNvPr>
            <p:cNvSpPr/>
            <p:nvPr/>
          </p:nvSpPr>
          <p:spPr>
            <a:xfrm>
              <a:off x="8339371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7" name="Google Shape;3074;p78">
              <a:extLst>
                <a:ext uri="{FF2B5EF4-FFF2-40B4-BE49-F238E27FC236}">
                  <a16:creationId xmlns:a16="http://schemas.microsoft.com/office/drawing/2014/main" id="{1570B1BB-2140-C889-B8DA-F43356C98DB8}"/>
                </a:ext>
              </a:extLst>
            </p:cNvPr>
            <p:cNvSpPr/>
            <p:nvPr/>
          </p:nvSpPr>
          <p:spPr>
            <a:xfrm>
              <a:off x="8339371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8" name="Google Shape;3075;p78">
              <a:extLst>
                <a:ext uri="{FF2B5EF4-FFF2-40B4-BE49-F238E27FC236}">
                  <a16:creationId xmlns:a16="http://schemas.microsoft.com/office/drawing/2014/main" id="{EE8FCA53-2A6F-0336-89AD-F327E8BB2847}"/>
                </a:ext>
              </a:extLst>
            </p:cNvPr>
            <p:cNvSpPr/>
            <p:nvPr/>
          </p:nvSpPr>
          <p:spPr>
            <a:xfrm>
              <a:off x="8339371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9" name="Google Shape;3076;p78">
              <a:extLst>
                <a:ext uri="{FF2B5EF4-FFF2-40B4-BE49-F238E27FC236}">
                  <a16:creationId xmlns:a16="http://schemas.microsoft.com/office/drawing/2014/main" id="{C5FF3DD5-5994-9655-2C2C-8BC777F0BA57}"/>
                </a:ext>
              </a:extLst>
            </p:cNvPr>
            <p:cNvSpPr/>
            <p:nvPr/>
          </p:nvSpPr>
          <p:spPr>
            <a:xfrm>
              <a:off x="8339371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0" name="Google Shape;3077;p78">
              <a:extLst>
                <a:ext uri="{FF2B5EF4-FFF2-40B4-BE49-F238E27FC236}">
                  <a16:creationId xmlns:a16="http://schemas.microsoft.com/office/drawing/2014/main" id="{2C80533A-3422-07A2-08A4-A87E49EA36FE}"/>
                </a:ext>
              </a:extLst>
            </p:cNvPr>
            <p:cNvSpPr/>
            <p:nvPr/>
          </p:nvSpPr>
          <p:spPr>
            <a:xfrm>
              <a:off x="8339371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1" name="Google Shape;3078;p78">
              <a:extLst>
                <a:ext uri="{FF2B5EF4-FFF2-40B4-BE49-F238E27FC236}">
                  <a16:creationId xmlns:a16="http://schemas.microsoft.com/office/drawing/2014/main" id="{AE4DC43D-B4F5-1E41-6D98-952976C70144}"/>
                </a:ext>
              </a:extLst>
            </p:cNvPr>
            <p:cNvSpPr/>
            <p:nvPr/>
          </p:nvSpPr>
          <p:spPr>
            <a:xfrm>
              <a:off x="8339371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2" name="Google Shape;3079;p78">
              <a:extLst>
                <a:ext uri="{FF2B5EF4-FFF2-40B4-BE49-F238E27FC236}">
                  <a16:creationId xmlns:a16="http://schemas.microsoft.com/office/drawing/2014/main" id="{89771C2C-51AE-3B8D-C4CE-990CE9D574E4}"/>
                </a:ext>
              </a:extLst>
            </p:cNvPr>
            <p:cNvSpPr/>
            <p:nvPr/>
          </p:nvSpPr>
          <p:spPr>
            <a:xfrm>
              <a:off x="8339371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3" name="Google Shape;3080;p78">
              <a:extLst>
                <a:ext uri="{FF2B5EF4-FFF2-40B4-BE49-F238E27FC236}">
                  <a16:creationId xmlns:a16="http://schemas.microsoft.com/office/drawing/2014/main" id="{5239D97F-06B9-9F1D-FE40-80F347DA55EE}"/>
                </a:ext>
              </a:extLst>
            </p:cNvPr>
            <p:cNvSpPr/>
            <p:nvPr/>
          </p:nvSpPr>
          <p:spPr>
            <a:xfrm>
              <a:off x="8339371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4" name="Google Shape;3081;p78">
              <a:extLst>
                <a:ext uri="{FF2B5EF4-FFF2-40B4-BE49-F238E27FC236}">
                  <a16:creationId xmlns:a16="http://schemas.microsoft.com/office/drawing/2014/main" id="{22EB50E5-85B7-DE31-8CD8-48C7270BCB1C}"/>
                </a:ext>
              </a:extLst>
            </p:cNvPr>
            <p:cNvSpPr/>
            <p:nvPr/>
          </p:nvSpPr>
          <p:spPr>
            <a:xfrm>
              <a:off x="8339371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5" name="Google Shape;3082;p78">
              <a:extLst>
                <a:ext uri="{FF2B5EF4-FFF2-40B4-BE49-F238E27FC236}">
                  <a16:creationId xmlns:a16="http://schemas.microsoft.com/office/drawing/2014/main" id="{E4BBA391-B914-28CF-AF73-88D02E324F68}"/>
                </a:ext>
              </a:extLst>
            </p:cNvPr>
            <p:cNvSpPr/>
            <p:nvPr/>
          </p:nvSpPr>
          <p:spPr>
            <a:xfrm>
              <a:off x="8339371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6" name="Google Shape;3083;p78">
              <a:extLst>
                <a:ext uri="{FF2B5EF4-FFF2-40B4-BE49-F238E27FC236}">
                  <a16:creationId xmlns:a16="http://schemas.microsoft.com/office/drawing/2014/main" id="{D575123A-1E57-754D-3375-8B77D8804B03}"/>
                </a:ext>
              </a:extLst>
            </p:cNvPr>
            <p:cNvSpPr/>
            <p:nvPr/>
          </p:nvSpPr>
          <p:spPr>
            <a:xfrm>
              <a:off x="8440659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7" name="Google Shape;3084;p78">
              <a:extLst>
                <a:ext uri="{FF2B5EF4-FFF2-40B4-BE49-F238E27FC236}">
                  <a16:creationId xmlns:a16="http://schemas.microsoft.com/office/drawing/2014/main" id="{0D97F444-F064-0702-3B88-771577804FF1}"/>
                </a:ext>
              </a:extLst>
            </p:cNvPr>
            <p:cNvSpPr/>
            <p:nvPr/>
          </p:nvSpPr>
          <p:spPr>
            <a:xfrm>
              <a:off x="8440659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8" name="Google Shape;3085;p78">
              <a:extLst>
                <a:ext uri="{FF2B5EF4-FFF2-40B4-BE49-F238E27FC236}">
                  <a16:creationId xmlns:a16="http://schemas.microsoft.com/office/drawing/2014/main" id="{66F9B820-2C0B-F35A-EDC3-5375DC306792}"/>
                </a:ext>
              </a:extLst>
            </p:cNvPr>
            <p:cNvSpPr/>
            <p:nvPr/>
          </p:nvSpPr>
          <p:spPr>
            <a:xfrm>
              <a:off x="8440659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9" name="Google Shape;3086;p78">
              <a:extLst>
                <a:ext uri="{FF2B5EF4-FFF2-40B4-BE49-F238E27FC236}">
                  <a16:creationId xmlns:a16="http://schemas.microsoft.com/office/drawing/2014/main" id="{C4125B92-87B1-B5C4-3542-958D12797261}"/>
                </a:ext>
              </a:extLst>
            </p:cNvPr>
            <p:cNvSpPr/>
            <p:nvPr/>
          </p:nvSpPr>
          <p:spPr>
            <a:xfrm>
              <a:off x="844065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0" name="Google Shape;3087;p78">
              <a:extLst>
                <a:ext uri="{FF2B5EF4-FFF2-40B4-BE49-F238E27FC236}">
                  <a16:creationId xmlns:a16="http://schemas.microsoft.com/office/drawing/2014/main" id="{66FB17A3-344B-0F76-21BF-1EDDF5083F64}"/>
                </a:ext>
              </a:extLst>
            </p:cNvPr>
            <p:cNvSpPr/>
            <p:nvPr/>
          </p:nvSpPr>
          <p:spPr>
            <a:xfrm>
              <a:off x="844065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1" name="Google Shape;3088;p78">
              <a:extLst>
                <a:ext uri="{FF2B5EF4-FFF2-40B4-BE49-F238E27FC236}">
                  <a16:creationId xmlns:a16="http://schemas.microsoft.com/office/drawing/2014/main" id="{86BE4425-5A37-2E69-A2E7-CC63E1852D85}"/>
                </a:ext>
              </a:extLst>
            </p:cNvPr>
            <p:cNvSpPr/>
            <p:nvPr/>
          </p:nvSpPr>
          <p:spPr>
            <a:xfrm>
              <a:off x="844065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2" name="Google Shape;3089;p78">
              <a:extLst>
                <a:ext uri="{FF2B5EF4-FFF2-40B4-BE49-F238E27FC236}">
                  <a16:creationId xmlns:a16="http://schemas.microsoft.com/office/drawing/2014/main" id="{3E252B75-BA35-F192-CECB-9751B87C7721}"/>
                </a:ext>
              </a:extLst>
            </p:cNvPr>
            <p:cNvSpPr/>
            <p:nvPr/>
          </p:nvSpPr>
          <p:spPr>
            <a:xfrm>
              <a:off x="844065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3" name="Google Shape;3090;p78">
              <a:extLst>
                <a:ext uri="{FF2B5EF4-FFF2-40B4-BE49-F238E27FC236}">
                  <a16:creationId xmlns:a16="http://schemas.microsoft.com/office/drawing/2014/main" id="{245B4544-05C3-CC82-C275-5A711C33326F}"/>
                </a:ext>
              </a:extLst>
            </p:cNvPr>
            <p:cNvSpPr/>
            <p:nvPr/>
          </p:nvSpPr>
          <p:spPr>
            <a:xfrm>
              <a:off x="844065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4" name="Google Shape;3091;p78">
              <a:extLst>
                <a:ext uri="{FF2B5EF4-FFF2-40B4-BE49-F238E27FC236}">
                  <a16:creationId xmlns:a16="http://schemas.microsoft.com/office/drawing/2014/main" id="{D00D6C31-EF8A-3E60-C451-BA0B0E58B275}"/>
                </a:ext>
              </a:extLst>
            </p:cNvPr>
            <p:cNvSpPr/>
            <p:nvPr/>
          </p:nvSpPr>
          <p:spPr>
            <a:xfrm>
              <a:off x="8440659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5" name="Google Shape;3092;p78">
              <a:extLst>
                <a:ext uri="{FF2B5EF4-FFF2-40B4-BE49-F238E27FC236}">
                  <a16:creationId xmlns:a16="http://schemas.microsoft.com/office/drawing/2014/main" id="{1D2263BF-38F2-5CF5-47B8-C8123CBECA58}"/>
                </a:ext>
              </a:extLst>
            </p:cNvPr>
            <p:cNvSpPr/>
            <p:nvPr/>
          </p:nvSpPr>
          <p:spPr>
            <a:xfrm>
              <a:off x="8440659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6" name="Google Shape;3093;p78">
              <a:extLst>
                <a:ext uri="{FF2B5EF4-FFF2-40B4-BE49-F238E27FC236}">
                  <a16:creationId xmlns:a16="http://schemas.microsoft.com/office/drawing/2014/main" id="{4AF0885E-49C7-7B3C-0A7E-B07AF49847C1}"/>
                </a:ext>
              </a:extLst>
            </p:cNvPr>
            <p:cNvSpPr/>
            <p:nvPr/>
          </p:nvSpPr>
          <p:spPr>
            <a:xfrm>
              <a:off x="8440659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7" name="Google Shape;3094;p78">
              <a:extLst>
                <a:ext uri="{FF2B5EF4-FFF2-40B4-BE49-F238E27FC236}">
                  <a16:creationId xmlns:a16="http://schemas.microsoft.com/office/drawing/2014/main" id="{42412A81-C06E-2968-137E-A6AF542F3F15}"/>
                </a:ext>
              </a:extLst>
            </p:cNvPr>
            <p:cNvSpPr/>
            <p:nvPr/>
          </p:nvSpPr>
          <p:spPr>
            <a:xfrm>
              <a:off x="8440659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8" name="Google Shape;3095;p78">
              <a:extLst>
                <a:ext uri="{FF2B5EF4-FFF2-40B4-BE49-F238E27FC236}">
                  <a16:creationId xmlns:a16="http://schemas.microsoft.com/office/drawing/2014/main" id="{5A0D7593-FF9A-9272-3770-6C8D8C590E14}"/>
                </a:ext>
              </a:extLst>
            </p:cNvPr>
            <p:cNvSpPr/>
            <p:nvPr/>
          </p:nvSpPr>
          <p:spPr>
            <a:xfrm>
              <a:off x="8440659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9" name="Google Shape;3096;p78">
              <a:extLst>
                <a:ext uri="{FF2B5EF4-FFF2-40B4-BE49-F238E27FC236}">
                  <a16:creationId xmlns:a16="http://schemas.microsoft.com/office/drawing/2014/main" id="{2C1C3692-78A5-123C-B5D3-1A7F07049703}"/>
                </a:ext>
              </a:extLst>
            </p:cNvPr>
            <p:cNvSpPr/>
            <p:nvPr/>
          </p:nvSpPr>
          <p:spPr>
            <a:xfrm>
              <a:off x="844039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0" name="Google Shape;3097;p78">
              <a:extLst>
                <a:ext uri="{FF2B5EF4-FFF2-40B4-BE49-F238E27FC236}">
                  <a16:creationId xmlns:a16="http://schemas.microsoft.com/office/drawing/2014/main" id="{7E876220-3AFF-F6CC-C123-599DD451953B}"/>
                </a:ext>
              </a:extLst>
            </p:cNvPr>
            <p:cNvSpPr/>
            <p:nvPr/>
          </p:nvSpPr>
          <p:spPr>
            <a:xfrm>
              <a:off x="8440659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1" name="Google Shape;3098;p78">
              <a:extLst>
                <a:ext uri="{FF2B5EF4-FFF2-40B4-BE49-F238E27FC236}">
                  <a16:creationId xmlns:a16="http://schemas.microsoft.com/office/drawing/2014/main" id="{965EBF18-FA89-F4D4-66E0-D11650089ED8}"/>
                </a:ext>
              </a:extLst>
            </p:cNvPr>
            <p:cNvSpPr/>
            <p:nvPr/>
          </p:nvSpPr>
          <p:spPr>
            <a:xfrm>
              <a:off x="844039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2" name="Google Shape;3099;p78">
              <a:extLst>
                <a:ext uri="{FF2B5EF4-FFF2-40B4-BE49-F238E27FC236}">
                  <a16:creationId xmlns:a16="http://schemas.microsoft.com/office/drawing/2014/main" id="{1E8A8DCF-9A55-8787-57FA-781F77C164A6}"/>
                </a:ext>
              </a:extLst>
            </p:cNvPr>
            <p:cNvSpPr/>
            <p:nvPr/>
          </p:nvSpPr>
          <p:spPr>
            <a:xfrm>
              <a:off x="854194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3" name="Google Shape;3100;p78">
              <a:extLst>
                <a:ext uri="{FF2B5EF4-FFF2-40B4-BE49-F238E27FC236}">
                  <a16:creationId xmlns:a16="http://schemas.microsoft.com/office/drawing/2014/main" id="{5FAF8580-CBA2-00BB-19F8-4BA0D51FAB94}"/>
                </a:ext>
              </a:extLst>
            </p:cNvPr>
            <p:cNvSpPr/>
            <p:nvPr/>
          </p:nvSpPr>
          <p:spPr>
            <a:xfrm>
              <a:off x="8541948" y="1765605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4" name="Google Shape;3101;p78">
              <a:extLst>
                <a:ext uri="{FF2B5EF4-FFF2-40B4-BE49-F238E27FC236}">
                  <a16:creationId xmlns:a16="http://schemas.microsoft.com/office/drawing/2014/main" id="{6DE64B10-A868-719E-05D8-F1FC0FAB8771}"/>
                </a:ext>
              </a:extLst>
            </p:cNvPr>
            <p:cNvSpPr/>
            <p:nvPr/>
          </p:nvSpPr>
          <p:spPr>
            <a:xfrm>
              <a:off x="8541948" y="1866860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5" name="Google Shape;3102;p78">
              <a:extLst>
                <a:ext uri="{FF2B5EF4-FFF2-40B4-BE49-F238E27FC236}">
                  <a16:creationId xmlns:a16="http://schemas.microsoft.com/office/drawing/2014/main" id="{48D166FD-29FF-2DF6-BD08-6BEDEA02EF82}"/>
                </a:ext>
              </a:extLst>
            </p:cNvPr>
            <p:cNvSpPr/>
            <p:nvPr/>
          </p:nvSpPr>
          <p:spPr>
            <a:xfrm>
              <a:off x="854194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6" name="Google Shape;3103;p78">
              <a:extLst>
                <a:ext uri="{FF2B5EF4-FFF2-40B4-BE49-F238E27FC236}">
                  <a16:creationId xmlns:a16="http://schemas.microsoft.com/office/drawing/2014/main" id="{604F87BF-9B54-0A57-B638-E06444B979E2}"/>
                </a:ext>
              </a:extLst>
            </p:cNvPr>
            <p:cNvSpPr/>
            <p:nvPr/>
          </p:nvSpPr>
          <p:spPr>
            <a:xfrm>
              <a:off x="854194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7" name="Google Shape;3104;p78">
              <a:extLst>
                <a:ext uri="{FF2B5EF4-FFF2-40B4-BE49-F238E27FC236}">
                  <a16:creationId xmlns:a16="http://schemas.microsoft.com/office/drawing/2014/main" id="{3618586B-E170-9B5E-1776-0E4138EF9E02}"/>
                </a:ext>
              </a:extLst>
            </p:cNvPr>
            <p:cNvSpPr/>
            <p:nvPr/>
          </p:nvSpPr>
          <p:spPr>
            <a:xfrm>
              <a:off x="8541948" y="2170393"/>
              <a:ext cx="82585" cy="70825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8" name="Google Shape;3105;p78">
              <a:extLst>
                <a:ext uri="{FF2B5EF4-FFF2-40B4-BE49-F238E27FC236}">
                  <a16:creationId xmlns:a16="http://schemas.microsoft.com/office/drawing/2014/main" id="{EFA7FEA3-F19B-462A-AE9C-AC0A2FDDA175}"/>
                </a:ext>
              </a:extLst>
            </p:cNvPr>
            <p:cNvSpPr/>
            <p:nvPr/>
          </p:nvSpPr>
          <p:spPr>
            <a:xfrm>
              <a:off x="8541948" y="2271681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9" name="Google Shape;3106;p78">
              <a:extLst>
                <a:ext uri="{FF2B5EF4-FFF2-40B4-BE49-F238E27FC236}">
                  <a16:creationId xmlns:a16="http://schemas.microsoft.com/office/drawing/2014/main" id="{9AE88718-5D9C-5E8D-3BD4-896757CD0CC8}"/>
                </a:ext>
              </a:extLst>
            </p:cNvPr>
            <p:cNvSpPr/>
            <p:nvPr/>
          </p:nvSpPr>
          <p:spPr>
            <a:xfrm>
              <a:off x="8541948" y="2372671"/>
              <a:ext cx="82652" cy="71091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0" name="Google Shape;3107;p78">
              <a:extLst>
                <a:ext uri="{FF2B5EF4-FFF2-40B4-BE49-F238E27FC236}">
                  <a16:creationId xmlns:a16="http://schemas.microsoft.com/office/drawing/2014/main" id="{5BA3D373-11D3-A5A0-FC72-EADF5874860F}"/>
                </a:ext>
              </a:extLst>
            </p:cNvPr>
            <p:cNvSpPr/>
            <p:nvPr/>
          </p:nvSpPr>
          <p:spPr>
            <a:xfrm>
              <a:off x="8541948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1" name="Google Shape;3108;p78">
              <a:extLst>
                <a:ext uri="{FF2B5EF4-FFF2-40B4-BE49-F238E27FC236}">
                  <a16:creationId xmlns:a16="http://schemas.microsoft.com/office/drawing/2014/main" id="{B2924E8A-5C11-AD22-BD3B-409A8CFA2291}"/>
                </a:ext>
              </a:extLst>
            </p:cNvPr>
            <p:cNvSpPr/>
            <p:nvPr/>
          </p:nvSpPr>
          <p:spPr>
            <a:xfrm>
              <a:off x="8642937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2" name="Google Shape;3109;p78">
              <a:extLst>
                <a:ext uri="{FF2B5EF4-FFF2-40B4-BE49-F238E27FC236}">
                  <a16:creationId xmlns:a16="http://schemas.microsoft.com/office/drawing/2014/main" id="{CED768EA-DBC3-25AB-4DF5-78D9C87DCCA8}"/>
                </a:ext>
              </a:extLst>
            </p:cNvPr>
            <p:cNvSpPr/>
            <p:nvPr/>
          </p:nvSpPr>
          <p:spPr>
            <a:xfrm>
              <a:off x="864293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3" name="Google Shape;3110;p78">
              <a:extLst>
                <a:ext uri="{FF2B5EF4-FFF2-40B4-BE49-F238E27FC236}">
                  <a16:creationId xmlns:a16="http://schemas.microsoft.com/office/drawing/2014/main" id="{7CC2C287-237C-75FC-C66E-2E41B3B5C59D}"/>
                </a:ext>
              </a:extLst>
            </p:cNvPr>
            <p:cNvSpPr/>
            <p:nvPr/>
          </p:nvSpPr>
          <p:spPr>
            <a:xfrm>
              <a:off x="864293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4" name="Google Shape;3111;p78">
              <a:extLst>
                <a:ext uri="{FF2B5EF4-FFF2-40B4-BE49-F238E27FC236}">
                  <a16:creationId xmlns:a16="http://schemas.microsoft.com/office/drawing/2014/main" id="{21359D3B-9F14-48FC-C786-74F1C108DE15}"/>
                </a:ext>
              </a:extLst>
            </p:cNvPr>
            <p:cNvSpPr/>
            <p:nvPr/>
          </p:nvSpPr>
          <p:spPr>
            <a:xfrm>
              <a:off x="864293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5" name="Google Shape;3112;p78">
              <a:extLst>
                <a:ext uri="{FF2B5EF4-FFF2-40B4-BE49-F238E27FC236}">
                  <a16:creationId xmlns:a16="http://schemas.microsoft.com/office/drawing/2014/main" id="{7CEDEC61-EC2C-8079-4E06-7E867058AB4D}"/>
                </a:ext>
              </a:extLst>
            </p:cNvPr>
            <p:cNvSpPr/>
            <p:nvPr/>
          </p:nvSpPr>
          <p:spPr>
            <a:xfrm>
              <a:off x="864293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6" name="Google Shape;3113;p78">
              <a:extLst>
                <a:ext uri="{FF2B5EF4-FFF2-40B4-BE49-F238E27FC236}">
                  <a16:creationId xmlns:a16="http://schemas.microsoft.com/office/drawing/2014/main" id="{6BB2305B-2E8C-082F-F3AA-368A714A8299}"/>
                </a:ext>
              </a:extLst>
            </p:cNvPr>
            <p:cNvSpPr/>
            <p:nvPr/>
          </p:nvSpPr>
          <p:spPr>
            <a:xfrm>
              <a:off x="864293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7" name="Google Shape;3114;p78">
              <a:extLst>
                <a:ext uri="{FF2B5EF4-FFF2-40B4-BE49-F238E27FC236}">
                  <a16:creationId xmlns:a16="http://schemas.microsoft.com/office/drawing/2014/main" id="{F343410E-B912-2075-4D07-D0BAF7C5B8F3}"/>
                </a:ext>
              </a:extLst>
            </p:cNvPr>
            <p:cNvSpPr/>
            <p:nvPr/>
          </p:nvSpPr>
          <p:spPr>
            <a:xfrm>
              <a:off x="8642937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8" name="Google Shape;3115;p78">
              <a:extLst>
                <a:ext uri="{FF2B5EF4-FFF2-40B4-BE49-F238E27FC236}">
                  <a16:creationId xmlns:a16="http://schemas.microsoft.com/office/drawing/2014/main" id="{6BC84595-5C41-35A3-ADB5-359DDFCFBA3C}"/>
                </a:ext>
              </a:extLst>
            </p:cNvPr>
            <p:cNvSpPr/>
            <p:nvPr/>
          </p:nvSpPr>
          <p:spPr>
            <a:xfrm>
              <a:off x="864293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9" name="Google Shape;3116;p78">
              <a:extLst>
                <a:ext uri="{FF2B5EF4-FFF2-40B4-BE49-F238E27FC236}">
                  <a16:creationId xmlns:a16="http://schemas.microsoft.com/office/drawing/2014/main" id="{39FEF0E9-8BCE-531F-2C28-DA15D7D5647F}"/>
                </a:ext>
              </a:extLst>
            </p:cNvPr>
            <p:cNvSpPr/>
            <p:nvPr/>
          </p:nvSpPr>
          <p:spPr>
            <a:xfrm>
              <a:off x="864293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0" name="Google Shape;3117;p78">
              <a:extLst>
                <a:ext uri="{FF2B5EF4-FFF2-40B4-BE49-F238E27FC236}">
                  <a16:creationId xmlns:a16="http://schemas.microsoft.com/office/drawing/2014/main" id="{09C390C3-4977-B0C7-027C-BA16F936EAAC}"/>
                </a:ext>
              </a:extLst>
            </p:cNvPr>
            <p:cNvSpPr/>
            <p:nvPr/>
          </p:nvSpPr>
          <p:spPr>
            <a:xfrm>
              <a:off x="864293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1" name="Google Shape;3118;p78">
              <a:extLst>
                <a:ext uri="{FF2B5EF4-FFF2-40B4-BE49-F238E27FC236}">
                  <a16:creationId xmlns:a16="http://schemas.microsoft.com/office/drawing/2014/main" id="{F116500F-FE09-4559-9A11-A8B75DDE23A6}"/>
                </a:ext>
              </a:extLst>
            </p:cNvPr>
            <p:cNvSpPr/>
            <p:nvPr/>
          </p:nvSpPr>
          <p:spPr>
            <a:xfrm>
              <a:off x="854194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2" name="Google Shape;3119;p78">
              <a:extLst>
                <a:ext uri="{FF2B5EF4-FFF2-40B4-BE49-F238E27FC236}">
                  <a16:creationId xmlns:a16="http://schemas.microsoft.com/office/drawing/2014/main" id="{0F79F52A-B8DC-9254-00F0-85A189A120C2}"/>
                </a:ext>
              </a:extLst>
            </p:cNvPr>
            <p:cNvSpPr/>
            <p:nvPr/>
          </p:nvSpPr>
          <p:spPr>
            <a:xfrm>
              <a:off x="8541948" y="2676502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3" name="Google Shape;3120;p78">
              <a:extLst>
                <a:ext uri="{FF2B5EF4-FFF2-40B4-BE49-F238E27FC236}">
                  <a16:creationId xmlns:a16="http://schemas.microsoft.com/office/drawing/2014/main" id="{87B26E5F-B893-B108-386E-22472FB75301}"/>
                </a:ext>
              </a:extLst>
            </p:cNvPr>
            <p:cNvSpPr/>
            <p:nvPr/>
          </p:nvSpPr>
          <p:spPr>
            <a:xfrm>
              <a:off x="8541948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4" name="Google Shape;3121;p78">
              <a:extLst>
                <a:ext uri="{FF2B5EF4-FFF2-40B4-BE49-F238E27FC236}">
                  <a16:creationId xmlns:a16="http://schemas.microsoft.com/office/drawing/2014/main" id="{24BF0A0B-03A7-1446-F162-080FAFFDF33A}"/>
                </a:ext>
              </a:extLst>
            </p:cNvPr>
            <p:cNvSpPr/>
            <p:nvPr/>
          </p:nvSpPr>
          <p:spPr>
            <a:xfrm>
              <a:off x="8541948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5" name="Google Shape;3122;p78">
              <a:extLst>
                <a:ext uri="{FF2B5EF4-FFF2-40B4-BE49-F238E27FC236}">
                  <a16:creationId xmlns:a16="http://schemas.microsoft.com/office/drawing/2014/main" id="{73F5C73B-8D45-0075-C79A-8C90BEC6C654}"/>
                </a:ext>
              </a:extLst>
            </p:cNvPr>
            <p:cNvSpPr/>
            <p:nvPr/>
          </p:nvSpPr>
          <p:spPr>
            <a:xfrm>
              <a:off x="8541649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6" name="Google Shape;3123;p78">
              <a:extLst>
                <a:ext uri="{FF2B5EF4-FFF2-40B4-BE49-F238E27FC236}">
                  <a16:creationId xmlns:a16="http://schemas.microsoft.com/office/drawing/2014/main" id="{45336D5F-F28A-0E2C-FA96-80ECAD92AF8E}"/>
                </a:ext>
              </a:extLst>
            </p:cNvPr>
            <p:cNvSpPr/>
            <p:nvPr/>
          </p:nvSpPr>
          <p:spPr>
            <a:xfrm>
              <a:off x="854194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7" name="Google Shape;3124;p78">
              <a:extLst>
                <a:ext uri="{FF2B5EF4-FFF2-40B4-BE49-F238E27FC236}">
                  <a16:creationId xmlns:a16="http://schemas.microsoft.com/office/drawing/2014/main" id="{386A1A72-ABA4-A941-053F-0421C83682A5}"/>
                </a:ext>
              </a:extLst>
            </p:cNvPr>
            <p:cNvSpPr/>
            <p:nvPr/>
          </p:nvSpPr>
          <p:spPr>
            <a:xfrm>
              <a:off x="8541649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8" name="Google Shape;3125;p78">
              <a:extLst>
                <a:ext uri="{FF2B5EF4-FFF2-40B4-BE49-F238E27FC236}">
                  <a16:creationId xmlns:a16="http://schemas.microsoft.com/office/drawing/2014/main" id="{4C257CCA-5855-87CC-3FAD-5545F41CBDC3}"/>
                </a:ext>
              </a:extLst>
            </p:cNvPr>
            <p:cNvSpPr/>
            <p:nvPr/>
          </p:nvSpPr>
          <p:spPr>
            <a:xfrm>
              <a:off x="8541948" y="2980334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9" name="Google Shape;3126;p78">
              <a:extLst>
                <a:ext uri="{FF2B5EF4-FFF2-40B4-BE49-F238E27FC236}">
                  <a16:creationId xmlns:a16="http://schemas.microsoft.com/office/drawing/2014/main" id="{9DD81F10-177C-05D2-A22E-DA6F6AB53A5A}"/>
                </a:ext>
              </a:extLst>
            </p:cNvPr>
            <p:cNvSpPr/>
            <p:nvPr/>
          </p:nvSpPr>
          <p:spPr>
            <a:xfrm>
              <a:off x="8440659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0" name="Google Shape;3127;p78">
              <a:extLst>
                <a:ext uri="{FF2B5EF4-FFF2-40B4-BE49-F238E27FC236}">
                  <a16:creationId xmlns:a16="http://schemas.microsoft.com/office/drawing/2014/main" id="{62EDBA12-1A3D-B27F-5721-D0CF13F91A06}"/>
                </a:ext>
              </a:extLst>
            </p:cNvPr>
            <p:cNvSpPr/>
            <p:nvPr/>
          </p:nvSpPr>
          <p:spPr>
            <a:xfrm>
              <a:off x="8339371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1" name="Google Shape;3128;p78">
              <a:extLst>
                <a:ext uri="{FF2B5EF4-FFF2-40B4-BE49-F238E27FC236}">
                  <a16:creationId xmlns:a16="http://schemas.microsoft.com/office/drawing/2014/main" id="{C7A578BA-43AE-2F75-868A-101404592F5D}"/>
                </a:ext>
              </a:extLst>
            </p:cNvPr>
            <p:cNvSpPr/>
            <p:nvPr/>
          </p:nvSpPr>
          <p:spPr>
            <a:xfrm>
              <a:off x="8238116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2" name="Google Shape;3129;p78">
              <a:extLst>
                <a:ext uri="{FF2B5EF4-FFF2-40B4-BE49-F238E27FC236}">
                  <a16:creationId xmlns:a16="http://schemas.microsoft.com/office/drawing/2014/main" id="{C79F8518-6408-6E49-A8F2-8EFBD1C7D39C}"/>
                </a:ext>
              </a:extLst>
            </p:cNvPr>
            <p:cNvSpPr/>
            <p:nvPr/>
          </p:nvSpPr>
          <p:spPr>
            <a:xfrm>
              <a:off x="813682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3" name="Google Shape;3130;p78">
              <a:extLst>
                <a:ext uri="{FF2B5EF4-FFF2-40B4-BE49-F238E27FC236}">
                  <a16:creationId xmlns:a16="http://schemas.microsoft.com/office/drawing/2014/main" id="{C12745BC-0899-255B-14B7-D36EBA044CE0}"/>
                </a:ext>
              </a:extLst>
            </p:cNvPr>
            <p:cNvSpPr/>
            <p:nvPr/>
          </p:nvSpPr>
          <p:spPr>
            <a:xfrm>
              <a:off x="8035572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4" name="Google Shape;3131;p78">
              <a:extLst>
                <a:ext uri="{FF2B5EF4-FFF2-40B4-BE49-F238E27FC236}">
                  <a16:creationId xmlns:a16="http://schemas.microsoft.com/office/drawing/2014/main" id="{FA53F171-448E-A54F-C175-CF03FDF0D1DD}"/>
                </a:ext>
              </a:extLst>
            </p:cNvPr>
            <p:cNvSpPr/>
            <p:nvPr/>
          </p:nvSpPr>
          <p:spPr>
            <a:xfrm>
              <a:off x="7934284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5" name="Google Shape;3132;p78">
              <a:extLst>
                <a:ext uri="{FF2B5EF4-FFF2-40B4-BE49-F238E27FC236}">
                  <a16:creationId xmlns:a16="http://schemas.microsoft.com/office/drawing/2014/main" id="{EAAD738D-C830-3C55-AA21-7866A8369D4C}"/>
                </a:ext>
              </a:extLst>
            </p:cNvPr>
            <p:cNvSpPr/>
            <p:nvPr/>
          </p:nvSpPr>
          <p:spPr>
            <a:xfrm>
              <a:off x="8845215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6" name="Google Shape;3133;p78">
              <a:extLst>
                <a:ext uri="{FF2B5EF4-FFF2-40B4-BE49-F238E27FC236}">
                  <a16:creationId xmlns:a16="http://schemas.microsoft.com/office/drawing/2014/main" id="{65826822-D7B0-A7A2-0BF1-26B5923445B4}"/>
                </a:ext>
              </a:extLst>
            </p:cNvPr>
            <p:cNvSpPr/>
            <p:nvPr/>
          </p:nvSpPr>
          <p:spPr>
            <a:xfrm>
              <a:off x="8845215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7" name="Google Shape;3134;p78">
              <a:extLst>
                <a:ext uri="{FF2B5EF4-FFF2-40B4-BE49-F238E27FC236}">
                  <a16:creationId xmlns:a16="http://schemas.microsoft.com/office/drawing/2014/main" id="{3C8BF7C5-B06D-0FC1-1AD1-BFF8DA9E1782}"/>
                </a:ext>
              </a:extLst>
            </p:cNvPr>
            <p:cNvSpPr/>
            <p:nvPr/>
          </p:nvSpPr>
          <p:spPr>
            <a:xfrm>
              <a:off x="8946470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8" name="Google Shape;3135;p78">
              <a:extLst>
                <a:ext uri="{FF2B5EF4-FFF2-40B4-BE49-F238E27FC236}">
                  <a16:creationId xmlns:a16="http://schemas.microsoft.com/office/drawing/2014/main" id="{9DA13C92-926C-78F9-239C-8A2AC163F1B8}"/>
                </a:ext>
              </a:extLst>
            </p:cNvPr>
            <p:cNvSpPr/>
            <p:nvPr/>
          </p:nvSpPr>
          <p:spPr>
            <a:xfrm>
              <a:off x="8946470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9" name="Google Shape;3136;p78">
              <a:extLst>
                <a:ext uri="{FF2B5EF4-FFF2-40B4-BE49-F238E27FC236}">
                  <a16:creationId xmlns:a16="http://schemas.microsoft.com/office/drawing/2014/main" id="{40692BE1-8431-69F5-9D32-367EE65D2AED}"/>
                </a:ext>
              </a:extLst>
            </p:cNvPr>
            <p:cNvSpPr/>
            <p:nvPr/>
          </p:nvSpPr>
          <p:spPr>
            <a:xfrm>
              <a:off x="8744192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0" name="Google Shape;3137;p78">
              <a:extLst>
                <a:ext uri="{FF2B5EF4-FFF2-40B4-BE49-F238E27FC236}">
                  <a16:creationId xmlns:a16="http://schemas.microsoft.com/office/drawing/2014/main" id="{9B793028-5642-BEF7-7DEF-C29B1475EFFF}"/>
                </a:ext>
              </a:extLst>
            </p:cNvPr>
            <p:cNvSpPr/>
            <p:nvPr/>
          </p:nvSpPr>
          <p:spPr>
            <a:xfrm>
              <a:off x="874419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1" name="Google Shape;3138;p78">
              <a:extLst>
                <a:ext uri="{FF2B5EF4-FFF2-40B4-BE49-F238E27FC236}">
                  <a16:creationId xmlns:a16="http://schemas.microsoft.com/office/drawing/2014/main" id="{3BAF7117-3EF8-53E4-B16F-2B0AA0EB1719}"/>
                </a:ext>
              </a:extLst>
            </p:cNvPr>
            <p:cNvSpPr/>
            <p:nvPr/>
          </p:nvSpPr>
          <p:spPr>
            <a:xfrm>
              <a:off x="8642937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2" name="Google Shape;3139;p78">
              <a:extLst>
                <a:ext uri="{FF2B5EF4-FFF2-40B4-BE49-F238E27FC236}">
                  <a16:creationId xmlns:a16="http://schemas.microsoft.com/office/drawing/2014/main" id="{B6549338-7E61-95C2-0AA8-3ED1D9A3A01B}"/>
                </a:ext>
              </a:extLst>
            </p:cNvPr>
            <p:cNvSpPr/>
            <p:nvPr/>
          </p:nvSpPr>
          <p:spPr>
            <a:xfrm>
              <a:off x="8642937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3" name="Google Shape;3140;p78">
              <a:extLst>
                <a:ext uri="{FF2B5EF4-FFF2-40B4-BE49-F238E27FC236}">
                  <a16:creationId xmlns:a16="http://schemas.microsoft.com/office/drawing/2014/main" id="{FE4DE689-BA59-B87D-40A2-22A26442FBE6}"/>
                </a:ext>
              </a:extLst>
            </p:cNvPr>
            <p:cNvSpPr/>
            <p:nvPr/>
          </p:nvSpPr>
          <p:spPr>
            <a:xfrm>
              <a:off x="8642937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4" name="Google Shape;3141;p78">
              <a:extLst>
                <a:ext uri="{FF2B5EF4-FFF2-40B4-BE49-F238E27FC236}">
                  <a16:creationId xmlns:a16="http://schemas.microsoft.com/office/drawing/2014/main" id="{7A88280B-A357-6DFD-B36F-DDA63F44DD2D}"/>
                </a:ext>
              </a:extLst>
            </p:cNvPr>
            <p:cNvSpPr/>
            <p:nvPr/>
          </p:nvSpPr>
          <p:spPr>
            <a:xfrm>
              <a:off x="8541748" y="4296053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5" name="Google Shape;3142;p78">
              <a:extLst>
                <a:ext uri="{FF2B5EF4-FFF2-40B4-BE49-F238E27FC236}">
                  <a16:creationId xmlns:a16="http://schemas.microsoft.com/office/drawing/2014/main" id="{92EB4E82-8589-F1D1-EA86-CCE51C1D6ADD}"/>
                </a:ext>
              </a:extLst>
            </p:cNvPr>
            <p:cNvSpPr/>
            <p:nvPr/>
          </p:nvSpPr>
          <p:spPr>
            <a:xfrm>
              <a:off x="8541748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6" name="Google Shape;3143;p78">
              <a:extLst>
                <a:ext uri="{FF2B5EF4-FFF2-40B4-BE49-F238E27FC236}">
                  <a16:creationId xmlns:a16="http://schemas.microsoft.com/office/drawing/2014/main" id="{6D67B548-6D6A-6D8D-E6DC-8CFE0239578F}"/>
                </a:ext>
              </a:extLst>
            </p:cNvPr>
            <p:cNvSpPr/>
            <p:nvPr/>
          </p:nvSpPr>
          <p:spPr>
            <a:xfrm>
              <a:off x="8845215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7" name="Google Shape;3144;p78">
              <a:extLst>
                <a:ext uri="{FF2B5EF4-FFF2-40B4-BE49-F238E27FC236}">
                  <a16:creationId xmlns:a16="http://schemas.microsoft.com/office/drawing/2014/main" id="{9EB008C1-FF01-5711-BF43-F00AC298C7E0}"/>
                </a:ext>
              </a:extLst>
            </p:cNvPr>
            <p:cNvSpPr/>
            <p:nvPr/>
          </p:nvSpPr>
          <p:spPr>
            <a:xfrm>
              <a:off x="8744192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8" name="Google Shape;3145;p78">
              <a:extLst>
                <a:ext uri="{FF2B5EF4-FFF2-40B4-BE49-F238E27FC236}">
                  <a16:creationId xmlns:a16="http://schemas.microsoft.com/office/drawing/2014/main" id="{ADE172AD-5109-89A9-352D-590CE6FA9E8F}"/>
                </a:ext>
              </a:extLst>
            </p:cNvPr>
            <p:cNvSpPr/>
            <p:nvPr/>
          </p:nvSpPr>
          <p:spPr>
            <a:xfrm>
              <a:off x="8642937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9" name="Google Shape;3146;p78">
              <a:extLst>
                <a:ext uri="{FF2B5EF4-FFF2-40B4-BE49-F238E27FC236}">
                  <a16:creationId xmlns:a16="http://schemas.microsoft.com/office/drawing/2014/main" id="{CF13E83C-2445-25F1-4222-E0A5101AE106}"/>
                </a:ext>
              </a:extLst>
            </p:cNvPr>
            <p:cNvSpPr/>
            <p:nvPr/>
          </p:nvSpPr>
          <p:spPr>
            <a:xfrm>
              <a:off x="8541649" y="4498597"/>
              <a:ext cx="82884" cy="70825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0" name="Google Shape;3147;p78">
              <a:extLst>
                <a:ext uri="{FF2B5EF4-FFF2-40B4-BE49-F238E27FC236}">
                  <a16:creationId xmlns:a16="http://schemas.microsoft.com/office/drawing/2014/main" id="{54FC7EE0-6879-4257-22DC-62BC9F7CD7A6}"/>
                </a:ext>
              </a:extLst>
            </p:cNvPr>
            <p:cNvSpPr/>
            <p:nvPr/>
          </p:nvSpPr>
          <p:spPr>
            <a:xfrm>
              <a:off x="8440659" y="4498597"/>
              <a:ext cx="82585" cy="70825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1" name="Google Shape;3148;p78">
              <a:extLst>
                <a:ext uri="{FF2B5EF4-FFF2-40B4-BE49-F238E27FC236}">
                  <a16:creationId xmlns:a16="http://schemas.microsoft.com/office/drawing/2014/main" id="{DE05CD70-F2F3-F814-69DD-231369A828A1}"/>
                </a:ext>
              </a:extLst>
            </p:cNvPr>
            <p:cNvSpPr/>
            <p:nvPr/>
          </p:nvSpPr>
          <p:spPr>
            <a:xfrm>
              <a:off x="8440659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2" name="Google Shape;3149;p78">
              <a:extLst>
                <a:ext uri="{FF2B5EF4-FFF2-40B4-BE49-F238E27FC236}">
                  <a16:creationId xmlns:a16="http://schemas.microsoft.com/office/drawing/2014/main" id="{08BD8665-20B4-6F44-1516-2C48C3B773C4}"/>
                </a:ext>
              </a:extLst>
            </p:cNvPr>
            <p:cNvSpPr/>
            <p:nvPr/>
          </p:nvSpPr>
          <p:spPr>
            <a:xfrm>
              <a:off x="8339371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3" name="Google Shape;3150;p78">
              <a:extLst>
                <a:ext uri="{FF2B5EF4-FFF2-40B4-BE49-F238E27FC236}">
                  <a16:creationId xmlns:a16="http://schemas.microsoft.com/office/drawing/2014/main" id="{19AF1FBC-8835-9836-FBF0-8F2C4AB1C826}"/>
                </a:ext>
              </a:extLst>
            </p:cNvPr>
            <p:cNvSpPr/>
            <p:nvPr/>
          </p:nvSpPr>
          <p:spPr>
            <a:xfrm>
              <a:off x="8339205" y="4296053"/>
              <a:ext cx="82851" cy="70892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4" name="Google Shape;3151;p78">
              <a:extLst>
                <a:ext uri="{FF2B5EF4-FFF2-40B4-BE49-F238E27FC236}">
                  <a16:creationId xmlns:a16="http://schemas.microsoft.com/office/drawing/2014/main" id="{2A13F148-7AEC-144B-EFB1-9EA768A57272}"/>
                </a:ext>
              </a:extLst>
            </p:cNvPr>
            <p:cNvSpPr/>
            <p:nvPr/>
          </p:nvSpPr>
          <p:spPr>
            <a:xfrm>
              <a:off x="8237916" y="4296053"/>
              <a:ext cx="82851" cy="70892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5" name="Google Shape;3152;p78">
              <a:extLst>
                <a:ext uri="{FF2B5EF4-FFF2-40B4-BE49-F238E27FC236}">
                  <a16:creationId xmlns:a16="http://schemas.microsoft.com/office/drawing/2014/main" id="{CBD0338F-A3ED-F98F-2BAF-26F8A35F76D4}"/>
                </a:ext>
              </a:extLst>
            </p:cNvPr>
            <p:cNvSpPr/>
            <p:nvPr/>
          </p:nvSpPr>
          <p:spPr>
            <a:xfrm>
              <a:off x="8237916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6" name="Google Shape;3153;p78">
              <a:extLst>
                <a:ext uri="{FF2B5EF4-FFF2-40B4-BE49-F238E27FC236}">
                  <a16:creationId xmlns:a16="http://schemas.microsoft.com/office/drawing/2014/main" id="{79B295C6-22B9-B50D-DB07-52E2FA2D9D25}"/>
                </a:ext>
              </a:extLst>
            </p:cNvPr>
            <p:cNvSpPr/>
            <p:nvPr/>
          </p:nvSpPr>
          <p:spPr>
            <a:xfrm>
              <a:off x="8136661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7" name="Google Shape;3154;p78">
              <a:extLst>
                <a:ext uri="{FF2B5EF4-FFF2-40B4-BE49-F238E27FC236}">
                  <a16:creationId xmlns:a16="http://schemas.microsoft.com/office/drawing/2014/main" id="{114FEBBB-D5EF-8AD9-D466-9D9213F3FA94}"/>
                </a:ext>
              </a:extLst>
            </p:cNvPr>
            <p:cNvSpPr/>
            <p:nvPr/>
          </p:nvSpPr>
          <p:spPr>
            <a:xfrm>
              <a:off x="8136661" y="4093510"/>
              <a:ext cx="82851" cy="71091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8" name="Google Shape;3155;p78">
              <a:extLst>
                <a:ext uri="{FF2B5EF4-FFF2-40B4-BE49-F238E27FC236}">
                  <a16:creationId xmlns:a16="http://schemas.microsoft.com/office/drawing/2014/main" id="{FF05B8D5-8EB0-F900-822B-79643AF31B68}"/>
                </a:ext>
              </a:extLst>
            </p:cNvPr>
            <p:cNvSpPr/>
            <p:nvPr/>
          </p:nvSpPr>
          <p:spPr>
            <a:xfrm>
              <a:off x="8339205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9" name="Google Shape;3156;p78">
              <a:extLst>
                <a:ext uri="{FF2B5EF4-FFF2-40B4-BE49-F238E27FC236}">
                  <a16:creationId xmlns:a16="http://schemas.microsoft.com/office/drawing/2014/main" id="{80CABB91-ACC4-34D7-A2C8-DE16B508BB33}"/>
                </a:ext>
              </a:extLst>
            </p:cNvPr>
            <p:cNvSpPr/>
            <p:nvPr/>
          </p:nvSpPr>
          <p:spPr>
            <a:xfrm>
              <a:off x="8238116" y="399252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0" name="Google Shape;3157;p78">
              <a:extLst>
                <a:ext uri="{FF2B5EF4-FFF2-40B4-BE49-F238E27FC236}">
                  <a16:creationId xmlns:a16="http://schemas.microsoft.com/office/drawing/2014/main" id="{FFB45D0B-4C93-87C5-F97E-7954B30E7776}"/>
                </a:ext>
              </a:extLst>
            </p:cNvPr>
            <p:cNvSpPr/>
            <p:nvPr/>
          </p:nvSpPr>
          <p:spPr>
            <a:xfrm>
              <a:off x="8136827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1" name="Google Shape;3158;p78">
              <a:extLst>
                <a:ext uri="{FF2B5EF4-FFF2-40B4-BE49-F238E27FC236}">
                  <a16:creationId xmlns:a16="http://schemas.microsoft.com/office/drawing/2014/main" id="{339D27A2-0F0B-56A5-C38C-9FF8FF6FFC27}"/>
                </a:ext>
              </a:extLst>
            </p:cNvPr>
            <p:cNvSpPr/>
            <p:nvPr/>
          </p:nvSpPr>
          <p:spPr>
            <a:xfrm>
              <a:off x="1056605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2" name="Google Shape;3159;p78">
              <a:extLst>
                <a:ext uri="{FF2B5EF4-FFF2-40B4-BE49-F238E27FC236}">
                  <a16:creationId xmlns:a16="http://schemas.microsoft.com/office/drawing/2014/main" id="{D0315B8E-D20C-8DDE-A44D-BF4A81E4FD5B}"/>
                </a:ext>
              </a:extLst>
            </p:cNvPr>
            <p:cNvSpPr/>
            <p:nvPr/>
          </p:nvSpPr>
          <p:spPr>
            <a:xfrm>
              <a:off x="10465033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3" name="Google Shape;3160;p78">
              <a:extLst>
                <a:ext uri="{FF2B5EF4-FFF2-40B4-BE49-F238E27FC236}">
                  <a16:creationId xmlns:a16="http://schemas.microsoft.com/office/drawing/2014/main" id="{16A413D0-9BA1-0522-BAF7-1FC0CBEAEFCB}"/>
                </a:ext>
              </a:extLst>
            </p:cNvPr>
            <p:cNvSpPr/>
            <p:nvPr/>
          </p:nvSpPr>
          <p:spPr>
            <a:xfrm>
              <a:off x="10465033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4" name="Google Shape;3161;p78">
              <a:extLst>
                <a:ext uri="{FF2B5EF4-FFF2-40B4-BE49-F238E27FC236}">
                  <a16:creationId xmlns:a16="http://schemas.microsoft.com/office/drawing/2014/main" id="{D3149EBD-EAFC-7F48-722F-C8449254766C}"/>
                </a:ext>
              </a:extLst>
            </p:cNvPr>
            <p:cNvSpPr/>
            <p:nvPr/>
          </p:nvSpPr>
          <p:spPr>
            <a:xfrm>
              <a:off x="1036377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5" name="Google Shape;3162;p78">
              <a:extLst>
                <a:ext uri="{FF2B5EF4-FFF2-40B4-BE49-F238E27FC236}">
                  <a16:creationId xmlns:a16="http://schemas.microsoft.com/office/drawing/2014/main" id="{0EC42C11-6998-5808-531C-547CB1C0388C}"/>
                </a:ext>
              </a:extLst>
            </p:cNvPr>
            <p:cNvSpPr/>
            <p:nvPr/>
          </p:nvSpPr>
          <p:spPr>
            <a:xfrm>
              <a:off x="1036377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6" name="Google Shape;3163;p78">
              <a:extLst>
                <a:ext uri="{FF2B5EF4-FFF2-40B4-BE49-F238E27FC236}">
                  <a16:creationId xmlns:a16="http://schemas.microsoft.com/office/drawing/2014/main" id="{83CC040B-8F66-CC07-D616-C78E6E94F702}"/>
                </a:ext>
              </a:extLst>
            </p:cNvPr>
            <p:cNvSpPr/>
            <p:nvPr/>
          </p:nvSpPr>
          <p:spPr>
            <a:xfrm>
              <a:off x="10262489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7" name="Google Shape;3164;p78">
              <a:extLst>
                <a:ext uri="{FF2B5EF4-FFF2-40B4-BE49-F238E27FC236}">
                  <a16:creationId xmlns:a16="http://schemas.microsoft.com/office/drawing/2014/main" id="{7B7C1299-714D-6031-4D4B-1DEE4545355E}"/>
                </a:ext>
              </a:extLst>
            </p:cNvPr>
            <p:cNvSpPr/>
            <p:nvPr/>
          </p:nvSpPr>
          <p:spPr>
            <a:xfrm>
              <a:off x="10262489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8" name="Google Shape;3165;p78">
              <a:extLst>
                <a:ext uri="{FF2B5EF4-FFF2-40B4-BE49-F238E27FC236}">
                  <a16:creationId xmlns:a16="http://schemas.microsoft.com/office/drawing/2014/main" id="{6E2BFDD0-A9AF-A1B7-3D9F-E0C59EA4B474}"/>
                </a:ext>
              </a:extLst>
            </p:cNvPr>
            <p:cNvSpPr/>
            <p:nvPr/>
          </p:nvSpPr>
          <p:spPr>
            <a:xfrm>
              <a:off x="10161234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9" name="Google Shape;3166;p78">
              <a:extLst>
                <a:ext uri="{FF2B5EF4-FFF2-40B4-BE49-F238E27FC236}">
                  <a16:creationId xmlns:a16="http://schemas.microsoft.com/office/drawing/2014/main" id="{4552E48E-8DD0-72CF-C782-CE973CB6F668}"/>
                </a:ext>
              </a:extLst>
            </p:cNvPr>
            <p:cNvSpPr/>
            <p:nvPr/>
          </p:nvSpPr>
          <p:spPr>
            <a:xfrm>
              <a:off x="10161234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0" name="Google Shape;3167;p78">
              <a:extLst>
                <a:ext uri="{FF2B5EF4-FFF2-40B4-BE49-F238E27FC236}">
                  <a16:creationId xmlns:a16="http://schemas.microsoft.com/office/drawing/2014/main" id="{5A6801F0-D250-8C0E-743C-29033E1882A4}"/>
                </a:ext>
              </a:extLst>
            </p:cNvPr>
            <p:cNvSpPr/>
            <p:nvPr/>
          </p:nvSpPr>
          <p:spPr>
            <a:xfrm>
              <a:off x="1006021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1" name="Google Shape;3168;p78">
              <a:extLst>
                <a:ext uri="{FF2B5EF4-FFF2-40B4-BE49-F238E27FC236}">
                  <a16:creationId xmlns:a16="http://schemas.microsoft.com/office/drawing/2014/main" id="{BD55ECEA-46C4-4409-80A7-6F225C5DE0DB}"/>
                </a:ext>
              </a:extLst>
            </p:cNvPr>
            <p:cNvSpPr/>
            <p:nvPr/>
          </p:nvSpPr>
          <p:spPr>
            <a:xfrm>
              <a:off x="1006021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2" name="Google Shape;3169;p78">
              <a:extLst>
                <a:ext uri="{FF2B5EF4-FFF2-40B4-BE49-F238E27FC236}">
                  <a16:creationId xmlns:a16="http://schemas.microsoft.com/office/drawing/2014/main" id="{9173C310-AFDE-0368-EFE7-96275F65BD26}"/>
                </a:ext>
              </a:extLst>
            </p:cNvPr>
            <p:cNvSpPr/>
            <p:nvPr/>
          </p:nvSpPr>
          <p:spPr>
            <a:xfrm>
              <a:off x="1006021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3" name="Google Shape;3170;p78">
              <a:extLst>
                <a:ext uri="{FF2B5EF4-FFF2-40B4-BE49-F238E27FC236}">
                  <a16:creationId xmlns:a16="http://schemas.microsoft.com/office/drawing/2014/main" id="{ED394977-094E-B49F-09B0-0C40E19E8FFF}"/>
                </a:ext>
              </a:extLst>
            </p:cNvPr>
            <p:cNvSpPr/>
            <p:nvPr/>
          </p:nvSpPr>
          <p:spPr>
            <a:xfrm>
              <a:off x="1006021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4" name="Google Shape;3171;p78">
              <a:extLst>
                <a:ext uri="{FF2B5EF4-FFF2-40B4-BE49-F238E27FC236}">
                  <a16:creationId xmlns:a16="http://schemas.microsoft.com/office/drawing/2014/main" id="{54344904-6D2F-07D4-3FD1-5DA0FD29C214}"/>
                </a:ext>
              </a:extLst>
            </p:cNvPr>
            <p:cNvSpPr/>
            <p:nvPr/>
          </p:nvSpPr>
          <p:spPr>
            <a:xfrm>
              <a:off x="995895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5" name="Google Shape;3172;p78">
              <a:extLst>
                <a:ext uri="{FF2B5EF4-FFF2-40B4-BE49-F238E27FC236}">
                  <a16:creationId xmlns:a16="http://schemas.microsoft.com/office/drawing/2014/main" id="{1190D19A-9F1F-3ACD-333D-4F516E6F78AD}"/>
                </a:ext>
              </a:extLst>
            </p:cNvPr>
            <p:cNvSpPr/>
            <p:nvPr/>
          </p:nvSpPr>
          <p:spPr>
            <a:xfrm>
              <a:off x="995895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6" name="Google Shape;3173;p78">
              <a:extLst>
                <a:ext uri="{FF2B5EF4-FFF2-40B4-BE49-F238E27FC236}">
                  <a16:creationId xmlns:a16="http://schemas.microsoft.com/office/drawing/2014/main" id="{860883DE-5F2A-2A34-7585-C862A80D89BD}"/>
                </a:ext>
              </a:extLst>
            </p:cNvPr>
            <p:cNvSpPr/>
            <p:nvPr/>
          </p:nvSpPr>
          <p:spPr>
            <a:xfrm>
              <a:off x="995895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7" name="Google Shape;3174;p78">
              <a:extLst>
                <a:ext uri="{FF2B5EF4-FFF2-40B4-BE49-F238E27FC236}">
                  <a16:creationId xmlns:a16="http://schemas.microsoft.com/office/drawing/2014/main" id="{96BDB0F1-BC90-9C44-EAAB-70FB53FF7D15}"/>
                </a:ext>
              </a:extLst>
            </p:cNvPr>
            <p:cNvSpPr/>
            <p:nvPr/>
          </p:nvSpPr>
          <p:spPr>
            <a:xfrm>
              <a:off x="995895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8" name="Google Shape;3175;p78">
              <a:extLst>
                <a:ext uri="{FF2B5EF4-FFF2-40B4-BE49-F238E27FC236}">
                  <a16:creationId xmlns:a16="http://schemas.microsoft.com/office/drawing/2014/main" id="{001E7BBF-C226-60D1-4782-529EB08DE808}"/>
                </a:ext>
              </a:extLst>
            </p:cNvPr>
            <p:cNvSpPr/>
            <p:nvPr/>
          </p:nvSpPr>
          <p:spPr>
            <a:xfrm>
              <a:off x="985740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9" name="Google Shape;3176;p78">
              <a:extLst>
                <a:ext uri="{FF2B5EF4-FFF2-40B4-BE49-F238E27FC236}">
                  <a16:creationId xmlns:a16="http://schemas.microsoft.com/office/drawing/2014/main" id="{19268241-2DDF-71B2-9A2C-DE6B05734261}"/>
                </a:ext>
              </a:extLst>
            </p:cNvPr>
            <p:cNvSpPr/>
            <p:nvPr/>
          </p:nvSpPr>
          <p:spPr>
            <a:xfrm>
              <a:off x="985740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0" name="Google Shape;3177;p78">
              <a:extLst>
                <a:ext uri="{FF2B5EF4-FFF2-40B4-BE49-F238E27FC236}">
                  <a16:creationId xmlns:a16="http://schemas.microsoft.com/office/drawing/2014/main" id="{2477E091-4AC6-9964-D10E-37F4FBDFA363}"/>
                </a:ext>
              </a:extLst>
            </p:cNvPr>
            <p:cNvSpPr/>
            <p:nvPr/>
          </p:nvSpPr>
          <p:spPr>
            <a:xfrm>
              <a:off x="985740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1" name="Google Shape;3178;p78">
              <a:extLst>
                <a:ext uri="{FF2B5EF4-FFF2-40B4-BE49-F238E27FC236}">
                  <a16:creationId xmlns:a16="http://schemas.microsoft.com/office/drawing/2014/main" id="{6DC9AAE5-C8D4-8FCB-8BF1-858B331BC16F}"/>
                </a:ext>
              </a:extLst>
            </p:cNvPr>
            <p:cNvSpPr/>
            <p:nvPr/>
          </p:nvSpPr>
          <p:spPr>
            <a:xfrm>
              <a:off x="985740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2" name="Google Shape;3179;p78">
              <a:extLst>
                <a:ext uri="{FF2B5EF4-FFF2-40B4-BE49-F238E27FC236}">
                  <a16:creationId xmlns:a16="http://schemas.microsoft.com/office/drawing/2014/main" id="{CDD3C724-8747-29C1-F5D1-343BBF979BB5}"/>
                </a:ext>
              </a:extLst>
            </p:cNvPr>
            <p:cNvSpPr/>
            <p:nvPr/>
          </p:nvSpPr>
          <p:spPr>
            <a:xfrm>
              <a:off x="9756412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3" name="Google Shape;3180;p78">
              <a:extLst>
                <a:ext uri="{FF2B5EF4-FFF2-40B4-BE49-F238E27FC236}">
                  <a16:creationId xmlns:a16="http://schemas.microsoft.com/office/drawing/2014/main" id="{A657ACE1-05A2-FCF6-C689-EDA4093F1E1B}"/>
                </a:ext>
              </a:extLst>
            </p:cNvPr>
            <p:cNvSpPr/>
            <p:nvPr/>
          </p:nvSpPr>
          <p:spPr>
            <a:xfrm>
              <a:off x="9756412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4" name="Google Shape;3181;p78">
              <a:extLst>
                <a:ext uri="{FF2B5EF4-FFF2-40B4-BE49-F238E27FC236}">
                  <a16:creationId xmlns:a16="http://schemas.microsoft.com/office/drawing/2014/main" id="{52719E18-D525-83C6-B42F-CA66B27CA958}"/>
                </a:ext>
              </a:extLst>
            </p:cNvPr>
            <p:cNvSpPr/>
            <p:nvPr/>
          </p:nvSpPr>
          <p:spPr>
            <a:xfrm>
              <a:off x="9756412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5" name="Google Shape;3182;p78">
              <a:extLst>
                <a:ext uri="{FF2B5EF4-FFF2-40B4-BE49-F238E27FC236}">
                  <a16:creationId xmlns:a16="http://schemas.microsoft.com/office/drawing/2014/main" id="{FAB80A44-6BF0-D6D7-63D7-D8CD2421D23B}"/>
                </a:ext>
              </a:extLst>
            </p:cNvPr>
            <p:cNvSpPr/>
            <p:nvPr/>
          </p:nvSpPr>
          <p:spPr>
            <a:xfrm>
              <a:off x="9756412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6" name="Google Shape;3183;p78">
              <a:extLst>
                <a:ext uri="{FF2B5EF4-FFF2-40B4-BE49-F238E27FC236}">
                  <a16:creationId xmlns:a16="http://schemas.microsoft.com/office/drawing/2014/main" id="{C80EAADE-496A-51D2-A1F0-96936274F64C}"/>
                </a:ext>
              </a:extLst>
            </p:cNvPr>
            <p:cNvSpPr/>
            <p:nvPr/>
          </p:nvSpPr>
          <p:spPr>
            <a:xfrm>
              <a:off x="9756412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7" name="Google Shape;3184;p78">
              <a:extLst>
                <a:ext uri="{FF2B5EF4-FFF2-40B4-BE49-F238E27FC236}">
                  <a16:creationId xmlns:a16="http://schemas.microsoft.com/office/drawing/2014/main" id="{00C26E6F-92EB-AD49-FC2D-BA26F45EA8A2}"/>
                </a:ext>
              </a:extLst>
            </p:cNvPr>
            <p:cNvSpPr/>
            <p:nvPr/>
          </p:nvSpPr>
          <p:spPr>
            <a:xfrm>
              <a:off x="9655124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8" name="Google Shape;3185;p78">
              <a:extLst>
                <a:ext uri="{FF2B5EF4-FFF2-40B4-BE49-F238E27FC236}">
                  <a16:creationId xmlns:a16="http://schemas.microsoft.com/office/drawing/2014/main" id="{3ABB9481-E5B3-860B-9CD6-C8DB0E37DF42}"/>
                </a:ext>
              </a:extLst>
            </p:cNvPr>
            <p:cNvSpPr/>
            <p:nvPr/>
          </p:nvSpPr>
          <p:spPr>
            <a:xfrm>
              <a:off x="965512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9" name="Google Shape;3186;p78">
              <a:extLst>
                <a:ext uri="{FF2B5EF4-FFF2-40B4-BE49-F238E27FC236}">
                  <a16:creationId xmlns:a16="http://schemas.microsoft.com/office/drawing/2014/main" id="{BBCCCA9A-C9AB-9F14-42A7-8562696D5EEB}"/>
                </a:ext>
              </a:extLst>
            </p:cNvPr>
            <p:cNvSpPr/>
            <p:nvPr/>
          </p:nvSpPr>
          <p:spPr>
            <a:xfrm>
              <a:off x="9553869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0" name="Google Shape;3187;p78">
              <a:extLst>
                <a:ext uri="{FF2B5EF4-FFF2-40B4-BE49-F238E27FC236}">
                  <a16:creationId xmlns:a16="http://schemas.microsoft.com/office/drawing/2014/main" id="{C97296C5-C07B-BEE3-620A-4C85562FDE25}"/>
                </a:ext>
              </a:extLst>
            </p:cNvPr>
            <p:cNvSpPr/>
            <p:nvPr/>
          </p:nvSpPr>
          <p:spPr>
            <a:xfrm>
              <a:off x="9553869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1" name="Google Shape;3188;p78">
              <a:extLst>
                <a:ext uri="{FF2B5EF4-FFF2-40B4-BE49-F238E27FC236}">
                  <a16:creationId xmlns:a16="http://schemas.microsoft.com/office/drawing/2014/main" id="{032204D1-41DD-FDA1-E7F3-14A2FA7E5B98}"/>
                </a:ext>
              </a:extLst>
            </p:cNvPr>
            <p:cNvSpPr/>
            <p:nvPr/>
          </p:nvSpPr>
          <p:spPr>
            <a:xfrm>
              <a:off x="9553869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2" name="Google Shape;3189;p78">
              <a:extLst>
                <a:ext uri="{FF2B5EF4-FFF2-40B4-BE49-F238E27FC236}">
                  <a16:creationId xmlns:a16="http://schemas.microsoft.com/office/drawing/2014/main" id="{C0D37D15-7581-134E-7750-59E3B7578C06}"/>
                </a:ext>
              </a:extLst>
            </p:cNvPr>
            <p:cNvSpPr/>
            <p:nvPr/>
          </p:nvSpPr>
          <p:spPr>
            <a:xfrm>
              <a:off x="9452580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3" name="Google Shape;3190;p78">
              <a:extLst>
                <a:ext uri="{FF2B5EF4-FFF2-40B4-BE49-F238E27FC236}">
                  <a16:creationId xmlns:a16="http://schemas.microsoft.com/office/drawing/2014/main" id="{E0057EB3-5836-7B10-D994-1E01503564CA}"/>
                </a:ext>
              </a:extLst>
            </p:cNvPr>
            <p:cNvSpPr/>
            <p:nvPr/>
          </p:nvSpPr>
          <p:spPr>
            <a:xfrm>
              <a:off x="9452580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4" name="Google Shape;3191;p78">
              <a:extLst>
                <a:ext uri="{FF2B5EF4-FFF2-40B4-BE49-F238E27FC236}">
                  <a16:creationId xmlns:a16="http://schemas.microsoft.com/office/drawing/2014/main" id="{E27CC749-02C8-31D1-AA19-464D5DBF2349}"/>
                </a:ext>
              </a:extLst>
            </p:cNvPr>
            <p:cNvSpPr/>
            <p:nvPr/>
          </p:nvSpPr>
          <p:spPr>
            <a:xfrm>
              <a:off x="935129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5" name="Google Shape;3192;p78">
              <a:extLst>
                <a:ext uri="{FF2B5EF4-FFF2-40B4-BE49-F238E27FC236}">
                  <a16:creationId xmlns:a16="http://schemas.microsoft.com/office/drawing/2014/main" id="{DCB1E686-E6CF-E121-AEB8-D3CE707A678A}"/>
                </a:ext>
              </a:extLst>
            </p:cNvPr>
            <p:cNvSpPr/>
            <p:nvPr/>
          </p:nvSpPr>
          <p:spPr>
            <a:xfrm>
              <a:off x="9351292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6" name="Google Shape;3193;p78">
              <a:extLst>
                <a:ext uri="{FF2B5EF4-FFF2-40B4-BE49-F238E27FC236}">
                  <a16:creationId xmlns:a16="http://schemas.microsoft.com/office/drawing/2014/main" id="{619D69BA-53D2-D86E-7CE0-4082F0D93C20}"/>
                </a:ext>
              </a:extLst>
            </p:cNvPr>
            <p:cNvSpPr/>
            <p:nvPr/>
          </p:nvSpPr>
          <p:spPr>
            <a:xfrm>
              <a:off x="935129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7" name="Google Shape;3194;p78">
              <a:extLst>
                <a:ext uri="{FF2B5EF4-FFF2-40B4-BE49-F238E27FC236}">
                  <a16:creationId xmlns:a16="http://schemas.microsoft.com/office/drawing/2014/main" id="{9EFDB328-47B3-97FA-5BA0-9BE72CD77D02}"/>
                </a:ext>
              </a:extLst>
            </p:cNvPr>
            <p:cNvSpPr/>
            <p:nvPr/>
          </p:nvSpPr>
          <p:spPr>
            <a:xfrm>
              <a:off x="935129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8" name="Google Shape;3195;p78">
              <a:extLst>
                <a:ext uri="{FF2B5EF4-FFF2-40B4-BE49-F238E27FC236}">
                  <a16:creationId xmlns:a16="http://schemas.microsoft.com/office/drawing/2014/main" id="{E3731F70-1A0B-B74E-AE20-01DB52682A96}"/>
                </a:ext>
              </a:extLst>
            </p:cNvPr>
            <p:cNvSpPr/>
            <p:nvPr/>
          </p:nvSpPr>
          <p:spPr>
            <a:xfrm>
              <a:off x="935129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9" name="Google Shape;3196;p78">
              <a:extLst>
                <a:ext uri="{FF2B5EF4-FFF2-40B4-BE49-F238E27FC236}">
                  <a16:creationId xmlns:a16="http://schemas.microsoft.com/office/drawing/2014/main" id="{D0F071B6-C1C1-D495-5B58-0E63DCEA5C6C}"/>
                </a:ext>
              </a:extLst>
            </p:cNvPr>
            <p:cNvSpPr/>
            <p:nvPr/>
          </p:nvSpPr>
          <p:spPr>
            <a:xfrm>
              <a:off x="935129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0" name="Google Shape;3197;p78">
              <a:extLst>
                <a:ext uri="{FF2B5EF4-FFF2-40B4-BE49-F238E27FC236}">
                  <a16:creationId xmlns:a16="http://schemas.microsoft.com/office/drawing/2014/main" id="{EB18CE4C-32A3-A778-448F-7380B12DF19E}"/>
                </a:ext>
              </a:extLst>
            </p:cNvPr>
            <p:cNvSpPr/>
            <p:nvPr/>
          </p:nvSpPr>
          <p:spPr>
            <a:xfrm>
              <a:off x="9351292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1" name="Google Shape;3198;p78">
              <a:extLst>
                <a:ext uri="{FF2B5EF4-FFF2-40B4-BE49-F238E27FC236}">
                  <a16:creationId xmlns:a16="http://schemas.microsoft.com/office/drawing/2014/main" id="{3D79FC2B-3F79-6EA7-90AB-9EE0786A5666}"/>
                </a:ext>
              </a:extLst>
            </p:cNvPr>
            <p:cNvSpPr/>
            <p:nvPr/>
          </p:nvSpPr>
          <p:spPr>
            <a:xfrm>
              <a:off x="925030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2" name="Google Shape;3199;p78">
              <a:extLst>
                <a:ext uri="{FF2B5EF4-FFF2-40B4-BE49-F238E27FC236}">
                  <a16:creationId xmlns:a16="http://schemas.microsoft.com/office/drawing/2014/main" id="{C8540A11-7539-BF78-E521-F34CDD13A813}"/>
                </a:ext>
              </a:extLst>
            </p:cNvPr>
            <p:cNvSpPr/>
            <p:nvPr/>
          </p:nvSpPr>
          <p:spPr>
            <a:xfrm>
              <a:off x="925030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3" name="Google Shape;3200;p78">
              <a:extLst>
                <a:ext uri="{FF2B5EF4-FFF2-40B4-BE49-F238E27FC236}">
                  <a16:creationId xmlns:a16="http://schemas.microsoft.com/office/drawing/2014/main" id="{5009A092-6830-2A23-C00E-95E0BD53C178}"/>
                </a:ext>
              </a:extLst>
            </p:cNvPr>
            <p:cNvSpPr/>
            <p:nvPr/>
          </p:nvSpPr>
          <p:spPr>
            <a:xfrm>
              <a:off x="925030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4" name="Google Shape;3201;p78">
              <a:extLst>
                <a:ext uri="{FF2B5EF4-FFF2-40B4-BE49-F238E27FC236}">
                  <a16:creationId xmlns:a16="http://schemas.microsoft.com/office/drawing/2014/main" id="{05E3FF17-649A-42AF-CA0A-01380B55D97B}"/>
                </a:ext>
              </a:extLst>
            </p:cNvPr>
            <p:cNvSpPr/>
            <p:nvPr/>
          </p:nvSpPr>
          <p:spPr>
            <a:xfrm>
              <a:off x="925030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5" name="Google Shape;3202;p78">
              <a:extLst>
                <a:ext uri="{FF2B5EF4-FFF2-40B4-BE49-F238E27FC236}">
                  <a16:creationId xmlns:a16="http://schemas.microsoft.com/office/drawing/2014/main" id="{955D6D80-A659-6AA4-1693-EDF3F721FCAC}"/>
                </a:ext>
              </a:extLst>
            </p:cNvPr>
            <p:cNvSpPr/>
            <p:nvPr/>
          </p:nvSpPr>
          <p:spPr>
            <a:xfrm>
              <a:off x="925030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6" name="Google Shape;3203;p78">
              <a:extLst>
                <a:ext uri="{FF2B5EF4-FFF2-40B4-BE49-F238E27FC236}">
                  <a16:creationId xmlns:a16="http://schemas.microsoft.com/office/drawing/2014/main" id="{3B444B63-B075-3DA2-BF72-2DFA17E1C7C6}"/>
                </a:ext>
              </a:extLst>
            </p:cNvPr>
            <p:cNvSpPr/>
            <p:nvPr/>
          </p:nvSpPr>
          <p:spPr>
            <a:xfrm>
              <a:off x="925030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7" name="Google Shape;3204;p78">
              <a:extLst>
                <a:ext uri="{FF2B5EF4-FFF2-40B4-BE49-F238E27FC236}">
                  <a16:creationId xmlns:a16="http://schemas.microsoft.com/office/drawing/2014/main" id="{C48FBA19-2CA5-57F1-69F7-20EE52C506A6}"/>
                </a:ext>
              </a:extLst>
            </p:cNvPr>
            <p:cNvSpPr/>
            <p:nvPr/>
          </p:nvSpPr>
          <p:spPr>
            <a:xfrm>
              <a:off x="925030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8" name="Google Shape;3205;p78">
              <a:extLst>
                <a:ext uri="{FF2B5EF4-FFF2-40B4-BE49-F238E27FC236}">
                  <a16:creationId xmlns:a16="http://schemas.microsoft.com/office/drawing/2014/main" id="{541045E3-C840-22D0-2D20-139E02B27C53}"/>
                </a:ext>
              </a:extLst>
            </p:cNvPr>
            <p:cNvSpPr/>
            <p:nvPr/>
          </p:nvSpPr>
          <p:spPr>
            <a:xfrm>
              <a:off x="9149047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9" name="Google Shape;3206;p78">
              <a:extLst>
                <a:ext uri="{FF2B5EF4-FFF2-40B4-BE49-F238E27FC236}">
                  <a16:creationId xmlns:a16="http://schemas.microsoft.com/office/drawing/2014/main" id="{B6CC9D83-E35E-995B-5340-7ADC88C72898}"/>
                </a:ext>
              </a:extLst>
            </p:cNvPr>
            <p:cNvSpPr/>
            <p:nvPr/>
          </p:nvSpPr>
          <p:spPr>
            <a:xfrm>
              <a:off x="9149047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0" name="Google Shape;3207;p78">
              <a:extLst>
                <a:ext uri="{FF2B5EF4-FFF2-40B4-BE49-F238E27FC236}">
                  <a16:creationId xmlns:a16="http://schemas.microsoft.com/office/drawing/2014/main" id="{C820956F-CF57-E020-6F7C-9EA0CA18A8FE}"/>
                </a:ext>
              </a:extLst>
            </p:cNvPr>
            <p:cNvSpPr/>
            <p:nvPr/>
          </p:nvSpPr>
          <p:spPr>
            <a:xfrm>
              <a:off x="914904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1" name="Google Shape;3208;p78">
              <a:extLst>
                <a:ext uri="{FF2B5EF4-FFF2-40B4-BE49-F238E27FC236}">
                  <a16:creationId xmlns:a16="http://schemas.microsoft.com/office/drawing/2014/main" id="{B8CE0A44-3D43-E3AD-71E4-7D48CE79816D}"/>
                </a:ext>
              </a:extLst>
            </p:cNvPr>
            <p:cNvSpPr/>
            <p:nvPr/>
          </p:nvSpPr>
          <p:spPr>
            <a:xfrm>
              <a:off x="914904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2" name="Google Shape;3209;p78">
              <a:extLst>
                <a:ext uri="{FF2B5EF4-FFF2-40B4-BE49-F238E27FC236}">
                  <a16:creationId xmlns:a16="http://schemas.microsoft.com/office/drawing/2014/main" id="{378F0B0A-39DB-A1DA-E158-281821AC7F7A}"/>
                </a:ext>
              </a:extLst>
            </p:cNvPr>
            <p:cNvSpPr/>
            <p:nvPr/>
          </p:nvSpPr>
          <p:spPr>
            <a:xfrm>
              <a:off x="9149047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3" name="Google Shape;3210;p78">
              <a:extLst>
                <a:ext uri="{FF2B5EF4-FFF2-40B4-BE49-F238E27FC236}">
                  <a16:creationId xmlns:a16="http://schemas.microsoft.com/office/drawing/2014/main" id="{48BFB990-6E69-DE9D-1B23-ACC1B20E180D}"/>
                </a:ext>
              </a:extLst>
            </p:cNvPr>
            <p:cNvSpPr/>
            <p:nvPr/>
          </p:nvSpPr>
          <p:spPr>
            <a:xfrm>
              <a:off x="9149047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4" name="Google Shape;3211;p78">
              <a:extLst>
                <a:ext uri="{FF2B5EF4-FFF2-40B4-BE49-F238E27FC236}">
                  <a16:creationId xmlns:a16="http://schemas.microsoft.com/office/drawing/2014/main" id="{BE3CC8CB-BB8C-75A3-BF23-12ED5DE04B37}"/>
                </a:ext>
              </a:extLst>
            </p:cNvPr>
            <p:cNvSpPr/>
            <p:nvPr/>
          </p:nvSpPr>
          <p:spPr>
            <a:xfrm>
              <a:off x="9149047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5" name="Google Shape;3212;p78">
              <a:extLst>
                <a:ext uri="{FF2B5EF4-FFF2-40B4-BE49-F238E27FC236}">
                  <a16:creationId xmlns:a16="http://schemas.microsoft.com/office/drawing/2014/main" id="{818FFFCA-AD84-7A8C-FB12-E0BA95C5982A}"/>
                </a:ext>
              </a:extLst>
            </p:cNvPr>
            <p:cNvSpPr/>
            <p:nvPr/>
          </p:nvSpPr>
          <p:spPr>
            <a:xfrm>
              <a:off x="914904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6" name="Google Shape;3213;p78">
              <a:extLst>
                <a:ext uri="{FF2B5EF4-FFF2-40B4-BE49-F238E27FC236}">
                  <a16:creationId xmlns:a16="http://schemas.microsoft.com/office/drawing/2014/main" id="{CA6C555A-91D0-8248-BB7F-28854060A189}"/>
                </a:ext>
              </a:extLst>
            </p:cNvPr>
            <p:cNvSpPr/>
            <p:nvPr/>
          </p:nvSpPr>
          <p:spPr>
            <a:xfrm>
              <a:off x="9047759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7" name="Google Shape;3214;p78">
              <a:extLst>
                <a:ext uri="{FF2B5EF4-FFF2-40B4-BE49-F238E27FC236}">
                  <a16:creationId xmlns:a16="http://schemas.microsoft.com/office/drawing/2014/main" id="{30B541E0-8902-209A-F651-FED371772790}"/>
                </a:ext>
              </a:extLst>
            </p:cNvPr>
            <p:cNvSpPr/>
            <p:nvPr/>
          </p:nvSpPr>
          <p:spPr>
            <a:xfrm>
              <a:off x="9047759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8" name="Google Shape;3215;p78">
              <a:extLst>
                <a:ext uri="{FF2B5EF4-FFF2-40B4-BE49-F238E27FC236}">
                  <a16:creationId xmlns:a16="http://schemas.microsoft.com/office/drawing/2014/main" id="{AD96CEBE-183E-17BA-72C9-01E4FB3296A7}"/>
                </a:ext>
              </a:extLst>
            </p:cNvPr>
            <p:cNvSpPr/>
            <p:nvPr/>
          </p:nvSpPr>
          <p:spPr>
            <a:xfrm>
              <a:off x="9047759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9" name="Google Shape;3216;p78">
              <a:extLst>
                <a:ext uri="{FF2B5EF4-FFF2-40B4-BE49-F238E27FC236}">
                  <a16:creationId xmlns:a16="http://schemas.microsoft.com/office/drawing/2014/main" id="{40F48508-4648-9D3E-FE4A-AB0195F422E2}"/>
                </a:ext>
              </a:extLst>
            </p:cNvPr>
            <p:cNvSpPr/>
            <p:nvPr/>
          </p:nvSpPr>
          <p:spPr>
            <a:xfrm>
              <a:off x="9047759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0" name="Google Shape;3217;p78">
              <a:extLst>
                <a:ext uri="{FF2B5EF4-FFF2-40B4-BE49-F238E27FC236}">
                  <a16:creationId xmlns:a16="http://schemas.microsoft.com/office/drawing/2014/main" id="{AFB76943-CD5C-8D71-C339-CBDAF5F1FDDC}"/>
                </a:ext>
              </a:extLst>
            </p:cNvPr>
            <p:cNvSpPr/>
            <p:nvPr/>
          </p:nvSpPr>
          <p:spPr>
            <a:xfrm>
              <a:off x="8946470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1" name="Google Shape;3218;p78">
              <a:extLst>
                <a:ext uri="{FF2B5EF4-FFF2-40B4-BE49-F238E27FC236}">
                  <a16:creationId xmlns:a16="http://schemas.microsoft.com/office/drawing/2014/main" id="{D001839C-5D0E-76FC-881F-ABE26F027AEC}"/>
                </a:ext>
              </a:extLst>
            </p:cNvPr>
            <p:cNvSpPr/>
            <p:nvPr/>
          </p:nvSpPr>
          <p:spPr>
            <a:xfrm>
              <a:off x="8946470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2" name="Google Shape;3219;p78">
              <a:extLst>
                <a:ext uri="{FF2B5EF4-FFF2-40B4-BE49-F238E27FC236}">
                  <a16:creationId xmlns:a16="http://schemas.microsoft.com/office/drawing/2014/main" id="{414DC030-726A-9428-7DA7-7DBB83EEDA91}"/>
                </a:ext>
              </a:extLst>
            </p:cNvPr>
            <p:cNvSpPr/>
            <p:nvPr/>
          </p:nvSpPr>
          <p:spPr>
            <a:xfrm>
              <a:off x="8946470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3" name="Google Shape;3220;p78">
              <a:extLst>
                <a:ext uri="{FF2B5EF4-FFF2-40B4-BE49-F238E27FC236}">
                  <a16:creationId xmlns:a16="http://schemas.microsoft.com/office/drawing/2014/main" id="{061E8BCC-41E4-2364-1B2B-A0189405CE85}"/>
                </a:ext>
              </a:extLst>
            </p:cNvPr>
            <p:cNvSpPr/>
            <p:nvPr/>
          </p:nvSpPr>
          <p:spPr>
            <a:xfrm>
              <a:off x="8946470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4" name="Google Shape;3221;p78">
              <a:extLst>
                <a:ext uri="{FF2B5EF4-FFF2-40B4-BE49-F238E27FC236}">
                  <a16:creationId xmlns:a16="http://schemas.microsoft.com/office/drawing/2014/main" id="{3F414490-F0CF-2EF9-3B2C-79B94821982A}"/>
                </a:ext>
              </a:extLst>
            </p:cNvPr>
            <p:cNvSpPr/>
            <p:nvPr/>
          </p:nvSpPr>
          <p:spPr>
            <a:xfrm>
              <a:off x="8946470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5" name="Google Shape;3222;p78">
              <a:extLst>
                <a:ext uri="{FF2B5EF4-FFF2-40B4-BE49-F238E27FC236}">
                  <a16:creationId xmlns:a16="http://schemas.microsoft.com/office/drawing/2014/main" id="{4A003EFC-599D-0033-FD59-6A0F6CB22587}"/>
                </a:ext>
              </a:extLst>
            </p:cNvPr>
            <p:cNvSpPr/>
            <p:nvPr/>
          </p:nvSpPr>
          <p:spPr>
            <a:xfrm>
              <a:off x="884521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6" name="Google Shape;3223;p78">
              <a:extLst>
                <a:ext uri="{FF2B5EF4-FFF2-40B4-BE49-F238E27FC236}">
                  <a16:creationId xmlns:a16="http://schemas.microsoft.com/office/drawing/2014/main" id="{834B56B7-3203-3DAB-360C-642076553581}"/>
                </a:ext>
              </a:extLst>
            </p:cNvPr>
            <p:cNvSpPr/>
            <p:nvPr/>
          </p:nvSpPr>
          <p:spPr>
            <a:xfrm>
              <a:off x="8845215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7" name="Google Shape;3224;p78">
              <a:extLst>
                <a:ext uri="{FF2B5EF4-FFF2-40B4-BE49-F238E27FC236}">
                  <a16:creationId xmlns:a16="http://schemas.microsoft.com/office/drawing/2014/main" id="{2BD8AB56-22A3-A635-CBBA-044769A49539}"/>
                </a:ext>
              </a:extLst>
            </p:cNvPr>
            <p:cNvSpPr/>
            <p:nvPr/>
          </p:nvSpPr>
          <p:spPr>
            <a:xfrm>
              <a:off x="8744192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8" name="Google Shape;3225;p78">
              <a:extLst>
                <a:ext uri="{FF2B5EF4-FFF2-40B4-BE49-F238E27FC236}">
                  <a16:creationId xmlns:a16="http://schemas.microsoft.com/office/drawing/2014/main" id="{95152EFC-A53C-5D8E-3C79-FB00F499A816}"/>
                </a:ext>
              </a:extLst>
            </p:cNvPr>
            <p:cNvSpPr/>
            <p:nvPr/>
          </p:nvSpPr>
          <p:spPr>
            <a:xfrm>
              <a:off x="874419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9" name="Google Shape;3226;p78">
              <a:extLst>
                <a:ext uri="{FF2B5EF4-FFF2-40B4-BE49-F238E27FC236}">
                  <a16:creationId xmlns:a16="http://schemas.microsoft.com/office/drawing/2014/main" id="{A792F9E4-8975-41D9-3987-6396B688C68D}"/>
                </a:ext>
              </a:extLst>
            </p:cNvPr>
            <p:cNvSpPr/>
            <p:nvPr/>
          </p:nvSpPr>
          <p:spPr>
            <a:xfrm>
              <a:off x="874419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0" name="Google Shape;3227;p78">
              <a:extLst>
                <a:ext uri="{FF2B5EF4-FFF2-40B4-BE49-F238E27FC236}">
                  <a16:creationId xmlns:a16="http://schemas.microsoft.com/office/drawing/2014/main" id="{F042FA99-A4CC-A767-D508-4AA8073A6B7B}"/>
                </a:ext>
              </a:extLst>
            </p:cNvPr>
            <p:cNvSpPr/>
            <p:nvPr/>
          </p:nvSpPr>
          <p:spPr>
            <a:xfrm>
              <a:off x="874419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1" name="Google Shape;3228;p78">
              <a:extLst>
                <a:ext uri="{FF2B5EF4-FFF2-40B4-BE49-F238E27FC236}">
                  <a16:creationId xmlns:a16="http://schemas.microsoft.com/office/drawing/2014/main" id="{56E254BC-F351-26DD-1E27-ACCFBEDDF938}"/>
                </a:ext>
              </a:extLst>
            </p:cNvPr>
            <p:cNvSpPr/>
            <p:nvPr/>
          </p:nvSpPr>
          <p:spPr>
            <a:xfrm>
              <a:off x="874419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2" name="Google Shape;3229;p78">
              <a:extLst>
                <a:ext uri="{FF2B5EF4-FFF2-40B4-BE49-F238E27FC236}">
                  <a16:creationId xmlns:a16="http://schemas.microsoft.com/office/drawing/2014/main" id="{10C67219-5A0C-EDCD-37BD-C273BD441D70}"/>
                </a:ext>
              </a:extLst>
            </p:cNvPr>
            <p:cNvSpPr/>
            <p:nvPr/>
          </p:nvSpPr>
          <p:spPr>
            <a:xfrm>
              <a:off x="864293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3" name="Google Shape;3230;p78">
              <a:extLst>
                <a:ext uri="{FF2B5EF4-FFF2-40B4-BE49-F238E27FC236}">
                  <a16:creationId xmlns:a16="http://schemas.microsoft.com/office/drawing/2014/main" id="{09C17BC5-AFF8-6466-EF3F-C77D61BAC09B}"/>
                </a:ext>
              </a:extLst>
            </p:cNvPr>
            <p:cNvSpPr/>
            <p:nvPr/>
          </p:nvSpPr>
          <p:spPr>
            <a:xfrm>
              <a:off x="864293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4" name="Google Shape;3231;p78">
              <a:extLst>
                <a:ext uri="{FF2B5EF4-FFF2-40B4-BE49-F238E27FC236}">
                  <a16:creationId xmlns:a16="http://schemas.microsoft.com/office/drawing/2014/main" id="{7652B4E0-E7A3-4590-4395-A95D0ECF48DD}"/>
                </a:ext>
              </a:extLst>
            </p:cNvPr>
            <p:cNvSpPr/>
            <p:nvPr/>
          </p:nvSpPr>
          <p:spPr>
            <a:xfrm>
              <a:off x="8642937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5" name="Google Shape;3232;p78">
              <a:extLst>
                <a:ext uri="{FF2B5EF4-FFF2-40B4-BE49-F238E27FC236}">
                  <a16:creationId xmlns:a16="http://schemas.microsoft.com/office/drawing/2014/main" id="{7EDB4DFE-9411-F82C-4836-16CB4356EBDA}"/>
                </a:ext>
              </a:extLst>
            </p:cNvPr>
            <p:cNvSpPr/>
            <p:nvPr/>
          </p:nvSpPr>
          <p:spPr>
            <a:xfrm>
              <a:off x="864293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6" name="Google Shape;3233;p78">
              <a:extLst>
                <a:ext uri="{FF2B5EF4-FFF2-40B4-BE49-F238E27FC236}">
                  <a16:creationId xmlns:a16="http://schemas.microsoft.com/office/drawing/2014/main" id="{EF233EE3-17E0-D900-F89D-1C212497634B}"/>
                </a:ext>
              </a:extLst>
            </p:cNvPr>
            <p:cNvSpPr/>
            <p:nvPr/>
          </p:nvSpPr>
          <p:spPr>
            <a:xfrm>
              <a:off x="864293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7" name="Google Shape;3234;p78">
              <a:extLst>
                <a:ext uri="{FF2B5EF4-FFF2-40B4-BE49-F238E27FC236}">
                  <a16:creationId xmlns:a16="http://schemas.microsoft.com/office/drawing/2014/main" id="{DDB1D60E-FB31-B36A-1897-2FC5BC6F270A}"/>
                </a:ext>
              </a:extLst>
            </p:cNvPr>
            <p:cNvSpPr/>
            <p:nvPr/>
          </p:nvSpPr>
          <p:spPr>
            <a:xfrm>
              <a:off x="864293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8" name="Google Shape;3235;p78">
              <a:extLst>
                <a:ext uri="{FF2B5EF4-FFF2-40B4-BE49-F238E27FC236}">
                  <a16:creationId xmlns:a16="http://schemas.microsoft.com/office/drawing/2014/main" id="{85F2DAE3-7C3E-1B7C-88E9-3BAB0E6DAD79}"/>
                </a:ext>
              </a:extLst>
            </p:cNvPr>
            <p:cNvSpPr/>
            <p:nvPr/>
          </p:nvSpPr>
          <p:spPr>
            <a:xfrm>
              <a:off x="864293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9" name="Google Shape;3236;p78">
              <a:extLst>
                <a:ext uri="{FF2B5EF4-FFF2-40B4-BE49-F238E27FC236}">
                  <a16:creationId xmlns:a16="http://schemas.microsoft.com/office/drawing/2014/main" id="{6AD1AAAE-3B26-C089-5CD5-4EAEAFBBFBA6}"/>
                </a:ext>
              </a:extLst>
            </p:cNvPr>
            <p:cNvSpPr/>
            <p:nvPr/>
          </p:nvSpPr>
          <p:spPr>
            <a:xfrm>
              <a:off x="8541948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0" name="Google Shape;3237;p78">
              <a:extLst>
                <a:ext uri="{FF2B5EF4-FFF2-40B4-BE49-F238E27FC236}">
                  <a16:creationId xmlns:a16="http://schemas.microsoft.com/office/drawing/2014/main" id="{9034D592-F20C-9A6E-4988-26990A60F1BA}"/>
                </a:ext>
              </a:extLst>
            </p:cNvPr>
            <p:cNvSpPr/>
            <p:nvPr/>
          </p:nvSpPr>
          <p:spPr>
            <a:xfrm>
              <a:off x="8541948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1" name="Google Shape;3238;p78">
              <a:extLst>
                <a:ext uri="{FF2B5EF4-FFF2-40B4-BE49-F238E27FC236}">
                  <a16:creationId xmlns:a16="http://schemas.microsoft.com/office/drawing/2014/main" id="{A75EA475-9459-0C32-14BB-E1FC771FAFFA}"/>
                </a:ext>
              </a:extLst>
            </p:cNvPr>
            <p:cNvSpPr/>
            <p:nvPr/>
          </p:nvSpPr>
          <p:spPr>
            <a:xfrm>
              <a:off x="8541748" y="1360784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2" name="Google Shape;3239;p78">
              <a:extLst>
                <a:ext uri="{FF2B5EF4-FFF2-40B4-BE49-F238E27FC236}">
                  <a16:creationId xmlns:a16="http://schemas.microsoft.com/office/drawing/2014/main" id="{A758C61B-5539-3CBD-024A-41EDF6F11B3B}"/>
                </a:ext>
              </a:extLst>
            </p:cNvPr>
            <p:cNvSpPr/>
            <p:nvPr/>
          </p:nvSpPr>
          <p:spPr>
            <a:xfrm>
              <a:off x="8440659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3" name="Google Shape;3240;p78">
              <a:extLst>
                <a:ext uri="{FF2B5EF4-FFF2-40B4-BE49-F238E27FC236}">
                  <a16:creationId xmlns:a16="http://schemas.microsoft.com/office/drawing/2014/main" id="{9A7E6083-3E3A-4951-72F3-76FE7C20B68B}"/>
                </a:ext>
              </a:extLst>
            </p:cNvPr>
            <p:cNvSpPr/>
            <p:nvPr/>
          </p:nvSpPr>
          <p:spPr>
            <a:xfrm>
              <a:off x="8440659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4" name="Google Shape;3241;p78">
              <a:extLst>
                <a:ext uri="{FF2B5EF4-FFF2-40B4-BE49-F238E27FC236}">
                  <a16:creationId xmlns:a16="http://schemas.microsoft.com/office/drawing/2014/main" id="{6BC200E2-D76E-1CD8-AF18-2E5F26C577D4}"/>
                </a:ext>
              </a:extLst>
            </p:cNvPr>
            <p:cNvSpPr/>
            <p:nvPr/>
          </p:nvSpPr>
          <p:spPr>
            <a:xfrm>
              <a:off x="8440659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5" name="Google Shape;3242;p78">
              <a:extLst>
                <a:ext uri="{FF2B5EF4-FFF2-40B4-BE49-F238E27FC236}">
                  <a16:creationId xmlns:a16="http://schemas.microsoft.com/office/drawing/2014/main" id="{538AB30E-5929-B94D-E703-1FAD6F5EC076}"/>
                </a:ext>
              </a:extLst>
            </p:cNvPr>
            <p:cNvSpPr/>
            <p:nvPr/>
          </p:nvSpPr>
          <p:spPr>
            <a:xfrm>
              <a:off x="8440659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6" name="Google Shape;3243;p78">
              <a:extLst>
                <a:ext uri="{FF2B5EF4-FFF2-40B4-BE49-F238E27FC236}">
                  <a16:creationId xmlns:a16="http://schemas.microsoft.com/office/drawing/2014/main" id="{7FE3E816-38D1-9120-E036-D17A3968C78B}"/>
                </a:ext>
              </a:extLst>
            </p:cNvPr>
            <p:cNvSpPr/>
            <p:nvPr/>
          </p:nvSpPr>
          <p:spPr>
            <a:xfrm>
              <a:off x="8440659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7" name="Google Shape;3244;p78">
              <a:extLst>
                <a:ext uri="{FF2B5EF4-FFF2-40B4-BE49-F238E27FC236}">
                  <a16:creationId xmlns:a16="http://schemas.microsoft.com/office/drawing/2014/main" id="{7BB4B880-E174-5B88-40C2-546963842C91}"/>
                </a:ext>
              </a:extLst>
            </p:cNvPr>
            <p:cNvSpPr/>
            <p:nvPr/>
          </p:nvSpPr>
          <p:spPr>
            <a:xfrm>
              <a:off x="8440460" y="1360784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8" name="Google Shape;3245;p78">
              <a:extLst>
                <a:ext uri="{FF2B5EF4-FFF2-40B4-BE49-F238E27FC236}">
                  <a16:creationId xmlns:a16="http://schemas.microsoft.com/office/drawing/2014/main" id="{1D84E66F-A57F-4659-D4DD-8EE4D89455FD}"/>
                </a:ext>
              </a:extLst>
            </p:cNvPr>
            <p:cNvSpPr/>
            <p:nvPr/>
          </p:nvSpPr>
          <p:spPr>
            <a:xfrm>
              <a:off x="8339371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9" name="Google Shape;3246;p78">
              <a:extLst>
                <a:ext uri="{FF2B5EF4-FFF2-40B4-BE49-F238E27FC236}">
                  <a16:creationId xmlns:a16="http://schemas.microsoft.com/office/drawing/2014/main" id="{4681B4C4-1F30-580A-F293-45F005199E90}"/>
                </a:ext>
              </a:extLst>
            </p:cNvPr>
            <p:cNvSpPr/>
            <p:nvPr/>
          </p:nvSpPr>
          <p:spPr>
            <a:xfrm>
              <a:off x="8339371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0" name="Google Shape;3247;p78">
              <a:extLst>
                <a:ext uri="{FF2B5EF4-FFF2-40B4-BE49-F238E27FC236}">
                  <a16:creationId xmlns:a16="http://schemas.microsoft.com/office/drawing/2014/main" id="{F27B6A93-3B59-C2C1-8818-332095198A2D}"/>
                </a:ext>
              </a:extLst>
            </p:cNvPr>
            <p:cNvSpPr/>
            <p:nvPr/>
          </p:nvSpPr>
          <p:spPr>
            <a:xfrm>
              <a:off x="8339371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1" name="Google Shape;3248;p78">
              <a:extLst>
                <a:ext uri="{FF2B5EF4-FFF2-40B4-BE49-F238E27FC236}">
                  <a16:creationId xmlns:a16="http://schemas.microsoft.com/office/drawing/2014/main" id="{FCEAA70F-D2B0-FA8A-AF52-FBD9A1E1CF3C}"/>
                </a:ext>
              </a:extLst>
            </p:cNvPr>
            <p:cNvSpPr/>
            <p:nvPr/>
          </p:nvSpPr>
          <p:spPr>
            <a:xfrm>
              <a:off x="833937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2" name="Google Shape;3249;p78">
              <a:extLst>
                <a:ext uri="{FF2B5EF4-FFF2-40B4-BE49-F238E27FC236}">
                  <a16:creationId xmlns:a16="http://schemas.microsoft.com/office/drawing/2014/main" id="{69953F99-4489-0946-949A-E2E1F7D6A952}"/>
                </a:ext>
              </a:extLst>
            </p:cNvPr>
            <p:cNvSpPr/>
            <p:nvPr/>
          </p:nvSpPr>
          <p:spPr>
            <a:xfrm>
              <a:off x="8339371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3" name="Google Shape;3250;p78">
              <a:extLst>
                <a:ext uri="{FF2B5EF4-FFF2-40B4-BE49-F238E27FC236}">
                  <a16:creationId xmlns:a16="http://schemas.microsoft.com/office/drawing/2014/main" id="{84D5E703-2C4B-D131-EBEE-67FB6E76673E}"/>
                </a:ext>
              </a:extLst>
            </p:cNvPr>
            <p:cNvSpPr/>
            <p:nvPr/>
          </p:nvSpPr>
          <p:spPr>
            <a:xfrm>
              <a:off x="8339205" y="1360784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4" name="Google Shape;3251;p78">
              <a:extLst>
                <a:ext uri="{FF2B5EF4-FFF2-40B4-BE49-F238E27FC236}">
                  <a16:creationId xmlns:a16="http://schemas.microsoft.com/office/drawing/2014/main" id="{621CDE4F-B6B2-F504-AC77-DB981B706A62}"/>
                </a:ext>
              </a:extLst>
            </p:cNvPr>
            <p:cNvSpPr/>
            <p:nvPr/>
          </p:nvSpPr>
          <p:spPr>
            <a:xfrm>
              <a:off x="8238116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5" name="Google Shape;3252;p78">
              <a:extLst>
                <a:ext uri="{FF2B5EF4-FFF2-40B4-BE49-F238E27FC236}">
                  <a16:creationId xmlns:a16="http://schemas.microsoft.com/office/drawing/2014/main" id="{AC711DBB-52D7-8F08-C85C-90C16D610FCA}"/>
                </a:ext>
              </a:extLst>
            </p:cNvPr>
            <p:cNvSpPr/>
            <p:nvPr/>
          </p:nvSpPr>
          <p:spPr>
            <a:xfrm>
              <a:off x="8238116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6" name="Google Shape;3253;p78">
              <a:extLst>
                <a:ext uri="{FF2B5EF4-FFF2-40B4-BE49-F238E27FC236}">
                  <a16:creationId xmlns:a16="http://schemas.microsoft.com/office/drawing/2014/main" id="{1E1FB502-1562-AE68-0D65-D8CFA961D974}"/>
                </a:ext>
              </a:extLst>
            </p:cNvPr>
            <p:cNvSpPr/>
            <p:nvPr/>
          </p:nvSpPr>
          <p:spPr>
            <a:xfrm>
              <a:off x="8237916" y="1360784"/>
              <a:ext cx="82851" cy="70859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7" name="Google Shape;3254;p78">
              <a:extLst>
                <a:ext uri="{FF2B5EF4-FFF2-40B4-BE49-F238E27FC236}">
                  <a16:creationId xmlns:a16="http://schemas.microsoft.com/office/drawing/2014/main" id="{94030AC6-DF10-386D-3607-6D1CE6B156E0}"/>
                </a:ext>
              </a:extLst>
            </p:cNvPr>
            <p:cNvSpPr/>
            <p:nvPr/>
          </p:nvSpPr>
          <p:spPr>
            <a:xfrm>
              <a:off x="813682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8" name="Google Shape;3255;p78">
              <a:extLst>
                <a:ext uri="{FF2B5EF4-FFF2-40B4-BE49-F238E27FC236}">
                  <a16:creationId xmlns:a16="http://schemas.microsoft.com/office/drawing/2014/main" id="{4F7AFBB7-7E50-9B62-0177-FE1861D07D42}"/>
                </a:ext>
              </a:extLst>
            </p:cNvPr>
            <p:cNvSpPr/>
            <p:nvPr/>
          </p:nvSpPr>
          <p:spPr>
            <a:xfrm>
              <a:off x="813682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9" name="Google Shape;3256;p78">
              <a:extLst>
                <a:ext uri="{FF2B5EF4-FFF2-40B4-BE49-F238E27FC236}">
                  <a16:creationId xmlns:a16="http://schemas.microsoft.com/office/drawing/2014/main" id="{BD666151-7A92-3926-0E23-ADB4E6E96597}"/>
                </a:ext>
              </a:extLst>
            </p:cNvPr>
            <p:cNvSpPr/>
            <p:nvPr/>
          </p:nvSpPr>
          <p:spPr>
            <a:xfrm>
              <a:off x="8136661" y="1360784"/>
              <a:ext cx="82851" cy="70859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0" name="Google Shape;3257;p78">
              <a:extLst>
                <a:ext uri="{FF2B5EF4-FFF2-40B4-BE49-F238E27FC236}">
                  <a16:creationId xmlns:a16="http://schemas.microsoft.com/office/drawing/2014/main" id="{FDEAE1D8-A4BC-A478-4FA8-4C4D63301597}"/>
                </a:ext>
              </a:extLst>
            </p:cNvPr>
            <p:cNvSpPr/>
            <p:nvPr/>
          </p:nvSpPr>
          <p:spPr>
            <a:xfrm>
              <a:off x="8035572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1" name="Google Shape;3258;p78">
              <a:extLst>
                <a:ext uri="{FF2B5EF4-FFF2-40B4-BE49-F238E27FC236}">
                  <a16:creationId xmlns:a16="http://schemas.microsoft.com/office/drawing/2014/main" id="{1B2026FB-EA96-AE98-DC9E-E95FF05AFA87}"/>
                </a:ext>
              </a:extLst>
            </p:cNvPr>
            <p:cNvSpPr/>
            <p:nvPr/>
          </p:nvSpPr>
          <p:spPr>
            <a:xfrm>
              <a:off x="8035572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2" name="Google Shape;3259;p78">
              <a:extLst>
                <a:ext uri="{FF2B5EF4-FFF2-40B4-BE49-F238E27FC236}">
                  <a16:creationId xmlns:a16="http://schemas.microsoft.com/office/drawing/2014/main" id="{17A502A1-109C-9714-421E-E8A1E37AB866}"/>
                </a:ext>
              </a:extLst>
            </p:cNvPr>
            <p:cNvSpPr/>
            <p:nvPr/>
          </p:nvSpPr>
          <p:spPr>
            <a:xfrm>
              <a:off x="8035572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3" name="Google Shape;3260;p78">
              <a:extLst>
                <a:ext uri="{FF2B5EF4-FFF2-40B4-BE49-F238E27FC236}">
                  <a16:creationId xmlns:a16="http://schemas.microsoft.com/office/drawing/2014/main" id="{46903158-4660-1312-D87E-49E9BC22F02C}"/>
                </a:ext>
              </a:extLst>
            </p:cNvPr>
            <p:cNvSpPr/>
            <p:nvPr/>
          </p:nvSpPr>
          <p:spPr>
            <a:xfrm>
              <a:off x="8035572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4" name="Google Shape;3261;p78">
              <a:extLst>
                <a:ext uri="{FF2B5EF4-FFF2-40B4-BE49-F238E27FC236}">
                  <a16:creationId xmlns:a16="http://schemas.microsoft.com/office/drawing/2014/main" id="{2AED6DB0-4999-0813-5B93-9CAF035E506C}"/>
                </a:ext>
              </a:extLst>
            </p:cNvPr>
            <p:cNvSpPr/>
            <p:nvPr/>
          </p:nvSpPr>
          <p:spPr>
            <a:xfrm>
              <a:off x="7934284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5" name="Google Shape;3262;p78">
              <a:extLst>
                <a:ext uri="{FF2B5EF4-FFF2-40B4-BE49-F238E27FC236}">
                  <a16:creationId xmlns:a16="http://schemas.microsoft.com/office/drawing/2014/main" id="{90E4CEB2-B98A-D1CC-71B1-3DAC596C4BE0}"/>
                </a:ext>
              </a:extLst>
            </p:cNvPr>
            <p:cNvSpPr/>
            <p:nvPr/>
          </p:nvSpPr>
          <p:spPr>
            <a:xfrm>
              <a:off x="7934284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6" name="Google Shape;3263;p78">
              <a:extLst>
                <a:ext uri="{FF2B5EF4-FFF2-40B4-BE49-F238E27FC236}">
                  <a16:creationId xmlns:a16="http://schemas.microsoft.com/office/drawing/2014/main" id="{B09091DB-3404-C3C9-13BF-664293F35B69}"/>
                </a:ext>
              </a:extLst>
            </p:cNvPr>
            <p:cNvSpPr/>
            <p:nvPr/>
          </p:nvSpPr>
          <p:spPr>
            <a:xfrm>
              <a:off x="7833028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7" name="Google Shape;3264;p78">
              <a:extLst>
                <a:ext uri="{FF2B5EF4-FFF2-40B4-BE49-F238E27FC236}">
                  <a16:creationId xmlns:a16="http://schemas.microsoft.com/office/drawing/2014/main" id="{DF9FC220-6AF4-E034-35D7-5E8BDD5C5711}"/>
                </a:ext>
              </a:extLst>
            </p:cNvPr>
            <p:cNvSpPr/>
            <p:nvPr/>
          </p:nvSpPr>
          <p:spPr>
            <a:xfrm>
              <a:off x="7833028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8" name="Google Shape;3265;p78">
              <a:extLst>
                <a:ext uri="{FF2B5EF4-FFF2-40B4-BE49-F238E27FC236}">
                  <a16:creationId xmlns:a16="http://schemas.microsoft.com/office/drawing/2014/main" id="{DC32075D-B086-7D74-E983-6BA75B17F927}"/>
                </a:ext>
              </a:extLst>
            </p:cNvPr>
            <p:cNvSpPr/>
            <p:nvPr/>
          </p:nvSpPr>
          <p:spPr>
            <a:xfrm>
              <a:off x="7833028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9" name="Google Shape;3266;p78">
              <a:extLst>
                <a:ext uri="{FF2B5EF4-FFF2-40B4-BE49-F238E27FC236}">
                  <a16:creationId xmlns:a16="http://schemas.microsoft.com/office/drawing/2014/main" id="{B80E46E4-470E-C6FC-92F8-DB2C6BE612CC}"/>
                </a:ext>
              </a:extLst>
            </p:cNvPr>
            <p:cNvSpPr/>
            <p:nvPr/>
          </p:nvSpPr>
          <p:spPr>
            <a:xfrm>
              <a:off x="7731740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0" name="Google Shape;3267;p78">
              <a:extLst>
                <a:ext uri="{FF2B5EF4-FFF2-40B4-BE49-F238E27FC236}">
                  <a16:creationId xmlns:a16="http://schemas.microsoft.com/office/drawing/2014/main" id="{6EA87382-0C0C-6DD2-9CB3-9B9AE7960E3F}"/>
                </a:ext>
              </a:extLst>
            </p:cNvPr>
            <p:cNvSpPr/>
            <p:nvPr/>
          </p:nvSpPr>
          <p:spPr>
            <a:xfrm>
              <a:off x="7731740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1" name="Google Shape;3268;p78">
              <a:extLst>
                <a:ext uri="{FF2B5EF4-FFF2-40B4-BE49-F238E27FC236}">
                  <a16:creationId xmlns:a16="http://schemas.microsoft.com/office/drawing/2014/main" id="{5190BC94-40FA-A5A5-0EBD-88AF3C6121EF}"/>
                </a:ext>
              </a:extLst>
            </p:cNvPr>
            <p:cNvSpPr/>
            <p:nvPr/>
          </p:nvSpPr>
          <p:spPr>
            <a:xfrm>
              <a:off x="7731740" y="156302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2" name="Google Shape;3269;p78">
              <a:extLst>
                <a:ext uri="{FF2B5EF4-FFF2-40B4-BE49-F238E27FC236}">
                  <a16:creationId xmlns:a16="http://schemas.microsoft.com/office/drawing/2014/main" id="{3D50A633-5A5A-EAEE-9E55-13199B4543AF}"/>
                </a:ext>
              </a:extLst>
            </p:cNvPr>
            <p:cNvSpPr/>
            <p:nvPr/>
          </p:nvSpPr>
          <p:spPr>
            <a:xfrm>
              <a:off x="7630485" y="389123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3" name="Google Shape;3270;p78">
              <a:extLst>
                <a:ext uri="{FF2B5EF4-FFF2-40B4-BE49-F238E27FC236}">
                  <a16:creationId xmlns:a16="http://schemas.microsoft.com/office/drawing/2014/main" id="{B67BCA95-25EB-47AE-AB1D-C537EFCA0B6F}"/>
                </a:ext>
              </a:extLst>
            </p:cNvPr>
            <p:cNvSpPr/>
            <p:nvPr/>
          </p:nvSpPr>
          <p:spPr>
            <a:xfrm>
              <a:off x="7630485" y="3789977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4" name="Google Shape;3271;p78">
              <a:extLst>
                <a:ext uri="{FF2B5EF4-FFF2-40B4-BE49-F238E27FC236}">
                  <a16:creationId xmlns:a16="http://schemas.microsoft.com/office/drawing/2014/main" id="{E2D3F98D-0A17-B496-EABB-A2A70F88A775}"/>
                </a:ext>
              </a:extLst>
            </p:cNvPr>
            <p:cNvSpPr/>
            <p:nvPr/>
          </p:nvSpPr>
          <p:spPr>
            <a:xfrm>
              <a:off x="7630485" y="368868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5" name="Google Shape;3272;p78">
              <a:extLst>
                <a:ext uri="{FF2B5EF4-FFF2-40B4-BE49-F238E27FC236}">
                  <a16:creationId xmlns:a16="http://schemas.microsoft.com/office/drawing/2014/main" id="{03EB6A69-D6E0-7DFE-DDF5-279A727A4B27}"/>
                </a:ext>
              </a:extLst>
            </p:cNvPr>
            <p:cNvSpPr/>
            <p:nvPr/>
          </p:nvSpPr>
          <p:spPr>
            <a:xfrm>
              <a:off x="7630485" y="3587699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6" name="Google Shape;3273;p78">
              <a:extLst>
                <a:ext uri="{FF2B5EF4-FFF2-40B4-BE49-F238E27FC236}">
                  <a16:creationId xmlns:a16="http://schemas.microsoft.com/office/drawing/2014/main" id="{E3599EA6-CDBA-AA08-1508-2AAD22FA8E7A}"/>
                </a:ext>
              </a:extLst>
            </p:cNvPr>
            <p:cNvSpPr/>
            <p:nvPr/>
          </p:nvSpPr>
          <p:spPr>
            <a:xfrm>
              <a:off x="7630485" y="348641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7" name="Google Shape;3274;p78">
              <a:extLst>
                <a:ext uri="{FF2B5EF4-FFF2-40B4-BE49-F238E27FC236}">
                  <a16:creationId xmlns:a16="http://schemas.microsoft.com/office/drawing/2014/main" id="{C763EE88-4091-130D-10B6-AFA7ACB5FFBE}"/>
                </a:ext>
              </a:extLst>
            </p:cNvPr>
            <p:cNvSpPr/>
            <p:nvPr/>
          </p:nvSpPr>
          <p:spPr>
            <a:xfrm>
              <a:off x="7630485" y="338515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8" name="Google Shape;3275;p78">
              <a:extLst>
                <a:ext uri="{FF2B5EF4-FFF2-40B4-BE49-F238E27FC236}">
                  <a16:creationId xmlns:a16="http://schemas.microsoft.com/office/drawing/2014/main" id="{43F3BE0E-5C9C-14AE-A363-34FC343927CC}"/>
                </a:ext>
              </a:extLst>
            </p:cNvPr>
            <p:cNvSpPr/>
            <p:nvPr/>
          </p:nvSpPr>
          <p:spPr>
            <a:xfrm>
              <a:off x="7630485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9" name="Google Shape;3276;p78">
              <a:extLst>
                <a:ext uri="{FF2B5EF4-FFF2-40B4-BE49-F238E27FC236}">
                  <a16:creationId xmlns:a16="http://schemas.microsoft.com/office/drawing/2014/main" id="{666C9531-AEF9-FCB5-79C5-34C822E33DF7}"/>
                </a:ext>
              </a:extLst>
            </p:cNvPr>
            <p:cNvSpPr/>
            <p:nvPr/>
          </p:nvSpPr>
          <p:spPr>
            <a:xfrm>
              <a:off x="7630485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0" name="Google Shape;3277;p78">
              <a:extLst>
                <a:ext uri="{FF2B5EF4-FFF2-40B4-BE49-F238E27FC236}">
                  <a16:creationId xmlns:a16="http://schemas.microsoft.com/office/drawing/2014/main" id="{3F25D074-8CD3-2208-26F5-8294BE7B097A}"/>
                </a:ext>
              </a:extLst>
            </p:cNvPr>
            <p:cNvSpPr/>
            <p:nvPr/>
          </p:nvSpPr>
          <p:spPr>
            <a:xfrm>
              <a:off x="7529462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1" name="Google Shape;3278;p78">
              <a:extLst>
                <a:ext uri="{FF2B5EF4-FFF2-40B4-BE49-F238E27FC236}">
                  <a16:creationId xmlns:a16="http://schemas.microsoft.com/office/drawing/2014/main" id="{4EE609D9-DB0B-960D-A699-2A4A64C4EFBE}"/>
                </a:ext>
              </a:extLst>
            </p:cNvPr>
            <p:cNvSpPr/>
            <p:nvPr/>
          </p:nvSpPr>
          <p:spPr>
            <a:xfrm>
              <a:off x="752946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2" name="Google Shape;3279;p78">
              <a:extLst>
                <a:ext uri="{FF2B5EF4-FFF2-40B4-BE49-F238E27FC236}">
                  <a16:creationId xmlns:a16="http://schemas.microsoft.com/office/drawing/2014/main" id="{5B4097F8-E923-6733-CDFE-0AC7D3E129BE}"/>
                </a:ext>
              </a:extLst>
            </p:cNvPr>
            <p:cNvSpPr/>
            <p:nvPr/>
          </p:nvSpPr>
          <p:spPr>
            <a:xfrm>
              <a:off x="7529462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3" name="Google Shape;3280;p78">
              <a:extLst>
                <a:ext uri="{FF2B5EF4-FFF2-40B4-BE49-F238E27FC236}">
                  <a16:creationId xmlns:a16="http://schemas.microsoft.com/office/drawing/2014/main" id="{A36BC567-23DD-8406-BDB0-A4ED0BA60C9C}"/>
                </a:ext>
              </a:extLst>
            </p:cNvPr>
            <p:cNvSpPr/>
            <p:nvPr/>
          </p:nvSpPr>
          <p:spPr>
            <a:xfrm>
              <a:off x="7529462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4" name="Google Shape;3281;p78">
              <a:extLst>
                <a:ext uri="{FF2B5EF4-FFF2-40B4-BE49-F238E27FC236}">
                  <a16:creationId xmlns:a16="http://schemas.microsoft.com/office/drawing/2014/main" id="{42ACAD0D-DAE7-C469-05AB-842C566F2A40}"/>
                </a:ext>
              </a:extLst>
            </p:cNvPr>
            <p:cNvSpPr/>
            <p:nvPr/>
          </p:nvSpPr>
          <p:spPr>
            <a:xfrm>
              <a:off x="7529462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5" name="Google Shape;3282;p78">
              <a:extLst>
                <a:ext uri="{FF2B5EF4-FFF2-40B4-BE49-F238E27FC236}">
                  <a16:creationId xmlns:a16="http://schemas.microsoft.com/office/drawing/2014/main" id="{C9098F74-C2B0-9F34-C43F-105DB0877CF1}"/>
                </a:ext>
              </a:extLst>
            </p:cNvPr>
            <p:cNvSpPr/>
            <p:nvPr/>
          </p:nvSpPr>
          <p:spPr>
            <a:xfrm>
              <a:off x="7529462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6" name="Google Shape;3283;p78">
              <a:extLst>
                <a:ext uri="{FF2B5EF4-FFF2-40B4-BE49-F238E27FC236}">
                  <a16:creationId xmlns:a16="http://schemas.microsoft.com/office/drawing/2014/main" id="{71C16FA7-9D70-F9E7-A17B-5BE872DBDFC5}"/>
                </a:ext>
              </a:extLst>
            </p:cNvPr>
            <p:cNvSpPr/>
            <p:nvPr/>
          </p:nvSpPr>
          <p:spPr>
            <a:xfrm>
              <a:off x="752946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7" name="Google Shape;3284;p78">
              <a:extLst>
                <a:ext uri="{FF2B5EF4-FFF2-40B4-BE49-F238E27FC236}">
                  <a16:creationId xmlns:a16="http://schemas.microsoft.com/office/drawing/2014/main" id="{69589CD5-6A7F-EF12-1A98-C90AA3164480}"/>
                </a:ext>
              </a:extLst>
            </p:cNvPr>
            <p:cNvSpPr/>
            <p:nvPr/>
          </p:nvSpPr>
          <p:spPr>
            <a:xfrm>
              <a:off x="7428207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8" name="Google Shape;3285;p78">
              <a:extLst>
                <a:ext uri="{FF2B5EF4-FFF2-40B4-BE49-F238E27FC236}">
                  <a16:creationId xmlns:a16="http://schemas.microsoft.com/office/drawing/2014/main" id="{860E573D-68C2-1E25-9555-971E3D3B9186}"/>
                </a:ext>
              </a:extLst>
            </p:cNvPr>
            <p:cNvSpPr/>
            <p:nvPr/>
          </p:nvSpPr>
          <p:spPr>
            <a:xfrm>
              <a:off x="7428207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9" name="Google Shape;3286;p78">
              <a:extLst>
                <a:ext uri="{FF2B5EF4-FFF2-40B4-BE49-F238E27FC236}">
                  <a16:creationId xmlns:a16="http://schemas.microsoft.com/office/drawing/2014/main" id="{8991FE01-41C7-FAD1-F141-F72919BBE8CB}"/>
                </a:ext>
              </a:extLst>
            </p:cNvPr>
            <p:cNvSpPr/>
            <p:nvPr/>
          </p:nvSpPr>
          <p:spPr>
            <a:xfrm>
              <a:off x="742820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0" name="Google Shape;3287;p78">
              <a:extLst>
                <a:ext uri="{FF2B5EF4-FFF2-40B4-BE49-F238E27FC236}">
                  <a16:creationId xmlns:a16="http://schemas.microsoft.com/office/drawing/2014/main" id="{5DB910D0-349E-EA14-B81B-80AB1B261DEE}"/>
                </a:ext>
              </a:extLst>
            </p:cNvPr>
            <p:cNvSpPr/>
            <p:nvPr/>
          </p:nvSpPr>
          <p:spPr>
            <a:xfrm>
              <a:off x="742820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1" name="Google Shape;3288;p78">
              <a:extLst>
                <a:ext uri="{FF2B5EF4-FFF2-40B4-BE49-F238E27FC236}">
                  <a16:creationId xmlns:a16="http://schemas.microsoft.com/office/drawing/2014/main" id="{FDA8E6FD-6354-BA6F-1106-0D30FD06F81F}"/>
                </a:ext>
              </a:extLst>
            </p:cNvPr>
            <p:cNvSpPr/>
            <p:nvPr/>
          </p:nvSpPr>
          <p:spPr>
            <a:xfrm>
              <a:off x="742820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2" name="Google Shape;3289;p78">
              <a:extLst>
                <a:ext uri="{FF2B5EF4-FFF2-40B4-BE49-F238E27FC236}">
                  <a16:creationId xmlns:a16="http://schemas.microsoft.com/office/drawing/2014/main" id="{20A3020C-EC2F-97AB-B69A-078E2D93324C}"/>
                </a:ext>
              </a:extLst>
            </p:cNvPr>
            <p:cNvSpPr/>
            <p:nvPr/>
          </p:nvSpPr>
          <p:spPr>
            <a:xfrm>
              <a:off x="7428207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3" name="Google Shape;3290;p78">
              <a:extLst>
                <a:ext uri="{FF2B5EF4-FFF2-40B4-BE49-F238E27FC236}">
                  <a16:creationId xmlns:a16="http://schemas.microsoft.com/office/drawing/2014/main" id="{17300A70-9CC1-AC21-C094-A69F96D64DBC}"/>
                </a:ext>
              </a:extLst>
            </p:cNvPr>
            <p:cNvSpPr/>
            <p:nvPr/>
          </p:nvSpPr>
          <p:spPr>
            <a:xfrm>
              <a:off x="7326918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4" name="Google Shape;3291;p78">
              <a:extLst>
                <a:ext uri="{FF2B5EF4-FFF2-40B4-BE49-F238E27FC236}">
                  <a16:creationId xmlns:a16="http://schemas.microsoft.com/office/drawing/2014/main" id="{B6FF974A-331F-E3F3-297C-B69C1F1A1297}"/>
                </a:ext>
              </a:extLst>
            </p:cNvPr>
            <p:cNvSpPr/>
            <p:nvPr/>
          </p:nvSpPr>
          <p:spPr>
            <a:xfrm>
              <a:off x="7326918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5" name="Google Shape;3292;p78">
              <a:extLst>
                <a:ext uri="{FF2B5EF4-FFF2-40B4-BE49-F238E27FC236}">
                  <a16:creationId xmlns:a16="http://schemas.microsoft.com/office/drawing/2014/main" id="{EA89760A-8353-B83C-9C4A-12CDE83F72D6}"/>
                </a:ext>
              </a:extLst>
            </p:cNvPr>
            <p:cNvSpPr/>
            <p:nvPr/>
          </p:nvSpPr>
          <p:spPr>
            <a:xfrm>
              <a:off x="7326918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6" name="Google Shape;3293;p78">
              <a:extLst>
                <a:ext uri="{FF2B5EF4-FFF2-40B4-BE49-F238E27FC236}">
                  <a16:creationId xmlns:a16="http://schemas.microsoft.com/office/drawing/2014/main" id="{8E211B55-7B8B-F714-DD65-9058EE569333}"/>
                </a:ext>
              </a:extLst>
            </p:cNvPr>
            <p:cNvSpPr/>
            <p:nvPr/>
          </p:nvSpPr>
          <p:spPr>
            <a:xfrm>
              <a:off x="7326918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7" name="Google Shape;3294;p78">
              <a:extLst>
                <a:ext uri="{FF2B5EF4-FFF2-40B4-BE49-F238E27FC236}">
                  <a16:creationId xmlns:a16="http://schemas.microsoft.com/office/drawing/2014/main" id="{354D0907-0BBE-EB88-9F5E-372C01839AC3}"/>
                </a:ext>
              </a:extLst>
            </p:cNvPr>
            <p:cNvSpPr/>
            <p:nvPr/>
          </p:nvSpPr>
          <p:spPr>
            <a:xfrm>
              <a:off x="7225663" y="3283867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8" name="Google Shape;3295;p78">
              <a:extLst>
                <a:ext uri="{FF2B5EF4-FFF2-40B4-BE49-F238E27FC236}">
                  <a16:creationId xmlns:a16="http://schemas.microsoft.com/office/drawing/2014/main" id="{5B1B6AEE-D413-1BBE-64C3-6F82DCB36CD6}"/>
                </a:ext>
              </a:extLst>
            </p:cNvPr>
            <p:cNvSpPr/>
            <p:nvPr/>
          </p:nvSpPr>
          <p:spPr>
            <a:xfrm>
              <a:off x="7225663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9" name="Google Shape;3296;p78">
              <a:extLst>
                <a:ext uri="{FF2B5EF4-FFF2-40B4-BE49-F238E27FC236}">
                  <a16:creationId xmlns:a16="http://schemas.microsoft.com/office/drawing/2014/main" id="{36316410-1113-B0DD-9522-9B21BD4E7C5F}"/>
                </a:ext>
              </a:extLst>
            </p:cNvPr>
            <p:cNvSpPr/>
            <p:nvPr/>
          </p:nvSpPr>
          <p:spPr>
            <a:xfrm>
              <a:off x="7225663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0" name="Google Shape;3297;p78">
              <a:extLst>
                <a:ext uri="{FF2B5EF4-FFF2-40B4-BE49-F238E27FC236}">
                  <a16:creationId xmlns:a16="http://schemas.microsoft.com/office/drawing/2014/main" id="{93F75E52-ECBA-CE4D-A8B7-79A922AB188F}"/>
                </a:ext>
              </a:extLst>
            </p:cNvPr>
            <p:cNvSpPr/>
            <p:nvPr/>
          </p:nvSpPr>
          <p:spPr>
            <a:xfrm>
              <a:off x="7225663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1" name="Google Shape;3298;p78">
              <a:extLst>
                <a:ext uri="{FF2B5EF4-FFF2-40B4-BE49-F238E27FC236}">
                  <a16:creationId xmlns:a16="http://schemas.microsoft.com/office/drawing/2014/main" id="{59A7A11B-25DA-DD7D-C906-2DB17557A978}"/>
                </a:ext>
              </a:extLst>
            </p:cNvPr>
            <p:cNvSpPr/>
            <p:nvPr/>
          </p:nvSpPr>
          <p:spPr>
            <a:xfrm>
              <a:off x="7225663" y="1360784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2" name="Google Shape;3299;p78">
              <a:extLst>
                <a:ext uri="{FF2B5EF4-FFF2-40B4-BE49-F238E27FC236}">
                  <a16:creationId xmlns:a16="http://schemas.microsoft.com/office/drawing/2014/main" id="{C5AF1335-6F05-C51D-4B69-3F781ED0C0D4}"/>
                </a:ext>
              </a:extLst>
            </p:cNvPr>
            <p:cNvSpPr/>
            <p:nvPr/>
          </p:nvSpPr>
          <p:spPr>
            <a:xfrm>
              <a:off x="7225663" y="1158240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3" name="Google Shape;3300;p78">
              <a:extLst>
                <a:ext uri="{FF2B5EF4-FFF2-40B4-BE49-F238E27FC236}">
                  <a16:creationId xmlns:a16="http://schemas.microsoft.com/office/drawing/2014/main" id="{D2E62573-62EE-F7B9-DF0C-3D013C5C686B}"/>
                </a:ext>
              </a:extLst>
            </p:cNvPr>
            <p:cNvSpPr/>
            <p:nvPr/>
          </p:nvSpPr>
          <p:spPr>
            <a:xfrm>
              <a:off x="7124375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4" name="Google Shape;3301;p78">
              <a:extLst>
                <a:ext uri="{FF2B5EF4-FFF2-40B4-BE49-F238E27FC236}">
                  <a16:creationId xmlns:a16="http://schemas.microsoft.com/office/drawing/2014/main" id="{1D9B3F29-BE5E-4C05-4C82-98943F49AFE1}"/>
                </a:ext>
              </a:extLst>
            </p:cNvPr>
            <p:cNvSpPr/>
            <p:nvPr/>
          </p:nvSpPr>
          <p:spPr>
            <a:xfrm>
              <a:off x="7124375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5" name="Google Shape;3302;p78">
              <a:extLst>
                <a:ext uri="{FF2B5EF4-FFF2-40B4-BE49-F238E27FC236}">
                  <a16:creationId xmlns:a16="http://schemas.microsoft.com/office/drawing/2014/main" id="{8A0E2513-0481-55FD-90E8-9FC9B7D32457}"/>
                </a:ext>
              </a:extLst>
            </p:cNvPr>
            <p:cNvSpPr/>
            <p:nvPr/>
          </p:nvSpPr>
          <p:spPr>
            <a:xfrm>
              <a:off x="7124375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6" name="Google Shape;3303;p78">
              <a:extLst>
                <a:ext uri="{FF2B5EF4-FFF2-40B4-BE49-F238E27FC236}">
                  <a16:creationId xmlns:a16="http://schemas.microsoft.com/office/drawing/2014/main" id="{A767EB5E-CB32-4CF0-4CB8-74E222882A10}"/>
                </a:ext>
              </a:extLst>
            </p:cNvPr>
            <p:cNvSpPr/>
            <p:nvPr/>
          </p:nvSpPr>
          <p:spPr>
            <a:xfrm>
              <a:off x="7124375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7" name="Google Shape;3304;p78">
              <a:extLst>
                <a:ext uri="{FF2B5EF4-FFF2-40B4-BE49-F238E27FC236}">
                  <a16:creationId xmlns:a16="http://schemas.microsoft.com/office/drawing/2014/main" id="{F4845F10-D819-3D04-9A6B-62EF1B236F6F}"/>
                </a:ext>
              </a:extLst>
            </p:cNvPr>
            <p:cNvSpPr/>
            <p:nvPr/>
          </p:nvSpPr>
          <p:spPr>
            <a:xfrm>
              <a:off x="7124375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8" name="Google Shape;3305;p78">
              <a:extLst>
                <a:ext uri="{FF2B5EF4-FFF2-40B4-BE49-F238E27FC236}">
                  <a16:creationId xmlns:a16="http://schemas.microsoft.com/office/drawing/2014/main" id="{85F19110-83E6-29A8-2652-B95738B2D9ED}"/>
                </a:ext>
              </a:extLst>
            </p:cNvPr>
            <p:cNvSpPr/>
            <p:nvPr/>
          </p:nvSpPr>
          <p:spPr>
            <a:xfrm>
              <a:off x="7023385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9" name="Google Shape;3306;p78">
              <a:extLst>
                <a:ext uri="{FF2B5EF4-FFF2-40B4-BE49-F238E27FC236}">
                  <a16:creationId xmlns:a16="http://schemas.microsoft.com/office/drawing/2014/main" id="{18B5CADC-D7A6-ED38-BE0A-293E675FA156}"/>
                </a:ext>
              </a:extLst>
            </p:cNvPr>
            <p:cNvSpPr/>
            <p:nvPr/>
          </p:nvSpPr>
          <p:spPr>
            <a:xfrm>
              <a:off x="7023385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0" name="Google Shape;3307;p78">
              <a:extLst>
                <a:ext uri="{FF2B5EF4-FFF2-40B4-BE49-F238E27FC236}">
                  <a16:creationId xmlns:a16="http://schemas.microsoft.com/office/drawing/2014/main" id="{DA5A1074-CAAC-EEB5-B8F5-D11D68583B30}"/>
                </a:ext>
              </a:extLst>
            </p:cNvPr>
            <p:cNvSpPr/>
            <p:nvPr/>
          </p:nvSpPr>
          <p:spPr>
            <a:xfrm>
              <a:off x="7023385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1" name="Google Shape;3308;p78">
              <a:extLst>
                <a:ext uri="{FF2B5EF4-FFF2-40B4-BE49-F238E27FC236}">
                  <a16:creationId xmlns:a16="http://schemas.microsoft.com/office/drawing/2014/main" id="{40056DB8-F43C-6917-7A96-4690453BA67F}"/>
                </a:ext>
              </a:extLst>
            </p:cNvPr>
            <p:cNvSpPr/>
            <p:nvPr/>
          </p:nvSpPr>
          <p:spPr>
            <a:xfrm>
              <a:off x="7023385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2" name="Google Shape;3309;p78">
              <a:extLst>
                <a:ext uri="{FF2B5EF4-FFF2-40B4-BE49-F238E27FC236}">
                  <a16:creationId xmlns:a16="http://schemas.microsoft.com/office/drawing/2014/main" id="{BBB2CD15-7507-CD0E-2137-23CBBCDEC1F5}"/>
                </a:ext>
              </a:extLst>
            </p:cNvPr>
            <p:cNvSpPr/>
            <p:nvPr/>
          </p:nvSpPr>
          <p:spPr>
            <a:xfrm>
              <a:off x="7023385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3" name="Google Shape;3310;p78">
              <a:extLst>
                <a:ext uri="{FF2B5EF4-FFF2-40B4-BE49-F238E27FC236}">
                  <a16:creationId xmlns:a16="http://schemas.microsoft.com/office/drawing/2014/main" id="{E0DF9F4E-EBB7-E89A-51A0-4D62A548F8E2}"/>
                </a:ext>
              </a:extLst>
            </p:cNvPr>
            <p:cNvSpPr/>
            <p:nvPr/>
          </p:nvSpPr>
          <p:spPr>
            <a:xfrm>
              <a:off x="7023385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4" name="Google Shape;3311;p78">
              <a:extLst>
                <a:ext uri="{FF2B5EF4-FFF2-40B4-BE49-F238E27FC236}">
                  <a16:creationId xmlns:a16="http://schemas.microsoft.com/office/drawing/2014/main" id="{2190689A-1F28-CE38-6238-4D3CC50787F0}"/>
                </a:ext>
              </a:extLst>
            </p:cNvPr>
            <p:cNvSpPr/>
            <p:nvPr/>
          </p:nvSpPr>
          <p:spPr>
            <a:xfrm>
              <a:off x="7023385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5" name="Google Shape;3312;p78">
              <a:extLst>
                <a:ext uri="{FF2B5EF4-FFF2-40B4-BE49-F238E27FC236}">
                  <a16:creationId xmlns:a16="http://schemas.microsoft.com/office/drawing/2014/main" id="{80A88B40-5716-CED9-41C9-6998FABA7A54}"/>
                </a:ext>
              </a:extLst>
            </p:cNvPr>
            <p:cNvSpPr/>
            <p:nvPr/>
          </p:nvSpPr>
          <p:spPr>
            <a:xfrm>
              <a:off x="7023385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6" name="Google Shape;3313;p78">
              <a:extLst>
                <a:ext uri="{FF2B5EF4-FFF2-40B4-BE49-F238E27FC236}">
                  <a16:creationId xmlns:a16="http://schemas.microsoft.com/office/drawing/2014/main" id="{94A95CC5-29B1-2B60-9453-03959DBAC699}"/>
                </a:ext>
              </a:extLst>
            </p:cNvPr>
            <p:cNvSpPr/>
            <p:nvPr/>
          </p:nvSpPr>
          <p:spPr>
            <a:xfrm>
              <a:off x="692209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7" name="Google Shape;3314;p78">
              <a:extLst>
                <a:ext uri="{FF2B5EF4-FFF2-40B4-BE49-F238E27FC236}">
                  <a16:creationId xmlns:a16="http://schemas.microsoft.com/office/drawing/2014/main" id="{147C9D52-191C-F35C-EC76-3E910587018A}"/>
                </a:ext>
              </a:extLst>
            </p:cNvPr>
            <p:cNvSpPr/>
            <p:nvPr/>
          </p:nvSpPr>
          <p:spPr>
            <a:xfrm>
              <a:off x="692209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8" name="Google Shape;3315;p78">
              <a:extLst>
                <a:ext uri="{FF2B5EF4-FFF2-40B4-BE49-F238E27FC236}">
                  <a16:creationId xmlns:a16="http://schemas.microsoft.com/office/drawing/2014/main" id="{0D5FF465-44D4-531A-D29F-0E5CBF3379EB}"/>
                </a:ext>
              </a:extLst>
            </p:cNvPr>
            <p:cNvSpPr/>
            <p:nvPr/>
          </p:nvSpPr>
          <p:spPr>
            <a:xfrm>
              <a:off x="692209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9" name="Google Shape;3316;p78">
              <a:extLst>
                <a:ext uri="{FF2B5EF4-FFF2-40B4-BE49-F238E27FC236}">
                  <a16:creationId xmlns:a16="http://schemas.microsoft.com/office/drawing/2014/main" id="{18260A6D-08D9-BB6E-F923-A6798ED997D1}"/>
                </a:ext>
              </a:extLst>
            </p:cNvPr>
            <p:cNvSpPr/>
            <p:nvPr/>
          </p:nvSpPr>
          <p:spPr>
            <a:xfrm>
              <a:off x="692209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0" name="Google Shape;3317;p78">
              <a:extLst>
                <a:ext uri="{FF2B5EF4-FFF2-40B4-BE49-F238E27FC236}">
                  <a16:creationId xmlns:a16="http://schemas.microsoft.com/office/drawing/2014/main" id="{54F5BB0F-1590-96FF-7368-0C5FE0B29CA3}"/>
                </a:ext>
              </a:extLst>
            </p:cNvPr>
            <p:cNvSpPr/>
            <p:nvPr/>
          </p:nvSpPr>
          <p:spPr>
            <a:xfrm>
              <a:off x="692209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1" name="Google Shape;3318;p78">
              <a:extLst>
                <a:ext uri="{FF2B5EF4-FFF2-40B4-BE49-F238E27FC236}">
                  <a16:creationId xmlns:a16="http://schemas.microsoft.com/office/drawing/2014/main" id="{800822FF-436F-9731-9975-373AD48B4995}"/>
                </a:ext>
              </a:extLst>
            </p:cNvPr>
            <p:cNvSpPr/>
            <p:nvPr/>
          </p:nvSpPr>
          <p:spPr>
            <a:xfrm>
              <a:off x="692209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2" name="Google Shape;3319;p78">
              <a:extLst>
                <a:ext uri="{FF2B5EF4-FFF2-40B4-BE49-F238E27FC236}">
                  <a16:creationId xmlns:a16="http://schemas.microsoft.com/office/drawing/2014/main" id="{E2368F40-C9D8-CD4F-9CBC-B96CFE57DE15}"/>
                </a:ext>
              </a:extLst>
            </p:cNvPr>
            <p:cNvSpPr/>
            <p:nvPr/>
          </p:nvSpPr>
          <p:spPr>
            <a:xfrm>
              <a:off x="692209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3320;p78">
              <a:extLst>
                <a:ext uri="{FF2B5EF4-FFF2-40B4-BE49-F238E27FC236}">
                  <a16:creationId xmlns:a16="http://schemas.microsoft.com/office/drawing/2014/main" id="{21E53DFD-9CE4-DD72-5CDB-1CE6C723BC71}"/>
                </a:ext>
              </a:extLst>
            </p:cNvPr>
            <p:cNvSpPr/>
            <p:nvPr/>
          </p:nvSpPr>
          <p:spPr>
            <a:xfrm>
              <a:off x="6922097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4" name="Google Shape;3321;p78">
              <a:extLst>
                <a:ext uri="{FF2B5EF4-FFF2-40B4-BE49-F238E27FC236}">
                  <a16:creationId xmlns:a16="http://schemas.microsoft.com/office/drawing/2014/main" id="{3D5B4BD0-3C73-B2E3-8958-2A53531F1BC1}"/>
                </a:ext>
              </a:extLst>
            </p:cNvPr>
            <p:cNvSpPr/>
            <p:nvPr/>
          </p:nvSpPr>
          <p:spPr>
            <a:xfrm>
              <a:off x="6820842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5" name="Google Shape;3322;p78">
              <a:extLst>
                <a:ext uri="{FF2B5EF4-FFF2-40B4-BE49-F238E27FC236}">
                  <a16:creationId xmlns:a16="http://schemas.microsoft.com/office/drawing/2014/main" id="{0981CCBD-8CAB-CC3A-5DEB-564867ABAE09}"/>
                </a:ext>
              </a:extLst>
            </p:cNvPr>
            <p:cNvSpPr/>
            <p:nvPr/>
          </p:nvSpPr>
          <p:spPr>
            <a:xfrm>
              <a:off x="6820842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3323;p78">
              <a:extLst>
                <a:ext uri="{FF2B5EF4-FFF2-40B4-BE49-F238E27FC236}">
                  <a16:creationId xmlns:a16="http://schemas.microsoft.com/office/drawing/2014/main" id="{4FF244B1-DCD6-A044-75D7-9DE05CA44A5A}"/>
                </a:ext>
              </a:extLst>
            </p:cNvPr>
            <p:cNvSpPr/>
            <p:nvPr/>
          </p:nvSpPr>
          <p:spPr>
            <a:xfrm>
              <a:off x="6820842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7" name="Google Shape;3324;p78">
              <a:extLst>
                <a:ext uri="{FF2B5EF4-FFF2-40B4-BE49-F238E27FC236}">
                  <a16:creationId xmlns:a16="http://schemas.microsoft.com/office/drawing/2014/main" id="{BCB8F7DD-5411-5F07-263C-C79D66A56ED4}"/>
                </a:ext>
              </a:extLst>
            </p:cNvPr>
            <p:cNvSpPr/>
            <p:nvPr/>
          </p:nvSpPr>
          <p:spPr>
            <a:xfrm>
              <a:off x="6820842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8" name="Google Shape;3325;p78">
              <a:extLst>
                <a:ext uri="{FF2B5EF4-FFF2-40B4-BE49-F238E27FC236}">
                  <a16:creationId xmlns:a16="http://schemas.microsoft.com/office/drawing/2014/main" id="{6970A6C2-D213-E936-440E-16FD0AD7DC26}"/>
                </a:ext>
              </a:extLst>
            </p:cNvPr>
            <p:cNvSpPr/>
            <p:nvPr/>
          </p:nvSpPr>
          <p:spPr>
            <a:xfrm>
              <a:off x="6820842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3326;p78">
              <a:extLst>
                <a:ext uri="{FF2B5EF4-FFF2-40B4-BE49-F238E27FC236}">
                  <a16:creationId xmlns:a16="http://schemas.microsoft.com/office/drawing/2014/main" id="{259D1FE6-255A-5A11-9305-795D2B14ADCF}"/>
                </a:ext>
              </a:extLst>
            </p:cNvPr>
            <p:cNvSpPr/>
            <p:nvPr/>
          </p:nvSpPr>
          <p:spPr>
            <a:xfrm>
              <a:off x="6820842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0" name="Google Shape;3327;p78">
              <a:extLst>
                <a:ext uri="{FF2B5EF4-FFF2-40B4-BE49-F238E27FC236}">
                  <a16:creationId xmlns:a16="http://schemas.microsoft.com/office/drawing/2014/main" id="{35CB0521-2849-8742-0C24-3B3C226FCDF7}"/>
                </a:ext>
              </a:extLst>
            </p:cNvPr>
            <p:cNvSpPr/>
            <p:nvPr/>
          </p:nvSpPr>
          <p:spPr>
            <a:xfrm>
              <a:off x="671955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1" name="Google Shape;3328;p78">
              <a:extLst>
                <a:ext uri="{FF2B5EF4-FFF2-40B4-BE49-F238E27FC236}">
                  <a16:creationId xmlns:a16="http://schemas.microsoft.com/office/drawing/2014/main" id="{6FE10D05-9493-B7F1-F260-B9011E75B7CC}"/>
                </a:ext>
              </a:extLst>
            </p:cNvPr>
            <p:cNvSpPr/>
            <p:nvPr/>
          </p:nvSpPr>
          <p:spPr>
            <a:xfrm>
              <a:off x="671955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3329;p78">
              <a:extLst>
                <a:ext uri="{FF2B5EF4-FFF2-40B4-BE49-F238E27FC236}">
                  <a16:creationId xmlns:a16="http://schemas.microsoft.com/office/drawing/2014/main" id="{5DC3589E-9254-1D8A-557F-08C3D5502EE6}"/>
                </a:ext>
              </a:extLst>
            </p:cNvPr>
            <p:cNvSpPr/>
            <p:nvPr/>
          </p:nvSpPr>
          <p:spPr>
            <a:xfrm>
              <a:off x="671955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3" name="Google Shape;3330;p78">
              <a:extLst>
                <a:ext uri="{FF2B5EF4-FFF2-40B4-BE49-F238E27FC236}">
                  <a16:creationId xmlns:a16="http://schemas.microsoft.com/office/drawing/2014/main" id="{C6B2C18D-8B95-AAC4-D4A0-209DC6029B87}"/>
                </a:ext>
              </a:extLst>
            </p:cNvPr>
            <p:cNvSpPr/>
            <p:nvPr/>
          </p:nvSpPr>
          <p:spPr>
            <a:xfrm>
              <a:off x="671955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4" name="Google Shape;3331;p78">
              <a:extLst>
                <a:ext uri="{FF2B5EF4-FFF2-40B4-BE49-F238E27FC236}">
                  <a16:creationId xmlns:a16="http://schemas.microsoft.com/office/drawing/2014/main" id="{75DFB4E6-D740-A9D1-297E-1B8C27B10271}"/>
                </a:ext>
              </a:extLst>
            </p:cNvPr>
            <p:cNvSpPr/>
            <p:nvPr/>
          </p:nvSpPr>
          <p:spPr>
            <a:xfrm>
              <a:off x="671955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3332;p78">
              <a:extLst>
                <a:ext uri="{FF2B5EF4-FFF2-40B4-BE49-F238E27FC236}">
                  <a16:creationId xmlns:a16="http://schemas.microsoft.com/office/drawing/2014/main" id="{85201F4B-3D06-24F0-BB9C-DB9060E9B6B1}"/>
                </a:ext>
              </a:extLst>
            </p:cNvPr>
            <p:cNvSpPr/>
            <p:nvPr/>
          </p:nvSpPr>
          <p:spPr>
            <a:xfrm>
              <a:off x="6719553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6" name="Google Shape;3333;p78">
              <a:extLst>
                <a:ext uri="{FF2B5EF4-FFF2-40B4-BE49-F238E27FC236}">
                  <a16:creationId xmlns:a16="http://schemas.microsoft.com/office/drawing/2014/main" id="{ACB47C38-6C13-FAB6-D65F-7D8346848A06}"/>
                </a:ext>
              </a:extLst>
            </p:cNvPr>
            <p:cNvSpPr/>
            <p:nvPr/>
          </p:nvSpPr>
          <p:spPr>
            <a:xfrm>
              <a:off x="6618265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7" name="Google Shape;3334;p78">
              <a:extLst>
                <a:ext uri="{FF2B5EF4-FFF2-40B4-BE49-F238E27FC236}">
                  <a16:creationId xmlns:a16="http://schemas.microsoft.com/office/drawing/2014/main" id="{B65AD801-7185-F3BE-7573-5427FBAAD3D2}"/>
                </a:ext>
              </a:extLst>
            </p:cNvPr>
            <p:cNvSpPr/>
            <p:nvPr/>
          </p:nvSpPr>
          <p:spPr>
            <a:xfrm>
              <a:off x="6618265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8" name="Google Shape;3335;p78">
              <a:extLst>
                <a:ext uri="{FF2B5EF4-FFF2-40B4-BE49-F238E27FC236}">
                  <a16:creationId xmlns:a16="http://schemas.microsoft.com/office/drawing/2014/main" id="{063C6697-6A55-D79D-083B-211A1428986C}"/>
                </a:ext>
              </a:extLst>
            </p:cNvPr>
            <p:cNvSpPr/>
            <p:nvPr/>
          </p:nvSpPr>
          <p:spPr>
            <a:xfrm>
              <a:off x="6618265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3336;p78">
              <a:extLst>
                <a:ext uri="{FF2B5EF4-FFF2-40B4-BE49-F238E27FC236}">
                  <a16:creationId xmlns:a16="http://schemas.microsoft.com/office/drawing/2014/main" id="{E85B1565-5F53-1182-8385-277391FA0B22}"/>
                </a:ext>
              </a:extLst>
            </p:cNvPr>
            <p:cNvSpPr/>
            <p:nvPr/>
          </p:nvSpPr>
          <p:spPr>
            <a:xfrm>
              <a:off x="6618265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3337;p78">
              <a:extLst>
                <a:ext uri="{FF2B5EF4-FFF2-40B4-BE49-F238E27FC236}">
                  <a16:creationId xmlns:a16="http://schemas.microsoft.com/office/drawing/2014/main" id="{8A2D0625-FBE6-A07F-B30D-BCB12803E511}"/>
                </a:ext>
              </a:extLst>
            </p:cNvPr>
            <p:cNvSpPr/>
            <p:nvPr/>
          </p:nvSpPr>
          <p:spPr>
            <a:xfrm>
              <a:off x="6517275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1" name="Google Shape;3338;p78">
              <a:extLst>
                <a:ext uri="{FF2B5EF4-FFF2-40B4-BE49-F238E27FC236}">
                  <a16:creationId xmlns:a16="http://schemas.microsoft.com/office/drawing/2014/main" id="{F4E9E1A3-A087-E7E3-206D-3768615FB143}"/>
                </a:ext>
              </a:extLst>
            </p:cNvPr>
            <p:cNvSpPr/>
            <p:nvPr/>
          </p:nvSpPr>
          <p:spPr>
            <a:xfrm>
              <a:off x="6517275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2" name="Google Shape;3339;p78">
              <a:extLst>
                <a:ext uri="{FF2B5EF4-FFF2-40B4-BE49-F238E27FC236}">
                  <a16:creationId xmlns:a16="http://schemas.microsoft.com/office/drawing/2014/main" id="{7402112D-9165-7C04-7517-137D82A86FEF}"/>
                </a:ext>
              </a:extLst>
            </p:cNvPr>
            <p:cNvSpPr/>
            <p:nvPr/>
          </p:nvSpPr>
          <p:spPr>
            <a:xfrm>
              <a:off x="6517275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3340;p78">
              <a:extLst>
                <a:ext uri="{FF2B5EF4-FFF2-40B4-BE49-F238E27FC236}">
                  <a16:creationId xmlns:a16="http://schemas.microsoft.com/office/drawing/2014/main" id="{F21F56F1-184E-526F-55C6-1830122283EF}"/>
                </a:ext>
              </a:extLst>
            </p:cNvPr>
            <p:cNvSpPr/>
            <p:nvPr/>
          </p:nvSpPr>
          <p:spPr>
            <a:xfrm>
              <a:off x="6517275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3341;p78">
              <a:extLst>
                <a:ext uri="{FF2B5EF4-FFF2-40B4-BE49-F238E27FC236}">
                  <a16:creationId xmlns:a16="http://schemas.microsoft.com/office/drawing/2014/main" id="{479A1583-4183-6014-DD39-FE69D39910E8}"/>
                </a:ext>
              </a:extLst>
            </p:cNvPr>
            <p:cNvSpPr/>
            <p:nvPr/>
          </p:nvSpPr>
          <p:spPr>
            <a:xfrm>
              <a:off x="6517275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5" name="Google Shape;3342;p78">
              <a:extLst>
                <a:ext uri="{FF2B5EF4-FFF2-40B4-BE49-F238E27FC236}">
                  <a16:creationId xmlns:a16="http://schemas.microsoft.com/office/drawing/2014/main" id="{3BEF0BBE-1AFE-A76A-1C2B-23123C167E8A}"/>
                </a:ext>
              </a:extLst>
            </p:cNvPr>
            <p:cNvSpPr/>
            <p:nvPr/>
          </p:nvSpPr>
          <p:spPr>
            <a:xfrm>
              <a:off x="651727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6" name="Google Shape;3343;p78">
              <a:extLst>
                <a:ext uri="{FF2B5EF4-FFF2-40B4-BE49-F238E27FC236}">
                  <a16:creationId xmlns:a16="http://schemas.microsoft.com/office/drawing/2014/main" id="{593194FF-2980-92DA-DF5D-241D97A887CA}"/>
                </a:ext>
              </a:extLst>
            </p:cNvPr>
            <p:cNvSpPr/>
            <p:nvPr/>
          </p:nvSpPr>
          <p:spPr>
            <a:xfrm>
              <a:off x="6416020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7" name="Google Shape;3344;p78">
              <a:extLst>
                <a:ext uri="{FF2B5EF4-FFF2-40B4-BE49-F238E27FC236}">
                  <a16:creationId xmlns:a16="http://schemas.microsoft.com/office/drawing/2014/main" id="{DAFBC07C-8BCA-8153-1B67-86D1B1549827}"/>
                </a:ext>
              </a:extLst>
            </p:cNvPr>
            <p:cNvSpPr/>
            <p:nvPr/>
          </p:nvSpPr>
          <p:spPr>
            <a:xfrm>
              <a:off x="6416020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3345;p78">
              <a:extLst>
                <a:ext uri="{FF2B5EF4-FFF2-40B4-BE49-F238E27FC236}">
                  <a16:creationId xmlns:a16="http://schemas.microsoft.com/office/drawing/2014/main" id="{8E9BADBF-612E-6B74-161D-37C03525CD60}"/>
                </a:ext>
              </a:extLst>
            </p:cNvPr>
            <p:cNvSpPr/>
            <p:nvPr/>
          </p:nvSpPr>
          <p:spPr>
            <a:xfrm>
              <a:off x="641602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9" name="Google Shape;3346;p78">
              <a:extLst>
                <a:ext uri="{FF2B5EF4-FFF2-40B4-BE49-F238E27FC236}">
                  <a16:creationId xmlns:a16="http://schemas.microsoft.com/office/drawing/2014/main" id="{E9AAA50F-8A85-24BE-C7FB-B138256DDCEB}"/>
                </a:ext>
              </a:extLst>
            </p:cNvPr>
            <p:cNvSpPr/>
            <p:nvPr/>
          </p:nvSpPr>
          <p:spPr>
            <a:xfrm>
              <a:off x="631473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0" name="Google Shape;3347;p78">
              <a:extLst>
                <a:ext uri="{FF2B5EF4-FFF2-40B4-BE49-F238E27FC236}">
                  <a16:creationId xmlns:a16="http://schemas.microsoft.com/office/drawing/2014/main" id="{4B6BE0FC-FC39-5A0B-593F-19DDFF36DBCF}"/>
                </a:ext>
              </a:extLst>
            </p:cNvPr>
            <p:cNvSpPr/>
            <p:nvPr/>
          </p:nvSpPr>
          <p:spPr>
            <a:xfrm>
              <a:off x="6314732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81" name="椭圆 1580">
            <a:extLst>
              <a:ext uri="{FF2B5EF4-FFF2-40B4-BE49-F238E27FC236}">
                <a16:creationId xmlns:a16="http://schemas.microsoft.com/office/drawing/2014/main" id="{12FD2ACA-53D1-6E1A-9F6A-0678E048098D}"/>
              </a:ext>
            </a:extLst>
          </p:cNvPr>
          <p:cNvSpPr/>
          <p:nvPr userDrawn="1"/>
        </p:nvSpPr>
        <p:spPr>
          <a:xfrm>
            <a:off x="396898" y="1122042"/>
            <a:ext cx="250802" cy="250802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121516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PPT模板网，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id="{381F7462-B454-D9CD-1119-9123DEB0BCE3}"/>
              </a:ext>
            </a:extLst>
          </p:cNvPr>
          <p:cNvGrpSpPr/>
          <p:nvPr userDrawn="1"/>
        </p:nvGrpSpPr>
        <p:grpSpPr>
          <a:xfrm>
            <a:off x="807247" y="3092887"/>
            <a:ext cx="3513983" cy="1204794"/>
            <a:chOff x="870547" y="7238685"/>
            <a:chExt cx="3333750" cy="1143000"/>
          </a:xfrm>
        </p:grpSpPr>
        <p:grpSp>
          <p:nvGrpSpPr>
            <p:cNvPr id="7" name="组合 6" descr="51PPT模板网，幻灯片演示模板及素材免费下载！&#10;51PPT模板网 唯一访问网址：www.51pptmoban.com">
              <a:extLst>
                <a:ext uri="{FF2B5EF4-FFF2-40B4-BE49-F238E27FC236}">
                  <a16:creationId xmlns:a16="http://schemas.microsoft.com/office/drawing/2014/main" id="{CD7781A2-7670-D6F9-A580-785A1DE65734}"/>
                </a:ext>
              </a:extLst>
            </p:cNvPr>
            <p:cNvGrpSpPr/>
            <p:nvPr userDrawn="1"/>
          </p:nvGrpSpPr>
          <p:grpSpPr>
            <a:xfrm>
              <a:off x="1089945" y="7419206"/>
              <a:ext cx="2824283" cy="781959"/>
              <a:chOff x="1086173" y="3300162"/>
              <a:chExt cx="2824283" cy="781959"/>
            </a:xfrm>
          </p:grpSpPr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2A4D029E-D190-E7B4-70E0-00738435A8A5}"/>
                  </a:ext>
                </a:extLst>
              </p:cNvPr>
              <p:cNvSpPr/>
              <p:nvPr userDrawn="1"/>
            </p:nvSpPr>
            <p:spPr>
              <a:xfrm>
                <a:off x="2111882" y="3451828"/>
                <a:ext cx="250109" cy="332432"/>
              </a:xfrm>
              <a:custGeom>
                <a:avLst/>
                <a:gdLst>
                  <a:gd name="connsiteX0" fmla="*/ 79937 w 250109"/>
                  <a:gd name="connsiteY0" fmla="*/ 159025 h 332432"/>
                  <a:gd name="connsiteX1" fmla="*/ 79937 w 250109"/>
                  <a:gd name="connsiteY1" fmla="*/ 62949 h 332432"/>
                  <a:gd name="connsiteX2" fmla="*/ 112574 w 250109"/>
                  <a:gd name="connsiteY2" fmla="*/ 62949 h 332432"/>
                  <a:gd name="connsiteX3" fmla="*/ 156891 w 250109"/>
                  <a:gd name="connsiteY3" fmla="*/ 72996 h 332432"/>
                  <a:gd name="connsiteX4" fmla="*/ 172401 w 250109"/>
                  <a:gd name="connsiteY4" fmla="*/ 108130 h 332432"/>
                  <a:gd name="connsiteX5" fmla="*/ 158257 w 250109"/>
                  <a:gd name="connsiteY5" fmla="*/ 145870 h 332432"/>
                  <a:gd name="connsiteX6" fmla="*/ 114820 w 250109"/>
                  <a:gd name="connsiteY6" fmla="*/ 159025 h 332432"/>
                  <a:gd name="connsiteX7" fmla="*/ 79937 w 250109"/>
                  <a:gd name="connsiteY7" fmla="*/ 159025 h 332432"/>
                  <a:gd name="connsiteX8" fmla="*/ 0 w 250109"/>
                  <a:gd name="connsiteY8" fmla="*/ 332433 h 332432"/>
                  <a:gd name="connsiteX9" fmla="*/ 79937 w 250109"/>
                  <a:gd name="connsiteY9" fmla="*/ 332433 h 332432"/>
                  <a:gd name="connsiteX10" fmla="*/ 79937 w 250109"/>
                  <a:gd name="connsiteY10" fmla="*/ 222087 h 332432"/>
                  <a:gd name="connsiteX11" fmla="*/ 118792 w 250109"/>
                  <a:gd name="connsiteY11" fmla="*/ 222087 h 332432"/>
                  <a:gd name="connsiteX12" fmla="*/ 184082 w 250109"/>
                  <a:gd name="connsiteY12" fmla="*/ 210047 h 332432"/>
                  <a:gd name="connsiteX13" fmla="*/ 231743 w 250109"/>
                  <a:gd name="connsiteY13" fmla="*/ 172810 h 332432"/>
                  <a:gd name="connsiteX14" fmla="*/ 250110 w 250109"/>
                  <a:gd name="connsiteY14" fmla="*/ 108148 h 332432"/>
                  <a:gd name="connsiteX15" fmla="*/ 231869 w 250109"/>
                  <a:gd name="connsiteY15" fmla="*/ 43594 h 332432"/>
                  <a:gd name="connsiteX16" fmla="*/ 183831 w 250109"/>
                  <a:gd name="connsiteY16" fmla="*/ 9700 h 332432"/>
                  <a:gd name="connsiteX17" fmla="*/ 116563 w 250109"/>
                  <a:gd name="connsiteY17" fmla="*/ 13 h 332432"/>
                  <a:gd name="connsiteX18" fmla="*/ 0 w 250109"/>
                  <a:gd name="connsiteY18" fmla="*/ 13 h 332432"/>
                  <a:gd name="connsiteX19" fmla="*/ 0 w 250109"/>
                  <a:gd name="connsiteY19" fmla="*/ 332433 h 33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0109" h="332432">
                    <a:moveTo>
                      <a:pt x="79937" y="159025"/>
                    </a:moveTo>
                    <a:lnTo>
                      <a:pt x="79937" y="62949"/>
                    </a:lnTo>
                    <a:lnTo>
                      <a:pt x="112574" y="62949"/>
                    </a:lnTo>
                    <a:cubicBezTo>
                      <a:pt x="131821" y="62698"/>
                      <a:pt x="146702" y="66059"/>
                      <a:pt x="156891" y="72996"/>
                    </a:cubicBezTo>
                    <a:cubicBezTo>
                      <a:pt x="167189" y="79825"/>
                      <a:pt x="172401" y="91488"/>
                      <a:pt x="172401" y="108130"/>
                    </a:cubicBezTo>
                    <a:cubicBezTo>
                      <a:pt x="172527" y="124520"/>
                      <a:pt x="167692" y="137046"/>
                      <a:pt x="158257" y="145870"/>
                    </a:cubicBezTo>
                    <a:cubicBezTo>
                      <a:pt x="148696" y="154550"/>
                      <a:pt x="134175" y="159025"/>
                      <a:pt x="114820" y="159025"/>
                    </a:cubicBezTo>
                    <a:lnTo>
                      <a:pt x="79937" y="159025"/>
                    </a:lnTo>
                    <a:close/>
                    <a:moveTo>
                      <a:pt x="0" y="332433"/>
                    </a:moveTo>
                    <a:lnTo>
                      <a:pt x="79937" y="332433"/>
                    </a:lnTo>
                    <a:lnTo>
                      <a:pt x="79937" y="222087"/>
                    </a:lnTo>
                    <a:lnTo>
                      <a:pt x="118792" y="222087"/>
                    </a:lnTo>
                    <a:cubicBezTo>
                      <a:pt x="142496" y="222087"/>
                      <a:pt x="164224" y="218116"/>
                      <a:pt x="184082" y="210047"/>
                    </a:cubicBezTo>
                    <a:cubicBezTo>
                      <a:pt x="203815" y="202103"/>
                      <a:pt x="219702" y="189559"/>
                      <a:pt x="231743" y="172810"/>
                    </a:cubicBezTo>
                    <a:cubicBezTo>
                      <a:pt x="243658" y="155934"/>
                      <a:pt x="249858" y="134458"/>
                      <a:pt x="250110" y="108148"/>
                    </a:cubicBezTo>
                    <a:cubicBezTo>
                      <a:pt x="249858" y="80957"/>
                      <a:pt x="243784" y="59373"/>
                      <a:pt x="231869" y="43594"/>
                    </a:cubicBezTo>
                    <a:cubicBezTo>
                      <a:pt x="219828" y="27707"/>
                      <a:pt x="203815" y="16403"/>
                      <a:pt x="183831" y="9700"/>
                    </a:cubicBezTo>
                    <a:cubicBezTo>
                      <a:pt x="163721" y="3122"/>
                      <a:pt x="141256" y="-238"/>
                      <a:pt x="116563" y="13"/>
                    </a:cubicBezTo>
                    <a:lnTo>
                      <a:pt x="0" y="13"/>
                    </a:lnTo>
                    <a:lnTo>
                      <a:pt x="0" y="332433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96A052D9-33D2-05C9-FE3E-8412E8D51A11}"/>
                  </a:ext>
                </a:extLst>
              </p:cNvPr>
              <p:cNvSpPr/>
              <p:nvPr userDrawn="1"/>
            </p:nvSpPr>
            <p:spPr>
              <a:xfrm>
                <a:off x="2426959" y="3451828"/>
                <a:ext cx="250109" cy="332432"/>
              </a:xfrm>
              <a:custGeom>
                <a:avLst/>
                <a:gdLst>
                  <a:gd name="connsiteX0" fmla="*/ 79937 w 250109"/>
                  <a:gd name="connsiteY0" fmla="*/ 159025 h 332432"/>
                  <a:gd name="connsiteX1" fmla="*/ 79937 w 250109"/>
                  <a:gd name="connsiteY1" fmla="*/ 62949 h 332432"/>
                  <a:gd name="connsiteX2" fmla="*/ 112574 w 250109"/>
                  <a:gd name="connsiteY2" fmla="*/ 62949 h 332432"/>
                  <a:gd name="connsiteX3" fmla="*/ 156891 w 250109"/>
                  <a:gd name="connsiteY3" fmla="*/ 72996 h 332432"/>
                  <a:gd name="connsiteX4" fmla="*/ 172401 w 250109"/>
                  <a:gd name="connsiteY4" fmla="*/ 108130 h 332432"/>
                  <a:gd name="connsiteX5" fmla="*/ 158257 w 250109"/>
                  <a:gd name="connsiteY5" fmla="*/ 145870 h 332432"/>
                  <a:gd name="connsiteX6" fmla="*/ 114820 w 250109"/>
                  <a:gd name="connsiteY6" fmla="*/ 159025 h 332432"/>
                  <a:gd name="connsiteX7" fmla="*/ 79937 w 250109"/>
                  <a:gd name="connsiteY7" fmla="*/ 159025 h 332432"/>
                  <a:gd name="connsiteX8" fmla="*/ 0 w 250109"/>
                  <a:gd name="connsiteY8" fmla="*/ 332433 h 332432"/>
                  <a:gd name="connsiteX9" fmla="*/ 79937 w 250109"/>
                  <a:gd name="connsiteY9" fmla="*/ 332433 h 332432"/>
                  <a:gd name="connsiteX10" fmla="*/ 79937 w 250109"/>
                  <a:gd name="connsiteY10" fmla="*/ 222087 h 332432"/>
                  <a:gd name="connsiteX11" fmla="*/ 118792 w 250109"/>
                  <a:gd name="connsiteY11" fmla="*/ 222087 h 332432"/>
                  <a:gd name="connsiteX12" fmla="*/ 184082 w 250109"/>
                  <a:gd name="connsiteY12" fmla="*/ 210047 h 332432"/>
                  <a:gd name="connsiteX13" fmla="*/ 231743 w 250109"/>
                  <a:gd name="connsiteY13" fmla="*/ 172810 h 332432"/>
                  <a:gd name="connsiteX14" fmla="*/ 250110 w 250109"/>
                  <a:gd name="connsiteY14" fmla="*/ 108148 h 332432"/>
                  <a:gd name="connsiteX15" fmla="*/ 231869 w 250109"/>
                  <a:gd name="connsiteY15" fmla="*/ 43594 h 332432"/>
                  <a:gd name="connsiteX16" fmla="*/ 183831 w 250109"/>
                  <a:gd name="connsiteY16" fmla="*/ 9700 h 332432"/>
                  <a:gd name="connsiteX17" fmla="*/ 116563 w 250109"/>
                  <a:gd name="connsiteY17" fmla="*/ 13 h 332432"/>
                  <a:gd name="connsiteX18" fmla="*/ 0 w 250109"/>
                  <a:gd name="connsiteY18" fmla="*/ 13 h 332432"/>
                  <a:gd name="connsiteX19" fmla="*/ 0 w 250109"/>
                  <a:gd name="connsiteY19" fmla="*/ 332433 h 33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0109" h="332432">
                    <a:moveTo>
                      <a:pt x="79937" y="159025"/>
                    </a:moveTo>
                    <a:lnTo>
                      <a:pt x="79937" y="62949"/>
                    </a:lnTo>
                    <a:lnTo>
                      <a:pt x="112574" y="62949"/>
                    </a:lnTo>
                    <a:cubicBezTo>
                      <a:pt x="131821" y="62698"/>
                      <a:pt x="146702" y="66059"/>
                      <a:pt x="156891" y="72996"/>
                    </a:cubicBezTo>
                    <a:cubicBezTo>
                      <a:pt x="167189" y="79825"/>
                      <a:pt x="172401" y="91488"/>
                      <a:pt x="172401" y="108130"/>
                    </a:cubicBezTo>
                    <a:cubicBezTo>
                      <a:pt x="172527" y="124520"/>
                      <a:pt x="167692" y="137046"/>
                      <a:pt x="158257" y="145870"/>
                    </a:cubicBezTo>
                    <a:cubicBezTo>
                      <a:pt x="148696" y="154550"/>
                      <a:pt x="134175" y="159025"/>
                      <a:pt x="114820" y="159025"/>
                    </a:cubicBezTo>
                    <a:lnTo>
                      <a:pt x="79937" y="159025"/>
                    </a:lnTo>
                    <a:close/>
                    <a:moveTo>
                      <a:pt x="0" y="332433"/>
                    </a:moveTo>
                    <a:lnTo>
                      <a:pt x="79937" y="332433"/>
                    </a:lnTo>
                    <a:lnTo>
                      <a:pt x="79937" y="222087"/>
                    </a:lnTo>
                    <a:lnTo>
                      <a:pt x="118792" y="222087"/>
                    </a:lnTo>
                    <a:cubicBezTo>
                      <a:pt x="142496" y="222087"/>
                      <a:pt x="164224" y="218116"/>
                      <a:pt x="184082" y="210047"/>
                    </a:cubicBezTo>
                    <a:cubicBezTo>
                      <a:pt x="203815" y="202103"/>
                      <a:pt x="219702" y="189559"/>
                      <a:pt x="231743" y="172810"/>
                    </a:cubicBezTo>
                    <a:cubicBezTo>
                      <a:pt x="243658" y="155934"/>
                      <a:pt x="249858" y="134458"/>
                      <a:pt x="250110" y="108148"/>
                    </a:cubicBezTo>
                    <a:cubicBezTo>
                      <a:pt x="249858" y="80957"/>
                      <a:pt x="243784" y="59373"/>
                      <a:pt x="231869" y="43594"/>
                    </a:cubicBezTo>
                    <a:cubicBezTo>
                      <a:pt x="219828" y="27707"/>
                      <a:pt x="203815" y="16403"/>
                      <a:pt x="183831" y="9700"/>
                    </a:cubicBezTo>
                    <a:cubicBezTo>
                      <a:pt x="163721" y="3122"/>
                      <a:pt x="141256" y="-238"/>
                      <a:pt x="116563" y="13"/>
                    </a:cubicBezTo>
                    <a:lnTo>
                      <a:pt x="0" y="13"/>
                    </a:lnTo>
                    <a:lnTo>
                      <a:pt x="0" y="332433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43D5FF14-27AB-8B0E-C2F9-88E9CD5F9BE2}"/>
                  </a:ext>
                </a:extLst>
              </p:cNvPr>
              <p:cNvSpPr/>
              <p:nvPr userDrawn="1"/>
            </p:nvSpPr>
            <p:spPr>
              <a:xfrm>
                <a:off x="2713715" y="3451841"/>
                <a:ext cx="259922" cy="332419"/>
              </a:xfrm>
              <a:custGeom>
                <a:avLst/>
                <a:gdLst>
                  <a:gd name="connsiteX0" fmla="*/ 89732 w 259922"/>
                  <a:gd name="connsiteY0" fmla="*/ 332420 h 332419"/>
                  <a:gd name="connsiteX1" fmla="*/ 169669 w 259922"/>
                  <a:gd name="connsiteY1" fmla="*/ 332420 h 332419"/>
                  <a:gd name="connsiteX2" fmla="*/ 169669 w 259922"/>
                  <a:gd name="connsiteY2" fmla="*/ 66045 h 332419"/>
                  <a:gd name="connsiteX3" fmla="*/ 259922 w 259922"/>
                  <a:gd name="connsiteY3" fmla="*/ 66045 h 332419"/>
                  <a:gd name="connsiteX4" fmla="*/ 259922 w 259922"/>
                  <a:gd name="connsiteY4" fmla="*/ 0 h 332419"/>
                  <a:gd name="connsiteX5" fmla="*/ 0 w 259922"/>
                  <a:gd name="connsiteY5" fmla="*/ 0 h 332419"/>
                  <a:gd name="connsiteX6" fmla="*/ 0 w 259922"/>
                  <a:gd name="connsiteY6" fmla="*/ 66045 h 332419"/>
                  <a:gd name="connsiteX7" fmla="*/ 89732 w 259922"/>
                  <a:gd name="connsiteY7" fmla="*/ 66045 h 332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9922" h="332419">
                    <a:moveTo>
                      <a:pt x="89732" y="332420"/>
                    </a:moveTo>
                    <a:lnTo>
                      <a:pt x="169669" y="332420"/>
                    </a:lnTo>
                    <a:lnTo>
                      <a:pt x="169669" y="66045"/>
                    </a:lnTo>
                    <a:lnTo>
                      <a:pt x="259922" y="66045"/>
                    </a:lnTo>
                    <a:lnTo>
                      <a:pt x="259922" y="0"/>
                    </a:lnTo>
                    <a:lnTo>
                      <a:pt x="0" y="0"/>
                    </a:lnTo>
                    <a:lnTo>
                      <a:pt x="0" y="66045"/>
                    </a:lnTo>
                    <a:lnTo>
                      <a:pt x="89732" y="66045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51AC798E-FE52-EC3B-FD0C-BCE3D1C1B704}"/>
                  </a:ext>
                </a:extLst>
              </p:cNvPr>
              <p:cNvSpPr/>
              <p:nvPr userDrawn="1"/>
            </p:nvSpPr>
            <p:spPr>
              <a:xfrm>
                <a:off x="3026743" y="3420175"/>
                <a:ext cx="399147" cy="388526"/>
              </a:xfrm>
              <a:custGeom>
                <a:avLst/>
                <a:gdLst>
                  <a:gd name="connsiteX0" fmla="*/ 387323 w 399147"/>
                  <a:gd name="connsiteY0" fmla="*/ 305498 h 388526"/>
                  <a:gd name="connsiteX1" fmla="*/ 387323 w 399147"/>
                  <a:gd name="connsiteY1" fmla="*/ 257334 h 388526"/>
                  <a:gd name="connsiteX2" fmla="*/ 291211 w 399147"/>
                  <a:gd name="connsiteY2" fmla="*/ 257334 h 388526"/>
                  <a:gd name="connsiteX3" fmla="*/ 292235 w 399147"/>
                  <a:gd name="connsiteY3" fmla="*/ 248475 h 388526"/>
                  <a:gd name="connsiteX4" fmla="*/ 293260 w 399147"/>
                  <a:gd name="connsiteY4" fmla="*/ 239273 h 388526"/>
                  <a:gd name="connsiteX5" fmla="*/ 367212 w 399147"/>
                  <a:gd name="connsiteY5" fmla="*/ 239273 h 388526"/>
                  <a:gd name="connsiteX6" fmla="*/ 367212 w 399147"/>
                  <a:gd name="connsiteY6" fmla="*/ 98628 h 388526"/>
                  <a:gd name="connsiteX7" fmla="*/ 159084 w 399147"/>
                  <a:gd name="connsiteY7" fmla="*/ 98628 h 388526"/>
                  <a:gd name="connsiteX8" fmla="*/ 159084 w 399147"/>
                  <a:gd name="connsiteY8" fmla="*/ 239273 h 388526"/>
                  <a:gd name="connsiteX9" fmla="*/ 235193 w 399147"/>
                  <a:gd name="connsiteY9" fmla="*/ 239273 h 388526"/>
                  <a:gd name="connsiteX10" fmla="*/ 234061 w 399147"/>
                  <a:gd name="connsiteY10" fmla="*/ 248475 h 388526"/>
                  <a:gd name="connsiteX11" fmla="*/ 232696 w 399147"/>
                  <a:gd name="connsiteY11" fmla="*/ 257334 h 388526"/>
                  <a:gd name="connsiteX12" fmla="*/ 143970 w 399147"/>
                  <a:gd name="connsiteY12" fmla="*/ 257334 h 388526"/>
                  <a:gd name="connsiteX13" fmla="*/ 143970 w 399147"/>
                  <a:gd name="connsiteY13" fmla="*/ 305498 h 388526"/>
                  <a:gd name="connsiteX14" fmla="*/ 211453 w 399147"/>
                  <a:gd name="connsiteY14" fmla="*/ 305498 h 388526"/>
                  <a:gd name="connsiteX15" fmla="*/ 179751 w 399147"/>
                  <a:gd name="connsiteY15" fmla="*/ 326058 h 388526"/>
                  <a:gd name="connsiteX16" fmla="*/ 126358 w 399147"/>
                  <a:gd name="connsiteY16" fmla="*/ 341046 h 388526"/>
                  <a:gd name="connsiteX17" fmla="*/ 143629 w 399147"/>
                  <a:gd name="connsiteY17" fmla="*/ 363762 h 388526"/>
                  <a:gd name="connsiteX18" fmla="*/ 156245 w 399147"/>
                  <a:gd name="connsiteY18" fmla="*/ 388527 h 388526"/>
                  <a:gd name="connsiteX19" fmla="*/ 232480 w 399147"/>
                  <a:gd name="connsiteY19" fmla="*/ 359215 h 388526"/>
                  <a:gd name="connsiteX20" fmla="*/ 273149 w 399147"/>
                  <a:gd name="connsiteY20" fmla="*/ 317755 h 388526"/>
                  <a:gd name="connsiteX21" fmla="*/ 309398 w 399147"/>
                  <a:gd name="connsiteY21" fmla="*/ 360815 h 388526"/>
                  <a:gd name="connsiteX22" fmla="*/ 363133 w 399147"/>
                  <a:gd name="connsiteY22" fmla="*/ 387736 h 388526"/>
                  <a:gd name="connsiteX23" fmla="*/ 379379 w 399147"/>
                  <a:gd name="connsiteY23" fmla="*/ 361713 h 388526"/>
                  <a:gd name="connsiteX24" fmla="*/ 399148 w 399147"/>
                  <a:gd name="connsiteY24" fmla="*/ 338656 h 388526"/>
                  <a:gd name="connsiteX25" fmla="*/ 359161 w 399147"/>
                  <a:gd name="connsiteY25" fmla="*/ 325932 h 388526"/>
                  <a:gd name="connsiteX26" fmla="*/ 329275 w 399147"/>
                  <a:gd name="connsiteY26" fmla="*/ 305480 h 388526"/>
                  <a:gd name="connsiteX27" fmla="*/ 387323 w 399147"/>
                  <a:gd name="connsiteY27" fmla="*/ 305480 h 388526"/>
                  <a:gd name="connsiteX28" fmla="*/ 213843 w 399147"/>
                  <a:gd name="connsiteY28" fmla="*/ 139064 h 388526"/>
                  <a:gd name="connsiteX29" fmla="*/ 309955 w 399147"/>
                  <a:gd name="connsiteY29" fmla="*/ 139064 h 388526"/>
                  <a:gd name="connsiteX30" fmla="*/ 309955 w 399147"/>
                  <a:gd name="connsiteY30" fmla="*/ 150080 h 388526"/>
                  <a:gd name="connsiteX31" fmla="*/ 213843 w 399147"/>
                  <a:gd name="connsiteY31" fmla="*/ 150080 h 388526"/>
                  <a:gd name="connsiteX32" fmla="*/ 213843 w 399147"/>
                  <a:gd name="connsiteY32" fmla="*/ 139064 h 388526"/>
                  <a:gd name="connsiteX33" fmla="*/ 213843 w 399147"/>
                  <a:gd name="connsiteY33" fmla="*/ 187677 h 388526"/>
                  <a:gd name="connsiteX34" fmla="*/ 309955 w 399147"/>
                  <a:gd name="connsiteY34" fmla="*/ 187677 h 388526"/>
                  <a:gd name="connsiteX35" fmla="*/ 309955 w 399147"/>
                  <a:gd name="connsiteY35" fmla="*/ 198819 h 388526"/>
                  <a:gd name="connsiteX36" fmla="*/ 213843 w 399147"/>
                  <a:gd name="connsiteY36" fmla="*/ 198819 h 388526"/>
                  <a:gd name="connsiteX37" fmla="*/ 213843 w 399147"/>
                  <a:gd name="connsiteY37" fmla="*/ 187677 h 388526"/>
                  <a:gd name="connsiteX38" fmla="*/ 158293 w 399147"/>
                  <a:gd name="connsiteY38" fmla="*/ 214724 h 388526"/>
                  <a:gd name="connsiteX39" fmla="*/ 144653 w 399147"/>
                  <a:gd name="connsiteY39" fmla="*/ 194272 h 388526"/>
                  <a:gd name="connsiteX40" fmla="*/ 124651 w 399147"/>
                  <a:gd name="connsiteY40" fmla="*/ 165536 h 388526"/>
                  <a:gd name="connsiteX41" fmla="*/ 107488 w 399147"/>
                  <a:gd name="connsiteY41" fmla="*/ 142353 h 388526"/>
                  <a:gd name="connsiteX42" fmla="*/ 107488 w 399147"/>
                  <a:gd name="connsiteY42" fmla="*/ 129629 h 388526"/>
                  <a:gd name="connsiteX43" fmla="*/ 141903 w 399147"/>
                  <a:gd name="connsiteY43" fmla="*/ 129629 h 388526"/>
                  <a:gd name="connsiteX44" fmla="*/ 141903 w 399147"/>
                  <a:gd name="connsiteY44" fmla="*/ 74869 h 388526"/>
                  <a:gd name="connsiteX45" fmla="*/ 107488 w 399147"/>
                  <a:gd name="connsiteY45" fmla="*/ 74869 h 388526"/>
                  <a:gd name="connsiteX46" fmla="*/ 107488 w 399147"/>
                  <a:gd name="connsiteY46" fmla="*/ 0 h 388526"/>
                  <a:gd name="connsiteX47" fmla="*/ 51470 w 399147"/>
                  <a:gd name="connsiteY47" fmla="*/ 0 h 388526"/>
                  <a:gd name="connsiteX48" fmla="*/ 51470 w 399147"/>
                  <a:gd name="connsiteY48" fmla="*/ 74869 h 388526"/>
                  <a:gd name="connsiteX49" fmla="*/ 11035 w 399147"/>
                  <a:gd name="connsiteY49" fmla="*/ 74869 h 388526"/>
                  <a:gd name="connsiteX50" fmla="*/ 11035 w 399147"/>
                  <a:gd name="connsiteY50" fmla="*/ 129629 h 388526"/>
                  <a:gd name="connsiteX51" fmla="*/ 51470 w 399147"/>
                  <a:gd name="connsiteY51" fmla="*/ 129629 h 388526"/>
                  <a:gd name="connsiteX52" fmla="*/ 51470 w 399147"/>
                  <a:gd name="connsiteY52" fmla="*/ 144401 h 388526"/>
                  <a:gd name="connsiteX53" fmla="*/ 29545 w 399147"/>
                  <a:gd name="connsiteY53" fmla="*/ 207446 h 388526"/>
                  <a:gd name="connsiteX54" fmla="*/ 0 w 399147"/>
                  <a:gd name="connsiteY54" fmla="*/ 259365 h 388526"/>
                  <a:gd name="connsiteX55" fmla="*/ 15222 w 399147"/>
                  <a:gd name="connsiteY55" fmla="*/ 289468 h 388526"/>
                  <a:gd name="connsiteX56" fmla="*/ 27371 w 399147"/>
                  <a:gd name="connsiteY56" fmla="*/ 320253 h 388526"/>
                  <a:gd name="connsiteX57" fmla="*/ 39861 w 399147"/>
                  <a:gd name="connsiteY57" fmla="*/ 298094 h 388526"/>
                  <a:gd name="connsiteX58" fmla="*/ 51453 w 399147"/>
                  <a:gd name="connsiteY58" fmla="*/ 271963 h 388526"/>
                  <a:gd name="connsiteX59" fmla="*/ 51453 w 399147"/>
                  <a:gd name="connsiteY59" fmla="*/ 388527 h 388526"/>
                  <a:gd name="connsiteX60" fmla="*/ 107470 w 399147"/>
                  <a:gd name="connsiteY60" fmla="*/ 388527 h 388526"/>
                  <a:gd name="connsiteX61" fmla="*/ 107470 w 399147"/>
                  <a:gd name="connsiteY61" fmla="*/ 217995 h 388526"/>
                  <a:gd name="connsiteX62" fmla="*/ 116564 w 399147"/>
                  <a:gd name="connsiteY62" fmla="*/ 237997 h 388526"/>
                  <a:gd name="connsiteX63" fmla="*/ 123501 w 399147"/>
                  <a:gd name="connsiteY63" fmla="*/ 255609 h 388526"/>
                  <a:gd name="connsiteX64" fmla="*/ 158293 w 399147"/>
                  <a:gd name="connsiteY64" fmla="*/ 214724 h 388526"/>
                  <a:gd name="connsiteX65" fmla="*/ 192260 w 399147"/>
                  <a:gd name="connsiteY65" fmla="*/ 92032 h 388526"/>
                  <a:gd name="connsiteX66" fmla="*/ 248277 w 399147"/>
                  <a:gd name="connsiteY66" fmla="*/ 92032 h 388526"/>
                  <a:gd name="connsiteX67" fmla="*/ 248277 w 399147"/>
                  <a:gd name="connsiteY67" fmla="*/ 72821 h 388526"/>
                  <a:gd name="connsiteX68" fmla="*/ 287131 w 399147"/>
                  <a:gd name="connsiteY68" fmla="*/ 72821 h 388526"/>
                  <a:gd name="connsiteX69" fmla="*/ 287131 w 399147"/>
                  <a:gd name="connsiteY69" fmla="*/ 92014 h 388526"/>
                  <a:gd name="connsiteX70" fmla="*/ 344730 w 399147"/>
                  <a:gd name="connsiteY70" fmla="*/ 92014 h 388526"/>
                  <a:gd name="connsiteX71" fmla="*/ 344730 w 399147"/>
                  <a:gd name="connsiteY71" fmla="*/ 72821 h 388526"/>
                  <a:gd name="connsiteX72" fmla="*/ 384842 w 399147"/>
                  <a:gd name="connsiteY72" fmla="*/ 72821 h 388526"/>
                  <a:gd name="connsiteX73" fmla="*/ 384842 w 399147"/>
                  <a:gd name="connsiteY73" fmla="*/ 24549 h 388526"/>
                  <a:gd name="connsiteX74" fmla="*/ 344730 w 399147"/>
                  <a:gd name="connsiteY74" fmla="*/ 24549 h 388526"/>
                  <a:gd name="connsiteX75" fmla="*/ 344730 w 399147"/>
                  <a:gd name="connsiteY75" fmla="*/ 0 h 388526"/>
                  <a:gd name="connsiteX76" fmla="*/ 287131 w 399147"/>
                  <a:gd name="connsiteY76" fmla="*/ 0 h 388526"/>
                  <a:gd name="connsiteX77" fmla="*/ 287131 w 399147"/>
                  <a:gd name="connsiteY77" fmla="*/ 24531 h 388526"/>
                  <a:gd name="connsiteX78" fmla="*/ 248277 w 399147"/>
                  <a:gd name="connsiteY78" fmla="*/ 24531 h 388526"/>
                  <a:gd name="connsiteX79" fmla="*/ 248277 w 399147"/>
                  <a:gd name="connsiteY79" fmla="*/ 0 h 388526"/>
                  <a:gd name="connsiteX80" fmla="*/ 192260 w 399147"/>
                  <a:gd name="connsiteY80" fmla="*/ 0 h 388526"/>
                  <a:gd name="connsiteX81" fmla="*/ 192260 w 399147"/>
                  <a:gd name="connsiteY81" fmla="*/ 24531 h 388526"/>
                  <a:gd name="connsiteX82" fmla="*/ 150907 w 399147"/>
                  <a:gd name="connsiteY82" fmla="*/ 24531 h 388526"/>
                  <a:gd name="connsiteX83" fmla="*/ 150907 w 399147"/>
                  <a:gd name="connsiteY83" fmla="*/ 72821 h 388526"/>
                  <a:gd name="connsiteX84" fmla="*/ 192260 w 399147"/>
                  <a:gd name="connsiteY84" fmla="*/ 72821 h 388526"/>
                  <a:gd name="connsiteX85" fmla="*/ 192260 w 399147"/>
                  <a:gd name="connsiteY85" fmla="*/ 92032 h 388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99147" h="388526">
                    <a:moveTo>
                      <a:pt x="387323" y="305498"/>
                    </a:moveTo>
                    <a:lnTo>
                      <a:pt x="387323" y="257334"/>
                    </a:lnTo>
                    <a:lnTo>
                      <a:pt x="291211" y="257334"/>
                    </a:lnTo>
                    <a:cubicBezTo>
                      <a:pt x="291552" y="254387"/>
                      <a:pt x="291894" y="251422"/>
                      <a:pt x="292235" y="248475"/>
                    </a:cubicBezTo>
                    <a:lnTo>
                      <a:pt x="293260" y="239273"/>
                    </a:lnTo>
                    <a:lnTo>
                      <a:pt x="367212" y="239273"/>
                    </a:lnTo>
                    <a:lnTo>
                      <a:pt x="367212" y="98628"/>
                    </a:lnTo>
                    <a:lnTo>
                      <a:pt x="159084" y="98628"/>
                    </a:lnTo>
                    <a:lnTo>
                      <a:pt x="159084" y="239273"/>
                    </a:lnTo>
                    <a:lnTo>
                      <a:pt x="235193" y="239273"/>
                    </a:lnTo>
                    <a:lnTo>
                      <a:pt x="234061" y="248475"/>
                    </a:lnTo>
                    <a:cubicBezTo>
                      <a:pt x="233720" y="251422"/>
                      <a:pt x="233271" y="254387"/>
                      <a:pt x="232696" y="257334"/>
                    </a:cubicBezTo>
                    <a:lnTo>
                      <a:pt x="143970" y="257334"/>
                    </a:lnTo>
                    <a:lnTo>
                      <a:pt x="143970" y="305498"/>
                    </a:lnTo>
                    <a:lnTo>
                      <a:pt x="211453" y="305498"/>
                    </a:lnTo>
                    <a:cubicBezTo>
                      <a:pt x="204067" y="313226"/>
                      <a:pt x="193500" y="320145"/>
                      <a:pt x="179751" y="326058"/>
                    </a:cubicBezTo>
                    <a:cubicBezTo>
                      <a:pt x="166111" y="331970"/>
                      <a:pt x="148283" y="336966"/>
                      <a:pt x="126358" y="341046"/>
                    </a:cubicBezTo>
                    <a:cubicBezTo>
                      <a:pt x="132145" y="347174"/>
                      <a:pt x="137824" y="354686"/>
                      <a:pt x="143629" y="363762"/>
                    </a:cubicBezTo>
                    <a:cubicBezTo>
                      <a:pt x="149308" y="372730"/>
                      <a:pt x="153513" y="381033"/>
                      <a:pt x="156245" y="388527"/>
                    </a:cubicBezTo>
                    <a:cubicBezTo>
                      <a:pt x="188629" y="380799"/>
                      <a:pt x="214077" y="371022"/>
                      <a:pt x="232480" y="359215"/>
                    </a:cubicBezTo>
                    <a:cubicBezTo>
                      <a:pt x="250990" y="347516"/>
                      <a:pt x="264523" y="333660"/>
                      <a:pt x="273149" y="317755"/>
                    </a:cubicBezTo>
                    <a:cubicBezTo>
                      <a:pt x="282692" y="334792"/>
                      <a:pt x="294733" y="349115"/>
                      <a:pt x="309398" y="360815"/>
                    </a:cubicBezTo>
                    <a:cubicBezTo>
                      <a:pt x="324171" y="372622"/>
                      <a:pt x="341998" y="381500"/>
                      <a:pt x="363133" y="387736"/>
                    </a:cubicBezTo>
                    <a:cubicBezTo>
                      <a:pt x="367105" y="379775"/>
                      <a:pt x="372568" y="371148"/>
                      <a:pt x="379379" y="361713"/>
                    </a:cubicBezTo>
                    <a:cubicBezTo>
                      <a:pt x="386190" y="352404"/>
                      <a:pt x="392786" y="344676"/>
                      <a:pt x="399148" y="338656"/>
                    </a:cubicBezTo>
                    <a:cubicBezTo>
                      <a:pt x="384034" y="335708"/>
                      <a:pt x="370753" y="331503"/>
                      <a:pt x="359161" y="325932"/>
                    </a:cubicBezTo>
                    <a:cubicBezTo>
                      <a:pt x="347569" y="320253"/>
                      <a:pt x="337577" y="313442"/>
                      <a:pt x="329275" y="305480"/>
                    </a:cubicBezTo>
                    <a:lnTo>
                      <a:pt x="387323" y="305480"/>
                    </a:lnTo>
                    <a:close/>
                    <a:moveTo>
                      <a:pt x="213843" y="139064"/>
                    </a:moveTo>
                    <a:lnTo>
                      <a:pt x="309955" y="139064"/>
                    </a:lnTo>
                    <a:lnTo>
                      <a:pt x="309955" y="150080"/>
                    </a:lnTo>
                    <a:lnTo>
                      <a:pt x="213843" y="150080"/>
                    </a:lnTo>
                    <a:lnTo>
                      <a:pt x="213843" y="139064"/>
                    </a:lnTo>
                    <a:close/>
                    <a:moveTo>
                      <a:pt x="213843" y="187677"/>
                    </a:moveTo>
                    <a:lnTo>
                      <a:pt x="309955" y="187677"/>
                    </a:lnTo>
                    <a:lnTo>
                      <a:pt x="309955" y="198819"/>
                    </a:lnTo>
                    <a:lnTo>
                      <a:pt x="213843" y="198819"/>
                    </a:lnTo>
                    <a:lnTo>
                      <a:pt x="213843" y="187677"/>
                    </a:lnTo>
                    <a:close/>
                    <a:moveTo>
                      <a:pt x="158293" y="214724"/>
                    </a:moveTo>
                    <a:cubicBezTo>
                      <a:pt x="155562" y="210411"/>
                      <a:pt x="151015" y="203582"/>
                      <a:pt x="144653" y="194272"/>
                    </a:cubicBezTo>
                    <a:cubicBezTo>
                      <a:pt x="138291" y="184963"/>
                      <a:pt x="131695" y="175294"/>
                      <a:pt x="124651" y="165536"/>
                    </a:cubicBezTo>
                    <a:cubicBezTo>
                      <a:pt x="117714" y="155759"/>
                      <a:pt x="112035" y="148032"/>
                      <a:pt x="107488" y="142353"/>
                    </a:cubicBezTo>
                    <a:lnTo>
                      <a:pt x="107488" y="129629"/>
                    </a:lnTo>
                    <a:lnTo>
                      <a:pt x="141903" y="129629"/>
                    </a:lnTo>
                    <a:lnTo>
                      <a:pt x="141903" y="74869"/>
                    </a:lnTo>
                    <a:lnTo>
                      <a:pt x="107488" y="74869"/>
                    </a:lnTo>
                    <a:lnTo>
                      <a:pt x="107488" y="0"/>
                    </a:lnTo>
                    <a:lnTo>
                      <a:pt x="51470" y="0"/>
                    </a:lnTo>
                    <a:lnTo>
                      <a:pt x="51470" y="74869"/>
                    </a:lnTo>
                    <a:lnTo>
                      <a:pt x="11035" y="74869"/>
                    </a:lnTo>
                    <a:lnTo>
                      <a:pt x="11035" y="129629"/>
                    </a:lnTo>
                    <a:lnTo>
                      <a:pt x="51470" y="129629"/>
                    </a:lnTo>
                    <a:lnTo>
                      <a:pt x="51470" y="144401"/>
                    </a:lnTo>
                    <a:cubicBezTo>
                      <a:pt x="45684" y="165877"/>
                      <a:pt x="38405" y="186886"/>
                      <a:pt x="29545" y="207446"/>
                    </a:cubicBezTo>
                    <a:cubicBezTo>
                      <a:pt x="20793" y="228005"/>
                      <a:pt x="10909" y="245383"/>
                      <a:pt x="0" y="259365"/>
                    </a:cubicBezTo>
                    <a:cubicBezTo>
                      <a:pt x="4888" y="267884"/>
                      <a:pt x="9992" y="278002"/>
                      <a:pt x="15222" y="289468"/>
                    </a:cubicBezTo>
                    <a:cubicBezTo>
                      <a:pt x="20452" y="300933"/>
                      <a:pt x="24423" y="311159"/>
                      <a:pt x="27371" y="320253"/>
                    </a:cubicBezTo>
                    <a:cubicBezTo>
                      <a:pt x="31684" y="313657"/>
                      <a:pt x="35781" y="306271"/>
                      <a:pt x="39861" y="298094"/>
                    </a:cubicBezTo>
                    <a:cubicBezTo>
                      <a:pt x="43959" y="289917"/>
                      <a:pt x="47822" y="281165"/>
                      <a:pt x="51453" y="271963"/>
                    </a:cubicBezTo>
                    <a:lnTo>
                      <a:pt x="51453" y="388527"/>
                    </a:lnTo>
                    <a:lnTo>
                      <a:pt x="107470" y="388527"/>
                    </a:lnTo>
                    <a:lnTo>
                      <a:pt x="107470" y="217995"/>
                    </a:lnTo>
                    <a:cubicBezTo>
                      <a:pt x="110759" y="224932"/>
                      <a:pt x="113832" y="231635"/>
                      <a:pt x="116564" y="237997"/>
                    </a:cubicBezTo>
                    <a:cubicBezTo>
                      <a:pt x="119295" y="244359"/>
                      <a:pt x="121559" y="250272"/>
                      <a:pt x="123501" y="255609"/>
                    </a:cubicBezTo>
                    <a:lnTo>
                      <a:pt x="158293" y="214724"/>
                    </a:lnTo>
                    <a:close/>
                    <a:moveTo>
                      <a:pt x="192260" y="92032"/>
                    </a:moveTo>
                    <a:lnTo>
                      <a:pt x="248277" y="92032"/>
                    </a:lnTo>
                    <a:lnTo>
                      <a:pt x="248277" y="72821"/>
                    </a:lnTo>
                    <a:lnTo>
                      <a:pt x="287131" y="72821"/>
                    </a:lnTo>
                    <a:lnTo>
                      <a:pt x="287131" y="92014"/>
                    </a:lnTo>
                    <a:lnTo>
                      <a:pt x="344730" y="92014"/>
                    </a:lnTo>
                    <a:lnTo>
                      <a:pt x="344730" y="72821"/>
                    </a:lnTo>
                    <a:lnTo>
                      <a:pt x="384842" y="72821"/>
                    </a:lnTo>
                    <a:lnTo>
                      <a:pt x="384842" y="24549"/>
                    </a:lnTo>
                    <a:lnTo>
                      <a:pt x="344730" y="24549"/>
                    </a:lnTo>
                    <a:lnTo>
                      <a:pt x="344730" y="0"/>
                    </a:lnTo>
                    <a:lnTo>
                      <a:pt x="287131" y="0"/>
                    </a:lnTo>
                    <a:lnTo>
                      <a:pt x="287131" y="24531"/>
                    </a:lnTo>
                    <a:lnTo>
                      <a:pt x="248277" y="24531"/>
                    </a:lnTo>
                    <a:lnTo>
                      <a:pt x="248277" y="0"/>
                    </a:lnTo>
                    <a:lnTo>
                      <a:pt x="192260" y="0"/>
                    </a:lnTo>
                    <a:lnTo>
                      <a:pt x="192260" y="24531"/>
                    </a:lnTo>
                    <a:lnTo>
                      <a:pt x="150907" y="24531"/>
                    </a:lnTo>
                    <a:lnTo>
                      <a:pt x="150907" y="72821"/>
                    </a:lnTo>
                    <a:lnTo>
                      <a:pt x="192260" y="72821"/>
                    </a:lnTo>
                    <a:lnTo>
                      <a:pt x="192260" y="92032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1C016A87-BDD4-1C42-3316-B7A035F0EEFB}"/>
                  </a:ext>
                </a:extLst>
              </p:cNvPr>
              <p:cNvSpPr/>
              <p:nvPr userDrawn="1"/>
            </p:nvSpPr>
            <p:spPr>
              <a:xfrm>
                <a:off x="3480148" y="3420876"/>
                <a:ext cx="396829" cy="390287"/>
              </a:xfrm>
              <a:custGeom>
                <a:avLst/>
                <a:gdLst>
                  <a:gd name="connsiteX0" fmla="*/ 340992 w 396829"/>
                  <a:gd name="connsiteY0" fmla="*/ 106823 h 390287"/>
                  <a:gd name="connsiteX1" fmla="*/ 330802 w 396829"/>
                  <a:gd name="connsiteY1" fmla="*/ 108530 h 390287"/>
                  <a:gd name="connsiteX2" fmla="*/ 221930 w 396829"/>
                  <a:gd name="connsiteY2" fmla="*/ 108530 h 390287"/>
                  <a:gd name="connsiteX3" fmla="*/ 221930 w 396829"/>
                  <a:gd name="connsiteY3" fmla="*/ 76253 h 390287"/>
                  <a:gd name="connsiteX4" fmla="*/ 308931 w 396829"/>
                  <a:gd name="connsiteY4" fmla="*/ 66962 h 390287"/>
                  <a:gd name="connsiteX5" fmla="*/ 388347 w 396829"/>
                  <a:gd name="connsiteY5" fmla="*/ 47355 h 390287"/>
                  <a:gd name="connsiteX6" fmla="*/ 347911 w 396829"/>
                  <a:gd name="connsiteY6" fmla="*/ 0 h 390287"/>
                  <a:gd name="connsiteX7" fmla="*/ 264307 w 396829"/>
                  <a:gd name="connsiteY7" fmla="*/ 19265 h 390287"/>
                  <a:gd name="connsiteX8" fmla="*/ 164386 w 396829"/>
                  <a:gd name="connsiteY8" fmla="*/ 27766 h 390287"/>
                  <a:gd name="connsiteX9" fmla="*/ 164386 w 396829"/>
                  <a:gd name="connsiteY9" fmla="*/ 123608 h 390287"/>
                  <a:gd name="connsiteX10" fmla="*/ 161780 w 396829"/>
                  <a:gd name="connsiteY10" fmla="*/ 198945 h 390287"/>
                  <a:gd name="connsiteX11" fmla="*/ 147960 w 396829"/>
                  <a:gd name="connsiteY11" fmla="*/ 281416 h 390287"/>
                  <a:gd name="connsiteX12" fmla="*/ 114209 w 396829"/>
                  <a:gd name="connsiteY12" fmla="*/ 356412 h 390287"/>
                  <a:gd name="connsiteX13" fmla="*/ 139926 w 396829"/>
                  <a:gd name="connsiteY13" fmla="*/ 371705 h 390287"/>
                  <a:gd name="connsiteX14" fmla="*/ 163146 w 396829"/>
                  <a:gd name="connsiteY14" fmla="*/ 390288 h 390287"/>
                  <a:gd name="connsiteX15" fmla="*/ 176283 w 396829"/>
                  <a:gd name="connsiteY15" fmla="*/ 368758 h 390287"/>
                  <a:gd name="connsiteX16" fmla="*/ 187264 w 396829"/>
                  <a:gd name="connsiteY16" fmla="*/ 345090 h 390287"/>
                  <a:gd name="connsiteX17" fmla="*/ 203456 w 396829"/>
                  <a:gd name="connsiteY17" fmla="*/ 366494 h 390287"/>
                  <a:gd name="connsiteX18" fmla="*/ 216593 w 396829"/>
                  <a:gd name="connsiteY18" fmla="*/ 387898 h 390287"/>
                  <a:gd name="connsiteX19" fmla="*/ 255340 w 396829"/>
                  <a:gd name="connsiteY19" fmla="*/ 364553 h 390287"/>
                  <a:gd name="connsiteX20" fmla="*/ 288767 w 396829"/>
                  <a:gd name="connsiteY20" fmla="*/ 336014 h 390287"/>
                  <a:gd name="connsiteX21" fmla="*/ 357759 w 396829"/>
                  <a:gd name="connsiteY21" fmla="*/ 389479 h 390287"/>
                  <a:gd name="connsiteX22" fmla="*/ 375425 w 396829"/>
                  <a:gd name="connsiteY22" fmla="*/ 362288 h 390287"/>
                  <a:gd name="connsiteX23" fmla="*/ 396830 w 396829"/>
                  <a:gd name="connsiteY23" fmla="*/ 338494 h 390287"/>
                  <a:gd name="connsiteX24" fmla="*/ 357526 w 396829"/>
                  <a:gd name="connsiteY24" fmla="*/ 316856 h 390287"/>
                  <a:gd name="connsiteX25" fmla="*/ 325914 w 396829"/>
                  <a:gd name="connsiteY25" fmla="*/ 287509 h 390287"/>
                  <a:gd name="connsiteX26" fmla="*/ 358766 w 396829"/>
                  <a:gd name="connsiteY26" fmla="*/ 212172 h 390287"/>
                  <a:gd name="connsiteX27" fmla="*/ 378139 w 396829"/>
                  <a:gd name="connsiteY27" fmla="*/ 117013 h 390287"/>
                  <a:gd name="connsiteX28" fmla="*/ 340992 w 396829"/>
                  <a:gd name="connsiteY28" fmla="*/ 106823 h 390287"/>
                  <a:gd name="connsiteX29" fmla="*/ 313693 w 396829"/>
                  <a:gd name="connsiteY29" fmla="*/ 161079 h 390287"/>
                  <a:gd name="connsiteX30" fmla="*/ 290474 w 396829"/>
                  <a:gd name="connsiteY30" fmla="*/ 230862 h 390287"/>
                  <a:gd name="connsiteX31" fmla="*/ 277445 w 396829"/>
                  <a:gd name="connsiteY31" fmla="*/ 197220 h 390287"/>
                  <a:gd name="connsiteX32" fmla="*/ 267596 w 396829"/>
                  <a:gd name="connsiteY32" fmla="*/ 161079 h 390287"/>
                  <a:gd name="connsiteX33" fmla="*/ 313693 w 396829"/>
                  <a:gd name="connsiteY33" fmla="*/ 161079 h 390287"/>
                  <a:gd name="connsiteX34" fmla="*/ 191343 w 396829"/>
                  <a:gd name="connsiteY34" fmla="*/ 334414 h 390287"/>
                  <a:gd name="connsiteX35" fmla="*/ 210950 w 396829"/>
                  <a:gd name="connsiteY35" fmla="*/ 259994 h 390287"/>
                  <a:gd name="connsiteX36" fmla="*/ 219900 w 396829"/>
                  <a:gd name="connsiteY36" fmla="*/ 184765 h 390287"/>
                  <a:gd name="connsiteX37" fmla="*/ 235301 w 396829"/>
                  <a:gd name="connsiteY37" fmla="*/ 238123 h 390287"/>
                  <a:gd name="connsiteX38" fmla="*/ 255358 w 396829"/>
                  <a:gd name="connsiteY38" fmla="*/ 285478 h 390287"/>
                  <a:gd name="connsiteX39" fmla="*/ 225794 w 396829"/>
                  <a:gd name="connsiteY39" fmla="*/ 313352 h 390287"/>
                  <a:gd name="connsiteX40" fmla="*/ 191343 w 396829"/>
                  <a:gd name="connsiteY40" fmla="*/ 334414 h 390287"/>
                  <a:gd name="connsiteX41" fmla="*/ 159965 w 396829"/>
                  <a:gd name="connsiteY41" fmla="*/ 207535 h 390287"/>
                  <a:gd name="connsiteX42" fmla="*/ 146486 w 396829"/>
                  <a:gd name="connsiteY42" fmla="*/ 185898 h 390287"/>
                  <a:gd name="connsiteX43" fmla="*/ 127005 w 396829"/>
                  <a:gd name="connsiteY43" fmla="*/ 155885 h 390287"/>
                  <a:gd name="connsiteX44" fmla="*/ 111370 w 396829"/>
                  <a:gd name="connsiteY44" fmla="*/ 133349 h 390287"/>
                  <a:gd name="connsiteX45" fmla="*/ 111370 w 396829"/>
                  <a:gd name="connsiteY45" fmla="*/ 129269 h 390287"/>
                  <a:gd name="connsiteX46" fmla="*/ 152147 w 396829"/>
                  <a:gd name="connsiteY46" fmla="*/ 129269 h 390287"/>
                  <a:gd name="connsiteX47" fmla="*/ 152147 w 396829"/>
                  <a:gd name="connsiteY47" fmla="*/ 74672 h 390287"/>
                  <a:gd name="connsiteX48" fmla="*/ 111370 w 396829"/>
                  <a:gd name="connsiteY48" fmla="*/ 74672 h 390287"/>
                  <a:gd name="connsiteX49" fmla="*/ 111370 w 396829"/>
                  <a:gd name="connsiteY49" fmla="*/ 0 h 390287"/>
                  <a:gd name="connsiteX50" fmla="*/ 56305 w 396829"/>
                  <a:gd name="connsiteY50" fmla="*/ 0 h 390287"/>
                  <a:gd name="connsiteX51" fmla="*/ 56305 w 396829"/>
                  <a:gd name="connsiteY51" fmla="*/ 74654 h 390287"/>
                  <a:gd name="connsiteX52" fmla="*/ 10657 w 396829"/>
                  <a:gd name="connsiteY52" fmla="*/ 74654 h 390287"/>
                  <a:gd name="connsiteX53" fmla="*/ 10657 w 396829"/>
                  <a:gd name="connsiteY53" fmla="*/ 129251 h 390287"/>
                  <a:gd name="connsiteX54" fmla="*/ 54723 w 396829"/>
                  <a:gd name="connsiteY54" fmla="*/ 129251 h 390287"/>
                  <a:gd name="connsiteX55" fmla="*/ 41011 w 396829"/>
                  <a:gd name="connsiteY55" fmla="*/ 177163 h 390287"/>
                  <a:gd name="connsiteX56" fmla="*/ 22428 w 396829"/>
                  <a:gd name="connsiteY56" fmla="*/ 222811 h 390287"/>
                  <a:gd name="connsiteX57" fmla="*/ 0 w 396829"/>
                  <a:gd name="connsiteY57" fmla="*/ 258503 h 390287"/>
                  <a:gd name="connsiteX58" fmla="*/ 14054 w 396829"/>
                  <a:gd name="connsiteY58" fmla="*/ 288515 h 390287"/>
                  <a:gd name="connsiteX59" fmla="*/ 25376 w 396829"/>
                  <a:gd name="connsiteY59" fmla="*/ 318869 h 390287"/>
                  <a:gd name="connsiteX60" fmla="*/ 41694 w 396829"/>
                  <a:gd name="connsiteY60" fmla="*/ 286125 h 390287"/>
                  <a:gd name="connsiteX61" fmla="*/ 56305 w 396829"/>
                  <a:gd name="connsiteY61" fmla="*/ 245455 h 390287"/>
                  <a:gd name="connsiteX62" fmla="*/ 56305 w 396829"/>
                  <a:gd name="connsiteY62" fmla="*/ 387395 h 390287"/>
                  <a:gd name="connsiteX63" fmla="*/ 111370 w 396829"/>
                  <a:gd name="connsiteY63" fmla="*/ 387395 h 390287"/>
                  <a:gd name="connsiteX64" fmla="*/ 111370 w 396829"/>
                  <a:gd name="connsiteY64" fmla="*/ 208739 h 390287"/>
                  <a:gd name="connsiteX65" fmla="*/ 119744 w 396829"/>
                  <a:gd name="connsiteY65" fmla="*/ 231402 h 390287"/>
                  <a:gd name="connsiteX66" fmla="*/ 126088 w 396829"/>
                  <a:gd name="connsiteY66" fmla="*/ 251224 h 390287"/>
                  <a:gd name="connsiteX67" fmla="*/ 159965 w 396829"/>
                  <a:gd name="connsiteY67" fmla="*/ 207535 h 39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396829" h="390287">
                    <a:moveTo>
                      <a:pt x="340992" y="106823"/>
                    </a:moveTo>
                    <a:lnTo>
                      <a:pt x="330802" y="108530"/>
                    </a:lnTo>
                    <a:lnTo>
                      <a:pt x="221930" y="108530"/>
                    </a:lnTo>
                    <a:lnTo>
                      <a:pt x="221930" y="76253"/>
                    </a:lnTo>
                    <a:cubicBezTo>
                      <a:pt x="251152" y="74672"/>
                      <a:pt x="280158" y="71617"/>
                      <a:pt x="308931" y="66962"/>
                    </a:cubicBezTo>
                    <a:cubicBezTo>
                      <a:pt x="337703" y="62433"/>
                      <a:pt x="364103" y="55856"/>
                      <a:pt x="388347" y="47355"/>
                    </a:cubicBezTo>
                    <a:lnTo>
                      <a:pt x="347911" y="0"/>
                    </a:lnTo>
                    <a:cubicBezTo>
                      <a:pt x="324692" y="8267"/>
                      <a:pt x="296818" y="14719"/>
                      <a:pt x="264307" y="19265"/>
                    </a:cubicBezTo>
                    <a:cubicBezTo>
                      <a:pt x="231797" y="23686"/>
                      <a:pt x="198496" y="26508"/>
                      <a:pt x="164386" y="27766"/>
                    </a:cubicBezTo>
                    <a:lnTo>
                      <a:pt x="164386" y="123608"/>
                    </a:lnTo>
                    <a:cubicBezTo>
                      <a:pt x="164619" y="146270"/>
                      <a:pt x="163703" y="171413"/>
                      <a:pt x="161780" y="198945"/>
                    </a:cubicBezTo>
                    <a:cubicBezTo>
                      <a:pt x="159749" y="226477"/>
                      <a:pt x="155094" y="253884"/>
                      <a:pt x="147960" y="281416"/>
                    </a:cubicBezTo>
                    <a:cubicBezTo>
                      <a:pt x="140717" y="308823"/>
                      <a:pt x="129503" y="333875"/>
                      <a:pt x="114209" y="356412"/>
                    </a:cubicBezTo>
                    <a:cubicBezTo>
                      <a:pt x="121577" y="359700"/>
                      <a:pt x="130060" y="364786"/>
                      <a:pt x="139926" y="371705"/>
                    </a:cubicBezTo>
                    <a:cubicBezTo>
                      <a:pt x="149793" y="378624"/>
                      <a:pt x="157485" y="384843"/>
                      <a:pt x="163146" y="390288"/>
                    </a:cubicBezTo>
                    <a:cubicBezTo>
                      <a:pt x="167908" y="383603"/>
                      <a:pt x="172203" y="376360"/>
                      <a:pt x="176283" y="368758"/>
                    </a:cubicBezTo>
                    <a:cubicBezTo>
                      <a:pt x="180362" y="361156"/>
                      <a:pt x="183993" y="353231"/>
                      <a:pt x="187264" y="345090"/>
                    </a:cubicBezTo>
                    <a:cubicBezTo>
                      <a:pt x="192709" y="351433"/>
                      <a:pt x="198136" y="358568"/>
                      <a:pt x="203456" y="366494"/>
                    </a:cubicBezTo>
                    <a:cubicBezTo>
                      <a:pt x="208775" y="374311"/>
                      <a:pt x="213196" y="381446"/>
                      <a:pt x="216593" y="387898"/>
                    </a:cubicBezTo>
                    <a:cubicBezTo>
                      <a:pt x="230413" y="380871"/>
                      <a:pt x="243335" y="373179"/>
                      <a:pt x="255340" y="364553"/>
                    </a:cubicBezTo>
                    <a:cubicBezTo>
                      <a:pt x="267237" y="355944"/>
                      <a:pt x="278451" y="346419"/>
                      <a:pt x="288767" y="336014"/>
                    </a:cubicBezTo>
                    <a:cubicBezTo>
                      <a:pt x="307116" y="357759"/>
                      <a:pt x="329993" y="375551"/>
                      <a:pt x="357759" y="389479"/>
                    </a:cubicBezTo>
                    <a:cubicBezTo>
                      <a:pt x="362073" y="381105"/>
                      <a:pt x="367949" y="372029"/>
                      <a:pt x="375425" y="362288"/>
                    </a:cubicBezTo>
                    <a:cubicBezTo>
                      <a:pt x="382902" y="352548"/>
                      <a:pt x="390036" y="344622"/>
                      <a:pt x="396830" y="338494"/>
                    </a:cubicBezTo>
                    <a:cubicBezTo>
                      <a:pt x="382434" y="332599"/>
                      <a:pt x="369297" y="325357"/>
                      <a:pt x="357526" y="316856"/>
                    </a:cubicBezTo>
                    <a:cubicBezTo>
                      <a:pt x="345862" y="308356"/>
                      <a:pt x="335205" y="298507"/>
                      <a:pt x="325914" y="287509"/>
                    </a:cubicBezTo>
                    <a:cubicBezTo>
                      <a:pt x="339177" y="265530"/>
                      <a:pt x="350050" y="240495"/>
                      <a:pt x="358766" y="212172"/>
                    </a:cubicBezTo>
                    <a:cubicBezTo>
                      <a:pt x="367374" y="183957"/>
                      <a:pt x="373826" y="152237"/>
                      <a:pt x="378139" y="117013"/>
                    </a:cubicBezTo>
                    <a:lnTo>
                      <a:pt x="340992" y="106823"/>
                    </a:lnTo>
                    <a:close/>
                    <a:moveTo>
                      <a:pt x="313693" y="161079"/>
                    </a:moveTo>
                    <a:cubicBezTo>
                      <a:pt x="307924" y="186347"/>
                      <a:pt x="300215" y="209566"/>
                      <a:pt x="290474" y="230862"/>
                    </a:cubicBezTo>
                    <a:cubicBezTo>
                      <a:pt x="285604" y="219990"/>
                      <a:pt x="281183" y="208775"/>
                      <a:pt x="277445" y="197220"/>
                    </a:cubicBezTo>
                    <a:cubicBezTo>
                      <a:pt x="273707" y="185556"/>
                      <a:pt x="270418" y="173551"/>
                      <a:pt x="267596" y="161079"/>
                    </a:cubicBezTo>
                    <a:lnTo>
                      <a:pt x="313693" y="161079"/>
                    </a:lnTo>
                    <a:close/>
                    <a:moveTo>
                      <a:pt x="191343" y="334414"/>
                    </a:moveTo>
                    <a:cubicBezTo>
                      <a:pt x="199951" y="310620"/>
                      <a:pt x="206529" y="285927"/>
                      <a:pt x="210950" y="259994"/>
                    </a:cubicBezTo>
                    <a:cubicBezTo>
                      <a:pt x="215371" y="234169"/>
                      <a:pt x="218318" y="209135"/>
                      <a:pt x="219900" y="184765"/>
                    </a:cubicBezTo>
                    <a:cubicBezTo>
                      <a:pt x="224321" y="203564"/>
                      <a:pt x="229533" y="221355"/>
                      <a:pt x="235301" y="238123"/>
                    </a:cubicBezTo>
                    <a:cubicBezTo>
                      <a:pt x="241196" y="254998"/>
                      <a:pt x="247881" y="270741"/>
                      <a:pt x="255358" y="285478"/>
                    </a:cubicBezTo>
                    <a:cubicBezTo>
                      <a:pt x="246408" y="295901"/>
                      <a:pt x="236559" y="305193"/>
                      <a:pt x="225794" y="313352"/>
                    </a:cubicBezTo>
                    <a:cubicBezTo>
                      <a:pt x="215029" y="321493"/>
                      <a:pt x="203582" y="328520"/>
                      <a:pt x="191343" y="334414"/>
                    </a:cubicBezTo>
                    <a:close/>
                    <a:moveTo>
                      <a:pt x="159965" y="207535"/>
                    </a:moveTo>
                    <a:cubicBezTo>
                      <a:pt x="157359" y="203114"/>
                      <a:pt x="152830" y="195872"/>
                      <a:pt x="146486" y="185898"/>
                    </a:cubicBezTo>
                    <a:cubicBezTo>
                      <a:pt x="140142" y="175923"/>
                      <a:pt x="133690" y="165967"/>
                      <a:pt x="127005" y="155885"/>
                    </a:cubicBezTo>
                    <a:cubicBezTo>
                      <a:pt x="120320" y="145803"/>
                      <a:pt x="115108" y="138327"/>
                      <a:pt x="111370" y="133349"/>
                    </a:cubicBezTo>
                    <a:lnTo>
                      <a:pt x="111370" y="129269"/>
                    </a:lnTo>
                    <a:lnTo>
                      <a:pt x="152147" y="129269"/>
                    </a:lnTo>
                    <a:lnTo>
                      <a:pt x="152147" y="74672"/>
                    </a:lnTo>
                    <a:lnTo>
                      <a:pt x="111370" y="74672"/>
                    </a:lnTo>
                    <a:lnTo>
                      <a:pt x="111370" y="0"/>
                    </a:lnTo>
                    <a:lnTo>
                      <a:pt x="56305" y="0"/>
                    </a:lnTo>
                    <a:lnTo>
                      <a:pt x="56305" y="74654"/>
                    </a:lnTo>
                    <a:lnTo>
                      <a:pt x="10657" y="74654"/>
                    </a:lnTo>
                    <a:lnTo>
                      <a:pt x="10657" y="129251"/>
                    </a:lnTo>
                    <a:lnTo>
                      <a:pt x="54723" y="129251"/>
                    </a:lnTo>
                    <a:cubicBezTo>
                      <a:pt x="50985" y="144994"/>
                      <a:pt x="46456" y="160971"/>
                      <a:pt x="41011" y="177163"/>
                    </a:cubicBezTo>
                    <a:cubicBezTo>
                      <a:pt x="35566" y="193482"/>
                      <a:pt x="29348" y="208650"/>
                      <a:pt x="22428" y="222811"/>
                    </a:cubicBezTo>
                    <a:cubicBezTo>
                      <a:pt x="15509" y="237081"/>
                      <a:pt x="8033" y="248978"/>
                      <a:pt x="0" y="258503"/>
                    </a:cubicBezTo>
                    <a:cubicBezTo>
                      <a:pt x="4529" y="267003"/>
                      <a:pt x="9183" y="276959"/>
                      <a:pt x="14054" y="288515"/>
                    </a:cubicBezTo>
                    <a:cubicBezTo>
                      <a:pt x="18924" y="300179"/>
                      <a:pt x="22662" y="310261"/>
                      <a:pt x="25376" y="318869"/>
                    </a:cubicBezTo>
                    <a:cubicBezTo>
                      <a:pt x="31037" y="309578"/>
                      <a:pt x="36482" y="298705"/>
                      <a:pt x="41694" y="286125"/>
                    </a:cubicBezTo>
                    <a:cubicBezTo>
                      <a:pt x="47014" y="273671"/>
                      <a:pt x="51776" y="260066"/>
                      <a:pt x="56305" y="245455"/>
                    </a:cubicBezTo>
                    <a:lnTo>
                      <a:pt x="56305" y="387395"/>
                    </a:lnTo>
                    <a:lnTo>
                      <a:pt x="111370" y="387395"/>
                    </a:lnTo>
                    <a:lnTo>
                      <a:pt x="111370" y="208739"/>
                    </a:lnTo>
                    <a:cubicBezTo>
                      <a:pt x="114425" y="216557"/>
                      <a:pt x="117264" y="224141"/>
                      <a:pt x="119744" y="231402"/>
                    </a:cubicBezTo>
                    <a:cubicBezTo>
                      <a:pt x="122350" y="238644"/>
                      <a:pt x="124381" y="245222"/>
                      <a:pt x="126088" y="251224"/>
                    </a:cubicBezTo>
                    <a:lnTo>
                      <a:pt x="159965" y="207535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4" name="组合 13">
                <a:extLst>
                  <a:ext uri="{FF2B5EF4-FFF2-40B4-BE49-F238E27FC236}">
                    <a16:creationId xmlns:a16="http://schemas.microsoft.com/office/drawing/2014/main" id="{FFDEDDD6-5E44-BA98-3A8F-6302E2250D16}"/>
                  </a:ext>
                </a:extLst>
              </p:cNvPr>
              <p:cNvGrpSpPr/>
              <p:nvPr userDrawn="1"/>
            </p:nvGrpSpPr>
            <p:grpSpPr>
              <a:xfrm>
                <a:off x="2038610" y="3870398"/>
                <a:ext cx="413489" cy="89750"/>
                <a:chOff x="8686551" y="964247"/>
                <a:chExt cx="413489" cy="89750"/>
              </a:xfrm>
            </p:grpSpPr>
            <p:sp>
              <p:nvSpPr>
                <p:cNvPr id="33" name="任意多边形: 形状 32">
                  <a:extLst>
                    <a:ext uri="{FF2B5EF4-FFF2-40B4-BE49-F238E27FC236}">
                      <a16:creationId xmlns:a16="http://schemas.microsoft.com/office/drawing/2014/main" id="{2D727A78-EF4B-5F83-27D0-4AD30A854A43}"/>
                    </a:ext>
                  </a:extLst>
                </p:cNvPr>
                <p:cNvSpPr/>
                <p:nvPr/>
              </p:nvSpPr>
              <p:spPr>
                <a:xfrm>
                  <a:off x="8686551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6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6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" name="任意多边形: 形状 33">
                  <a:extLst>
                    <a:ext uri="{FF2B5EF4-FFF2-40B4-BE49-F238E27FC236}">
                      <a16:creationId xmlns:a16="http://schemas.microsoft.com/office/drawing/2014/main" id="{D8312688-AD36-4859-1464-05EE093E5ED5}"/>
                    </a:ext>
                  </a:extLst>
                </p:cNvPr>
                <p:cNvSpPr/>
                <p:nvPr/>
              </p:nvSpPr>
              <p:spPr>
                <a:xfrm>
                  <a:off x="8810681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6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6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" name="任意多边形: 形状 34">
                  <a:extLst>
                    <a:ext uri="{FF2B5EF4-FFF2-40B4-BE49-F238E27FC236}">
                      <a16:creationId xmlns:a16="http://schemas.microsoft.com/office/drawing/2014/main" id="{5CEBDC48-9E45-99AF-B97F-B59AC451A954}"/>
                    </a:ext>
                  </a:extLst>
                </p:cNvPr>
                <p:cNvSpPr/>
                <p:nvPr/>
              </p:nvSpPr>
              <p:spPr>
                <a:xfrm>
                  <a:off x="8947228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7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7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BF4A00DA-5CEF-5570-193C-250CC047DF05}"/>
                    </a:ext>
                  </a:extLst>
                </p:cNvPr>
                <p:cNvSpPr/>
                <p:nvPr/>
              </p:nvSpPr>
              <p:spPr>
                <a:xfrm>
                  <a:off x="9078816" y="1031389"/>
                  <a:ext cx="21224" cy="22608"/>
                </a:xfrm>
                <a:custGeom>
                  <a:avLst/>
                  <a:gdLst>
                    <a:gd name="connsiteX0" fmla="*/ 10675 w 21224"/>
                    <a:gd name="connsiteY0" fmla="*/ 22608 h 22608"/>
                    <a:gd name="connsiteX1" fmla="*/ 18115 w 21224"/>
                    <a:gd name="connsiteY1" fmla="*/ 19499 h 22608"/>
                    <a:gd name="connsiteX2" fmla="*/ 21224 w 21224"/>
                    <a:gd name="connsiteY2" fmla="*/ 11430 h 22608"/>
                    <a:gd name="connsiteX3" fmla="*/ 18115 w 21224"/>
                    <a:gd name="connsiteY3" fmla="*/ 3235 h 22608"/>
                    <a:gd name="connsiteX4" fmla="*/ 10675 w 21224"/>
                    <a:gd name="connsiteY4" fmla="*/ 0 h 22608"/>
                    <a:gd name="connsiteX5" fmla="*/ 3109 w 21224"/>
                    <a:gd name="connsiteY5" fmla="*/ 3235 h 22608"/>
                    <a:gd name="connsiteX6" fmla="*/ 0 w 21224"/>
                    <a:gd name="connsiteY6" fmla="*/ 11430 h 22608"/>
                    <a:gd name="connsiteX7" fmla="*/ 3109 w 21224"/>
                    <a:gd name="connsiteY7" fmla="*/ 19499 h 22608"/>
                    <a:gd name="connsiteX8" fmla="*/ 10675 w 21224"/>
                    <a:gd name="connsiteY8" fmla="*/ 22608 h 22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4" h="22608">
                      <a:moveTo>
                        <a:pt x="10675" y="22608"/>
                      </a:moveTo>
                      <a:cubicBezTo>
                        <a:pt x="13658" y="22482"/>
                        <a:pt x="16138" y="21494"/>
                        <a:pt x="18115" y="19499"/>
                      </a:cubicBezTo>
                      <a:cubicBezTo>
                        <a:pt x="20110" y="17504"/>
                        <a:pt x="21224" y="14791"/>
                        <a:pt x="21224" y="11430"/>
                      </a:cubicBezTo>
                      <a:cubicBezTo>
                        <a:pt x="21224" y="8069"/>
                        <a:pt x="20110" y="5356"/>
                        <a:pt x="18115" y="3235"/>
                      </a:cubicBezTo>
                      <a:cubicBezTo>
                        <a:pt x="16120" y="1132"/>
                        <a:pt x="13640" y="0"/>
                        <a:pt x="10675" y="0"/>
                      </a:cubicBezTo>
                      <a:cubicBezTo>
                        <a:pt x="7692" y="0"/>
                        <a:pt x="5212" y="1114"/>
                        <a:pt x="3109" y="3235"/>
                      </a:cubicBezTo>
                      <a:cubicBezTo>
                        <a:pt x="1114" y="5338"/>
                        <a:pt x="126" y="8069"/>
                        <a:pt x="0" y="11430"/>
                      </a:cubicBezTo>
                      <a:cubicBezTo>
                        <a:pt x="126" y="14773"/>
                        <a:pt x="1114" y="17504"/>
                        <a:pt x="3109" y="19499"/>
                      </a:cubicBezTo>
                      <a:cubicBezTo>
                        <a:pt x="5212" y="21476"/>
                        <a:pt x="7692" y="22482"/>
                        <a:pt x="10675" y="22608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" name="组合 14">
                <a:extLst>
                  <a:ext uri="{FF2B5EF4-FFF2-40B4-BE49-F238E27FC236}">
                    <a16:creationId xmlns:a16="http://schemas.microsoft.com/office/drawing/2014/main" id="{B7DD8678-13EA-F72A-D083-27B9CF906129}"/>
                  </a:ext>
                </a:extLst>
              </p:cNvPr>
              <p:cNvGrpSpPr/>
              <p:nvPr userDrawn="1"/>
            </p:nvGrpSpPr>
            <p:grpSpPr>
              <a:xfrm>
                <a:off x="2487485" y="3830214"/>
                <a:ext cx="173892" cy="129934"/>
                <a:chOff x="9130663" y="924063"/>
                <a:chExt cx="173892" cy="129934"/>
              </a:xfrm>
            </p:grpSpPr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BD14739B-AE93-27AC-8F6B-8E4874CBBADB}"/>
                    </a:ext>
                  </a:extLst>
                </p:cNvPr>
                <p:cNvSpPr/>
                <p:nvPr/>
              </p:nvSpPr>
              <p:spPr>
                <a:xfrm>
                  <a:off x="9130663" y="933588"/>
                  <a:ext cx="76343" cy="120409"/>
                </a:xfrm>
                <a:custGeom>
                  <a:avLst/>
                  <a:gdLst>
                    <a:gd name="connsiteX0" fmla="*/ 37614 w 76343"/>
                    <a:gd name="connsiteY0" fmla="*/ 120409 h 120409"/>
                    <a:gd name="connsiteX1" fmla="*/ 56610 w 76343"/>
                    <a:gd name="connsiteY1" fmla="*/ 115575 h 120409"/>
                    <a:gd name="connsiteX2" fmla="*/ 70754 w 76343"/>
                    <a:gd name="connsiteY2" fmla="*/ 101791 h 120409"/>
                    <a:gd name="connsiteX3" fmla="*/ 76343 w 76343"/>
                    <a:gd name="connsiteY3" fmla="*/ 79704 h 120409"/>
                    <a:gd name="connsiteX4" fmla="*/ 65920 w 76343"/>
                    <a:gd name="connsiteY4" fmla="*/ 51147 h 120409"/>
                    <a:gd name="connsiteX5" fmla="*/ 40723 w 76343"/>
                    <a:gd name="connsiteY5" fmla="*/ 42089 h 120409"/>
                    <a:gd name="connsiteX6" fmla="*/ 31163 w 76343"/>
                    <a:gd name="connsiteY6" fmla="*/ 43455 h 120409"/>
                    <a:gd name="connsiteX7" fmla="*/ 23093 w 76343"/>
                    <a:gd name="connsiteY7" fmla="*/ 46798 h 120409"/>
                    <a:gd name="connsiteX8" fmla="*/ 26077 w 76343"/>
                    <a:gd name="connsiteY8" fmla="*/ 12544 h 120409"/>
                    <a:gd name="connsiteX9" fmla="*/ 70754 w 76343"/>
                    <a:gd name="connsiteY9" fmla="*/ 12544 h 120409"/>
                    <a:gd name="connsiteX10" fmla="*/ 70754 w 76343"/>
                    <a:gd name="connsiteY10" fmla="*/ 0 h 120409"/>
                    <a:gd name="connsiteX11" fmla="*/ 13155 w 76343"/>
                    <a:gd name="connsiteY11" fmla="*/ 0 h 120409"/>
                    <a:gd name="connsiteX12" fmla="*/ 9435 w 76343"/>
                    <a:gd name="connsiteY12" fmla="*/ 55352 h 120409"/>
                    <a:gd name="connsiteX13" fmla="*/ 17378 w 76343"/>
                    <a:gd name="connsiteY13" fmla="*/ 60187 h 120409"/>
                    <a:gd name="connsiteX14" fmla="*/ 26688 w 76343"/>
                    <a:gd name="connsiteY14" fmla="*/ 54975 h 120409"/>
                    <a:gd name="connsiteX15" fmla="*/ 36985 w 76343"/>
                    <a:gd name="connsiteY15" fmla="*/ 53232 h 120409"/>
                    <a:gd name="connsiteX16" fmla="*/ 54867 w 76343"/>
                    <a:gd name="connsiteY16" fmla="*/ 60312 h 120409"/>
                    <a:gd name="connsiteX17" fmla="*/ 61570 w 76343"/>
                    <a:gd name="connsiteY17" fmla="*/ 80171 h 120409"/>
                    <a:gd name="connsiteX18" fmla="*/ 54130 w 76343"/>
                    <a:gd name="connsiteY18" fmla="*/ 100659 h 120409"/>
                    <a:gd name="connsiteX19" fmla="*/ 36374 w 76343"/>
                    <a:gd name="connsiteY19" fmla="*/ 108099 h 120409"/>
                    <a:gd name="connsiteX20" fmla="*/ 19247 w 76343"/>
                    <a:gd name="connsiteY20" fmla="*/ 104127 h 120409"/>
                    <a:gd name="connsiteX21" fmla="*/ 7332 w 76343"/>
                    <a:gd name="connsiteY21" fmla="*/ 95069 h 120409"/>
                    <a:gd name="connsiteX22" fmla="*/ 0 w 76343"/>
                    <a:gd name="connsiteY22" fmla="*/ 104756 h 120409"/>
                    <a:gd name="connsiteX23" fmla="*/ 14898 w 76343"/>
                    <a:gd name="connsiteY23" fmla="*/ 115557 h 120409"/>
                    <a:gd name="connsiteX24" fmla="*/ 37614 w 76343"/>
                    <a:gd name="connsiteY24" fmla="*/ 120409 h 12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6343" h="120409">
                      <a:moveTo>
                        <a:pt x="37614" y="120409"/>
                      </a:moveTo>
                      <a:cubicBezTo>
                        <a:pt x="44444" y="120409"/>
                        <a:pt x="50770" y="118792"/>
                        <a:pt x="56610" y="115575"/>
                      </a:cubicBezTo>
                      <a:cubicBezTo>
                        <a:pt x="62451" y="112466"/>
                        <a:pt x="67160" y="107883"/>
                        <a:pt x="70754" y="101791"/>
                      </a:cubicBezTo>
                      <a:cubicBezTo>
                        <a:pt x="74348" y="95824"/>
                        <a:pt x="76217" y="88384"/>
                        <a:pt x="76343" y="79704"/>
                      </a:cubicBezTo>
                      <a:cubicBezTo>
                        <a:pt x="76091" y="66800"/>
                        <a:pt x="72623" y="57239"/>
                        <a:pt x="65920" y="51147"/>
                      </a:cubicBezTo>
                      <a:cubicBezTo>
                        <a:pt x="59216" y="45055"/>
                        <a:pt x="50770" y="42089"/>
                        <a:pt x="40723" y="42089"/>
                      </a:cubicBezTo>
                      <a:cubicBezTo>
                        <a:pt x="37255" y="42215"/>
                        <a:pt x="34020" y="42593"/>
                        <a:pt x="31163" y="43455"/>
                      </a:cubicBezTo>
                      <a:cubicBezTo>
                        <a:pt x="28431" y="44192"/>
                        <a:pt x="25699" y="45324"/>
                        <a:pt x="23093" y="46798"/>
                      </a:cubicBezTo>
                      <a:lnTo>
                        <a:pt x="26077" y="12544"/>
                      </a:lnTo>
                      <a:lnTo>
                        <a:pt x="70754" y="12544"/>
                      </a:lnTo>
                      <a:lnTo>
                        <a:pt x="70754" y="0"/>
                      </a:lnTo>
                      <a:lnTo>
                        <a:pt x="13155" y="0"/>
                      </a:lnTo>
                      <a:lnTo>
                        <a:pt x="9435" y="55352"/>
                      </a:lnTo>
                      <a:lnTo>
                        <a:pt x="17378" y="60187"/>
                      </a:lnTo>
                      <a:cubicBezTo>
                        <a:pt x="20613" y="57958"/>
                        <a:pt x="23704" y="56215"/>
                        <a:pt x="26688" y="54975"/>
                      </a:cubicBezTo>
                      <a:cubicBezTo>
                        <a:pt x="29797" y="53861"/>
                        <a:pt x="33140" y="53232"/>
                        <a:pt x="36985" y="53232"/>
                      </a:cubicBezTo>
                      <a:cubicBezTo>
                        <a:pt x="44551" y="53358"/>
                        <a:pt x="50518" y="55712"/>
                        <a:pt x="54867" y="60312"/>
                      </a:cubicBezTo>
                      <a:cubicBezTo>
                        <a:pt x="59216" y="65021"/>
                        <a:pt x="61445" y="71617"/>
                        <a:pt x="61570" y="80171"/>
                      </a:cubicBezTo>
                      <a:cubicBezTo>
                        <a:pt x="61319" y="88851"/>
                        <a:pt x="58839" y="95681"/>
                        <a:pt x="54130" y="100659"/>
                      </a:cubicBezTo>
                      <a:cubicBezTo>
                        <a:pt x="49422" y="105493"/>
                        <a:pt x="43455" y="108099"/>
                        <a:pt x="36374" y="108099"/>
                      </a:cubicBezTo>
                      <a:cubicBezTo>
                        <a:pt x="29545" y="107973"/>
                        <a:pt x="23830" y="106607"/>
                        <a:pt x="19247" y="104127"/>
                      </a:cubicBezTo>
                      <a:cubicBezTo>
                        <a:pt x="14647" y="101647"/>
                        <a:pt x="10675" y="98538"/>
                        <a:pt x="7332" y="95069"/>
                      </a:cubicBezTo>
                      <a:lnTo>
                        <a:pt x="0" y="104756"/>
                      </a:lnTo>
                      <a:cubicBezTo>
                        <a:pt x="3972" y="108854"/>
                        <a:pt x="8932" y="112448"/>
                        <a:pt x="14898" y="115557"/>
                      </a:cubicBezTo>
                      <a:cubicBezTo>
                        <a:pt x="20991" y="118666"/>
                        <a:pt x="28557" y="120284"/>
                        <a:pt x="37614" y="120409"/>
                      </a:cubicBezTo>
                      <a:close/>
                    </a:path>
                  </a:pathLst>
                </a:custGeom>
                <a:solidFill>
                  <a:srgbClr val="FF5200"/>
                </a:solidFill>
                <a:ln w="6350" cap="flat">
                  <a:solidFill>
                    <a:srgbClr val="FF52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" name="任意多边形: 形状 31">
                  <a:extLst>
                    <a:ext uri="{FF2B5EF4-FFF2-40B4-BE49-F238E27FC236}">
                      <a16:creationId xmlns:a16="http://schemas.microsoft.com/office/drawing/2014/main" id="{17E8D5E6-EB10-8395-9D09-57FC8601C6DF}"/>
                    </a:ext>
                  </a:extLst>
                </p:cNvPr>
                <p:cNvSpPr/>
                <p:nvPr/>
              </p:nvSpPr>
              <p:spPr>
                <a:xfrm>
                  <a:off x="9239624" y="924063"/>
                  <a:ext cx="64931" cy="126897"/>
                </a:xfrm>
                <a:custGeom>
                  <a:avLst/>
                  <a:gdLst>
                    <a:gd name="connsiteX0" fmla="*/ 18 w 64931"/>
                    <a:gd name="connsiteY0" fmla="*/ 118289 h 118288"/>
                    <a:gd name="connsiteX1" fmla="*/ 64931 w 64931"/>
                    <a:gd name="connsiteY1" fmla="*/ 118289 h 118288"/>
                    <a:gd name="connsiteX2" fmla="*/ 64931 w 64931"/>
                    <a:gd name="connsiteY2" fmla="*/ 105996 h 118288"/>
                    <a:gd name="connsiteX3" fmla="*/ 41227 w 64931"/>
                    <a:gd name="connsiteY3" fmla="*/ 105996 h 118288"/>
                    <a:gd name="connsiteX4" fmla="*/ 41227 w 64931"/>
                    <a:gd name="connsiteY4" fmla="*/ 0 h 118288"/>
                    <a:gd name="connsiteX5" fmla="*/ 29923 w 64931"/>
                    <a:gd name="connsiteY5" fmla="*/ 0 h 118288"/>
                    <a:gd name="connsiteX6" fmla="*/ 19122 w 64931"/>
                    <a:gd name="connsiteY6" fmla="*/ 4834 h 118288"/>
                    <a:gd name="connsiteX7" fmla="*/ 5337 w 64931"/>
                    <a:gd name="connsiteY7" fmla="*/ 8429 h 118288"/>
                    <a:gd name="connsiteX8" fmla="*/ 5337 w 64931"/>
                    <a:gd name="connsiteY8" fmla="*/ 17738 h 118288"/>
                    <a:gd name="connsiteX9" fmla="*/ 26310 w 64931"/>
                    <a:gd name="connsiteY9" fmla="*/ 17738 h 118288"/>
                    <a:gd name="connsiteX10" fmla="*/ 26310 w 64931"/>
                    <a:gd name="connsiteY10" fmla="*/ 105996 h 118288"/>
                    <a:gd name="connsiteX11" fmla="*/ 0 w 64931"/>
                    <a:gd name="connsiteY11" fmla="*/ 105996 h 118288"/>
                    <a:gd name="connsiteX12" fmla="*/ 0 w 64931"/>
                    <a:gd name="connsiteY12" fmla="*/ 118289 h 11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4931" h="118288">
                      <a:moveTo>
                        <a:pt x="18" y="118289"/>
                      </a:moveTo>
                      <a:lnTo>
                        <a:pt x="64931" y="118289"/>
                      </a:lnTo>
                      <a:lnTo>
                        <a:pt x="64931" y="105996"/>
                      </a:lnTo>
                      <a:lnTo>
                        <a:pt x="41227" y="105996"/>
                      </a:lnTo>
                      <a:lnTo>
                        <a:pt x="41227" y="0"/>
                      </a:lnTo>
                      <a:lnTo>
                        <a:pt x="29923" y="0"/>
                      </a:lnTo>
                      <a:cubicBezTo>
                        <a:pt x="26688" y="1869"/>
                        <a:pt x="23093" y="3469"/>
                        <a:pt x="19122" y="4834"/>
                      </a:cubicBezTo>
                      <a:cubicBezTo>
                        <a:pt x="15150" y="6200"/>
                        <a:pt x="10549" y="7440"/>
                        <a:pt x="5337" y="8429"/>
                      </a:cubicBezTo>
                      <a:lnTo>
                        <a:pt x="5337" y="17738"/>
                      </a:lnTo>
                      <a:lnTo>
                        <a:pt x="26310" y="17738"/>
                      </a:lnTo>
                      <a:lnTo>
                        <a:pt x="26310" y="105996"/>
                      </a:lnTo>
                      <a:lnTo>
                        <a:pt x="0" y="105996"/>
                      </a:lnTo>
                      <a:lnTo>
                        <a:pt x="0" y="118289"/>
                      </a:lnTo>
                      <a:close/>
                    </a:path>
                  </a:pathLst>
                </a:custGeom>
                <a:solidFill>
                  <a:srgbClr val="FF5200"/>
                </a:solidFill>
                <a:ln w="6350" cap="flat">
                  <a:solidFill>
                    <a:srgbClr val="FF52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29CA6F38-2E68-8F40-EE35-E5EE46CB7707}"/>
                  </a:ext>
                </a:extLst>
              </p:cNvPr>
              <p:cNvGrpSpPr/>
              <p:nvPr userDrawn="1"/>
            </p:nvGrpSpPr>
            <p:grpSpPr>
              <a:xfrm>
                <a:off x="2698897" y="3829531"/>
                <a:ext cx="804243" cy="165482"/>
                <a:chOff x="9323023" y="923380"/>
                <a:chExt cx="804243" cy="165482"/>
              </a:xfrm>
            </p:grpSpPr>
            <p:sp>
              <p:nvSpPr>
                <p:cNvPr id="23" name="任意多边形: 形状 22">
                  <a:extLst>
                    <a:ext uri="{FF2B5EF4-FFF2-40B4-BE49-F238E27FC236}">
                      <a16:creationId xmlns:a16="http://schemas.microsoft.com/office/drawing/2014/main" id="{C8910E4C-545E-B2B4-8952-DE2A9E9F4B28}"/>
                    </a:ext>
                  </a:extLst>
                </p:cNvPr>
                <p:cNvSpPr/>
                <p:nvPr/>
              </p:nvSpPr>
              <p:spPr>
                <a:xfrm>
                  <a:off x="9323023" y="961965"/>
                  <a:ext cx="76594" cy="126897"/>
                </a:xfrm>
                <a:custGeom>
                  <a:avLst/>
                  <a:gdLst>
                    <a:gd name="connsiteX0" fmla="*/ 36123 w 76594"/>
                    <a:gd name="connsiteY0" fmla="*/ 79740 h 126897"/>
                    <a:gd name="connsiteX1" fmla="*/ 26185 w 76594"/>
                    <a:gd name="connsiteY1" fmla="*/ 77745 h 126897"/>
                    <a:gd name="connsiteX2" fmla="*/ 14647 w 76594"/>
                    <a:gd name="connsiteY2" fmla="*/ 70538 h 126897"/>
                    <a:gd name="connsiteX3" fmla="*/ 14647 w 76594"/>
                    <a:gd name="connsiteY3" fmla="*/ 24495 h 126897"/>
                    <a:gd name="connsiteX4" fmla="*/ 26813 w 76594"/>
                    <a:gd name="connsiteY4" fmla="*/ 15563 h 126897"/>
                    <a:gd name="connsiteX5" fmla="*/ 38225 w 76594"/>
                    <a:gd name="connsiteY5" fmla="*/ 12454 h 126897"/>
                    <a:gd name="connsiteX6" fmla="*/ 55981 w 76594"/>
                    <a:gd name="connsiteY6" fmla="*/ 21386 h 126897"/>
                    <a:gd name="connsiteX7" fmla="*/ 61319 w 76594"/>
                    <a:gd name="connsiteY7" fmla="*/ 44839 h 126897"/>
                    <a:gd name="connsiteX8" fmla="*/ 54112 w 76594"/>
                    <a:gd name="connsiteY8" fmla="*/ 70538 h 126897"/>
                    <a:gd name="connsiteX9" fmla="*/ 36123 w 76594"/>
                    <a:gd name="connsiteY9" fmla="*/ 79740 h 126897"/>
                    <a:gd name="connsiteX10" fmla="*/ 0 w 76594"/>
                    <a:gd name="connsiteY10" fmla="*/ 126897 h 126897"/>
                    <a:gd name="connsiteX11" fmla="*/ 14647 w 76594"/>
                    <a:gd name="connsiteY11" fmla="*/ 126897 h 126897"/>
                    <a:gd name="connsiteX12" fmla="*/ 14647 w 76594"/>
                    <a:gd name="connsiteY12" fmla="*/ 97100 h 126897"/>
                    <a:gd name="connsiteX13" fmla="*/ 14269 w 76594"/>
                    <a:gd name="connsiteY13" fmla="*/ 81824 h 126897"/>
                    <a:gd name="connsiteX14" fmla="*/ 26436 w 76594"/>
                    <a:gd name="connsiteY14" fmla="*/ 89265 h 126897"/>
                    <a:gd name="connsiteX15" fmla="*/ 38477 w 76594"/>
                    <a:gd name="connsiteY15" fmla="*/ 91996 h 126897"/>
                    <a:gd name="connsiteX16" fmla="*/ 57347 w 76594"/>
                    <a:gd name="connsiteY16" fmla="*/ 86407 h 126897"/>
                    <a:gd name="connsiteX17" fmla="*/ 71257 w 76594"/>
                    <a:gd name="connsiteY17" fmla="*/ 70269 h 126897"/>
                    <a:gd name="connsiteX18" fmla="*/ 76595 w 76594"/>
                    <a:gd name="connsiteY18" fmla="*/ 44695 h 126897"/>
                    <a:gd name="connsiteX19" fmla="*/ 67663 w 76594"/>
                    <a:gd name="connsiteY19" fmla="*/ 12293 h 126897"/>
                    <a:gd name="connsiteX20" fmla="*/ 41712 w 76594"/>
                    <a:gd name="connsiteY20" fmla="*/ 0 h 126897"/>
                    <a:gd name="connsiteX21" fmla="*/ 26939 w 76594"/>
                    <a:gd name="connsiteY21" fmla="*/ 3720 h 126897"/>
                    <a:gd name="connsiteX22" fmla="*/ 13784 w 76594"/>
                    <a:gd name="connsiteY22" fmla="*/ 12293 h 126897"/>
                    <a:gd name="connsiteX23" fmla="*/ 13281 w 76594"/>
                    <a:gd name="connsiteY23" fmla="*/ 12293 h 126897"/>
                    <a:gd name="connsiteX24" fmla="*/ 12041 w 76594"/>
                    <a:gd name="connsiteY24" fmla="*/ 2246 h 126897"/>
                    <a:gd name="connsiteX25" fmla="*/ 0 w 76594"/>
                    <a:gd name="connsiteY25" fmla="*/ 2246 h 126897"/>
                    <a:gd name="connsiteX26" fmla="*/ 0 w 76594"/>
                    <a:gd name="connsiteY26" fmla="*/ 126897 h 12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94" h="126897">
                      <a:moveTo>
                        <a:pt x="36123" y="79740"/>
                      </a:moveTo>
                      <a:cubicBezTo>
                        <a:pt x="33140" y="79866"/>
                        <a:pt x="29797" y="79111"/>
                        <a:pt x="26185" y="77745"/>
                      </a:cubicBezTo>
                      <a:cubicBezTo>
                        <a:pt x="22464" y="76253"/>
                        <a:pt x="18618" y="73899"/>
                        <a:pt x="14647" y="70538"/>
                      </a:cubicBezTo>
                      <a:lnTo>
                        <a:pt x="14647" y="24495"/>
                      </a:lnTo>
                      <a:cubicBezTo>
                        <a:pt x="18870" y="20649"/>
                        <a:pt x="22968" y="17540"/>
                        <a:pt x="26813" y="15563"/>
                      </a:cubicBezTo>
                      <a:cubicBezTo>
                        <a:pt x="30659" y="13461"/>
                        <a:pt x="34505" y="12454"/>
                        <a:pt x="38225" y="12454"/>
                      </a:cubicBezTo>
                      <a:cubicBezTo>
                        <a:pt x="46421" y="12580"/>
                        <a:pt x="52369" y="15563"/>
                        <a:pt x="55981" y="21386"/>
                      </a:cubicBezTo>
                      <a:cubicBezTo>
                        <a:pt x="59576" y="27227"/>
                        <a:pt x="61319" y="35045"/>
                        <a:pt x="61319" y="44839"/>
                      </a:cubicBezTo>
                      <a:cubicBezTo>
                        <a:pt x="61193" y="55892"/>
                        <a:pt x="58713" y="64446"/>
                        <a:pt x="54112" y="70538"/>
                      </a:cubicBezTo>
                      <a:cubicBezTo>
                        <a:pt x="49512" y="76631"/>
                        <a:pt x="43455" y="79614"/>
                        <a:pt x="36123" y="79740"/>
                      </a:cubicBezTo>
                      <a:close/>
                      <a:moveTo>
                        <a:pt x="0" y="126897"/>
                      </a:moveTo>
                      <a:lnTo>
                        <a:pt x="14647" y="126897"/>
                      </a:lnTo>
                      <a:lnTo>
                        <a:pt x="14647" y="97100"/>
                      </a:lnTo>
                      <a:lnTo>
                        <a:pt x="14269" y="81824"/>
                      </a:lnTo>
                      <a:cubicBezTo>
                        <a:pt x="18241" y="85059"/>
                        <a:pt x="22339" y="87539"/>
                        <a:pt x="26436" y="89265"/>
                      </a:cubicBezTo>
                      <a:cubicBezTo>
                        <a:pt x="30534" y="91134"/>
                        <a:pt x="34505" y="91996"/>
                        <a:pt x="38477" y="91996"/>
                      </a:cubicBezTo>
                      <a:cubicBezTo>
                        <a:pt x="45306" y="91996"/>
                        <a:pt x="51632" y="90127"/>
                        <a:pt x="57347" y="86407"/>
                      </a:cubicBezTo>
                      <a:cubicBezTo>
                        <a:pt x="63062" y="82687"/>
                        <a:pt x="67645" y="77350"/>
                        <a:pt x="71257" y="70269"/>
                      </a:cubicBezTo>
                      <a:cubicBezTo>
                        <a:pt x="74726" y="63314"/>
                        <a:pt x="76469" y="54759"/>
                        <a:pt x="76595" y="44695"/>
                      </a:cubicBezTo>
                      <a:cubicBezTo>
                        <a:pt x="76595" y="31037"/>
                        <a:pt x="73611" y="20236"/>
                        <a:pt x="67663" y="12293"/>
                      </a:cubicBezTo>
                      <a:cubicBezTo>
                        <a:pt x="61696" y="4223"/>
                        <a:pt x="53142" y="126"/>
                        <a:pt x="41712" y="0"/>
                      </a:cubicBezTo>
                      <a:cubicBezTo>
                        <a:pt x="36626" y="126"/>
                        <a:pt x="31666" y="1366"/>
                        <a:pt x="26939" y="3720"/>
                      </a:cubicBezTo>
                      <a:cubicBezTo>
                        <a:pt x="22231" y="6074"/>
                        <a:pt x="17756" y="8932"/>
                        <a:pt x="13784" y="12293"/>
                      </a:cubicBezTo>
                      <a:lnTo>
                        <a:pt x="13281" y="12293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126897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" name="任意多边形: 形状 23">
                  <a:extLst>
                    <a:ext uri="{FF2B5EF4-FFF2-40B4-BE49-F238E27FC236}">
                      <a16:creationId xmlns:a16="http://schemas.microsoft.com/office/drawing/2014/main" id="{C6C4CFDB-CDEA-CE4C-17EA-0CC7AE0EE6E2}"/>
                    </a:ext>
                  </a:extLst>
                </p:cNvPr>
                <p:cNvSpPr/>
                <p:nvPr/>
              </p:nvSpPr>
              <p:spPr>
                <a:xfrm>
                  <a:off x="9429477" y="961965"/>
                  <a:ext cx="76594" cy="126897"/>
                </a:xfrm>
                <a:custGeom>
                  <a:avLst/>
                  <a:gdLst>
                    <a:gd name="connsiteX0" fmla="*/ 36123 w 76594"/>
                    <a:gd name="connsiteY0" fmla="*/ 79740 h 126897"/>
                    <a:gd name="connsiteX1" fmla="*/ 26185 w 76594"/>
                    <a:gd name="connsiteY1" fmla="*/ 77745 h 126897"/>
                    <a:gd name="connsiteX2" fmla="*/ 14647 w 76594"/>
                    <a:gd name="connsiteY2" fmla="*/ 70538 h 126897"/>
                    <a:gd name="connsiteX3" fmla="*/ 14647 w 76594"/>
                    <a:gd name="connsiteY3" fmla="*/ 24495 h 126897"/>
                    <a:gd name="connsiteX4" fmla="*/ 26813 w 76594"/>
                    <a:gd name="connsiteY4" fmla="*/ 15563 h 126897"/>
                    <a:gd name="connsiteX5" fmla="*/ 38225 w 76594"/>
                    <a:gd name="connsiteY5" fmla="*/ 12454 h 126897"/>
                    <a:gd name="connsiteX6" fmla="*/ 55981 w 76594"/>
                    <a:gd name="connsiteY6" fmla="*/ 21386 h 126897"/>
                    <a:gd name="connsiteX7" fmla="*/ 61319 w 76594"/>
                    <a:gd name="connsiteY7" fmla="*/ 44839 h 126897"/>
                    <a:gd name="connsiteX8" fmla="*/ 54112 w 76594"/>
                    <a:gd name="connsiteY8" fmla="*/ 70538 h 126897"/>
                    <a:gd name="connsiteX9" fmla="*/ 36123 w 76594"/>
                    <a:gd name="connsiteY9" fmla="*/ 79740 h 126897"/>
                    <a:gd name="connsiteX10" fmla="*/ 0 w 76594"/>
                    <a:gd name="connsiteY10" fmla="*/ 126897 h 126897"/>
                    <a:gd name="connsiteX11" fmla="*/ 14647 w 76594"/>
                    <a:gd name="connsiteY11" fmla="*/ 126897 h 126897"/>
                    <a:gd name="connsiteX12" fmla="*/ 14647 w 76594"/>
                    <a:gd name="connsiteY12" fmla="*/ 97100 h 126897"/>
                    <a:gd name="connsiteX13" fmla="*/ 14269 w 76594"/>
                    <a:gd name="connsiteY13" fmla="*/ 81824 h 126897"/>
                    <a:gd name="connsiteX14" fmla="*/ 26436 w 76594"/>
                    <a:gd name="connsiteY14" fmla="*/ 89265 h 126897"/>
                    <a:gd name="connsiteX15" fmla="*/ 38477 w 76594"/>
                    <a:gd name="connsiteY15" fmla="*/ 91996 h 126897"/>
                    <a:gd name="connsiteX16" fmla="*/ 57347 w 76594"/>
                    <a:gd name="connsiteY16" fmla="*/ 86407 h 126897"/>
                    <a:gd name="connsiteX17" fmla="*/ 71257 w 76594"/>
                    <a:gd name="connsiteY17" fmla="*/ 70269 h 126897"/>
                    <a:gd name="connsiteX18" fmla="*/ 76595 w 76594"/>
                    <a:gd name="connsiteY18" fmla="*/ 44695 h 126897"/>
                    <a:gd name="connsiteX19" fmla="*/ 67663 w 76594"/>
                    <a:gd name="connsiteY19" fmla="*/ 12293 h 126897"/>
                    <a:gd name="connsiteX20" fmla="*/ 41712 w 76594"/>
                    <a:gd name="connsiteY20" fmla="*/ 0 h 126897"/>
                    <a:gd name="connsiteX21" fmla="*/ 26939 w 76594"/>
                    <a:gd name="connsiteY21" fmla="*/ 3720 h 126897"/>
                    <a:gd name="connsiteX22" fmla="*/ 13784 w 76594"/>
                    <a:gd name="connsiteY22" fmla="*/ 12293 h 126897"/>
                    <a:gd name="connsiteX23" fmla="*/ 13281 w 76594"/>
                    <a:gd name="connsiteY23" fmla="*/ 12293 h 126897"/>
                    <a:gd name="connsiteX24" fmla="*/ 12041 w 76594"/>
                    <a:gd name="connsiteY24" fmla="*/ 2246 h 126897"/>
                    <a:gd name="connsiteX25" fmla="*/ 0 w 76594"/>
                    <a:gd name="connsiteY25" fmla="*/ 2246 h 126897"/>
                    <a:gd name="connsiteX26" fmla="*/ 0 w 76594"/>
                    <a:gd name="connsiteY26" fmla="*/ 126897 h 12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94" h="126897">
                      <a:moveTo>
                        <a:pt x="36123" y="79740"/>
                      </a:moveTo>
                      <a:cubicBezTo>
                        <a:pt x="33140" y="79866"/>
                        <a:pt x="29797" y="79111"/>
                        <a:pt x="26185" y="77745"/>
                      </a:cubicBezTo>
                      <a:cubicBezTo>
                        <a:pt x="22464" y="76253"/>
                        <a:pt x="18618" y="73899"/>
                        <a:pt x="14647" y="70538"/>
                      </a:cubicBezTo>
                      <a:lnTo>
                        <a:pt x="14647" y="24495"/>
                      </a:lnTo>
                      <a:cubicBezTo>
                        <a:pt x="18870" y="20649"/>
                        <a:pt x="22968" y="17540"/>
                        <a:pt x="26813" y="15563"/>
                      </a:cubicBezTo>
                      <a:cubicBezTo>
                        <a:pt x="30659" y="13461"/>
                        <a:pt x="34505" y="12454"/>
                        <a:pt x="38225" y="12454"/>
                      </a:cubicBezTo>
                      <a:cubicBezTo>
                        <a:pt x="46420" y="12580"/>
                        <a:pt x="52369" y="15563"/>
                        <a:pt x="55981" y="21386"/>
                      </a:cubicBezTo>
                      <a:cubicBezTo>
                        <a:pt x="59576" y="27227"/>
                        <a:pt x="61319" y="35045"/>
                        <a:pt x="61319" y="44839"/>
                      </a:cubicBezTo>
                      <a:cubicBezTo>
                        <a:pt x="61193" y="55892"/>
                        <a:pt x="58713" y="64446"/>
                        <a:pt x="54112" y="70538"/>
                      </a:cubicBezTo>
                      <a:cubicBezTo>
                        <a:pt x="49530" y="76631"/>
                        <a:pt x="43437" y="79614"/>
                        <a:pt x="36123" y="79740"/>
                      </a:cubicBezTo>
                      <a:close/>
                      <a:moveTo>
                        <a:pt x="0" y="126897"/>
                      </a:moveTo>
                      <a:lnTo>
                        <a:pt x="14647" y="126897"/>
                      </a:lnTo>
                      <a:lnTo>
                        <a:pt x="14647" y="97100"/>
                      </a:lnTo>
                      <a:lnTo>
                        <a:pt x="14269" y="81824"/>
                      </a:lnTo>
                      <a:cubicBezTo>
                        <a:pt x="18241" y="85059"/>
                        <a:pt x="22339" y="87539"/>
                        <a:pt x="26436" y="89265"/>
                      </a:cubicBezTo>
                      <a:cubicBezTo>
                        <a:pt x="30534" y="91134"/>
                        <a:pt x="34505" y="91996"/>
                        <a:pt x="38477" y="91996"/>
                      </a:cubicBezTo>
                      <a:cubicBezTo>
                        <a:pt x="45306" y="91996"/>
                        <a:pt x="51632" y="90127"/>
                        <a:pt x="57347" y="86407"/>
                      </a:cubicBezTo>
                      <a:cubicBezTo>
                        <a:pt x="63062" y="82687"/>
                        <a:pt x="67645" y="77350"/>
                        <a:pt x="71257" y="70269"/>
                      </a:cubicBezTo>
                      <a:cubicBezTo>
                        <a:pt x="74726" y="63314"/>
                        <a:pt x="76469" y="54759"/>
                        <a:pt x="76595" y="44695"/>
                      </a:cubicBezTo>
                      <a:cubicBezTo>
                        <a:pt x="76595" y="31037"/>
                        <a:pt x="73611" y="20236"/>
                        <a:pt x="67663" y="12293"/>
                      </a:cubicBezTo>
                      <a:cubicBezTo>
                        <a:pt x="61696" y="4223"/>
                        <a:pt x="53142" y="126"/>
                        <a:pt x="41712" y="0"/>
                      </a:cubicBezTo>
                      <a:cubicBezTo>
                        <a:pt x="36626" y="126"/>
                        <a:pt x="31666" y="1366"/>
                        <a:pt x="26939" y="3720"/>
                      </a:cubicBezTo>
                      <a:cubicBezTo>
                        <a:pt x="22231" y="6074"/>
                        <a:pt x="17756" y="8932"/>
                        <a:pt x="13784" y="12293"/>
                      </a:cubicBezTo>
                      <a:lnTo>
                        <a:pt x="13281" y="12293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126897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037E21AA-4DE2-74E8-2B9D-5DBC614DD1D1}"/>
                    </a:ext>
                  </a:extLst>
                </p:cNvPr>
                <p:cNvSpPr/>
                <p:nvPr/>
              </p:nvSpPr>
              <p:spPr>
                <a:xfrm>
                  <a:off x="9527744" y="939788"/>
                  <a:ext cx="54256" cy="114209"/>
                </a:xfrm>
                <a:custGeom>
                  <a:avLst/>
                  <a:gdLst>
                    <a:gd name="connsiteX0" fmla="*/ 38118 w 54256"/>
                    <a:gd name="connsiteY0" fmla="*/ 114209 h 114209"/>
                    <a:gd name="connsiteX1" fmla="*/ 46313 w 54256"/>
                    <a:gd name="connsiteY1" fmla="*/ 113221 h 114209"/>
                    <a:gd name="connsiteX2" fmla="*/ 54256 w 54256"/>
                    <a:gd name="connsiteY2" fmla="*/ 110992 h 114209"/>
                    <a:gd name="connsiteX3" fmla="*/ 51273 w 54256"/>
                    <a:gd name="connsiteY3" fmla="*/ 100066 h 114209"/>
                    <a:gd name="connsiteX4" fmla="*/ 46438 w 54256"/>
                    <a:gd name="connsiteY4" fmla="*/ 101557 h 114209"/>
                    <a:gd name="connsiteX5" fmla="*/ 41352 w 54256"/>
                    <a:gd name="connsiteY5" fmla="*/ 102294 h 114209"/>
                    <a:gd name="connsiteX6" fmla="*/ 30803 w 54256"/>
                    <a:gd name="connsiteY6" fmla="*/ 97819 h 114209"/>
                    <a:gd name="connsiteX7" fmla="*/ 27820 w 54256"/>
                    <a:gd name="connsiteY7" fmla="*/ 85275 h 114209"/>
                    <a:gd name="connsiteX8" fmla="*/ 27820 w 54256"/>
                    <a:gd name="connsiteY8" fmla="*/ 36374 h 114209"/>
                    <a:gd name="connsiteX9" fmla="*/ 51524 w 54256"/>
                    <a:gd name="connsiteY9" fmla="*/ 36374 h 114209"/>
                    <a:gd name="connsiteX10" fmla="*/ 51524 w 54256"/>
                    <a:gd name="connsiteY10" fmla="*/ 24459 h 114209"/>
                    <a:gd name="connsiteX11" fmla="*/ 27820 w 54256"/>
                    <a:gd name="connsiteY11" fmla="*/ 24459 h 114209"/>
                    <a:gd name="connsiteX12" fmla="*/ 27820 w 54256"/>
                    <a:gd name="connsiteY12" fmla="*/ 0 h 114209"/>
                    <a:gd name="connsiteX13" fmla="*/ 15527 w 54256"/>
                    <a:gd name="connsiteY13" fmla="*/ 0 h 114209"/>
                    <a:gd name="connsiteX14" fmla="*/ 13784 w 54256"/>
                    <a:gd name="connsiteY14" fmla="*/ 24459 h 114209"/>
                    <a:gd name="connsiteX15" fmla="*/ 0 w 54256"/>
                    <a:gd name="connsiteY15" fmla="*/ 25322 h 114209"/>
                    <a:gd name="connsiteX16" fmla="*/ 0 w 54256"/>
                    <a:gd name="connsiteY16" fmla="*/ 36374 h 114209"/>
                    <a:gd name="connsiteX17" fmla="*/ 13029 w 54256"/>
                    <a:gd name="connsiteY17" fmla="*/ 36374 h 114209"/>
                    <a:gd name="connsiteX18" fmla="*/ 13029 w 54256"/>
                    <a:gd name="connsiteY18" fmla="*/ 85023 h 114209"/>
                    <a:gd name="connsiteX19" fmla="*/ 18618 w 54256"/>
                    <a:gd name="connsiteY19" fmla="*/ 106122 h 114209"/>
                    <a:gd name="connsiteX20" fmla="*/ 38118 w 54256"/>
                    <a:gd name="connsiteY20" fmla="*/ 114209 h 114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4256" h="114209">
                      <a:moveTo>
                        <a:pt x="38118" y="114209"/>
                      </a:moveTo>
                      <a:cubicBezTo>
                        <a:pt x="40723" y="114209"/>
                        <a:pt x="43455" y="113832"/>
                        <a:pt x="46313" y="113221"/>
                      </a:cubicBezTo>
                      <a:cubicBezTo>
                        <a:pt x="49044" y="112592"/>
                        <a:pt x="51650" y="111855"/>
                        <a:pt x="54256" y="110992"/>
                      </a:cubicBezTo>
                      <a:lnTo>
                        <a:pt x="51273" y="100066"/>
                      </a:lnTo>
                      <a:cubicBezTo>
                        <a:pt x="49781" y="100569"/>
                        <a:pt x="48164" y="101054"/>
                        <a:pt x="46438" y="101557"/>
                      </a:cubicBezTo>
                      <a:cubicBezTo>
                        <a:pt x="44569" y="102060"/>
                        <a:pt x="42970" y="102294"/>
                        <a:pt x="41352" y="102294"/>
                      </a:cubicBezTo>
                      <a:cubicBezTo>
                        <a:pt x="36267" y="102294"/>
                        <a:pt x="32780" y="100802"/>
                        <a:pt x="30803" y="97819"/>
                      </a:cubicBezTo>
                      <a:cubicBezTo>
                        <a:pt x="28700" y="94962"/>
                        <a:pt x="27694" y="90738"/>
                        <a:pt x="27820" y="85275"/>
                      </a:cubicBezTo>
                      <a:lnTo>
                        <a:pt x="27820" y="36374"/>
                      </a:lnTo>
                      <a:lnTo>
                        <a:pt x="51524" y="36374"/>
                      </a:lnTo>
                      <a:lnTo>
                        <a:pt x="51524" y="24459"/>
                      </a:lnTo>
                      <a:lnTo>
                        <a:pt x="27820" y="24459"/>
                      </a:lnTo>
                      <a:lnTo>
                        <a:pt x="27820" y="0"/>
                      </a:lnTo>
                      <a:lnTo>
                        <a:pt x="15527" y="0"/>
                      </a:lnTo>
                      <a:lnTo>
                        <a:pt x="13784" y="24459"/>
                      </a:lnTo>
                      <a:lnTo>
                        <a:pt x="0" y="25322"/>
                      </a:lnTo>
                      <a:lnTo>
                        <a:pt x="0" y="36374"/>
                      </a:lnTo>
                      <a:lnTo>
                        <a:pt x="13029" y="36374"/>
                      </a:lnTo>
                      <a:lnTo>
                        <a:pt x="13029" y="85023"/>
                      </a:lnTo>
                      <a:cubicBezTo>
                        <a:pt x="12904" y="93829"/>
                        <a:pt x="14773" y="100910"/>
                        <a:pt x="18618" y="106122"/>
                      </a:cubicBezTo>
                      <a:cubicBezTo>
                        <a:pt x="22339" y="111352"/>
                        <a:pt x="28808" y="114083"/>
                        <a:pt x="38118" y="114209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CB991AAA-E751-57B5-EF10-7DA2B8D67B73}"/>
                    </a:ext>
                  </a:extLst>
                </p:cNvPr>
                <p:cNvSpPr/>
                <p:nvPr/>
              </p:nvSpPr>
              <p:spPr>
                <a:xfrm>
                  <a:off x="9607474" y="962019"/>
                  <a:ext cx="120804" cy="89875"/>
                </a:xfrm>
                <a:custGeom>
                  <a:avLst/>
                  <a:gdLst>
                    <a:gd name="connsiteX0" fmla="*/ 36 w 120804"/>
                    <a:gd name="connsiteY0" fmla="*/ 89858 h 89875"/>
                    <a:gd name="connsiteX1" fmla="*/ 14683 w 120804"/>
                    <a:gd name="connsiteY1" fmla="*/ 89858 h 89875"/>
                    <a:gd name="connsiteX2" fmla="*/ 14683 w 120804"/>
                    <a:gd name="connsiteY2" fmla="*/ 26310 h 89875"/>
                    <a:gd name="connsiteX3" fmla="*/ 26220 w 120804"/>
                    <a:gd name="connsiteY3" fmla="*/ 16138 h 89875"/>
                    <a:gd name="connsiteX4" fmla="*/ 36770 w 120804"/>
                    <a:gd name="connsiteY4" fmla="*/ 12904 h 89875"/>
                    <a:gd name="connsiteX5" fmla="*/ 49062 w 120804"/>
                    <a:gd name="connsiteY5" fmla="*/ 18367 h 89875"/>
                    <a:gd name="connsiteX6" fmla="*/ 53034 w 120804"/>
                    <a:gd name="connsiteY6" fmla="*/ 36249 h 89875"/>
                    <a:gd name="connsiteX7" fmla="*/ 53034 w 120804"/>
                    <a:gd name="connsiteY7" fmla="*/ 89876 h 89875"/>
                    <a:gd name="connsiteX8" fmla="*/ 67807 w 120804"/>
                    <a:gd name="connsiteY8" fmla="*/ 89876 h 89875"/>
                    <a:gd name="connsiteX9" fmla="*/ 67807 w 120804"/>
                    <a:gd name="connsiteY9" fmla="*/ 26310 h 89875"/>
                    <a:gd name="connsiteX10" fmla="*/ 79344 w 120804"/>
                    <a:gd name="connsiteY10" fmla="*/ 16138 h 89875"/>
                    <a:gd name="connsiteX11" fmla="*/ 89894 w 120804"/>
                    <a:gd name="connsiteY11" fmla="*/ 12904 h 89875"/>
                    <a:gd name="connsiteX12" fmla="*/ 102186 w 120804"/>
                    <a:gd name="connsiteY12" fmla="*/ 18367 h 89875"/>
                    <a:gd name="connsiteX13" fmla="*/ 106158 w 120804"/>
                    <a:gd name="connsiteY13" fmla="*/ 36249 h 89875"/>
                    <a:gd name="connsiteX14" fmla="*/ 106158 w 120804"/>
                    <a:gd name="connsiteY14" fmla="*/ 89876 h 89875"/>
                    <a:gd name="connsiteX15" fmla="*/ 120805 w 120804"/>
                    <a:gd name="connsiteY15" fmla="*/ 89876 h 89875"/>
                    <a:gd name="connsiteX16" fmla="*/ 120805 w 120804"/>
                    <a:gd name="connsiteY16" fmla="*/ 34398 h 89875"/>
                    <a:gd name="connsiteX17" fmla="*/ 114353 w 120804"/>
                    <a:gd name="connsiteY17" fmla="*/ 8824 h 89875"/>
                    <a:gd name="connsiteX18" fmla="*/ 94243 w 120804"/>
                    <a:gd name="connsiteY18" fmla="*/ 18 h 89875"/>
                    <a:gd name="connsiteX19" fmla="*/ 79219 w 120804"/>
                    <a:gd name="connsiteY19" fmla="*/ 4727 h 89875"/>
                    <a:gd name="connsiteX20" fmla="*/ 65308 w 120804"/>
                    <a:gd name="connsiteY20" fmla="*/ 16767 h 89875"/>
                    <a:gd name="connsiteX21" fmla="*/ 56862 w 120804"/>
                    <a:gd name="connsiteY21" fmla="*/ 4475 h 89875"/>
                    <a:gd name="connsiteX22" fmla="*/ 41101 w 120804"/>
                    <a:gd name="connsiteY22" fmla="*/ 0 h 89875"/>
                    <a:gd name="connsiteX23" fmla="*/ 26328 w 120804"/>
                    <a:gd name="connsiteY23" fmla="*/ 4349 h 89875"/>
                    <a:gd name="connsiteX24" fmla="*/ 13784 w 120804"/>
                    <a:gd name="connsiteY24" fmla="*/ 15024 h 89875"/>
                    <a:gd name="connsiteX25" fmla="*/ 13281 w 120804"/>
                    <a:gd name="connsiteY25" fmla="*/ 15024 h 89875"/>
                    <a:gd name="connsiteX26" fmla="*/ 12041 w 120804"/>
                    <a:gd name="connsiteY26" fmla="*/ 2246 h 89875"/>
                    <a:gd name="connsiteX27" fmla="*/ 0 w 120804"/>
                    <a:gd name="connsiteY27" fmla="*/ 2246 h 89875"/>
                    <a:gd name="connsiteX28" fmla="*/ 0 w 120804"/>
                    <a:gd name="connsiteY28" fmla="*/ 89858 h 89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804" h="89875">
                      <a:moveTo>
                        <a:pt x="36" y="89858"/>
                      </a:moveTo>
                      <a:lnTo>
                        <a:pt x="14683" y="89858"/>
                      </a:lnTo>
                      <a:lnTo>
                        <a:pt x="14683" y="26310"/>
                      </a:lnTo>
                      <a:cubicBezTo>
                        <a:pt x="18654" y="21710"/>
                        <a:pt x="22626" y="18367"/>
                        <a:pt x="26220" y="16138"/>
                      </a:cubicBezTo>
                      <a:cubicBezTo>
                        <a:pt x="29941" y="14036"/>
                        <a:pt x="33427" y="12904"/>
                        <a:pt x="36770" y="12904"/>
                      </a:cubicBezTo>
                      <a:cubicBezTo>
                        <a:pt x="42359" y="12778"/>
                        <a:pt x="46456" y="14647"/>
                        <a:pt x="49062" y="18367"/>
                      </a:cubicBezTo>
                      <a:cubicBezTo>
                        <a:pt x="51794" y="22087"/>
                        <a:pt x="53160" y="28054"/>
                        <a:pt x="53034" y="36249"/>
                      </a:cubicBezTo>
                      <a:lnTo>
                        <a:pt x="53034" y="89876"/>
                      </a:lnTo>
                      <a:lnTo>
                        <a:pt x="67807" y="89876"/>
                      </a:lnTo>
                      <a:lnTo>
                        <a:pt x="67807" y="26310"/>
                      </a:lnTo>
                      <a:cubicBezTo>
                        <a:pt x="71904" y="21710"/>
                        <a:pt x="75750" y="18367"/>
                        <a:pt x="79344" y="16138"/>
                      </a:cubicBezTo>
                      <a:cubicBezTo>
                        <a:pt x="82939" y="14036"/>
                        <a:pt x="86551" y="12904"/>
                        <a:pt x="89894" y="12904"/>
                      </a:cubicBezTo>
                      <a:cubicBezTo>
                        <a:pt x="95357" y="12778"/>
                        <a:pt x="99580" y="14647"/>
                        <a:pt x="102186" y="18367"/>
                      </a:cubicBezTo>
                      <a:cubicBezTo>
                        <a:pt x="104918" y="22087"/>
                        <a:pt x="106158" y="28054"/>
                        <a:pt x="106158" y="36249"/>
                      </a:cubicBezTo>
                      <a:lnTo>
                        <a:pt x="106158" y="89876"/>
                      </a:lnTo>
                      <a:lnTo>
                        <a:pt x="120805" y="89876"/>
                      </a:lnTo>
                      <a:lnTo>
                        <a:pt x="120805" y="34398"/>
                      </a:lnTo>
                      <a:cubicBezTo>
                        <a:pt x="120805" y="23093"/>
                        <a:pt x="118702" y="14539"/>
                        <a:pt x="114353" y="8824"/>
                      </a:cubicBezTo>
                      <a:cubicBezTo>
                        <a:pt x="109878" y="2983"/>
                        <a:pt x="103175" y="18"/>
                        <a:pt x="94243" y="18"/>
                      </a:cubicBezTo>
                      <a:cubicBezTo>
                        <a:pt x="88905" y="144"/>
                        <a:pt x="83945" y="1635"/>
                        <a:pt x="79219" y="4727"/>
                      </a:cubicBezTo>
                      <a:cubicBezTo>
                        <a:pt x="74384" y="7710"/>
                        <a:pt x="69784" y="11807"/>
                        <a:pt x="65308" y="16767"/>
                      </a:cubicBezTo>
                      <a:cubicBezTo>
                        <a:pt x="63565" y="11556"/>
                        <a:pt x="60834" y="7458"/>
                        <a:pt x="56862" y="4475"/>
                      </a:cubicBezTo>
                      <a:cubicBezTo>
                        <a:pt x="53016" y="1617"/>
                        <a:pt x="47804" y="0"/>
                        <a:pt x="41101" y="0"/>
                      </a:cubicBezTo>
                      <a:cubicBezTo>
                        <a:pt x="35889" y="126"/>
                        <a:pt x="30929" y="1492"/>
                        <a:pt x="26328" y="4349"/>
                      </a:cubicBezTo>
                      <a:cubicBezTo>
                        <a:pt x="21853" y="7207"/>
                        <a:pt x="17648" y="10675"/>
                        <a:pt x="13784" y="15024"/>
                      </a:cubicBezTo>
                      <a:lnTo>
                        <a:pt x="13281" y="15024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89858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70F2B64C-7F8A-DFBC-4BAB-AFFB9B313D04}"/>
                    </a:ext>
                  </a:extLst>
                </p:cNvPr>
                <p:cNvSpPr/>
                <p:nvPr/>
              </p:nvSpPr>
              <p:spPr>
                <a:xfrm>
                  <a:off x="9755012" y="962037"/>
                  <a:ext cx="81321" cy="91960"/>
                </a:xfrm>
                <a:custGeom>
                  <a:avLst/>
                  <a:gdLst>
                    <a:gd name="connsiteX0" fmla="*/ 40723 w 81321"/>
                    <a:gd name="connsiteY0" fmla="*/ 79668 h 91960"/>
                    <a:gd name="connsiteX1" fmla="*/ 22356 w 81321"/>
                    <a:gd name="connsiteY1" fmla="*/ 70484 h 91960"/>
                    <a:gd name="connsiteX2" fmla="*/ 15402 w 81321"/>
                    <a:gd name="connsiteY2" fmla="*/ 46151 h 91960"/>
                    <a:gd name="connsiteX3" fmla="*/ 22356 w 81321"/>
                    <a:gd name="connsiteY3" fmla="*/ 21566 h 91960"/>
                    <a:gd name="connsiteX4" fmla="*/ 40723 w 81321"/>
                    <a:gd name="connsiteY4" fmla="*/ 12257 h 91960"/>
                    <a:gd name="connsiteX5" fmla="*/ 59090 w 81321"/>
                    <a:gd name="connsiteY5" fmla="*/ 21566 h 91960"/>
                    <a:gd name="connsiteX6" fmla="*/ 66171 w 81321"/>
                    <a:gd name="connsiteY6" fmla="*/ 46151 h 91960"/>
                    <a:gd name="connsiteX7" fmla="*/ 59090 w 81321"/>
                    <a:gd name="connsiteY7" fmla="*/ 70484 h 91960"/>
                    <a:gd name="connsiteX8" fmla="*/ 40723 w 81321"/>
                    <a:gd name="connsiteY8" fmla="*/ 79668 h 91960"/>
                    <a:gd name="connsiteX9" fmla="*/ 40723 w 81321"/>
                    <a:gd name="connsiteY9" fmla="*/ 91960 h 91960"/>
                    <a:gd name="connsiteX10" fmla="*/ 60834 w 81321"/>
                    <a:gd name="connsiteY10" fmla="*/ 86497 h 91960"/>
                    <a:gd name="connsiteX11" fmla="*/ 75606 w 81321"/>
                    <a:gd name="connsiteY11" fmla="*/ 70862 h 91960"/>
                    <a:gd name="connsiteX12" fmla="*/ 81321 w 81321"/>
                    <a:gd name="connsiteY12" fmla="*/ 46169 h 91960"/>
                    <a:gd name="connsiteX13" fmla="*/ 75606 w 81321"/>
                    <a:gd name="connsiteY13" fmla="*/ 21224 h 91960"/>
                    <a:gd name="connsiteX14" fmla="*/ 60834 w 81321"/>
                    <a:gd name="connsiteY14" fmla="*/ 5463 h 91960"/>
                    <a:gd name="connsiteX15" fmla="*/ 40723 w 81321"/>
                    <a:gd name="connsiteY15" fmla="*/ 0 h 91960"/>
                    <a:gd name="connsiteX16" fmla="*/ 20613 w 81321"/>
                    <a:gd name="connsiteY16" fmla="*/ 5463 h 91960"/>
                    <a:gd name="connsiteX17" fmla="*/ 5841 w 81321"/>
                    <a:gd name="connsiteY17" fmla="*/ 21224 h 91960"/>
                    <a:gd name="connsiteX18" fmla="*/ 0 w 81321"/>
                    <a:gd name="connsiteY18" fmla="*/ 46169 h 91960"/>
                    <a:gd name="connsiteX19" fmla="*/ 5841 w 81321"/>
                    <a:gd name="connsiteY19" fmla="*/ 70862 h 91960"/>
                    <a:gd name="connsiteX20" fmla="*/ 20613 w 81321"/>
                    <a:gd name="connsiteY20" fmla="*/ 86497 h 91960"/>
                    <a:gd name="connsiteX21" fmla="*/ 40723 w 81321"/>
                    <a:gd name="connsiteY21" fmla="*/ 91960 h 91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1321" h="91960">
                      <a:moveTo>
                        <a:pt x="40723" y="79668"/>
                      </a:moveTo>
                      <a:cubicBezTo>
                        <a:pt x="33032" y="79542"/>
                        <a:pt x="26939" y="76433"/>
                        <a:pt x="22356" y="70484"/>
                      </a:cubicBezTo>
                      <a:cubicBezTo>
                        <a:pt x="17756" y="64410"/>
                        <a:pt x="15527" y="56341"/>
                        <a:pt x="15402" y="46151"/>
                      </a:cubicBezTo>
                      <a:cubicBezTo>
                        <a:pt x="15527" y="35853"/>
                        <a:pt x="17756" y="27658"/>
                        <a:pt x="22356" y="21566"/>
                      </a:cubicBezTo>
                      <a:cubicBezTo>
                        <a:pt x="26957" y="15473"/>
                        <a:pt x="33032" y="12382"/>
                        <a:pt x="40723" y="12257"/>
                      </a:cubicBezTo>
                      <a:cubicBezTo>
                        <a:pt x="48415" y="12382"/>
                        <a:pt x="54508" y="15491"/>
                        <a:pt x="59090" y="21566"/>
                      </a:cubicBezTo>
                      <a:cubicBezTo>
                        <a:pt x="63691" y="27640"/>
                        <a:pt x="66045" y="35835"/>
                        <a:pt x="66171" y="46151"/>
                      </a:cubicBezTo>
                      <a:cubicBezTo>
                        <a:pt x="66045" y="56323"/>
                        <a:pt x="63691" y="64392"/>
                        <a:pt x="59090" y="70484"/>
                      </a:cubicBezTo>
                      <a:cubicBezTo>
                        <a:pt x="54508" y="76433"/>
                        <a:pt x="48415" y="79542"/>
                        <a:pt x="40723" y="79668"/>
                      </a:cubicBezTo>
                      <a:close/>
                      <a:moveTo>
                        <a:pt x="40723" y="91960"/>
                      </a:moveTo>
                      <a:cubicBezTo>
                        <a:pt x="47930" y="91960"/>
                        <a:pt x="54633" y="90091"/>
                        <a:pt x="60834" y="86497"/>
                      </a:cubicBezTo>
                      <a:cubicBezTo>
                        <a:pt x="66908" y="82903"/>
                        <a:pt x="71886" y="77691"/>
                        <a:pt x="75606" y="70862"/>
                      </a:cubicBezTo>
                      <a:cubicBezTo>
                        <a:pt x="79326" y="64158"/>
                        <a:pt x="81321" y="55838"/>
                        <a:pt x="81321" y="46169"/>
                      </a:cubicBezTo>
                      <a:cubicBezTo>
                        <a:pt x="81321" y="36356"/>
                        <a:pt x="79326" y="28054"/>
                        <a:pt x="75606" y="21224"/>
                      </a:cubicBezTo>
                      <a:cubicBezTo>
                        <a:pt x="71886" y="14269"/>
                        <a:pt x="66926" y="9058"/>
                        <a:pt x="60834" y="5463"/>
                      </a:cubicBezTo>
                      <a:cubicBezTo>
                        <a:pt x="54633" y="1869"/>
                        <a:pt x="47930" y="0"/>
                        <a:pt x="40723" y="0"/>
                      </a:cubicBezTo>
                      <a:cubicBezTo>
                        <a:pt x="33409" y="0"/>
                        <a:pt x="26706" y="1869"/>
                        <a:pt x="20613" y="5463"/>
                      </a:cubicBezTo>
                      <a:cubicBezTo>
                        <a:pt x="14539" y="9058"/>
                        <a:pt x="9561" y="14269"/>
                        <a:pt x="5841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126" y="55856"/>
                        <a:pt x="2103" y="64158"/>
                        <a:pt x="5841" y="70862"/>
                      </a:cubicBezTo>
                      <a:cubicBezTo>
                        <a:pt x="9561" y="77691"/>
                        <a:pt x="14521" y="82903"/>
                        <a:pt x="20613" y="86497"/>
                      </a:cubicBezTo>
                      <a:cubicBezTo>
                        <a:pt x="26706" y="90091"/>
                        <a:pt x="33409" y="91960"/>
                        <a:pt x="40723" y="91960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658A6536-98F6-83EC-0AC7-A16909C846FF}"/>
                    </a:ext>
                  </a:extLst>
                </p:cNvPr>
                <p:cNvSpPr/>
                <p:nvPr/>
              </p:nvSpPr>
              <p:spPr>
                <a:xfrm>
                  <a:off x="9863443" y="923380"/>
                  <a:ext cx="76558" cy="130617"/>
                </a:xfrm>
                <a:custGeom>
                  <a:avLst/>
                  <a:gdLst>
                    <a:gd name="connsiteX0" fmla="*/ 36087 w 76558"/>
                    <a:gd name="connsiteY0" fmla="*/ 118325 h 130617"/>
                    <a:gd name="connsiteX1" fmla="*/ 26041 w 76558"/>
                    <a:gd name="connsiteY1" fmla="*/ 116330 h 130617"/>
                    <a:gd name="connsiteX2" fmla="*/ 14629 w 76558"/>
                    <a:gd name="connsiteY2" fmla="*/ 109123 h 130617"/>
                    <a:gd name="connsiteX3" fmla="*/ 14629 w 76558"/>
                    <a:gd name="connsiteY3" fmla="*/ 63080 h 130617"/>
                    <a:gd name="connsiteX4" fmla="*/ 26795 w 76558"/>
                    <a:gd name="connsiteY4" fmla="*/ 54148 h 130617"/>
                    <a:gd name="connsiteX5" fmla="*/ 38207 w 76558"/>
                    <a:gd name="connsiteY5" fmla="*/ 51039 h 130617"/>
                    <a:gd name="connsiteX6" fmla="*/ 55963 w 76558"/>
                    <a:gd name="connsiteY6" fmla="*/ 59971 h 130617"/>
                    <a:gd name="connsiteX7" fmla="*/ 61301 w 76558"/>
                    <a:gd name="connsiteY7" fmla="*/ 83424 h 130617"/>
                    <a:gd name="connsiteX8" fmla="*/ 54094 w 76558"/>
                    <a:gd name="connsiteY8" fmla="*/ 109123 h 130617"/>
                    <a:gd name="connsiteX9" fmla="*/ 36087 w 76558"/>
                    <a:gd name="connsiteY9" fmla="*/ 118325 h 130617"/>
                    <a:gd name="connsiteX10" fmla="*/ 38441 w 76558"/>
                    <a:gd name="connsiteY10" fmla="*/ 130617 h 130617"/>
                    <a:gd name="connsiteX11" fmla="*/ 57311 w 76558"/>
                    <a:gd name="connsiteY11" fmla="*/ 125028 h 130617"/>
                    <a:gd name="connsiteX12" fmla="*/ 71221 w 76558"/>
                    <a:gd name="connsiteY12" fmla="*/ 108890 h 130617"/>
                    <a:gd name="connsiteX13" fmla="*/ 76559 w 76558"/>
                    <a:gd name="connsiteY13" fmla="*/ 83190 h 130617"/>
                    <a:gd name="connsiteX14" fmla="*/ 67627 w 76558"/>
                    <a:gd name="connsiteY14" fmla="*/ 50788 h 130617"/>
                    <a:gd name="connsiteX15" fmla="*/ 41568 w 76558"/>
                    <a:gd name="connsiteY15" fmla="*/ 38621 h 130617"/>
                    <a:gd name="connsiteX16" fmla="*/ 27173 w 76558"/>
                    <a:gd name="connsiteY16" fmla="*/ 42215 h 130617"/>
                    <a:gd name="connsiteX17" fmla="*/ 14144 w 76558"/>
                    <a:gd name="connsiteY17" fmla="*/ 51021 h 130617"/>
                    <a:gd name="connsiteX18" fmla="*/ 14647 w 76558"/>
                    <a:gd name="connsiteY18" fmla="*/ 35260 h 130617"/>
                    <a:gd name="connsiteX19" fmla="*/ 14647 w 76558"/>
                    <a:gd name="connsiteY19" fmla="*/ 0 h 130617"/>
                    <a:gd name="connsiteX20" fmla="*/ 0 w 76558"/>
                    <a:gd name="connsiteY20" fmla="*/ 0 h 130617"/>
                    <a:gd name="connsiteX21" fmla="*/ 0 w 76558"/>
                    <a:gd name="connsiteY21" fmla="*/ 128479 h 130617"/>
                    <a:gd name="connsiteX22" fmla="*/ 11664 w 76558"/>
                    <a:gd name="connsiteY22" fmla="*/ 128479 h 130617"/>
                    <a:gd name="connsiteX23" fmla="*/ 13029 w 76558"/>
                    <a:gd name="connsiteY23" fmla="*/ 119421 h 130617"/>
                    <a:gd name="connsiteX24" fmla="*/ 13532 w 76558"/>
                    <a:gd name="connsiteY24" fmla="*/ 119421 h 130617"/>
                    <a:gd name="connsiteX25" fmla="*/ 25951 w 76558"/>
                    <a:gd name="connsiteY25" fmla="*/ 127616 h 130617"/>
                    <a:gd name="connsiteX26" fmla="*/ 38441 w 76558"/>
                    <a:gd name="connsiteY26" fmla="*/ 130617 h 130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58" h="130617">
                      <a:moveTo>
                        <a:pt x="36087" y="118325"/>
                      </a:moveTo>
                      <a:cubicBezTo>
                        <a:pt x="33103" y="118450"/>
                        <a:pt x="29761" y="117696"/>
                        <a:pt x="26041" y="116330"/>
                      </a:cubicBezTo>
                      <a:cubicBezTo>
                        <a:pt x="22321" y="114838"/>
                        <a:pt x="18475" y="112484"/>
                        <a:pt x="14629" y="109123"/>
                      </a:cubicBezTo>
                      <a:lnTo>
                        <a:pt x="14629" y="63080"/>
                      </a:lnTo>
                      <a:cubicBezTo>
                        <a:pt x="18852" y="59234"/>
                        <a:pt x="22824" y="56125"/>
                        <a:pt x="26795" y="54148"/>
                      </a:cubicBezTo>
                      <a:cubicBezTo>
                        <a:pt x="30641" y="52046"/>
                        <a:pt x="34487" y="51039"/>
                        <a:pt x="38207" y="51039"/>
                      </a:cubicBezTo>
                      <a:cubicBezTo>
                        <a:pt x="46402" y="51165"/>
                        <a:pt x="52351" y="54148"/>
                        <a:pt x="55963" y="59971"/>
                      </a:cubicBezTo>
                      <a:cubicBezTo>
                        <a:pt x="59557" y="65812"/>
                        <a:pt x="61301" y="73629"/>
                        <a:pt x="61301" y="83424"/>
                      </a:cubicBezTo>
                      <a:cubicBezTo>
                        <a:pt x="61175" y="94476"/>
                        <a:pt x="58695" y="103031"/>
                        <a:pt x="54094" y="109123"/>
                      </a:cubicBezTo>
                      <a:cubicBezTo>
                        <a:pt x="49493" y="115216"/>
                        <a:pt x="43401" y="118199"/>
                        <a:pt x="36087" y="118325"/>
                      </a:cubicBezTo>
                      <a:close/>
                      <a:moveTo>
                        <a:pt x="38441" y="130617"/>
                      </a:moveTo>
                      <a:cubicBezTo>
                        <a:pt x="45270" y="130617"/>
                        <a:pt x="51596" y="128748"/>
                        <a:pt x="57311" y="125028"/>
                      </a:cubicBezTo>
                      <a:cubicBezTo>
                        <a:pt x="63026" y="121308"/>
                        <a:pt x="67609" y="115970"/>
                        <a:pt x="71221" y="108890"/>
                      </a:cubicBezTo>
                      <a:cubicBezTo>
                        <a:pt x="74690" y="101809"/>
                        <a:pt x="76433" y="93254"/>
                        <a:pt x="76559" y="83190"/>
                      </a:cubicBezTo>
                      <a:cubicBezTo>
                        <a:pt x="76559" y="69532"/>
                        <a:pt x="73575" y="58857"/>
                        <a:pt x="67627" y="50788"/>
                      </a:cubicBezTo>
                      <a:cubicBezTo>
                        <a:pt x="61660" y="42844"/>
                        <a:pt x="52980" y="38747"/>
                        <a:pt x="41568" y="38621"/>
                      </a:cubicBezTo>
                      <a:cubicBezTo>
                        <a:pt x="36734" y="38747"/>
                        <a:pt x="31881" y="39861"/>
                        <a:pt x="27173" y="42215"/>
                      </a:cubicBezTo>
                      <a:cubicBezTo>
                        <a:pt x="22464" y="44569"/>
                        <a:pt x="18115" y="47427"/>
                        <a:pt x="14144" y="51021"/>
                      </a:cubicBezTo>
                      <a:lnTo>
                        <a:pt x="14647" y="35260"/>
                      </a:lnTo>
                      <a:lnTo>
                        <a:pt x="14647" y="0"/>
                      </a:lnTo>
                      <a:lnTo>
                        <a:pt x="0" y="0"/>
                      </a:lnTo>
                      <a:lnTo>
                        <a:pt x="0" y="128479"/>
                      </a:lnTo>
                      <a:lnTo>
                        <a:pt x="11664" y="128479"/>
                      </a:lnTo>
                      <a:lnTo>
                        <a:pt x="13029" y="119421"/>
                      </a:lnTo>
                      <a:lnTo>
                        <a:pt x="13532" y="119421"/>
                      </a:lnTo>
                      <a:cubicBezTo>
                        <a:pt x="17378" y="123015"/>
                        <a:pt x="21602" y="125747"/>
                        <a:pt x="25951" y="127616"/>
                      </a:cubicBezTo>
                      <a:cubicBezTo>
                        <a:pt x="30120" y="129611"/>
                        <a:pt x="34344" y="130617"/>
                        <a:pt x="38441" y="130617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" name="任意多边形: 形状 28">
                  <a:extLst>
                    <a:ext uri="{FF2B5EF4-FFF2-40B4-BE49-F238E27FC236}">
                      <a16:creationId xmlns:a16="http://schemas.microsoft.com/office/drawing/2014/main" id="{F107A0A8-E8CB-9036-2C29-A8C9EDAD51DF}"/>
                    </a:ext>
                  </a:extLst>
                </p:cNvPr>
                <p:cNvSpPr/>
                <p:nvPr/>
              </p:nvSpPr>
              <p:spPr>
                <a:xfrm>
                  <a:off x="9959492" y="962019"/>
                  <a:ext cx="68651" cy="91978"/>
                </a:xfrm>
                <a:custGeom>
                  <a:avLst/>
                  <a:gdLst>
                    <a:gd name="connsiteX0" fmla="*/ 29922 w 68651"/>
                    <a:gd name="connsiteY0" fmla="*/ 80171 h 91978"/>
                    <a:gd name="connsiteX1" fmla="*/ 18870 w 68651"/>
                    <a:gd name="connsiteY1" fmla="*/ 76936 h 91978"/>
                    <a:gd name="connsiteX2" fmla="*/ 14395 w 68651"/>
                    <a:gd name="connsiteY2" fmla="*/ 66135 h 91978"/>
                    <a:gd name="connsiteX3" fmla="*/ 23075 w 68651"/>
                    <a:gd name="connsiteY3" fmla="*/ 52117 h 91978"/>
                    <a:gd name="connsiteX4" fmla="*/ 53986 w 68651"/>
                    <a:gd name="connsiteY4" fmla="*/ 44048 h 91978"/>
                    <a:gd name="connsiteX5" fmla="*/ 53986 w 68651"/>
                    <a:gd name="connsiteY5" fmla="*/ 68508 h 91978"/>
                    <a:gd name="connsiteX6" fmla="*/ 41945 w 68651"/>
                    <a:gd name="connsiteY6" fmla="*/ 77188 h 91978"/>
                    <a:gd name="connsiteX7" fmla="*/ 29922 w 68651"/>
                    <a:gd name="connsiteY7" fmla="*/ 80171 h 91978"/>
                    <a:gd name="connsiteX8" fmla="*/ 25699 w 68651"/>
                    <a:gd name="connsiteY8" fmla="*/ 91978 h 91978"/>
                    <a:gd name="connsiteX9" fmla="*/ 41083 w 68651"/>
                    <a:gd name="connsiteY9" fmla="*/ 88258 h 91978"/>
                    <a:gd name="connsiteX10" fmla="*/ 54741 w 68651"/>
                    <a:gd name="connsiteY10" fmla="*/ 79452 h 91978"/>
                    <a:gd name="connsiteX11" fmla="*/ 55244 w 68651"/>
                    <a:gd name="connsiteY11" fmla="*/ 79452 h 91978"/>
                    <a:gd name="connsiteX12" fmla="*/ 56484 w 68651"/>
                    <a:gd name="connsiteY12" fmla="*/ 89876 h 91978"/>
                    <a:gd name="connsiteX13" fmla="*/ 68651 w 68651"/>
                    <a:gd name="connsiteY13" fmla="*/ 89876 h 91978"/>
                    <a:gd name="connsiteX14" fmla="*/ 68651 w 68651"/>
                    <a:gd name="connsiteY14" fmla="*/ 35997 h 91978"/>
                    <a:gd name="connsiteX15" fmla="*/ 61445 w 68651"/>
                    <a:gd name="connsiteY15" fmla="*/ 9938 h 91978"/>
                    <a:gd name="connsiteX16" fmla="*/ 38351 w 68651"/>
                    <a:gd name="connsiteY16" fmla="*/ 0 h 91978"/>
                    <a:gd name="connsiteX17" fmla="*/ 18744 w 68651"/>
                    <a:gd name="connsiteY17" fmla="*/ 3720 h 91978"/>
                    <a:gd name="connsiteX18" fmla="*/ 3720 w 68651"/>
                    <a:gd name="connsiteY18" fmla="*/ 11412 h 91978"/>
                    <a:gd name="connsiteX19" fmla="*/ 9561 w 68651"/>
                    <a:gd name="connsiteY19" fmla="*/ 21584 h 91978"/>
                    <a:gd name="connsiteX20" fmla="*/ 21476 w 68651"/>
                    <a:gd name="connsiteY20" fmla="*/ 15132 h 91978"/>
                    <a:gd name="connsiteX21" fmla="*/ 35871 w 68651"/>
                    <a:gd name="connsiteY21" fmla="*/ 12275 h 91978"/>
                    <a:gd name="connsiteX22" fmla="*/ 50266 w 68651"/>
                    <a:gd name="connsiteY22" fmla="*/ 19104 h 91978"/>
                    <a:gd name="connsiteX23" fmla="*/ 53986 w 68651"/>
                    <a:gd name="connsiteY23" fmla="*/ 34380 h 91978"/>
                    <a:gd name="connsiteX24" fmla="*/ 13029 w 68651"/>
                    <a:gd name="connsiteY24" fmla="*/ 45180 h 91978"/>
                    <a:gd name="connsiteX25" fmla="*/ 0 w 68651"/>
                    <a:gd name="connsiteY25" fmla="*/ 67160 h 91978"/>
                    <a:gd name="connsiteX26" fmla="*/ 7332 w 68651"/>
                    <a:gd name="connsiteY26" fmla="*/ 85527 h 91978"/>
                    <a:gd name="connsiteX27" fmla="*/ 25699 w 68651"/>
                    <a:gd name="connsiteY27" fmla="*/ 91978 h 91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8651" h="91978">
                      <a:moveTo>
                        <a:pt x="29922" y="80171"/>
                      </a:moveTo>
                      <a:cubicBezTo>
                        <a:pt x="25448" y="80171"/>
                        <a:pt x="21728" y="79183"/>
                        <a:pt x="18870" y="76936"/>
                      </a:cubicBezTo>
                      <a:cubicBezTo>
                        <a:pt x="16012" y="74708"/>
                        <a:pt x="14521" y="71095"/>
                        <a:pt x="14395" y="66135"/>
                      </a:cubicBezTo>
                      <a:cubicBezTo>
                        <a:pt x="14144" y="60420"/>
                        <a:pt x="17127" y="55838"/>
                        <a:pt x="23075" y="52117"/>
                      </a:cubicBezTo>
                      <a:cubicBezTo>
                        <a:pt x="29042" y="48523"/>
                        <a:pt x="39339" y="45792"/>
                        <a:pt x="53986" y="44048"/>
                      </a:cubicBezTo>
                      <a:lnTo>
                        <a:pt x="53986" y="68508"/>
                      </a:lnTo>
                      <a:cubicBezTo>
                        <a:pt x="49763" y="72353"/>
                        <a:pt x="45666" y="75211"/>
                        <a:pt x="41945" y="77188"/>
                      </a:cubicBezTo>
                      <a:cubicBezTo>
                        <a:pt x="38118" y="79183"/>
                        <a:pt x="34146" y="80171"/>
                        <a:pt x="29922" y="80171"/>
                      </a:cubicBezTo>
                      <a:close/>
                      <a:moveTo>
                        <a:pt x="25699" y="91978"/>
                      </a:moveTo>
                      <a:cubicBezTo>
                        <a:pt x="31163" y="91853"/>
                        <a:pt x="36248" y="90613"/>
                        <a:pt x="41083" y="88258"/>
                      </a:cubicBezTo>
                      <a:cubicBezTo>
                        <a:pt x="46043" y="85904"/>
                        <a:pt x="50518" y="82921"/>
                        <a:pt x="54741" y="79452"/>
                      </a:cubicBezTo>
                      <a:lnTo>
                        <a:pt x="55244" y="79452"/>
                      </a:lnTo>
                      <a:lnTo>
                        <a:pt x="56484" y="89876"/>
                      </a:lnTo>
                      <a:lnTo>
                        <a:pt x="68651" y="89876"/>
                      </a:lnTo>
                      <a:lnTo>
                        <a:pt x="68651" y="35997"/>
                      </a:lnTo>
                      <a:cubicBezTo>
                        <a:pt x="68651" y="24945"/>
                        <a:pt x="66297" y="16264"/>
                        <a:pt x="61445" y="9938"/>
                      </a:cubicBezTo>
                      <a:cubicBezTo>
                        <a:pt x="56610" y="3486"/>
                        <a:pt x="48900" y="126"/>
                        <a:pt x="38351" y="0"/>
                      </a:cubicBezTo>
                      <a:cubicBezTo>
                        <a:pt x="31145" y="126"/>
                        <a:pt x="24693" y="1366"/>
                        <a:pt x="18744" y="3720"/>
                      </a:cubicBezTo>
                      <a:cubicBezTo>
                        <a:pt x="12903" y="6200"/>
                        <a:pt x="7818" y="8680"/>
                        <a:pt x="3720" y="11412"/>
                      </a:cubicBezTo>
                      <a:lnTo>
                        <a:pt x="9561" y="21584"/>
                      </a:lnTo>
                      <a:cubicBezTo>
                        <a:pt x="13029" y="19104"/>
                        <a:pt x="17001" y="16983"/>
                        <a:pt x="21476" y="15132"/>
                      </a:cubicBezTo>
                      <a:cubicBezTo>
                        <a:pt x="25951" y="13263"/>
                        <a:pt x="30785" y="12275"/>
                        <a:pt x="35871" y="12275"/>
                      </a:cubicBezTo>
                      <a:cubicBezTo>
                        <a:pt x="42952" y="12400"/>
                        <a:pt x="47660" y="14755"/>
                        <a:pt x="50266" y="19104"/>
                      </a:cubicBezTo>
                      <a:cubicBezTo>
                        <a:pt x="52872" y="23327"/>
                        <a:pt x="54112" y="28413"/>
                        <a:pt x="53986" y="34380"/>
                      </a:cubicBezTo>
                      <a:cubicBezTo>
                        <a:pt x="35368" y="36374"/>
                        <a:pt x="21710" y="39969"/>
                        <a:pt x="13029" y="45180"/>
                      </a:cubicBezTo>
                      <a:cubicBezTo>
                        <a:pt x="4349" y="50392"/>
                        <a:pt x="0" y="57725"/>
                        <a:pt x="0" y="67160"/>
                      </a:cubicBezTo>
                      <a:cubicBezTo>
                        <a:pt x="251" y="75103"/>
                        <a:pt x="2606" y="81177"/>
                        <a:pt x="7332" y="85527"/>
                      </a:cubicBezTo>
                      <a:cubicBezTo>
                        <a:pt x="12059" y="89732"/>
                        <a:pt x="18259" y="91853"/>
                        <a:pt x="25699" y="91978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" name="任意多边形: 形状 29">
                  <a:extLst>
                    <a:ext uri="{FF2B5EF4-FFF2-40B4-BE49-F238E27FC236}">
                      <a16:creationId xmlns:a16="http://schemas.microsoft.com/office/drawing/2014/main" id="{7D974A47-522C-A6D9-BAFC-5EF1625E71FD}"/>
                    </a:ext>
                  </a:extLst>
                </p:cNvPr>
                <p:cNvSpPr/>
                <p:nvPr/>
              </p:nvSpPr>
              <p:spPr>
                <a:xfrm>
                  <a:off x="10057249" y="962055"/>
                  <a:ext cx="70017" cy="89857"/>
                </a:xfrm>
                <a:custGeom>
                  <a:avLst/>
                  <a:gdLst>
                    <a:gd name="connsiteX0" fmla="*/ 0 w 70017"/>
                    <a:gd name="connsiteY0" fmla="*/ 89822 h 89857"/>
                    <a:gd name="connsiteX1" fmla="*/ 14647 w 70017"/>
                    <a:gd name="connsiteY1" fmla="*/ 89822 h 89857"/>
                    <a:gd name="connsiteX2" fmla="*/ 14647 w 70017"/>
                    <a:gd name="connsiteY2" fmla="*/ 26274 h 89857"/>
                    <a:gd name="connsiteX3" fmla="*/ 26562 w 70017"/>
                    <a:gd name="connsiteY3" fmla="*/ 16228 h 89857"/>
                    <a:gd name="connsiteX4" fmla="*/ 38729 w 70017"/>
                    <a:gd name="connsiteY4" fmla="*/ 12886 h 89857"/>
                    <a:gd name="connsiteX5" fmla="*/ 51399 w 70017"/>
                    <a:gd name="connsiteY5" fmla="*/ 18349 h 89857"/>
                    <a:gd name="connsiteX6" fmla="*/ 55370 w 70017"/>
                    <a:gd name="connsiteY6" fmla="*/ 36231 h 89857"/>
                    <a:gd name="connsiteX7" fmla="*/ 55370 w 70017"/>
                    <a:gd name="connsiteY7" fmla="*/ 89858 h 89857"/>
                    <a:gd name="connsiteX8" fmla="*/ 70017 w 70017"/>
                    <a:gd name="connsiteY8" fmla="*/ 89858 h 89857"/>
                    <a:gd name="connsiteX9" fmla="*/ 70017 w 70017"/>
                    <a:gd name="connsiteY9" fmla="*/ 34380 h 89857"/>
                    <a:gd name="connsiteX10" fmla="*/ 63439 w 70017"/>
                    <a:gd name="connsiteY10" fmla="*/ 8806 h 89857"/>
                    <a:gd name="connsiteX11" fmla="*/ 43203 w 70017"/>
                    <a:gd name="connsiteY11" fmla="*/ 0 h 89857"/>
                    <a:gd name="connsiteX12" fmla="*/ 27191 w 70017"/>
                    <a:gd name="connsiteY12" fmla="*/ 4349 h 89857"/>
                    <a:gd name="connsiteX13" fmla="*/ 13784 w 70017"/>
                    <a:gd name="connsiteY13" fmla="*/ 14773 h 89857"/>
                    <a:gd name="connsiteX14" fmla="*/ 13281 w 70017"/>
                    <a:gd name="connsiteY14" fmla="*/ 14773 h 89857"/>
                    <a:gd name="connsiteX15" fmla="*/ 12041 w 70017"/>
                    <a:gd name="connsiteY15" fmla="*/ 2229 h 89857"/>
                    <a:gd name="connsiteX16" fmla="*/ 0 w 70017"/>
                    <a:gd name="connsiteY16" fmla="*/ 2229 h 89857"/>
                    <a:gd name="connsiteX17" fmla="*/ 0 w 70017"/>
                    <a:gd name="connsiteY17" fmla="*/ 89822 h 89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017" h="89857">
                      <a:moveTo>
                        <a:pt x="0" y="89822"/>
                      </a:moveTo>
                      <a:lnTo>
                        <a:pt x="14647" y="89822"/>
                      </a:lnTo>
                      <a:lnTo>
                        <a:pt x="14647" y="26274"/>
                      </a:lnTo>
                      <a:cubicBezTo>
                        <a:pt x="18996" y="21799"/>
                        <a:pt x="22967" y="18457"/>
                        <a:pt x="26562" y="16228"/>
                      </a:cubicBezTo>
                      <a:cubicBezTo>
                        <a:pt x="30282" y="14000"/>
                        <a:pt x="34254" y="12886"/>
                        <a:pt x="38729" y="12886"/>
                      </a:cubicBezTo>
                      <a:cubicBezTo>
                        <a:pt x="44444" y="12760"/>
                        <a:pt x="48667" y="14629"/>
                        <a:pt x="51399" y="18349"/>
                      </a:cubicBezTo>
                      <a:cubicBezTo>
                        <a:pt x="54004" y="22069"/>
                        <a:pt x="55370" y="28036"/>
                        <a:pt x="55370" y="36231"/>
                      </a:cubicBezTo>
                      <a:lnTo>
                        <a:pt x="55370" y="89858"/>
                      </a:lnTo>
                      <a:lnTo>
                        <a:pt x="70017" y="89858"/>
                      </a:lnTo>
                      <a:lnTo>
                        <a:pt x="70017" y="34380"/>
                      </a:lnTo>
                      <a:cubicBezTo>
                        <a:pt x="70017" y="23076"/>
                        <a:pt x="67914" y="14521"/>
                        <a:pt x="63439" y="8806"/>
                      </a:cubicBezTo>
                      <a:cubicBezTo>
                        <a:pt x="59090" y="2965"/>
                        <a:pt x="52387" y="0"/>
                        <a:pt x="43203" y="0"/>
                      </a:cubicBezTo>
                      <a:cubicBezTo>
                        <a:pt x="37237" y="126"/>
                        <a:pt x="31899" y="1492"/>
                        <a:pt x="27191" y="4349"/>
                      </a:cubicBezTo>
                      <a:cubicBezTo>
                        <a:pt x="22482" y="7081"/>
                        <a:pt x="18007" y="10549"/>
                        <a:pt x="13784" y="14773"/>
                      </a:cubicBezTo>
                      <a:lnTo>
                        <a:pt x="13281" y="14773"/>
                      </a:lnTo>
                      <a:lnTo>
                        <a:pt x="12041" y="2229"/>
                      </a:lnTo>
                      <a:lnTo>
                        <a:pt x="0" y="2229"/>
                      </a:lnTo>
                      <a:lnTo>
                        <a:pt x="0" y="89822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7B13995B-738E-ACBD-B6BE-0426C80CF74F}"/>
                  </a:ext>
                </a:extLst>
              </p:cNvPr>
              <p:cNvGrpSpPr/>
              <p:nvPr userDrawn="1"/>
            </p:nvGrpSpPr>
            <p:grpSpPr>
              <a:xfrm>
                <a:off x="3550756" y="3868116"/>
                <a:ext cx="359700" cy="92032"/>
                <a:chOff x="10146307" y="961965"/>
                <a:chExt cx="359700" cy="92032"/>
              </a:xfrm>
            </p:grpSpPr>
            <p:sp>
              <p:nvSpPr>
                <p:cNvPr id="19" name="任意多边形: 形状 18">
                  <a:extLst>
                    <a:ext uri="{FF2B5EF4-FFF2-40B4-BE49-F238E27FC236}">
                      <a16:creationId xmlns:a16="http://schemas.microsoft.com/office/drawing/2014/main" id="{7A556163-D721-AE68-9072-3045DC967237}"/>
                    </a:ext>
                  </a:extLst>
                </p:cNvPr>
                <p:cNvSpPr/>
                <p:nvPr/>
              </p:nvSpPr>
              <p:spPr>
                <a:xfrm>
                  <a:off x="10146307" y="1031389"/>
                  <a:ext cx="21224" cy="22608"/>
                </a:xfrm>
                <a:custGeom>
                  <a:avLst/>
                  <a:gdLst>
                    <a:gd name="connsiteX0" fmla="*/ 10675 w 21224"/>
                    <a:gd name="connsiteY0" fmla="*/ 22608 h 22608"/>
                    <a:gd name="connsiteX1" fmla="*/ 18115 w 21224"/>
                    <a:gd name="connsiteY1" fmla="*/ 19499 h 22608"/>
                    <a:gd name="connsiteX2" fmla="*/ 21224 w 21224"/>
                    <a:gd name="connsiteY2" fmla="*/ 11430 h 22608"/>
                    <a:gd name="connsiteX3" fmla="*/ 18115 w 21224"/>
                    <a:gd name="connsiteY3" fmla="*/ 3235 h 22608"/>
                    <a:gd name="connsiteX4" fmla="*/ 10675 w 21224"/>
                    <a:gd name="connsiteY4" fmla="*/ 0 h 22608"/>
                    <a:gd name="connsiteX5" fmla="*/ 3109 w 21224"/>
                    <a:gd name="connsiteY5" fmla="*/ 3235 h 22608"/>
                    <a:gd name="connsiteX6" fmla="*/ 0 w 21224"/>
                    <a:gd name="connsiteY6" fmla="*/ 11430 h 22608"/>
                    <a:gd name="connsiteX7" fmla="*/ 3109 w 21224"/>
                    <a:gd name="connsiteY7" fmla="*/ 19499 h 22608"/>
                    <a:gd name="connsiteX8" fmla="*/ 10675 w 21224"/>
                    <a:gd name="connsiteY8" fmla="*/ 22608 h 22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4" h="22608">
                      <a:moveTo>
                        <a:pt x="10675" y="22608"/>
                      </a:moveTo>
                      <a:cubicBezTo>
                        <a:pt x="13659" y="22482"/>
                        <a:pt x="16139" y="21494"/>
                        <a:pt x="18115" y="19499"/>
                      </a:cubicBezTo>
                      <a:cubicBezTo>
                        <a:pt x="20110" y="17504"/>
                        <a:pt x="21224" y="14791"/>
                        <a:pt x="21224" y="11430"/>
                      </a:cubicBezTo>
                      <a:cubicBezTo>
                        <a:pt x="21224" y="8069"/>
                        <a:pt x="20110" y="5356"/>
                        <a:pt x="18115" y="3235"/>
                      </a:cubicBezTo>
                      <a:cubicBezTo>
                        <a:pt x="16139" y="1132"/>
                        <a:pt x="13641" y="0"/>
                        <a:pt x="10675" y="0"/>
                      </a:cubicBezTo>
                      <a:cubicBezTo>
                        <a:pt x="7710" y="0"/>
                        <a:pt x="5212" y="1114"/>
                        <a:pt x="3109" y="3235"/>
                      </a:cubicBezTo>
                      <a:cubicBezTo>
                        <a:pt x="1114" y="5338"/>
                        <a:pt x="126" y="8069"/>
                        <a:pt x="0" y="11430"/>
                      </a:cubicBezTo>
                      <a:cubicBezTo>
                        <a:pt x="126" y="14773"/>
                        <a:pt x="1114" y="17504"/>
                        <a:pt x="3109" y="19499"/>
                      </a:cubicBezTo>
                      <a:cubicBezTo>
                        <a:pt x="5212" y="21476"/>
                        <a:pt x="7692" y="22482"/>
                        <a:pt x="10675" y="22608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0" name="任意多边形: 形状 19">
                  <a:extLst>
                    <a:ext uri="{FF2B5EF4-FFF2-40B4-BE49-F238E27FC236}">
                      <a16:creationId xmlns:a16="http://schemas.microsoft.com/office/drawing/2014/main" id="{B5F5FDC2-9A70-F050-F49A-B60AFBAC9CD1}"/>
                    </a:ext>
                  </a:extLst>
                </p:cNvPr>
                <p:cNvSpPr/>
                <p:nvPr/>
              </p:nvSpPr>
              <p:spPr>
                <a:xfrm>
                  <a:off x="10192350" y="961965"/>
                  <a:ext cx="69388" cy="92032"/>
                </a:xfrm>
                <a:custGeom>
                  <a:avLst/>
                  <a:gdLst>
                    <a:gd name="connsiteX0" fmla="*/ 41209 w 69388"/>
                    <a:gd name="connsiteY0" fmla="*/ 92032 h 92032"/>
                    <a:gd name="connsiteX1" fmla="*/ 56359 w 69388"/>
                    <a:gd name="connsiteY1" fmla="*/ 89049 h 92032"/>
                    <a:gd name="connsiteX2" fmla="*/ 69388 w 69388"/>
                    <a:gd name="connsiteY2" fmla="*/ 80854 h 92032"/>
                    <a:gd name="connsiteX3" fmla="*/ 63188 w 69388"/>
                    <a:gd name="connsiteY3" fmla="*/ 71042 h 92032"/>
                    <a:gd name="connsiteX4" fmla="*/ 53753 w 69388"/>
                    <a:gd name="connsiteY4" fmla="*/ 77242 h 92032"/>
                    <a:gd name="connsiteX5" fmla="*/ 42449 w 69388"/>
                    <a:gd name="connsiteY5" fmla="*/ 79722 h 92032"/>
                    <a:gd name="connsiteX6" fmla="*/ 22842 w 69388"/>
                    <a:gd name="connsiteY6" fmla="*/ 70538 h 92032"/>
                    <a:gd name="connsiteX7" fmla="*/ 15402 w 69388"/>
                    <a:gd name="connsiteY7" fmla="*/ 46205 h 92032"/>
                    <a:gd name="connsiteX8" fmla="*/ 23094 w 69388"/>
                    <a:gd name="connsiteY8" fmla="*/ 21620 h 92032"/>
                    <a:gd name="connsiteX9" fmla="*/ 42826 w 69388"/>
                    <a:gd name="connsiteY9" fmla="*/ 12311 h 92032"/>
                    <a:gd name="connsiteX10" fmla="*/ 52261 w 69388"/>
                    <a:gd name="connsiteY10" fmla="*/ 14413 h 92032"/>
                    <a:gd name="connsiteX11" fmla="*/ 60331 w 69388"/>
                    <a:gd name="connsiteY11" fmla="*/ 20128 h 92032"/>
                    <a:gd name="connsiteX12" fmla="*/ 68022 w 69388"/>
                    <a:gd name="connsiteY12" fmla="*/ 10316 h 92032"/>
                    <a:gd name="connsiteX13" fmla="*/ 57096 w 69388"/>
                    <a:gd name="connsiteY13" fmla="*/ 3109 h 92032"/>
                    <a:gd name="connsiteX14" fmla="*/ 42323 w 69388"/>
                    <a:gd name="connsiteY14" fmla="*/ 0 h 92032"/>
                    <a:gd name="connsiteX15" fmla="*/ 21350 w 69388"/>
                    <a:gd name="connsiteY15" fmla="*/ 5463 h 92032"/>
                    <a:gd name="connsiteX16" fmla="*/ 5967 w 69388"/>
                    <a:gd name="connsiteY16" fmla="*/ 21224 h 92032"/>
                    <a:gd name="connsiteX17" fmla="*/ 0 w 69388"/>
                    <a:gd name="connsiteY17" fmla="*/ 46169 h 92032"/>
                    <a:gd name="connsiteX18" fmla="*/ 11915 w 69388"/>
                    <a:gd name="connsiteY18" fmla="*/ 79937 h 92032"/>
                    <a:gd name="connsiteX19" fmla="*/ 41209 w 69388"/>
                    <a:gd name="connsiteY19" fmla="*/ 92032 h 9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9388" h="92032">
                      <a:moveTo>
                        <a:pt x="41209" y="92032"/>
                      </a:moveTo>
                      <a:cubicBezTo>
                        <a:pt x="46421" y="92032"/>
                        <a:pt x="51506" y="91044"/>
                        <a:pt x="56359" y="89049"/>
                      </a:cubicBezTo>
                      <a:cubicBezTo>
                        <a:pt x="61193" y="87180"/>
                        <a:pt x="65542" y="84448"/>
                        <a:pt x="69388" y="80854"/>
                      </a:cubicBezTo>
                      <a:lnTo>
                        <a:pt x="63188" y="71042"/>
                      </a:lnTo>
                      <a:cubicBezTo>
                        <a:pt x="60331" y="73647"/>
                        <a:pt x="57222" y="75642"/>
                        <a:pt x="53753" y="77242"/>
                      </a:cubicBezTo>
                      <a:cubicBezTo>
                        <a:pt x="50285" y="78859"/>
                        <a:pt x="46546" y="79722"/>
                        <a:pt x="42449" y="79722"/>
                      </a:cubicBezTo>
                      <a:cubicBezTo>
                        <a:pt x="34254" y="79596"/>
                        <a:pt x="27676" y="76487"/>
                        <a:pt x="22842" y="70538"/>
                      </a:cubicBezTo>
                      <a:cubicBezTo>
                        <a:pt x="18008" y="64464"/>
                        <a:pt x="15527" y="56395"/>
                        <a:pt x="15402" y="46205"/>
                      </a:cubicBezTo>
                      <a:cubicBezTo>
                        <a:pt x="15527" y="35907"/>
                        <a:pt x="18133" y="27712"/>
                        <a:pt x="23094" y="21620"/>
                      </a:cubicBezTo>
                      <a:cubicBezTo>
                        <a:pt x="28179" y="15545"/>
                        <a:pt x="34757" y="12436"/>
                        <a:pt x="42826" y="12311"/>
                      </a:cubicBezTo>
                      <a:cubicBezTo>
                        <a:pt x="46295" y="12311"/>
                        <a:pt x="49530" y="13047"/>
                        <a:pt x="52261" y="14413"/>
                      </a:cubicBezTo>
                      <a:cubicBezTo>
                        <a:pt x="55119" y="15905"/>
                        <a:pt x="57850" y="17756"/>
                        <a:pt x="60331" y="20128"/>
                      </a:cubicBezTo>
                      <a:lnTo>
                        <a:pt x="68022" y="10316"/>
                      </a:lnTo>
                      <a:cubicBezTo>
                        <a:pt x="64787" y="7458"/>
                        <a:pt x="61193" y="5104"/>
                        <a:pt x="57096" y="3109"/>
                      </a:cubicBezTo>
                      <a:cubicBezTo>
                        <a:pt x="52872" y="1114"/>
                        <a:pt x="48038" y="126"/>
                        <a:pt x="42323" y="0"/>
                      </a:cubicBezTo>
                      <a:cubicBezTo>
                        <a:pt x="34757" y="0"/>
                        <a:pt x="27802" y="1869"/>
                        <a:pt x="21350" y="5463"/>
                      </a:cubicBezTo>
                      <a:cubicBezTo>
                        <a:pt x="15024" y="9058"/>
                        <a:pt x="9938" y="14269"/>
                        <a:pt x="5967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252" y="60690"/>
                        <a:pt x="4223" y="71994"/>
                        <a:pt x="11915" y="79937"/>
                      </a:cubicBezTo>
                      <a:cubicBezTo>
                        <a:pt x="19499" y="87935"/>
                        <a:pt x="29294" y="91906"/>
                        <a:pt x="41209" y="92032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1" name="任意多边形: 形状 20">
                  <a:extLst>
                    <a:ext uri="{FF2B5EF4-FFF2-40B4-BE49-F238E27FC236}">
                      <a16:creationId xmlns:a16="http://schemas.microsoft.com/office/drawing/2014/main" id="{AA099248-1CF1-EB60-4EDC-F13AF85B4E29}"/>
                    </a:ext>
                  </a:extLst>
                </p:cNvPr>
                <p:cNvSpPr/>
                <p:nvPr/>
              </p:nvSpPr>
              <p:spPr>
                <a:xfrm>
                  <a:off x="10279225" y="962037"/>
                  <a:ext cx="81321" cy="91960"/>
                </a:xfrm>
                <a:custGeom>
                  <a:avLst/>
                  <a:gdLst>
                    <a:gd name="connsiteX0" fmla="*/ 40723 w 81321"/>
                    <a:gd name="connsiteY0" fmla="*/ 79668 h 91960"/>
                    <a:gd name="connsiteX1" fmla="*/ 22356 w 81321"/>
                    <a:gd name="connsiteY1" fmla="*/ 70484 h 91960"/>
                    <a:gd name="connsiteX2" fmla="*/ 15402 w 81321"/>
                    <a:gd name="connsiteY2" fmla="*/ 46151 h 91960"/>
                    <a:gd name="connsiteX3" fmla="*/ 22356 w 81321"/>
                    <a:gd name="connsiteY3" fmla="*/ 21566 h 91960"/>
                    <a:gd name="connsiteX4" fmla="*/ 40723 w 81321"/>
                    <a:gd name="connsiteY4" fmla="*/ 12257 h 91960"/>
                    <a:gd name="connsiteX5" fmla="*/ 59090 w 81321"/>
                    <a:gd name="connsiteY5" fmla="*/ 21566 h 91960"/>
                    <a:gd name="connsiteX6" fmla="*/ 66171 w 81321"/>
                    <a:gd name="connsiteY6" fmla="*/ 46151 h 91960"/>
                    <a:gd name="connsiteX7" fmla="*/ 59090 w 81321"/>
                    <a:gd name="connsiteY7" fmla="*/ 70484 h 91960"/>
                    <a:gd name="connsiteX8" fmla="*/ 40723 w 81321"/>
                    <a:gd name="connsiteY8" fmla="*/ 79668 h 91960"/>
                    <a:gd name="connsiteX9" fmla="*/ 40723 w 81321"/>
                    <a:gd name="connsiteY9" fmla="*/ 91960 h 91960"/>
                    <a:gd name="connsiteX10" fmla="*/ 60834 w 81321"/>
                    <a:gd name="connsiteY10" fmla="*/ 86497 h 91960"/>
                    <a:gd name="connsiteX11" fmla="*/ 75606 w 81321"/>
                    <a:gd name="connsiteY11" fmla="*/ 70862 h 91960"/>
                    <a:gd name="connsiteX12" fmla="*/ 81321 w 81321"/>
                    <a:gd name="connsiteY12" fmla="*/ 46169 h 91960"/>
                    <a:gd name="connsiteX13" fmla="*/ 75606 w 81321"/>
                    <a:gd name="connsiteY13" fmla="*/ 21224 h 91960"/>
                    <a:gd name="connsiteX14" fmla="*/ 60834 w 81321"/>
                    <a:gd name="connsiteY14" fmla="*/ 5463 h 91960"/>
                    <a:gd name="connsiteX15" fmla="*/ 40723 w 81321"/>
                    <a:gd name="connsiteY15" fmla="*/ 0 h 91960"/>
                    <a:gd name="connsiteX16" fmla="*/ 20613 w 81321"/>
                    <a:gd name="connsiteY16" fmla="*/ 5463 h 91960"/>
                    <a:gd name="connsiteX17" fmla="*/ 5841 w 81321"/>
                    <a:gd name="connsiteY17" fmla="*/ 21224 h 91960"/>
                    <a:gd name="connsiteX18" fmla="*/ 0 w 81321"/>
                    <a:gd name="connsiteY18" fmla="*/ 46169 h 91960"/>
                    <a:gd name="connsiteX19" fmla="*/ 5841 w 81321"/>
                    <a:gd name="connsiteY19" fmla="*/ 70862 h 91960"/>
                    <a:gd name="connsiteX20" fmla="*/ 20613 w 81321"/>
                    <a:gd name="connsiteY20" fmla="*/ 86497 h 91960"/>
                    <a:gd name="connsiteX21" fmla="*/ 40723 w 81321"/>
                    <a:gd name="connsiteY21" fmla="*/ 91960 h 91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1321" h="91960">
                      <a:moveTo>
                        <a:pt x="40723" y="79668"/>
                      </a:moveTo>
                      <a:cubicBezTo>
                        <a:pt x="33032" y="79542"/>
                        <a:pt x="26939" y="76433"/>
                        <a:pt x="22356" y="70484"/>
                      </a:cubicBezTo>
                      <a:cubicBezTo>
                        <a:pt x="17756" y="64410"/>
                        <a:pt x="15527" y="56341"/>
                        <a:pt x="15402" y="46151"/>
                      </a:cubicBezTo>
                      <a:cubicBezTo>
                        <a:pt x="15527" y="35853"/>
                        <a:pt x="17756" y="27658"/>
                        <a:pt x="22356" y="21566"/>
                      </a:cubicBezTo>
                      <a:cubicBezTo>
                        <a:pt x="26957" y="15491"/>
                        <a:pt x="33032" y="12382"/>
                        <a:pt x="40723" y="12257"/>
                      </a:cubicBezTo>
                      <a:cubicBezTo>
                        <a:pt x="48415" y="12382"/>
                        <a:pt x="54508" y="15491"/>
                        <a:pt x="59090" y="21566"/>
                      </a:cubicBezTo>
                      <a:cubicBezTo>
                        <a:pt x="63673" y="27640"/>
                        <a:pt x="66045" y="35835"/>
                        <a:pt x="66171" y="46151"/>
                      </a:cubicBezTo>
                      <a:cubicBezTo>
                        <a:pt x="66045" y="56323"/>
                        <a:pt x="63691" y="64392"/>
                        <a:pt x="59090" y="70484"/>
                      </a:cubicBezTo>
                      <a:cubicBezTo>
                        <a:pt x="54508" y="76433"/>
                        <a:pt x="48433" y="79542"/>
                        <a:pt x="40723" y="79668"/>
                      </a:cubicBezTo>
                      <a:close/>
                      <a:moveTo>
                        <a:pt x="40723" y="91960"/>
                      </a:moveTo>
                      <a:cubicBezTo>
                        <a:pt x="47930" y="91960"/>
                        <a:pt x="54633" y="90091"/>
                        <a:pt x="60834" y="86497"/>
                      </a:cubicBezTo>
                      <a:cubicBezTo>
                        <a:pt x="66908" y="82903"/>
                        <a:pt x="71886" y="77691"/>
                        <a:pt x="75606" y="70862"/>
                      </a:cubicBezTo>
                      <a:cubicBezTo>
                        <a:pt x="79326" y="64158"/>
                        <a:pt x="81321" y="55838"/>
                        <a:pt x="81321" y="46169"/>
                      </a:cubicBezTo>
                      <a:cubicBezTo>
                        <a:pt x="81321" y="36356"/>
                        <a:pt x="79326" y="28054"/>
                        <a:pt x="75606" y="21224"/>
                      </a:cubicBezTo>
                      <a:cubicBezTo>
                        <a:pt x="71886" y="14269"/>
                        <a:pt x="66926" y="9058"/>
                        <a:pt x="60834" y="5463"/>
                      </a:cubicBezTo>
                      <a:cubicBezTo>
                        <a:pt x="54633" y="1869"/>
                        <a:pt x="47930" y="0"/>
                        <a:pt x="40723" y="0"/>
                      </a:cubicBezTo>
                      <a:cubicBezTo>
                        <a:pt x="33391" y="0"/>
                        <a:pt x="26706" y="1869"/>
                        <a:pt x="20613" y="5463"/>
                      </a:cubicBezTo>
                      <a:cubicBezTo>
                        <a:pt x="14539" y="9058"/>
                        <a:pt x="9561" y="14269"/>
                        <a:pt x="5841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126" y="55856"/>
                        <a:pt x="2103" y="64158"/>
                        <a:pt x="5841" y="70862"/>
                      </a:cubicBezTo>
                      <a:cubicBezTo>
                        <a:pt x="9561" y="77691"/>
                        <a:pt x="14521" y="82903"/>
                        <a:pt x="20613" y="86497"/>
                      </a:cubicBezTo>
                      <a:cubicBezTo>
                        <a:pt x="26706" y="90091"/>
                        <a:pt x="33409" y="91960"/>
                        <a:pt x="40723" y="9196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2" name="任意多边形: 形状 21">
                  <a:extLst>
                    <a:ext uri="{FF2B5EF4-FFF2-40B4-BE49-F238E27FC236}">
                      <a16:creationId xmlns:a16="http://schemas.microsoft.com/office/drawing/2014/main" id="{59050F47-0621-336E-4DD3-B8DC1273BC6F}"/>
                    </a:ext>
                  </a:extLst>
                </p:cNvPr>
                <p:cNvSpPr/>
                <p:nvPr/>
              </p:nvSpPr>
              <p:spPr>
                <a:xfrm>
                  <a:off x="10385203" y="962019"/>
                  <a:ext cx="120804" cy="89875"/>
                </a:xfrm>
                <a:custGeom>
                  <a:avLst/>
                  <a:gdLst>
                    <a:gd name="connsiteX0" fmla="*/ 36 w 120804"/>
                    <a:gd name="connsiteY0" fmla="*/ 89858 h 89875"/>
                    <a:gd name="connsiteX1" fmla="*/ 14683 w 120804"/>
                    <a:gd name="connsiteY1" fmla="*/ 89858 h 89875"/>
                    <a:gd name="connsiteX2" fmla="*/ 14683 w 120804"/>
                    <a:gd name="connsiteY2" fmla="*/ 26310 h 89875"/>
                    <a:gd name="connsiteX3" fmla="*/ 26220 w 120804"/>
                    <a:gd name="connsiteY3" fmla="*/ 16138 h 89875"/>
                    <a:gd name="connsiteX4" fmla="*/ 36770 w 120804"/>
                    <a:gd name="connsiteY4" fmla="*/ 12904 h 89875"/>
                    <a:gd name="connsiteX5" fmla="*/ 49062 w 120804"/>
                    <a:gd name="connsiteY5" fmla="*/ 18367 h 89875"/>
                    <a:gd name="connsiteX6" fmla="*/ 53034 w 120804"/>
                    <a:gd name="connsiteY6" fmla="*/ 36249 h 89875"/>
                    <a:gd name="connsiteX7" fmla="*/ 53034 w 120804"/>
                    <a:gd name="connsiteY7" fmla="*/ 89876 h 89875"/>
                    <a:gd name="connsiteX8" fmla="*/ 67807 w 120804"/>
                    <a:gd name="connsiteY8" fmla="*/ 89876 h 89875"/>
                    <a:gd name="connsiteX9" fmla="*/ 67807 w 120804"/>
                    <a:gd name="connsiteY9" fmla="*/ 26310 h 89875"/>
                    <a:gd name="connsiteX10" fmla="*/ 79344 w 120804"/>
                    <a:gd name="connsiteY10" fmla="*/ 16138 h 89875"/>
                    <a:gd name="connsiteX11" fmla="*/ 89894 w 120804"/>
                    <a:gd name="connsiteY11" fmla="*/ 12904 h 89875"/>
                    <a:gd name="connsiteX12" fmla="*/ 102186 w 120804"/>
                    <a:gd name="connsiteY12" fmla="*/ 18367 h 89875"/>
                    <a:gd name="connsiteX13" fmla="*/ 106158 w 120804"/>
                    <a:gd name="connsiteY13" fmla="*/ 36249 h 89875"/>
                    <a:gd name="connsiteX14" fmla="*/ 106158 w 120804"/>
                    <a:gd name="connsiteY14" fmla="*/ 89876 h 89875"/>
                    <a:gd name="connsiteX15" fmla="*/ 120805 w 120804"/>
                    <a:gd name="connsiteY15" fmla="*/ 89876 h 89875"/>
                    <a:gd name="connsiteX16" fmla="*/ 120805 w 120804"/>
                    <a:gd name="connsiteY16" fmla="*/ 34398 h 89875"/>
                    <a:gd name="connsiteX17" fmla="*/ 114353 w 120804"/>
                    <a:gd name="connsiteY17" fmla="*/ 8824 h 89875"/>
                    <a:gd name="connsiteX18" fmla="*/ 94243 w 120804"/>
                    <a:gd name="connsiteY18" fmla="*/ 18 h 89875"/>
                    <a:gd name="connsiteX19" fmla="*/ 79218 w 120804"/>
                    <a:gd name="connsiteY19" fmla="*/ 4727 h 89875"/>
                    <a:gd name="connsiteX20" fmla="*/ 65308 w 120804"/>
                    <a:gd name="connsiteY20" fmla="*/ 16767 h 89875"/>
                    <a:gd name="connsiteX21" fmla="*/ 56862 w 120804"/>
                    <a:gd name="connsiteY21" fmla="*/ 4475 h 89875"/>
                    <a:gd name="connsiteX22" fmla="*/ 41101 w 120804"/>
                    <a:gd name="connsiteY22" fmla="*/ 0 h 89875"/>
                    <a:gd name="connsiteX23" fmla="*/ 26328 w 120804"/>
                    <a:gd name="connsiteY23" fmla="*/ 4349 h 89875"/>
                    <a:gd name="connsiteX24" fmla="*/ 13784 w 120804"/>
                    <a:gd name="connsiteY24" fmla="*/ 15024 h 89875"/>
                    <a:gd name="connsiteX25" fmla="*/ 13281 w 120804"/>
                    <a:gd name="connsiteY25" fmla="*/ 15024 h 89875"/>
                    <a:gd name="connsiteX26" fmla="*/ 12041 w 120804"/>
                    <a:gd name="connsiteY26" fmla="*/ 2246 h 89875"/>
                    <a:gd name="connsiteX27" fmla="*/ 0 w 120804"/>
                    <a:gd name="connsiteY27" fmla="*/ 2246 h 89875"/>
                    <a:gd name="connsiteX28" fmla="*/ 0 w 120804"/>
                    <a:gd name="connsiteY28" fmla="*/ 89858 h 89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804" h="89875">
                      <a:moveTo>
                        <a:pt x="36" y="89858"/>
                      </a:moveTo>
                      <a:lnTo>
                        <a:pt x="14683" y="89858"/>
                      </a:lnTo>
                      <a:lnTo>
                        <a:pt x="14683" y="26310"/>
                      </a:lnTo>
                      <a:cubicBezTo>
                        <a:pt x="18654" y="21710"/>
                        <a:pt x="22626" y="18367"/>
                        <a:pt x="26220" y="16138"/>
                      </a:cubicBezTo>
                      <a:cubicBezTo>
                        <a:pt x="29941" y="14036"/>
                        <a:pt x="33427" y="12904"/>
                        <a:pt x="36770" y="12904"/>
                      </a:cubicBezTo>
                      <a:cubicBezTo>
                        <a:pt x="42359" y="12778"/>
                        <a:pt x="46456" y="14647"/>
                        <a:pt x="49062" y="18367"/>
                      </a:cubicBezTo>
                      <a:cubicBezTo>
                        <a:pt x="51794" y="22087"/>
                        <a:pt x="53160" y="28054"/>
                        <a:pt x="53034" y="36249"/>
                      </a:cubicBezTo>
                      <a:lnTo>
                        <a:pt x="53034" y="89876"/>
                      </a:lnTo>
                      <a:lnTo>
                        <a:pt x="67807" y="89876"/>
                      </a:lnTo>
                      <a:lnTo>
                        <a:pt x="67807" y="26310"/>
                      </a:lnTo>
                      <a:cubicBezTo>
                        <a:pt x="71904" y="21710"/>
                        <a:pt x="75750" y="18367"/>
                        <a:pt x="79344" y="16138"/>
                      </a:cubicBezTo>
                      <a:cubicBezTo>
                        <a:pt x="82939" y="14036"/>
                        <a:pt x="86551" y="12904"/>
                        <a:pt x="89894" y="12904"/>
                      </a:cubicBezTo>
                      <a:cubicBezTo>
                        <a:pt x="95357" y="12778"/>
                        <a:pt x="99580" y="14647"/>
                        <a:pt x="102186" y="18367"/>
                      </a:cubicBezTo>
                      <a:cubicBezTo>
                        <a:pt x="104918" y="22087"/>
                        <a:pt x="106158" y="28054"/>
                        <a:pt x="106158" y="36249"/>
                      </a:cubicBezTo>
                      <a:lnTo>
                        <a:pt x="106158" y="89876"/>
                      </a:lnTo>
                      <a:lnTo>
                        <a:pt x="120805" y="89876"/>
                      </a:lnTo>
                      <a:lnTo>
                        <a:pt x="120805" y="34398"/>
                      </a:lnTo>
                      <a:cubicBezTo>
                        <a:pt x="120805" y="23093"/>
                        <a:pt x="118702" y="14539"/>
                        <a:pt x="114353" y="8824"/>
                      </a:cubicBezTo>
                      <a:cubicBezTo>
                        <a:pt x="109878" y="2983"/>
                        <a:pt x="103175" y="18"/>
                        <a:pt x="94243" y="18"/>
                      </a:cubicBezTo>
                      <a:cubicBezTo>
                        <a:pt x="88905" y="144"/>
                        <a:pt x="83945" y="1635"/>
                        <a:pt x="79218" y="4727"/>
                      </a:cubicBezTo>
                      <a:cubicBezTo>
                        <a:pt x="74384" y="7710"/>
                        <a:pt x="69783" y="11807"/>
                        <a:pt x="65308" y="16767"/>
                      </a:cubicBezTo>
                      <a:cubicBezTo>
                        <a:pt x="63565" y="11556"/>
                        <a:pt x="60834" y="7458"/>
                        <a:pt x="56862" y="4475"/>
                      </a:cubicBezTo>
                      <a:cubicBezTo>
                        <a:pt x="53016" y="1617"/>
                        <a:pt x="47804" y="0"/>
                        <a:pt x="41101" y="0"/>
                      </a:cubicBezTo>
                      <a:cubicBezTo>
                        <a:pt x="35889" y="126"/>
                        <a:pt x="30929" y="1492"/>
                        <a:pt x="26328" y="4349"/>
                      </a:cubicBezTo>
                      <a:cubicBezTo>
                        <a:pt x="21853" y="7207"/>
                        <a:pt x="17648" y="10675"/>
                        <a:pt x="13784" y="15024"/>
                      </a:cubicBezTo>
                      <a:lnTo>
                        <a:pt x="13281" y="15024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89858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</p:grp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C87770F5-089B-B30F-292E-607E8D099FEB}"/>
                  </a:ext>
                </a:extLst>
              </p:cNvPr>
              <p:cNvSpPr/>
              <p:nvPr userDrawn="1"/>
            </p:nvSpPr>
            <p:spPr>
              <a:xfrm>
                <a:off x="1086173" y="3300162"/>
                <a:ext cx="781977" cy="781959"/>
              </a:xfrm>
              <a:custGeom>
                <a:avLst/>
                <a:gdLst>
                  <a:gd name="connsiteX0" fmla="*/ 0 w 781977"/>
                  <a:gd name="connsiteY0" fmla="*/ 390989 h 781959"/>
                  <a:gd name="connsiteX1" fmla="*/ 34757 w 781977"/>
                  <a:gd name="connsiteY1" fmla="*/ 552355 h 781959"/>
                  <a:gd name="connsiteX2" fmla="*/ 114820 w 781977"/>
                  <a:gd name="connsiteY2" fmla="*/ 552355 h 781959"/>
                  <a:gd name="connsiteX3" fmla="*/ 266877 w 781977"/>
                  <a:gd name="connsiteY3" fmla="*/ 552355 h 781959"/>
                  <a:gd name="connsiteX4" fmla="*/ 341351 w 781977"/>
                  <a:gd name="connsiteY4" fmla="*/ 465463 h 781959"/>
                  <a:gd name="connsiteX5" fmla="*/ 179985 w 781977"/>
                  <a:gd name="connsiteY5" fmla="*/ 378570 h 781959"/>
                  <a:gd name="connsiteX6" fmla="*/ 179985 w 781977"/>
                  <a:gd name="connsiteY6" fmla="*/ 204786 h 781959"/>
                  <a:gd name="connsiteX7" fmla="*/ 440644 w 781977"/>
                  <a:gd name="connsiteY7" fmla="*/ 204786 h 781959"/>
                  <a:gd name="connsiteX8" fmla="*/ 440644 w 781977"/>
                  <a:gd name="connsiteY8" fmla="*/ 242023 h 781959"/>
                  <a:gd name="connsiteX9" fmla="*/ 217222 w 781977"/>
                  <a:gd name="connsiteY9" fmla="*/ 242023 h 781959"/>
                  <a:gd name="connsiteX10" fmla="*/ 217222 w 781977"/>
                  <a:gd name="connsiteY10" fmla="*/ 341316 h 781959"/>
                  <a:gd name="connsiteX11" fmla="*/ 378588 w 781977"/>
                  <a:gd name="connsiteY11" fmla="*/ 465445 h 781959"/>
                  <a:gd name="connsiteX12" fmla="*/ 126484 w 781977"/>
                  <a:gd name="connsiteY12" fmla="*/ 597140 h 781959"/>
                  <a:gd name="connsiteX13" fmla="*/ 58461 w 781977"/>
                  <a:gd name="connsiteY13" fmla="*/ 596763 h 781959"/>
                  <a:gd name="connsiteX14" fmla="*/ 390989 w 781977"/>
                  <a:gd name="connsiteY14" fmla="*/ 781960 h 781959"/>
                  <a:gd name="connsiteX15" fmla="*/ 722150 w 781977"/>
                  <a:gd name="connsiteY15" fmla="*/ 598758 h 781959"/>
                  <a:gd name="connsiteX16" fmla="*/ 692731 w 781977"/>
                  <a:gd name="connsiteY16" fmla="*/ 599387 h 781959"/>
                  <a:gd name="connsiteX17" fmla="*/ 539937 w 781977"/>
                  <a:gd name="connsiteY17" fmla="*/ 539937 h 781959"/>
                  <a:gd name="connsiteX18" fmla="*/ 539937 w 781977"/>
                  <a:gd name="connsiteY18" fmla="*/ 229640 h 781959"/>
                  <a:gd name="connsiteX19" fmla="*/ 465463 w 781977"/>
                  <a:gd name="connsiteY19" fmla="*/ 242059 h 781959"/>
                  <a:gd name="connsiteX20" fmla="*/ 465463 w 781977"/>
                  <a:gd name="connsiteY20" fmla="*/ 204822 h 781959"/>
                  <a:gd name="connsiteX21" fmla="*/ 589592 w 781977"/>
                  <a:gd name="connsiteY21" fmla="*/ 167585 h 781959"/>
                  <a:gd name="connsiteX22" fmla="*/ 589592 w 781977"/>
                  <a:gd name="connsiteY22" fmla="*/ 530771 h 781959"/>
                  <a:gd name="connsiteX23" fmla="*/ 618634 w 781977"/>
                  <a:gd name="connsiteY23" fmla="*/ 552373 h 781959"/>
                  <a:gd name="connsiteX24" fmla="*/ 705149 w 781977"/>
                  <a:gd name="connsiteY24" fmla="*/ 552373 h 781959"/>
                  <a:gd name="connsiteX25" fmla="*/ 747220 w 781977"/>
                  <a:gd name="connsiteY25" fmla="*/ 552373 h 781959"/>
                  <a:gd name="connsiteX26" fmla="*/ 781977 w 781977"/>
                  <a:gd name="connsiteY26" fmla="*/ 391007 h 781959"/>
                  <a:gd name="connsiteX27" fmla="*/ 390989 w 781977"/>
                  <a:gd name="connsiteY27" fmla="*/ 0 h 781959"/>
                  <a:gd name="connsiteX28" fmla="*/ 0 w 781977"/>
                  <a:gd name="connsiteY28" fmla="*/ 390989 h 781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81977" h="781959">
                    <a:moveTo>
                      <a:pt x="0" y="390989"/>
                    </a:moveTo>
                    <a:cubicBezTo>
                      <a:pt x="0" y="448588"/>
                      <a:pt x="12418" y="503203"/>
                      <a:pt x="34757" y="552355"/>
                    </a:cubicBezTo>
                    <a:lnTo>
                      <a:pt x="114820" y="552355"/>
                    </a:lnTo>
                    <a:lnTo>
                      <a:pt x="266877" y="552355"/>
                    </a:lnTo>
                    <a:cubicBezTo>
                      <a:pt x="336769" y="530628"/>
                      <a:pt x="341351" y="490300"/>
                      <a:pt x="341351" y="465463"/>
                    </a:cubicBezTo>
                    <a:cubicBezTo>
                      <a:pt x="341351" y="378570"/>
                      <a:pt x="254459" y="366170"/>
                      <a:pt x="179985" y="378570"/>
                    </a:cubicBezTo>
                    <a:lnTo>
                      <a:pt x="179985" y="204786"/>
                    </a:lnTo>
                    <a:lnTo>
                      <a:pt x="440644" y="204786"/>
                    </a:lnTo>
                    <a:lnTo>
                      <a:pt x="440644" y="242023"/>
                    </a:lnTo>
                    <a:lnTo>
                      <a:pt x="217222" y="242023"/>
                    </a:lnTo>
                    <a:lnTo>
                      <a:pt x="217222" y="341316"/>
                    </a:lnTo>
                    <a:cubicBezTo>
                      <a:pt x="339860" y="342807"/>
                      <a:pt x="377097" y="383153"/>
                      <a:pt x="378588" y="465445"/>
                    </a:cubicBezTo>
                    <a:cubicBezTo>
                      <a:pt x="381320" y="608444"/>
                      <a:pt x="235589" y="599369"/>
                      <a:pt x="126484" y="597140"/>
                    </a:cubicBezTo>
                    <a:cubicBezTo>
                      <a:pt x="120032" y="597015"/>
                      <a:pt x="82795" y="596889"/>
                      <a:pt x="58461" y="596763"/>
                    </a:cubicBezTo>
                    <a:cubicBezTo>
                      <a:pt x="127472" y="707989"/>
                      <a:pt x="250613" y="781960"/>
                      <a:pt x="390989" y="781960"/>
                    </a:cubicBezTo>
                    <a:cubicBezTo>
                      <a:pt x="530502" y="781960"/>
                      <a:pt x="653014" y="708851"/>
                      <a:pt x="722150" y="598758"/>
                    </a:cubicBezTo>
                    <a:cubicBezTo>
                      <a:pt x="712463" y="599135"/>
                      <a:pt x="702669" y="599261"/>
                      <a:pt x="692731" y="599387"/>
                    </a:cubicBezTo>
                    <a:cubicBezTo>
                      <a:pt x="616765" y="599513"/>
                      <a:pt x="539937" y="588838"/>
                      <a:pt x="539937" y="539937"/>
                    </a:cubicBezTo>
                    <a:lnTo>
                      <a:pt x="539937" y="229640"/>
                    </a:lnTo>
                    <a:cubicBezTo>
                      <a:pt x="511632" y="234241"/>
                      <a:pt x="499968" y="237332"/>
                      <a:pt x="465463" y="242059"/>
                    </a:cubicBezTo>
                    <a:lnTo>
                      <a:pt x="465463" y="204822"/>
                    </a:lnTo>
                    <a:cubicBezTo>
                      <a:pt x="500345" y="192781"/>
                      <a:pt x="527518" y="183094"/>
                      <a:pt x="589592" y="167585"/>
                    </a:cubicBezTo>
                    <a:lnTo>
                      <a:pt x="589592" y="530771"/>
                    </a:lnTo>
                    <a:cubicBezTo>
                      <a:pt x="594552" y="542812"/>
                      <a:pt x="596547" y="550756"/>
                      <a:pt x="618634" y="552373"/>
                    </a:cubicBezTo>
                    <a:lnTo>
                      <a:pt x="705149" y="552373"/>
                    </a:lnTo>
                    <a:lnTo>
                      <a:pt x="747220" y="552373"/>
                    </a:lnTo>
                    <a:cubicBezTo>
                      <a:pt x="769559" y="503221"/>
                      <a:pt x="781977" y="448480"/>
                      <a:pt x="781977" y="391007"/>
                    </a:cubicBezTo>
                    <a:cubicBezTo>
                      <a:pt x="781995" y="175025"/>
                      <a:pt x="606971" y="0"/>
                      <a:pt x="390989" y="0"/>
                    </a:cubicBezTo>
                    <a:cubicBezTo>
                      <a:pt x="175007" y="0"/>
                      <a:pt x="0" y="175025"/>
                      <a:pt x="0" y="390989"/>
                    </a:cubicBezTo>
                    <a:close/>
                  </a:path>
                </a:pathLst>
              </a:custGeom>
              <a:solidFill>
                <a:srgbClr val="FF52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8" name="矩形 7">
              <a:hlinkClick r:id="rId2"/>
              <a:extLst>
                <a:ext uri="{FF2B5EF4-FFF2-40B4-BE49-F238E27FC236}">
                  <a16:creationId xmlns:a16="http://schemas.microsoft.com/office/drawing/2014/main" id="{7EBE6C0E-6A20-538B-3A17-0396506413C5}"/>
                </a:ext>
              </a:extLst>
            </p:cNvPr>
            <p:cNvSpPr/>
            <p:nvPr userDrawn="1"/>
          </p:nvSpPr>
          <p:spPr>
            <a:xfrm>
              <a:off x="870547" y="7238685"/>
              <a:ext cx="3333750" cy="1143000"/>
            </a:xfrm>
            <a:prstGeom prst="rect">
              <a:avLst/>
            </a:prstGeom>
            <a:solidFill>
              <a:schemeClr val="bg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7" name="任意多边形: 形状 36">
            <a:extLst>
              <a:ext uri="{FF2B5EF4-FFF2-40B4-BE49-F238E27FC236}">
                <a16:creationId xmlns:a16="http://schemas.microsoft.com/office/drawing/2014/main" id="{755E9D02-03E4-2FEA-BE57-F9CC76BFC8A1}"/>
              </a:ext>
            </a:extLst>
          </p:cNvPr>
          <p:cNvSpPr/>
          <p:nvPr userDrawn="1"/>
        </p:nvSpPr>
        <p:spPr>
          <a:xfrm>
            <a:off x="2" y="3832097"/>
            <a:ext cx="12195175" cy="3022731"/>
          </a:xfrm>
          <a:custGeom>
            <a:avLst/>
            <a:gdLst>
              <a:gd name="connsiteX0" fmla="*/ 7975600 w 12192000"/>
              <a:gd name="connsiteY0" fmla="*/ 1366 h 3023966"/>
              <a:gd name="connsiteX1" fmla="*/ 11319470 w 12192000"/>
              <a:gd name="connsiteY1" fmla="*/ 330723 h 3023966"/>
              <a:gd name="connsiteX2" fmla="*/ 12192000 w 12192000"/>
              <a:gd name="connsiteY2" fmla="*/ 498201 h 3023966"/>
              <a:gd name="connsiteX3" fmla="*/ 12192000 w 12192000"/>
              <a:gd name="connsiteY3" fmla="*/ 3023966 h 3023966"/>
              <a:gd name="connsiteX4" fmla="*/ 0 w 12192000"/>
              <a:gd name="connsiteY4" fmla="*/ 3023966 h 3023966"/>
              <a:gd name="connsiteX5" fmla="*/ 0 w 12192000"/>
              <a:gd name="connsiteY5" fmla="*/ 376472 h 3023966"/>
              <a:gd name="connsiteX6" fmla="*/ 345926 w 12192000"/>
              <a:gd name="connsiteY6" fmla="*/ 450479 h 3023966"/>
              <a:gd name="connsiteX7" fmla="*/ 2908300 w 12192000"/>
              <a:gd name="connsiteY7" fmla="*/ 674466 h 3023966"/>
              <a:gd name="connsiteX8" fmla="*/ 7975600 w 12192000"/>
              <a:gd name="connsiteY8" fmla="*/ 1366 h 3023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3023966">
                <a:moveTo>
                  <a:pt x="7975600" y="1366"/>
                </a:moveTo>
                <a:cubicBezTo>
                  <a:pt x="9159875" y="-16096"/>
                  <a:pt x="10251281" y="136105"/>
                  <a:pt x="11319470" y="330723"/>
                </a:cubicBezTo>
                <a:lnTo>
                  <a:pt x="12192000" y="498201"/>
                </a:lnTo>
                <a:lnTo>
                  <a:pt x="12192000" y="3023966"/>
                </a:lnTo>
                <a:lnTo>
                  <a:pt x="0" y="3023966"/>
                </a:lnTo>
                <a:lnTo>
                  <a:pt x="0" y="376472"/>
                </a:lnTo>
                <a:lnTo>
                  <a:pt x="345926" y="450479"/>
                </a:lnTo>
                <a:cubicBezTo>
                  <a:pt x="1074142" y="599258"/>
                  <a:pt x="1865313" y="710978"/>
                  <a:pt x="2908300" y="674466"/>
                </a:cubicBezTo>
                <a:cubicBezTo>
                  <a:pt x="4298950" y="625783"/>
                  <a:pt x="6396567" y="24649"/>
                  <a:pt x="7975600" y="1366"/>
                </a:cubicBezTo>
                <a:close/>
              </a:path>
            </a:pathLst>
          </a:custGeom>
          <a:solidFill>
            <a:srgbClr val="003399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703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716775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00DCD862-BF21-E73D-AFE9-B860B8C3D3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79A66DBE-AB52-194C-375C-F0B2114FAD5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D88AF881-5C96-FE18-DF29-7D14FE1C29E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7BDCA9A-1047-4492-BFCE-AEE0D6DF56DF}" type="datetimeFigureOut">
              <a:rPr lang="zh-CN" altLang="en-US" smtClean="0"/>
              <a:t>2023/12/18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00FABA0-8EBB-2F52-E92D-C1CBCEACEFA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25F3C966-4B49-CA44-B747-FD5C09B4DC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9761899-B7A7-49D5-A94D-21C02947F7E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836693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56" r:id="rId2"/>
    <p:sldLayoutId id="2147483657" r:id="rId3"/>
    <p:sldLayoutId id="2147483658" r:id="rId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11B255F-E8A5-F17B-8D00-2A259A26DC2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1543" b="16111"/>
          <a:stretch/>
        </p:blipFill>
        <p:spPr>
          <a:xfrm>
            <a:off x="0" y="3268138"/>
            <a:ext cx="12192000" cy="3589861"/>
          </a:xfrm>
          <a:custGeom>
            <a:avLst/>
            <a:gdLst>
              <a:gd name="connsiteX0" fmla="*/ 0 w 12192000"/>
              <a:gd name="connsiteY0" fmla="*/ 0 h 5753100"/>
              <a:gd name="connsiteX1" fmla="*/ 12192000 w 12192000"/>
              <a:gd name="connsiteY1" fmla="*/ 0 h 5753100"/>
              <a:gd name="connsiteX2" fmla="*/ 12192000 w 12192000"/>
              <a:gd name="connsiteY2" fmla="*/ 5753100 h 5753100"/>
              <a:gd name="connsiteX3" fmla="*/ 0 w 12192000"/>
              <a:gd name="connsiteY3" fmla="*/ 5753100 h 575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5753100">
                <a:moveTo>
                  <a:pt x="0" y="0"/>
                </a:moveTo>
                <a:lnTo>
                  <a:pt x="12192000" y="0"/>
                </a:lnTo>
                <a:lnTo>
                  <a:pt x="12192000" y="5753100"/>
                </a:lnTo>
                <a:lnTo>
                  <a:pt x="0" y="5753100"/>
                </a:lnTo>
                <a:close/>
              </a:path>
            </a:pathLst>
          </a:custGeom>
        </p:spPr>
      </p:pic>
      <p:grpSp>
        <p:nvGrpSpPr>
          <p:cNvPr id="24" name="组合 23" descr="D:\51PPT模板网\51pptmoban.com\图片.jpg">
            <a:extLst>
              <a:ext uri="{FF2B5EF4-FFF2-40B4-BE49-F238E27FC236}">
                <a16:creationId xmlns:a16="http://schemas.microsoft.com/office/drawing/2014/main" id="{5449A7D7-883B-9063-5147-15C9F99B1140}"/>
              </a:ext>
            </a:extLst>
          </p:cNvPr>
          <p:cNvGrpSpPr/>
          <p:nvPr/>
        </p:nvGrpSpPr>
        <p:grpSpPr>
          <a:xfrm>
            <a:off x="1152244" y="964221"/>
            <a:ext cx="9496729" cy="4828389"/>
            <a:chOff x="1152244" y="1158240"/>
            <a:chExt cx="9496729" cy="4828389"/>
          </a:xfrm>
          <a:solidFill>
            <a:srgbClr val="5699FF">
              <a:alpha val="12000"/>
            </a:srgbClr>
          </a:solidFill>
        </p:grpSpPr>
        <p:sp>
          <p:nvSpPr>
            <p:cNvPr id="25" name="Google Shape;1776;p78">
              <a:extLst>
                <a:ext uri="{FF2B5EF4-FFF2-40B4-BE49-F238E27FC236}">
                  <a16:creationId xmlns:a16="http://schemas.microsoft.com/office/drawing/2014/main" id="{F11089CC-869E-AE83-1681-9E71073BCA9D}"/>
                </a:ext>
              </a:extLst>
            </p:cNvPr>
            <p:cNvSpPr/>
            <p:nvPr/>
          </p:nvSpPr>
          <p:spPr>
            <a:xfrm>
              <a:off x="9149047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" name="Google Shape;1777;p78">
              <a:extLst>
                <a:ext uri="{FF2B5EF4-FFF2-40B4-BE49-F238E27FC236}">
                  <a16:creationId xmlns:a16="http://schemas.microsoft.com/office/drawing/2014/main" id="{D94A435F-029E-7B17-5A1C-A6CB9BA3EDD7}"/>
                </a:ext>
              </a:extLst>
            </p:cNvPr>
            <p:cNvSpPr/>
            <p:nvPr/>
          </p:nvSpPr>
          <p:spPr>
            <a:xfrm>
              <a:off x="9149047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" name="Google Shape;1778;p78">
              <a:extLst>
                <a:ext uri="{FF2B5EF4-FFF2-40B4-BE49-F238E27FC236}">
                  <a16:creationId xmlns:a16="http://schemas.microsoft.com/office/drawing/2014/main" id="{C3C968BF-FBB7-41D9-7E58-827B93CD4822}"/>
                </a:ext>
              </a:extLst>
            </p:cNvPr>
            <p:cNvSpPr/>
            <p:nvPr/>
          </p:nvSpPr>
          <p:spPr>
            <a:xfrm>
              <a:off x="9149047" y="500470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" name="Google Shape;1779;p78">
              <a:extLst>
                <a:ext uri="{FF2B5EF4-FFF2-40B4-BE49-F238E27FC236}">
                  <a16:creationId xmlns:a16="http://schemas.microsoft.com/office/drawing/2014/main" id="{24D95660-20E9-9C4B-60FE-F6AD275338DA}"/>
                </a:ext>
              </a:extLst>
            </p:cNvPr>
            <p:cNvSpPr/>
            <p:nvPr/>
          </p:nvSpPr>
          <p:spPr>
            <a:xfrm>
              <a:off x="9250302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" name="Google Shape;1780;p78">
              <a:extLst>
                <a:ext uri="{FF2B5EF4-FFF2-40B4-BE49-F238E27FC236}">
                  <a16:creationId xmlns:a16="http://schemas.microsoft.com/office/drawing/2014/main" id="{DDF11BA4-C1FE-AF6B-C20C-98173F5F4171}"/>
                </a:ext>
              </a:extLst>
            </p:cNvPr>
            <p:cNvSpPr/>
            <p:nvPr/>
          </p:nvSpPr>
          <p:spPr>
            <a:xfrm>
              <a:off x="9250302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" name="Google Shape;1781;p78">
              <a:extLst>
                <a:ext uri="{FF2B5EF4-FFF2-40B4-BE49-F238E27FC236}">
                  <a16:creationId xmlns:a16="http://schemas.microsoft.com/office/drawing/2014/main" id="{E5DD9357-8955-6BD8-156F-0831EE2767EB}"/>
                </a:ext>
              </a:extLst>
            </p:cNvPr>
            <p:cNvSpPr/>
            <p:nvPr/>
          </p:nvSpPr>
          <p:spPr>
            <a:xfrm>
              <a:off x="9351292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" name="Google Shape;1782;p78">
              <a:extLst>
                <a:ext uri="{FF2B5EF4-FFF2-40B4-BE49-F238E27FC236}">
                  <a16:creationId xmlns:a16="http://schemas.microsoft.com/office/drawing/2014/main" id="{A103B484-93E6-2FB8-CED8-C0F8D4B8A479}"/>
                </a:ext>
              </a:extLst>
            </p:cNvPr>
            <p:cNvSpPr/>
            <p:nvPr/>
          </p:nvSpPr>
          <p:spPr>
            <a:xfrm>
              <a:off x="9351292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" name="Google Shape;1783;p78">
              <a:extLst>
                <a:ext uri="{FF2B5EF4-FFF2-40B4-BE49-F238E27FC236}">
                  <a16:creationId xmlns:a16="http://schemas.microsoft.com/office/drawing/2014/main" id="{5098B194-28B2-EDE0-C993-EBCF3FACCE8B}"/>
                </a:ext>
              </a:extLst>
            </p:cNvPr>
            <p:cNvSpPr/>
            <p:nvPr/>
          </p:nvSpPr>
          <p:spPr>
            <a:xfrm>
              <a:off x="9351292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" name="Google Shape;1784;p78">
              <a:extLst>
                <a:ext uri="{FF2B5EF4-FFF2-40B4-BE49-F238E27FC236}">
                  <a16:creationId xmlns:a16="http://schemas.microsoft.com/office/drawing/2014/main" id="{885A135C-D6AE-4E16-FEE7-3D35D8AB3D67}"/>
                </a:ext>
              </a:extLst>
            </p:cNvPr>
            <p:cNvSpPr/>
            <p:nvPr/>
          </p:nvSpPr>
          <p:spPr>
            <a:xfrm>
              <a:off x="9452580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" name="Google Shape;1785;p78">
              <a:extLst>
                <a:ext uri="{FF2B5EF4-FFF2-40B4-BE49-F238E27FC236}">
                  <a16:creationId xmlns:a16="http://schemas.microsoft.com/office/drawing/2014/main" id="{5674B4DF-B407-53C7-DF1E-199CC67AC53D}"/>
                </a:ext>
              </a:extLst>
            </p:cNvPr>
            <p:cNvSpPr/>
            <p:nvPr/>
          </p:nvSpPr>
          <p:spPr>
            <a:xfrm>
              <a:off x="9452580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" name="Google Shape;1786;p78">
              <a:extLst>
                <a:ext uri="{FF2B5EF4-FFF2-40B4-BE49-F238E27FC236}">
                  <a16:creationId xmlns:a16="http://schemas.microsoft.com/office/drawing/2014/main" id="{81168224-CDAA-8331-2D82-F93D3059B514}"/>
                </a:ext>
              </a:extLst>
            </p:cNvPr>
            <p:cNvSpPr/>
            <p:nvPr/>
          </p:nvSpPr>
          <p:spPr>
            <a:xfrm>
              <a:off x="9452580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" name="Google Shape;1787;p78">
              <a:extLst>
                <a:ext uri="{FF2B5EF4-FFF2-40B4-BE49-F238E27FC236}">
                  <a16:creationId xmlns:a16="http://schemas.microsoft.com/office/drawing/2014/main" id="{7F84E10D-2956-A6E1-A897-E19E7C6B2D11}"/>
                </a:ext>
              </a:extLst>
            </p:cNvPr>
            <p:cNvSpPr/>
            <p:nvPr/>
          </p:nvSpPr>
          <p:spPr>
            <a:xfrm>
              <a:off x="9452580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" name="Google Shape;1788;p78">
              <a:extLst>
                <a:ext uri="{FF2B5EF4-FFF2-40B4-BE49-F238E27FC236}">
                  <a16:creationId xmlns:a16="http://schemas.microsoft.com/office/drawing/2014/main" id="{832281F2-9D84-F388-D838-E31111A86B0D}"/>
                </a:ext>
              </a:extLst>
            </p:cNvPr>
            <p:cNvSpPr/>
            <p:nvPr/>
          </p:nvSpPr>
          <p:spPr>
            <a:xfrm>
              <a:off x="9452580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" name="Google Shape;1789;p78">
              <a:extLst>
                <a:ext uri="{FF2B5EF4-FFF2-40B4-BE49-F238E27FC236}">
                  <a16:creationId xmlns:a16="http://schemas.microsoft.com/office/drawing/2014/main" id="{15C9EAE2-2448-C2E6-A124-22B165975D14}"/>
                </a:ext>
              </a:extLst>
            </p:cNvPr>
            <p:cNvSpPr/>
            <p:nvPr/>
          </p:nvSpPr>
          <p:spPr>
            <a:xfrm>
              <a:off x="9657017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" name="Google Shape;1790;p78">
              <a:extLst>
                <a:ext uri="{FF2B5EF4-FFF2-40B4-BE49-F238E27FC236}">
                  <a16:creationId xmlns:a16="http://schemas.microsoft.com/office/drawing/2014/main" id="{765ADBE5-1EEF-34CE-89D8-BE1FF23F6A7D}"/>
                </a:ext>
              </a:extLst>
            </p:cNvPr>
            <p:cNvSpPr/>
            <p:nvPr/>
          </p:nvSpPr>
          <p:spPr>
            <a:xfrm>
              <a:off x="9657017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" name="Google Shape;1791;p78">
              <a:extLst>
                <a:ext uri="{FF2B5EF4-FFF2-40B4-BE49-F238E27FC236}">
                  <a16:creationId xmlns:a16="http://schemas.microsoft.com/office/drawing/2014/main" id="{EB4AB64F-2153-59A6-C86D-BE0BD0FAC615}"/>
                </a:ext>
              </a:extLst>
            </p:cNvPr>
            <p:cNvSpPr/>
            <p:nvPr/>
          </p:nvSpPr>
          <p:spPr>
            <a:xfrm>
              <a:off x="9657017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" name="Google Shape;1792;p78">
              <a:extLst>
                <a:ext uri="{FF2B5EF4-FFF2-40B4-BE49-F238E27FC236}">
                  <a16:creationId xmlns:a16="http://schemas.microsoft.com/office/drawing/2014/main" id="{55991E4A-DDA8-0793-C19E-B546812D0A27}"/>
                </a:ext>
              </a:extLst>
            </p:cNvPr>
            <p:cNvSpPr/>
            <p:nvPr/>
          </p:nvSpPr>
          <p:spPr>
            <a:xfrm>
              <a:off x="9657017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" name="Google Shape;1793;p78">
              <a:extLst>
                <a:ext uri="{FF2B5EF4-FFF2-40B4-BE49-F238E27FC236}">
                  <a16:creationId xmlns:a16="http://schemas.microsoft.com/office/drawing/2014/main" id="{B200AB7F-F081-831C-2D56-8DD5E126A046}"/>
                </a:ext>
              </a:extLst>
            </p:cNvPr>
            <p:cNvSpPr/>
            <p:nvPr/>
          </p:nvSpPr>
          <p:spPr>
            <a:xfrm>
              <a:off x="9657017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" name="Google Shape;1794;p78">
              <a:extLst>
                <a:ext uri="{FF2B5EF4-FFF2-40B4-BE49-F238E27FC236}">
                  <a16:creationId xmlns:a16="http://schemas.microsoft.com/office/drawing/2014/main" id="{05A7692C-847F-062F-A256-67A54C529B15}"/>
                </a:ext>
              </a:extLst>
            </p:cNvPr>
            <p:cNvSpPr/>
            <p:nvPr/>
          </p:nvSpPr>
          <p:spPr>
            <a:xfrm>
              <a:off x="9759369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" name="Google Shape;1795;p78">
              <a:extLst>
                <a:ext uri="{FF2B5EF4-FFF2-40B4-BE49-F238E27FC236}">
                  <a16:creationId xmlns:a16="http://schemas.microsoft.com/office/drawing/2014/main" id="{323565B2-71BB-82BF-6B66-BFB40DA26735}"/>
                </a:ext>
              </a:extLst>
            </p:cNvPr>
            <p:cNvSpPr/>
            <p:nvPr/>
          </p:nvSpPr>
          <p:spPr>
            <a:xfrm>
              <a:off x="9759369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" name="Google Shape;1796;p78">
              <a:extLst>
                <a:ext uri="{FF2B5EF4-FFF2-40B4-BE49-F238E27FC236}">
                  <a16:creationId xmlns:a16="http://schemas.microsoft.com/office/drawing/2014/main" id="{0189496F-B238-82DD-C7EC-D68DE57CFFFA}"/>
                </a:ext>
              </a:extLst>
            </p:cNvPr>
            <p:cNvSpPr/>
            <p:nvPr/>
          </p:nvSpPr>
          <p:spPr>
            <a:xfrm>
              <a:off x="9759369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" name="Google Shape;1797;p78">
              <a:extLst>
                <a:ext uri="{FF2B5EF4-FFF2-40B4-BE49-F238E27FC236}">
                  <a16:creationId xmlns:a16="http://schemas.microsoft.com/office/drawing/2014/main" id="{4D07422D-A2EF-F00F-C0E3-B4C6B1D6CB2B}"/>
                </a:ext>
              </a:extLst>
            </p:cNvPr>
            <p:cNvSpPr/>
            <p:nvPr/>
          </p:nvSpPr>
          <p:spPr>
            <a:xfrm>
              <a:off x="9351292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" name="Google Shape;1798;p78">
              <a:extLst>
                <a:ext uri="{FF2B5EF4-FFF2-40B4-BE49-F238E27FC236}">
                  <a16:creationId xmlns:a16="http://schemas.microsoft.com/office/drawing/2014/main" id="{9C85E6FE-E4B0-51BA-5C5D-AECF1E768DFD}"/>
                </a:ext>
              </a:extLst>
            </p:cNvPr>
            <p:cNvSpPr/>
            <p:nvPr/>
          </p:nvSpPr>
          <p:spPr>
            <a:xfrm>
              <a:off x="925030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" name="Google Shape;1799;p78">
              <a:extLst>
                <a:ext uri="{FF2B5EF4-FFF2-40B4-BE49-F238E27FC236}">
                  <a16:creationId xmlns:a16="http://schemas.microsoft.com/office/drawing/2014/main" id="{A5C10BE1-46A3-B02C-24CB-8B9D66AA9EB0}"/>
                </a:ext>
              </a:extLst>
            </p:cNvPr>
            <p:cNvSpPr/>
            <p:nvPr/>
          </p:nvSpPr>
          <p:spPr>
            <a:xfrm>
              <a:off x="9149047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" name="Google Shape;1800;p78">
              <a:extLst>
                <a:ext uri="{FF2B5EF4-FFF2-40B4-BE49-F238E27FC236}">
                  <a16:creationId xmlns:a16="http://schemas.microsoft.com/office/drawing/2014/main" id="{9A9FB124-9CC9-A2FD-1FA0-1A18E26E9BDD}"/>
                </a:ext>
              </a:extLst>
            </p:cNvPr>
            <p:cNvSpPr/>
            <p:nvPr/>
          </p:nvSpPr>
          <p:spPr>
            <a:xfrm>
              <a:off x="8744192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" name="Google Shape;1801;p78">
              <a:extLst>
                <a:ext uri="{FF2B5EF4-FFF2-40B4-BE49-F238E27FC236}">
                  <a16:creationId xmlns:a16="http://schemas.microsoft.com/office/drawing/2014/main" id="{9458737D-8D9B-BB0B-877C-DC2F24C4D9D0}"/>
                </a:ext>
              </a:extLst>
            </p:cNvPr>
            <p:cNvSpPr/>
            <p:nvPr/>
          </p:nvSpPr>
          <p:spPr>
            <a:xfrm>
              <a:off x="874419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" name="Google Shape;1802;p78">
              <a:extLst>
                <a:ext uri="{FF2B5EF4-FFF2-40B4-BE49-F238E27FC236}">
                  <a16:creationId xmlns:a16="http://schemas.microsoft.com/office/drawing/2014/main" id="{9F2A5E3E-CE58-3A70-5218-2F0E0FC85BFB}"/>
                </a:ext>
              </a:extLst>
            </p:cNvPr>
            <p:cNvSpPr/>
            <p:nvPr/>
          </p:nvSpPr>
          <p:spPr>
            <a:xfrm>
              <a:off x="8845215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" name="Google Shape;1803;p78">
              <a:extLst>
                <a:ext uri="{FF2B5EF4-FFF2-40B4-BE49-F238E27FC236}">
                  <a16:creationId xmlns:a16="http://schemas.microsoft.com/office/drawing/2014/main" id="{89734251-2ECA-0B14-03FC-90011A359EDD}"/>
                </a:ext>
              </a:extLst>
            </p:cNvPr>
            <p:cNvSpPr/>
            <p:nvPr/>
          </p:nvSpPr>
          <p:spPr>
            <a:xfrm>
              <a:off x="8845215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" name="Google Shape;1804;p78">
              <a:extLst>
                <a:ext uri="{FF2B5EF4-FFF2-40B4-BE49-F238E27FC236}">
                  <a16:creationId xmlns:a16="http://schemas.microsoft.com/office/drawing/2014/main" id="{892D7FF0-EFB7-25AA-5CE8-5277A18FD5A8}"/>
                </a:ext>
              </a:extLst>
            </p:cNvPr>
            <p:cNvSpPr/>
            <p:nvPr/>
          </p:nvSpPr>
          <p:spPr>
            <a:xfrm>
              <a:off x="8845215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" name="Google Shape;1805;p78">
              <a:extLst>
                <a:ext uri="{FF2B5EF4-FFF2-40B4-BE49-F238E27FC236}">
                  <a16:creationId xmlns:a16="http://schemas.microsoft.com/office/drawing/2014/main" id="{69EAAF5C-C19F-E197-F8C2-B1197BB7971B}"/>
                </a:ext>
              </a:extLst>
            </p:cNvPr>
            <p:cNvSpPr/>
            <p:nvPr/>
          </p:nvSpPr>
          <p:spPr>
            <a:xfrm>
              <a:off x="8946470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" name="Google Shape;1806;p78">
              <a:extLst>
                <a:ext uri="{FF2B5EF4-FFF2-40B4-BE49-F238E27FC236}">
                  <a16:creationId xmlns:a16="http://schemas.microsoft.com/office/drawing/2014/main" id="{3378201C-421E-1D4A-6F3C-E1FF0D045E5C}"/>
                </a:ext>
              </a:extLst>
            </p:cNvPr>
            <p:cNvSpPr/>
            <p:nvPr/>
          </p:nvSpPr>
          <p:spPr>
            <a:xfrm>
              <a:off x="8946470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" name="Google Shape;1807;p78">
              <a:extLst>
                <a:ext uri="{FF2B5EF4-FFF2-40B4-BE49-F238E27FC236}">
                  <a16:creationId xmlns:a16="http://schemas.microsoft.com/office/drawing/2014/main" id="{BD07A30C-C68A-7B7F-0B99-6E0EB551C47C}"/>
                </a:ext>
              </a:extLst>
            </p:cNvPr>
            <p:cNvSpPr/>
            <p:nvPr/>
          </p:nvSpPr>
          <p:spPr>
            <a:xfrm>
              <a:off x="8946470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" name="Google Shape;1808;p78">
              <a:extLst>
                <a:ext uri="{FF2B5EF4-FFF2-40B4-BE49-F238E27FC236}">
                  <a16:creationId xmlns:a16="http://schemas.microsoft.com/office/drawing/2014/main" id="{7599D6A3-6093-4C42-B777-C7537D68D394}"/>
                </a:ext>
              </a:extLst>
            </p:cNvPr>
            <p:cNvSpPr/>
            <p:nvPr/>
          </p:nvSpPr>
          <p:spPr>
            <a:xfrm>
              <a:off x="8946470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" name="Google Shape;1809;p78">
              <a:extLst>
                <a:ext uri="{FF2B5EF4-FFF2-40B4-BE49-F238E27FC236}">
                  <a16:creationId xmlns:a16="http://schemas.microsoft.com/office/drawing/2014/main" id="{560B7AA5-9B3B-CF4D-CC92-6DD2F6B5F1BC}"/>
                </a:ext>
              </a:extLst>
            </p:cNvPr>
            <p:cNvSpPr/>
            <p:nvPr/>
          </p:nvSpPr>
          <p:spPr>
            <a:xfrm>
              <a:off x="9047759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" name="Google Shape;1810;p78">
              <a:extLst>
                <a:ext uri="{FF2B5EF4-FFF2-40B4-BE49-F238E27FC236}">
                  <a16:creationId xmlns:a16="http://schemas.microsoft.com/office/drawing/2014/main" id="{46BAF0FA-2EBE-5A82-E683-37852C0905CF}"/>
                </a:ext>
              </a:extLst>
            </p:cNvPr>
            <p:cNvSpPr/>
            <p:nvPr/>
          </p:nvSpPr>
          <p:spPr>
            <a:xfrm>
              <a:off x="9047759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" name="Google Shape;1811;p78">
              <a:extLst>
                <a:ext uri="{FF2B5EF4-FFF2-40B4-BE49-F238E27FC236}">
                  <a16:creationId xmlns:a16="http://schemas.microsoft.com/office/drawing/2014/main" id="{BE9636E0-0DA2-B42D-2317-A16D22E451CF}"/>
                </a:ext>
              </a:extLst>
            </p:cNvPr>
            <p:cNvSpPr/>
            <p:nvPr/>
          </p:nvSpPr>
          <p:spPr>
            <a:xfrm>
              <a:off x="9047759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" name="Google Shape;1812;p78">
              <a:extLst>
                <a:ext uri="{FF2B5EF4-FFF2-40B4-BE49-F238E27FC236}">
                  <a16:creationId xmlns:a16="http://schemas.microsoft.com/office/drawing/2014/main" id="{BF93DC05-8E97-7CCC-50AB-0924A1CAE24F}"/>
                </a:ext>
              </a:extLst>
            </p:cNvPr>
            <p:cNvSpPr/>
            <p:nvPr/>
          </p:nvSpPr>
          <p:spPr>
            <a:xfrm>
              <a:off x="9047759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" name="Google Shape;1813;p78">
              <a:extLst>
                <a:ext uri="{FF2B5EF4-FFF2-40B4-BE49-F238E27FC236}">
                  <a16:creationId xmlns:a16="http://schemas.microsoft.com/office/drawing/2014/main" id="{903EEA0C-3655-E380-360B-D8399B4852BE}"/>
                </a:ext>
              </a:extLst>
            </p:cNvPr>
            <p:cNvSpPr/>
            <p:nvPr/>
          </p:nvSpPr>
          <p:spPr>
            <a:xfrm>
              <a:off x="9047759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" name="Google Shape;1814;p78">
              <a:extLst>
                <a:ext uri="{FF2B5EF4-FFF2-40B4-BE49-F238E27FC236}">
                  <a16:creationId xmlns:a16="http://schemas.microsoft.com/office/drawing/2014/main" id="{FAAD87E4-0007-775A-C2A2-8F7E876587A9}"/>
                </a:ext>
              </a:extLst>
            </p:cNvPr>
            <p:cNvSpPr/>
            <p:nvPr/>
          </p:nvSpPr>
          <p:spPr>
            <a:xfrm>
              <a:off x="10363777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" name="Google Shape;1815;p78">
              <a:extLst>
                <a:ext uri="{FF2B5EF4-FFF2-40B4-BE49-F238E27FC236}">
                  <a16:creationId xmlns:a16="http://schemas.microsoft.com/office/drawing/2014/main" id="{A606DE96-0513-2D28-647C-53945C98A858}"/>
                </a:ext>
              </a:extLst>
            </p:cNvPr>
            <p:cNvSpPr/>
            <p:nvPr/>
          </p:nvSpPr>
          <p:spPr>
            <a:xfrm>
              <a:off x="9958956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" name="Google Shape;1816;p78">
              <a:extLst>
                <a:ext uri="{FF2B5EF4-FFF2-40B4-BE49-F238E27FC236}">
                  <a16:creationId xmlns:a16="http://schemas.microsoft.com/office/drawing/2014/main" id="{75C124E3-6477-721F-245C-A511509DEDBE}"/>
                </a:ext>
              </a:extLst>
            </p:cNvPr>
            <p:cNvSpPr/>
            <p:nvPr/>
          </p:nvSpPr>
          <p:spPr>
            <a:xfrm>
              <a:off x="9958956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" name="Google Shape;1817;p78">
              <a:extLst>
                <a:ext uri="{FF2B5EF4-FFF2-40B4-BE49-F238E27FC236}">
                  <a16:creationId xmlns:a16="http://schemas.microsoft.com/office/drawing/2014/main" id="{09DAE988-FBF1-72A4-8D84-C0F3106CF5FF}"/>
                </a:ext>
              </a:extLst>
            </p:cNvPr>
            <p:cNvSpPr/>
            <p:nvPr/>
          </p:nvSpPr>
          <p:spPr>
            <a:xfrm>
              <a:off x="10060211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" name="Google Shape;1818;p78">
              <a:extLst>
                <a:ext uri="{FF2B5EF4-FFF2-40B4-BE49-F238E27FC236}">
                  <a16:creationId xmlns:a16="http://schemas.microsoft.com/office/drawing/2014/main" id="{DD084470-A06A-157B-D5AF-6631D248359F}"/>
                </a:ext>
              </a:extLst>
            </p:cNvPr>
            <p:cNvSpPr/>
            <p:nvPr/>
          </p:nvSpPr>
          <p:spPr>
            <a:xfrm>
              <a:off x="9857402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" name="Google Shape;1819;p78">
              <a:extLst>
                <a:ext uri="{FF2B5EF4-FFF2-40B4-BE49-F238E27FC236}">
                  <a16:creationId xmlns:a16="http://schemas.microsoft.com/office/drawing/2014/main" id="{BC893DC7-678F-06F3-D7D0-7444E23A10CE}"/>
                </a:ext>
              </a:extLst>
            </p:cNvPr>
            <p:cNvSpPr/>
            <p:nvPr/>
          </p:nvSpPr>
          <p:spPr>
            <a:xfrm>
              <a:off x="965512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" name="Google Shape;1820;p78">
              <a:extLst>
                <a:ext uri="{FF2B5EF4-FFF2-40B4-BE49-F238E27FC236}">
                  <a16:creationId xmlns:a16="http://schemas.microsoft.com/office/drawing/2014/main" id="{D5F6C7C6-D7B7-C574-602F-F9A8B1AC8FAA}"/>
                </a:ext>
              </a:extLst>
            </p:cNvPr>
            <p:cNvSpPr/>
            <p:nvPr/>
          </p:nvSpPr>
          <p:spPr>
            <a:xfrm>
              <a:off x="9149047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" name="Google Shape;1821;p78">
              <a:extLst>
                <a:ext uri="{FF2B5EF4-FFF2-40B4-BE49-F238E27FC236}">
                  <a16:creationId xmlns:a16="http://schemas.microsoft.com/office/drawing/2014/main" id="{1DC8D751-971A-E2EA-0172-963082C24202}"/>
                </a:ext>
              </a:extLst>
            </p:cNvPr>
            <p:cNvSpPr/>
            <p:nvPr/>
          </p:nvSpPr>
          <p:spPr>
            <a:xfrm>
              <a:off x="9452580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" name="Google Shape;1822;p78">
              <a:extLst>
                <a:ext uri="{FF2B5EF4-FFF2-40B4-BE49-F238E27FC236}">
                  <a16:creationId xmlns:a16="http://schemas.microsoft.com/office/drawing/2014/main" id="{B7C97566-549B-5163-8789-018BC2AA72DD}"/>
                </a:ext>
              </a:extLst>
            </p:cNvPr>
            <p:cNvSpPr/>
            <p:nvPr/>
          </p:nvSpPr>
          <p:spPr>
            <a:xfrm>
              <a:off x="9452580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" name="Google Shape;1823;p78">
              <a:extLst>
                <a:ext uri="{FF2B5EF4-FFF2-40B4-BE49-F238E27FC236}">
                  <a16:creationId xmlns:a16="http://schemas.microsoft.com/office/drawing/2014/main" id="{98F2AEDC-D481-2FF7-8906-4BC6E1B5837F}"/>
                </a:ext>
              </a:extLst>
            </p:cNvPr>
            <p:cNvSpPr/>
            <p:nvPr/>
          </p:nvSpPr>
          <p:spPr>
            <a:xfrm>
              <a:off x="9351292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" name="Google Shape;1824;p78">
              <a:extLst>
                <a:ext uri="{FF2B5EF4-FFF2-40B4-BE49-F238E27FC236}">
                  <a16:creationId xmlns:a16="http://schemas.microsoft.com/office/drawing/2014/main" id="{9F775146-C332-97B2-84FA-5D926879BF2E}"/>
                </a:ext>
              </a:extLst>
            </p:cNvPr>
            <p:cNvSpPr/>
            <p:nvPr/>
          </p:nvSpPr>
          <p:spPr>
            <a:xfrm>
              <a:off x="9351292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" name="Google Shape;1825;p78">
              <a:extLst>
                <a:ext uri="{FF2B5EF4-FFF2-40B4-BE49-F238E27FC236}">
                  <a16:creationId xmlns:a16="http://schemas.microsoft.com/office/drawing/2014/main" id="{1B091693-BBC1-5FA6-8A2A-27624406F802}"/>
                </a:ext>
              </a:extLst>
            </p:cNvPr>
            <p:cNvSpPr/>
            <p:nvPr/>
          </p:nvSpPr>
          <p:spPr>
            <a:xfrm>
              <a:off x="9250302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" name="Google Shape;1826;p78">
              <a:extLst>
                <a:ext uri="{FF2B5EF4-FFF2-40B4-BE49-F238E27FC236}">
                  <a16:creationId xmlns:a16="http://schemas.microsoft.com/office/drawing/2014/main" id="{AC25085B-E7CC-5EEF-D91F-A3A4F54236B9}"/>
                </a:ext>
              </a:extLst>
            </p:cNvPr>
            <p:cNvSpPr/>
            <p:nvPr/>
          </p:nvSpPr>
          <p:spPr>
            <a:xfrm>
              <a:off x="9250302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" name="Google Shape;1827;p78">
              <a:extLst>
                <a:ext uri="{FF2B5EF4-FFF2-40B4-BE49-F238E27FC236}">
                  <a16:creationId xmlns:a16="http://schemas.microsoft.com/office/drawing/2014/main" id="{0564B2F7-4242-507C-8CC8-A3BEDFD775E6}"/>
                </a:ext>
              </a:extLst>
            </p:cNvPr>
            <p:cNvSpPr/>
            <p:nvPr/>
          </p:nvSpPr>
          <p:spPr>
            <a:xfrm>
              <a:off x="10262489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" name="Google Shape;1828;p78">
              <a:extLst>
                <a:ext uri="{FF2B5EF4-FFF2-40B4-BE49-F238E27FC236}">
                  <a16:creationId xmlns:a16="http://schemas.microsoft.com/office/drawing/2014/main" id="{A3FD4CC6-0FE5-2EC6-624C-EC13A92A31FC}"/>
                </a:ext>
              </a:extLst>
            </p:cNvPr>
            <p:cNvSpPr/>
            <p:nvPr/>
          </p:nvSpPr>
          <p:spPr>
            <a:xfrm>
              <a:off x="10161234" y="561207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" name="Google Shape;1829;p78">
              <a:extLst>
                <a:ext uri="{FF2B5EF4-FFF2-40B4-BE49-F238E27FC236}">
                  <a16:creationId xmlns:a16="http://schemas.microsoft.com/office/drawing/2014/main" id="{C102FCEC-2C6C-5077-EFDC-7EB016D916D3}"/>
                </a:ext>
              </a:extLst>
            </p:cNvPr>
            <p:cNvSpPr/>
            <p:nvPr/>
          </p:nvSpPr>
          <p:spPr>
            <a:xfrm>
              <a:off x="10161234" y="5510783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" name="Google Shape;1830;p78">
              <a:extLst>
                <a:ext uri="{FF2B5EF4-FFF2-40B4-BE49-F238E27FC236}">
                  <a16:creationId xmlns:a16="http://schemas.microsoft.com/office/drawing/2014/main" id="{9E71A7D1-8B81-03FB-A33F-3B2CCFF1AA9B}"/>
                </a:ext>
              </a:extLst>
            </p:cNvPr>
            <p:cNvSpPr/>
            <p:nvPr/>
          </p:nvSpPr>
          <p:spPr>
            <a:xfrm>
              <a:off x="10060211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" name="Google Shape;1831;p78">
              <a:extLst>
                <a:ext uri="{FF2B5EF4-FFF2-40B4-BE49-F238E27FC236}">
                  <a16:creationId xmlns:a16="http://schemas.microsoft.com/office/drawing/2014/main" id="{F9F9AC44-1EEC-8448-D9FB-0D4B99FE1214}"/>
                </a:ext>
              </a:extLst>
            </p:cNvPr>
            <p:cNvSpPr/>
            <p:nvPr/>
          </p:nvSpPr>
          <p:spPr>
            <a:xfrm>
              <a:off x="9452580" y="561207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" name="Google Shape;1832;p78">
              <a:extLst>
                <a:ext uri="{FF2B5EF4-FFF2-40B4-BE49-F238E27FC236}">
                  <a16:creationId xmlns:a16="http://schemas.microsoft.com/office/drawing/2014/main" id="{FE3F042C-9775-D8ED-4C2B-B38BFE47979F}"/>
                </a:ext>
              </a:extLst>
            </p:cNvPr>
            <p:cNvSpPr/>
            <p:nvPr/>
          </p:nvSpPr>
          <p:spPr>
            <a:xfrm>
              <a:off x="9553869" y="540952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" name="Google Shape;1833;p78">
              <a:extLst>
                <a:ext uri="{FF2B5EF4-FFF2-40B4-BE49-F238E27FC236}">
                  <a16:creationId xmlns:a16="http://schemas.microsoft.com/office/drawing/2014/main" id="{4043F394-E867-498E-6F58-D03B0C78ED81}"/>
                </a:ext>
              </a:extLst>
            </p:cNvPr>
            <p:cNvSpPr/>
            <p:nvPr/>
          </p:nvSpPr>
          <p:spPr>
            <a:xfrm>
              <a:off x="9553869" y="5308505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" name="Google Shape;1834;p78">
              <a:extLst>
                <a:ext uri="{FF2B5EF4-FFF2-40B4-BE49-F238E27FC236}">
                  <a16:creationId xmlns:a16="http://schemas.microsoft.com/office/drawing/2014/main" id="{52D2190F-CF92-ABAE-6B66-897282D274B1}"/>
                </a:ext>
              </a:extLst>
            </p:cNvPr>
            <p:cNvSpPr/>
            <p:nvPr/>
          </p:nvSpPr>
          <p:spPr>
            <a:xfrm>
              <a:off x="9553869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" name="Google Shape;1835;p78">
              <a:extLst>
                <a:ext uri="{FF2B5EF4-FFF2-40B4-BE49-F238E27FC236}">
                  <a16:creationId xmlns:a16="http://schemas.microsoft.com/office/drawing/2014/main" id="{DF7A7F3F-AB75-582A-7965-71267323E895}"/>
                </a:ext>
              </a:extLst>
            </p:cNvPr>
            <p:cNvSpPr/>
            <p:nvPr/>
          </p:nvSpPr>
          <p:spPr>
            <a:xfrm>
              <a:off x="9553869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" name="Google Shape;1836;p78">
              <a:extLst>
                <a:ext uri="{FF2B5EF4-FFF2-40B4-BE49-F238E27FC236}">
                  <a16:creationId xmlns:a16="http://schemas.microsoft.com/office/drawing/2014/main" id="{2035660C-56A5-F482-12B4-A937A156ED3F}"/>
                </a:ext>
              </a:extLst>
            </p:cNvPr>
            <p:cNvSpPr/>
            <p:nvPr/>
          </p:nvSpPr>
          <p:spPr>
            <a:xfrm>
              <a:off x="9553869" y="500470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" name="Google Shape;1837;p78">
              <a:extLst>
                <a:ext uri="{FF2B5EF4-FFF2-40B4-BE49-F238E27FC236}">
                  <a16:creationId xmlns:a16="http://schemas.microsoft.com/office/drawing/2014/main" id="{B5488DD2-FFA7-1C39-9EDF-1006F4089D33}"/>
                </a:ext>
              </a:extLst>
            </p:cNvPr>
            <p:cNvSpPr/>
            <p:nvPr/>
          </p:nvSpPr>
          <p:spPr>
            <a:xfrm>
              <a:off x="9553869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" name="Google Shape;1838;p78">
              <a:extLst>
                <a:ext uri="{FF2B5EF4-FFF2-40B4-BE49-F238E27FC236}">
                  <a16:creationId xmlns:a16="http://schemas.microsoft.com/office/drawing/2014/main" id="{1AE5143C-D35E-C36D-510D-2996DFBDCB82}"/>
                </a:ext>
              </a:extLst>
            </p:cNvPr>
            <p:cNvSpPr/>
            <p:nvPr/>
          </p:nvSpPr>
          <p:spPr>
            <a:xfrm>
              <a:off x="9553869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" name="Google Shape;1839;p78">
              <a:extLst>
                <a:ext uri="{FF2B5EF4-FFF2-40B4-BE49-F238E27FC236}">
                  <a16:creationId xmlns:a16="http://schemas.microsoft.com/office/drawing/2014/main" id="{C2129AE6-E0DC-F1DE-C047-DE1DC7E2DE9B}"/>
                </a:ext>
              </a:extLst>
            </p:cNvPr>
            <p:cNvSpPr/>
            <p:nvPr/>
          </p:nvSpPr>
          <p:spPr>
            <a:xfrm>
              <a:off x="9452580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" name="Google Shape;1840;p78">
              <a:extLst>
                <a:ext uri="{FF2B5EF4-FFF2-40B4-BE49-F238E27FC236}">
                  <a16:creationId xmlns:a16="http://schemas.microsoft.com/office/drawing/2014/main" id="{33F70E0D-B424-F59A-531B-01743C99F368}"/>
                </a:ext>
              </a:extLst>
            </p:cNvPr>
            <p:cNvSpPr/>
            <p:nvPr/>
          </p:nvSpPr>
          <p:spPr>
            <a:xfrm>
              <a:off x="9452580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" name="Google Shape;1841;p78">
              <a:extLst>
                <a:ext uri="{FF2B5EF4-FFF2-40B4-BE49-F238E27FC236}">
                  <a16:creationId xmlns:a16="http://schemas.microsoft.com/office/drawing/2014/main" id="{4991FB93-BBCE-6E90-10E6-91F2905A2019}"/>
                </a:ext>
              </a:extLst>
            </p:cNvPr>
            <p:cNvSpPr/>
            <p:nvPr/>
          </p:nvSpPr>
          <p:spPr>
            <a:xfrm>
              <a:off x="9452580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" name="Google Shape;1842;p78">
              <a:extLst>
                <a:ext uri="{FF2B5EF4-FFF2-40B4-BE49-F238E27FC236}">
                  <a16:creationId xmlns:a16="http://schemas.microsoft.com/office/drawing/2014/main" id="{DC7A34B7-1B1B-F2F6-DAF0-756CA4D55969}"/>
                </a:ext>
              </a:extLst>
            </p:cNvPr>
            <p:cNvSpPr/>
            <p:nvPr/>
          </p:nvSpPr>
          <p:spPr>
            <a:xfrm>
              <a:off x="9351292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" name="Google Shape;1843;p78">
              <a:extLst>
                <a:ext uri="{FF2B5EF4-FFF2-40B4-BE49-F238E27FC236}">
                  <a16:creationId xmlns:a16="http://schemas.microsoft.com/office/drawing/2014/main" id="{64B01993-C534-CAC4-2C54-34EFE37182B8}"/>
                </a:ext>
              </a:extLst>
            </p:cNvPr>
            <p:cNvSpPr/>
            <p:nvPr/>
          </p:nvSpPr>
          <p:spPr>
            <a:xfrm>
              <a:off x="9351292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" name="Google Shape;1844;p78">
              <a:extLst>
                <a:ext uri="{FF2B5EF4-FFF2-40B4-BE49-F238E27FC236}">
                  <a16:creationId xmlns:a16="http://schemas.microsoft.com/office/drawing/2014/main" id="{86406420-334D-1ECF-F53A-6D4C8506F161}"/>
                </a:ext>
              </a:extLst>
            </p:cNvPr>
            <p:cNvSpPr/>
            <p:nvPr/>
          </p:nvSpPr>
          <p:spPr>
            <a:xfrm>
              <a:off x="935129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" name="Google Shape;1845;p78">
              <a:extLst>
                <a:ext uri="{FF2B5EF4-FFF2-40B4-BE49-F238E27FC236}">
                  <a16:creationId xmlns:a16="http://schemas.microsoft.com/office/drawing/2014/main" id="{CFE7166E-B5CD-1274-53CB-1A8CFECE8134}"/>
                </a:ext>
              </a:extLst>
            </p:cNvPr>
            <p:cNvSpPr/>
            <p:nvPr/>
          </p:nvSpPr>
          <p:spPr>
            <a:xfrm>
              <a:off x="9351292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" name="Google Shape;1846;p78">
              <a:extLst>
                <a:ext uri="{FF2B5EF4-FFF2-40B4-BE49-F238E27FC236}">
                  <a16:creationId xmlns:a16="http://schemas.microsoft.com/office/drawing/2014/main" id="{2A8D0A9A-D9E6-6DDD-EC61-C69DC505750C}"/>
                </a:ext>
              </a:extLst>
            </p:cNvPr>
            <p:cNvSpPr/>
            <p:nvPr/>
          </p:nvSpPr>
          <p:spPr>
            <a:xfrm>
              <a:off x="9250302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" name="Google Shape;1847;p78">
              <a:extLst>
                <a:ext uri="{FF2B5EF4-FFF2-40B4-BE49-F238E27FC236}">
                  <a16:creationId xmlns:a16="http://schemas.microsoft.com/office/drawing/2014/main" id="{A8DE7398-AA01-CE35-608E-BAE2291DC7FE}"/>
                </a:ext>
              </a:extLst>
            </p:cNvPr>
            <p:cNvSpPr/>
            <p:nvPr/>
          </p:nvSpPr>
          <p:spPr>
            <a:xfrm>
              <a:off x="925030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" name="Google Shape;1848;p78">
              <a:extLst>
                <a:ext uri="{FF2B5EF4-FFF2-40B4-BE49-F238E27FC236}">
                  <a16:creationId xmlns:a16="http://schemas.microsoft.com/office/drawing/2014/main" id="{9FC6415E-35EE-C81E-6725-2062DF847756}"/>
                </a:ext>
              </a:extLst>
            </p:cNvPr>
            <p:cNvSpPr/>
            <p:nvPr/>
          </p:nvSpPr>
          <p:spPr>
            <a:xfrm>
              <a:off x="925030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" name="Google Shape;1849;p78">
              <a:extLst>
                <a:ext uri="{FF2B5EF4-FFF2-40B4-BE49-F238E27FC236}">
                  <a16:creationId xmlns:a16="http://schemas.microsoft.com/office/drawing/2014/main" id="{3A7B1239-1D15-A5D0-875B-F2C6DDC8933F}"/>
                </a:ext>
              </a:extLst>
            </p:cNvPr>
            <p:cNvSpPr/>
            <p:nvPr/>
          </p:nvSpPr>
          <p:spPr>
            <a:xfrm>
              <a:off x="925030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" name="Google Shape;1850;p78">
              <a:extLst>
                <a:ext uri="{FF2B5EF4-FFF2-40B4-BE49-F238E27FC236}">
                  <a16:creationId xmlns:a16="http://schemas.microsoft.com/office/drawing/2014/main" id="{AADFDAFE-B8FB-DFC2-73D3-B7FACBDFB828}"/>
                </a:ext>
              </a:extLst>
            </p:cNvPr>
            <p:cNvSpPr/>
            <p:nvPr/>
          </p:nvSpPr>
          <p:spPr>
            <a:xfrm>
              <a:off x="9149047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" name="Google Shape;1851;p78">
              <a:extLst>
                <a:ext uri="{FF2B5EF4-FFF2-40B4-BE49-F238E27FC236}">
                  <a16:creationId xmlns:a16="http://schemas.microsoft.com/office/drawing/2014/main" id="{D15A399B-EE78-63C0-F79E-D913608B4241}"/>
                </a:ext>
              </a:extLst>
            </p:cNvPr>
            <p:cNvSpPr/>
            <p:nvPr/>
          </p:nvSpPr>
          <p:spPr>
            <a:xfrm>
              <a:off x="9149047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" name="Google Shape;1852;p78">
              <a:extLst>
                <a:ext uri="{FF2B5EF4-FFF2-40B4-BE49-F238E27FC236}">
                  <a16:creationId xmlns:a16="http://schemas.microsoft.com/office/drawing/2014/main" id="{E4BC5BCE-A3C0-86F3-B930-8F492BAE92F8}"/>
                </a:ext>
              </a:extLst>
            </p:cNvPr>
            <p:cNvSpPr/>
            <p:nvPr/>
          </p:nvSpPr>
          <p:spPr>
            <a:xfrm>
              <a:off x="9149047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" name="Google Shape;1853;p78">
              <a:extLst>
                <a:ext uri="{FF2B5EF4-FFF2-40B4-BE49-F238E27FC236}">
                  <a16:creationId xmlns:a16="http://schemas.microsoft.com/office/drawing/2014/main" id="{4D0CA8D9-5D18-BDA6-39B3-68FF49B2A06C}"/>
                </a:ext>
              </a:extLst>
            </p:cNvPr>
            <p:cNvSpPr/>
            <p:nvPr/>
          </p:nvSpPr>
          <p:spPr>
            <a:xfrm>
              <a:off x="9047759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" name="Google Shape;1854;p78">
              <a:extLst>
                <a:ext uri="{FF2B5EF4-FFF2-40B4-BE49-F238E27FC236}">
                  <a16:creationId xmlns:a16="http://schemas.microsoft.com/office/drawing/2014/main" id="{88CA0D4D-C867-8F45-066F-0E0569F6F177}"/>
                </a:ext>
              </a:extLst>
            </p:cNvPr>
            <p:cNvSpPr/>
            <p:nvPr/>
          </p:nvSpPr>
          <p:spPr>
            <a:xfrm>
              <a:off x="9047759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" name="Google Shape;1855;p78">
              <a:extLst>
                <a:ext uri="{FF2B5EF4-FFF2-40B4-BE49-F238E27FC236}">
                  <a16:creationId xmlns:a16="http://schemas.microsoft.com/office/drawing/2014/main" id="{C78CD6BF-149F-7F06-0AC0-E4B58789827A}"/>
                </a:ext>
              </a:extLst>
            </p:cNvPr>
            <p:cNvSpPr/>
            <p:nvPr/>
          </p:nvSpPr>
          <p:spPr>
            <a:xfrm>
              <a:off x="8946470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" name="Google Shape;1856;p78">
              <a:extLst>
                <a:ext uri="{FF2B5EF4-FFF2-40B4-BE49-F238E27FC236}">
                  <a16:creationId xmlns:a16="http://schemas.microsoft.com/office/drawing/2014/main" id="{E9CDBE1A-C3B5-DCBA-7322-EFB19600D77C}"/>
                </a:ext>
              </a:extLst>
            </p:cNvPr>
            <p:cNvSpPr/>
            <p:nvPr/>
          </p:nvSpPr>
          <p:spPr>
            <a:xfrm>
              <a:off x="8946470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" name="Google Shape;1857;p78">
              <a:extLst>
                <a:ext uri="{FF2B5EF4-FFF2-40B4-BE49-F238E27FC236}">
                  <a16:creationId xmlns:a16="http://schemas.microsoft.com/office/drawing/2014/main" id="{BA2CDAE7-6F6A-2583-AE87-9F94EA5C1B14}"/>
                </a:ext>
              </a:extLst>
            </p:cNvPr>
            <p:cNvSpPr/>
            <p:nvPr/>
          </p:nvSpPr>
          <p:spPr>
            <a:xfrm>
              <a:off x="8845215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" name="Google Shape;1858;p78">
              <a:extLst>
                <a:ext uri="{FF2B5EF4-FFF2-40B4-BE49-F238E27FC236}">
                  <a16:creationId xmlns:a16="http://schemas.microsoft.com/office/drawing/2014/main" id="{FB04FEF6-61AD-1B55-9110-8461EC8C1FB6}"/>
                </a:ext>
              </a:extLst>
            </p:cNvPr>
            <p:cNvSpPr/>
            <p:nvPr/>
          </p:nvSpPr>
          <p:spPr>
            <a:xfrm>
              <a:off x="884521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" name="Google Shape;1859;p78">
              <a:extLst>
                <a:ext uri="{FF2B5EF4-FFF2-40B4-BE49-F238E27FC236}">
                  <a16:creationId xmlns:a16="http://schemas.microsoft.com/office/drawing/2014/main" id="{2E534444-BE11-472D-EA28-AEEF5B52CE0E}"/>
                </a:ext>
              </a:extLst>
            </p:cNvPr>
            <p:cNvSpPr/>
            <p:nvPr/>
          </p:nvSpPr>
          <p:spPr>
            <a:xfrm>
              <a:off x="8845215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" name="Google Shape;1860;p78">
              <a:extLst>
                <a:ext uri="{FF2B5EF4-FFF2-40B4-BE49-F238E27FC236}">
                  <a16:creationId xmlns:a16="http://schemas.microsoft.com/office/drawing/2014/main" id="{4EB439D1-FB1A-04F1-B31E-164A4D47B3C2}"/>
                </a:ext>
              </a:extLst>
            </p:cNvPr>
            <p:cNvSpPr/>
            <p:nvPr/>
          </p:nvSpPr>
          <p:spPr>
            <a:xfrm>
              <a:off x="874419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" name="Google Shape;1861;p78">
              <a:extLst>
                <a:ext uri="{FF2B5EF4-FFF2-40B4-BE49-F238E27FC236}">
                  <a16:creationId xmlns:a16="http://schemas.microsoft.com/office/drawing/2014/main" id="{64A951F0-34DC-743B-980D-4263B801834E}"/>
                </a:ext>
              </a:extLst>
            </p:cNvPr>
            <p:cNvSpPr/>
            <p:nvPr/>
          </p:nvSpPr>
          <p:spPr>
            <a:xfrm>
              <a:off x="8744192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" name="Google Shape;1862;p78">
              <a:extLst>
                <a:ext uri="{FF2B5EF4-FFF2-40B4-BE49-F238E27FC236}">
                  <a16:creationId xmlns:a16="http://schemas.microsoft.com/office/drawing/2014/main" id="{D32F67D3-F8AE-4198-8A85-589BC9FC855A}"/>
                </a:ext>
              </a:extLst>
            </p:cNvPr>
            <p:cNvSpPr/>
            <p:nvPr/>
          </p:nvSpPr>
          <p:spPr>
            <a:xfrm>
              <a:off x="874419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" name="Google Shape;1863;p78">
              <a:extLst>
                <a:ext uri="{FF2B5EF4-FFF2-40B4-BE49-F238E27FC236}">
                  <a16:creationId xmlns:a16="http://schemas.microsoft.com/office/drawing/2014/main" id="{EB41FBEC-14CB-C3D3-4E21-58F2DF06F296}"/>
                </a:ext>
              </a:extLst>
            </p:cNvPr>
            <p:cNvSpPr/>
            <p:nvPr/>
          </p:nvSpPr>
          <p:spPr>
            <a:xfrm>
              <a:off x="8642937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" name="Google Shape;1864;p78">
              <a:extLst>
                <a:ext uri="{FF2B5EF4-FFF2-40B4-BE49-F238E27FC236}">
                  <a16:creationId xmlns:a16="http://schemas.microsoft.com/office/drawing/2014/main" id="{7D7185A4-CC19-5DBE-E3F0-8C83BD4FE001}"/>
                </a:ext>
              </a:extLst>
            </p:cNvPr>
            <p:cNvSpPr/>
            <p:nvPr/>
          </p:nvSpPr>
          <p:spPr>
            <a:xfrm>
              <a:off x="8642937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" name="Google Shape;1865;p78">
              <a:extLst>
                <a:ext uri="{FF2B5EF4-FFF2-40B4-BE49-F238E27FC236}">
                  <a16:creationId xmlns:a16="http://schemas.microsoft.com/office/drawing/2014/main" id="{923A6715-74B5-CD85-85F1-D90BEE33E411}"/>
                </a:ext>
              </a:extLst>
            </p:cNvPr>
            <p:cNvSpPr/>
            <p:nvPr/>
          </p:nvSpPr>
          <p:spPr>
            <a:xfrm>
              <a:off x="8642937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" name="Google Shape;1866;p78">
              <a:extLst>
                <a:ext uri="{FF2B5EF4-FFF2-40B4-BE49-F238E27FC236}">
                  <a16:creationId xmlns:a16="http://schemas.microsoft.com/office/drawing/2014/main" id="{D64ACD36-8E0A-F133-9A98-D10879EA1364}"/>
                </a:ext>
              </a:extLst>
            </p:cNvPr>
            <p:cNvSpPr/>
            <p:nvPr/>
          </p:nvSpPr>
          <p:spPr>
            <a:xfrm>
              <a:off x="8642937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" name="Google Shape;1867;p78">
              <a:extLst>
                <a:ext uri="{FF2B5EF4-FFF2-40B4-BE49-F238E27FC236}">
                  <a16:creationId xmlns:a16="http://schemas.microsoft.com/office/drawing/2014/main" id="{01266EA5-19DA-0407-3F46-A30CC6338F18}"/>
                </a:ext>
              </a:extLst>
            </p:cNvPr>
            <p:cNvSpPr/>
            <p:nvPr/>
          </p:nvSpPr>
          <p:spPr>
            <a:xfrm>
              <a:off x="6820842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" name="Google Shape;1868;p78">
              <a:extLst>
                <a:ext uri="{FF2B5EF4-FFF2-40B4-BE49-F238E27FC236}">
                  <a16:creationId xmlns:a16="http://schemas.microsoft.com/office/drawing/2014/main" id="{33E432A5-C0DA-4071-12A8-FB3F6F587A30}"/>
                </a:ext>
              </a:extLst>
            </p:cNvPr>
            <p:cNvSpPr/>
            <p:nvPr/>
          </p:nvSpPr>
          <p:spPr>
            <a:xfrm>
              <a:off x="6820842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" name="Google Shape;1869;p78">
              <a:extLst>
                <a:ext uri="{FF2B5EF4-FFF2-40B4-BE49-F238E27FC236}">
                  <a16:creationId xmlns:a16="http://schemas.microsoft.com/office/drawing/2014/main" id="{BC2808D8-0EC8-F717-F09C-B5C592F4BB9F}"/>
                </a:ext>
              </a:extLst>
            </p:cNvPr>
            <p:cNvSpPr/>
            <p:nvPr/>
          </p:nvSpPr>
          <p:spPr>
            <a:xfrm>
              <a:off x="6820842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" name="Google Shape;1870;p78">
              <a:extLst>
                <a:ext uri="{FF2B5EF4-FFF2-40B4-BE49-F238E27FC236}">
                  <a16:creationId xmlns:a16="http://schemas.microsoft.com/office/drawing/2014/main" id="{2B739D3B-FB2A-A448-D094-9B6EA008E65C}"/>
                </a:ext>
              </a:extLst>
            </p:cNvPr>
            <p:cNvSpPr/>
            <p:nvPr/>
          </p:nvSpPr>
          <p:spPr>
            <a:xfrm>
              <a:off x="6719553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" name="Google Shape;1871;p78">
              <a:extLst>
                <a:ext uri="{FF2B5EF4-FFF2-40B4-BE49-F238E27FC236}">
                  <a16:creationId xmlns:a16="http://schemas.microsoft.com/office/drawing/2014/main" id="{F42DF75A-7D44-4B70-F20E-3D6A4C9598C0}"/>
                </a:ext>
              </a:extLst>
            </p:cNvPr>
            <p:cNvSpPr/>
            <p:nvPr/>
          </p:nvSpPr>
          <p:spPr>
            <a:xfrm>
              <a:off x="6719553" y="4903684"/>
              <a:ext cx="82851" cy="70759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" name="Google Shape;1872;p78">
              <a:extLst>
                <a:ext uri="{FF2B5EF4-FFF2-40B4-BE49-F238E27FC236}">
                  <a16:creationId xmlns:a16="http://schemas.microsoft.com/office/drawing/2014/main" id="{B89FE49C-CDD8-C3AB-5584-769EB3219C91}"/>
                </a:ext>
              </a:extLst>
            </p:cNvPr>
            <p:cNvSpPr/>
            <p:nvPr/>
          </p:nvSpPr>
          <p:spPr>
            <a:xfrm>
              <a:off x="6719553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" name="Google Shape;1873;p78">
              <a:extLst>
                <a:ext uri="{FF2B5EF4-FFF2-40B4-BE49-F238E27FC236}">
                  <a16:creationId xmlns:a16="http://schemas.microsoft.com/office/drawing/2014/main" id="{25959B91-6BEB-47AE-5CD7-14C4AFF14EEB}"/>
                </a:ext>
              </a:extLst>
            </p:cNvPr>
            <p:cNvSpPr/>
            <p:nvPr/>
          </p:nvSpPr>
          <p:spPr>
            <a:xfrm>
              <a:off x="6618265" y="399252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" name="Google Shape;1874;p78">
              <a:extLst>
                <a:ext uri="{FF2B5EF4-FFF2-40B4-BE49-F238E27FC236}">
                  <a16:creationId xmlns:a16="http://schemas.microsoft.com/office/drawing/2014/main" id="{92FC7641-CB68-2FEE-4310-8E218125D287}"/>
                </a:ext>
              </a:extLst>
            </p:cNvPr>
            <p:cNvSpPr/>
            <p:nvPr/>
          </p:nvSpPr>
          <p:spPr>
            <a:xfrm>
              <a:off x="6618265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" name="Google Shape;1875;p78">
              <a:extLst>
                <a:ext uri="{FF2B5EF4-FFF2-40B4-BE49-F238E27FC236}">
                  <a16:creationId xmlns:a16="http://schemas.microsoft.com/office/drawing/2014/main" id="{C61E0F0C-1941-8F0D-55FC-FBB5290CB54C}"/>
                </a:ext>
              </a:extLst>
            </p:cNvPr>
            <p:cNvSpPr/>
            <p:nvPr/>
          </p:nvSpPr>
          <p:spPr>
            <a:xfrm>
              <a:off x="6112454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" name="Google Shape;1876;p78">
              <a:extLst>
                <a:ext uri="{FF2B5EF4-FFF2-40B4-BE49-F238E27FC236}">
                  <a16:creationId xmlns:a16="http://schemas.microsoft.com/office/drawing/2014/main" id="{A3D788A2-6427-052A-D6CE-31F65265F515}"/>
                </a:ext>
              </a:extLst>
            </p:cNvPr>
            <p:cNvSpPr/>
            <p:nvPr/>
          </p:nvSpPr>
          <p:spPr>
            <a:xfrm>
              <a:off x="6112454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" name="Google Shape;1877;p78">
              <a:extLst>
                <a:ext uri="{FF2B5EF4-FFF2-40B4-BE49-F238E27FC236}">
                  <a16:creationId xmlns:a16="http://schemas.microsoft.com/office/drawing/2014/main" id="{7BF239AB-D22E-0D32-D1B4-53CE304C326D}"/>
                </a:ext>
              </a:extLst>
            </p:cNvPr>
            <p:cNvSpPr/>
            <p:nvPr/>
          </p:nvSpPr>
          <p:spPr>
            <a:xfrm>
              <a:off x="6112454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" name="Google Shape;1878;p78">
              <a:extLst>
                <a:ext uri="{FF2B5EF4-FFF2-40B4-BE49-F238E27FC236}">
                  <a16:creationId xmlns:a16="http://schemas.microsoft.com/office/drawing/2014/main" id="{0C8676F6-FBCE-3C6F-49FB-F9BAC9875C1F}"/>
                </a:ext>
              </a:extLst>
            </p:cNvPr>
            <p:cNvSpPr/>
            <p:nvPr/>
          </p:nvSpPr>
          <p:spPr>
            <a:xfrm>
              <a:off x="6112454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" name="Google Shape;1879;p78">
              <a:extLst>
                <a:ext uri="{FF2B5EF4-FFF2-40B4-BE49-F238E27FC236}">
                  <a16:creationId xmlns:a16="http://schemas.microsoft.com/office/drawing/2014/main" id="{F713BD00-CD60-0D8D-43F8-8BC5D29A162B}"/>
                </a:ext>
              </a:extLst>
            </p:cNvPr>
            <p:cNvSpPr/>
            <p:nvPr/>
          </p:nvSpPr>
          <p:spPr>
            <a:xfrm>
              <a:off x="6112454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" name="Google Shape;1880;p78">
              <a:extLst>
                <a:ext uri="{FF2B5EF4-FFF2-40B4-BE49-F238E27FC236}">
                  <a16:creationId xmlns:a16="http://schemas.microsoft.com/office/drawing/2014/main" id="{50E235C4-E68B-887C-830D-D99F1681F2A3}"/>
                </a:ext>
              </a:extLst>
            </p:cNvPr>
            <p:cNvSpPr/>
            <p:nvPr/>
          </p:nvSpPr>
          <p:spPr>
            <a:xfrm>
              <a:off x="6112454" y="399252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" name="Google Shape;1881;p78">
              <a:extLst>
                <a:ext uri="{FF2B5EF4-FFF2-40B4-BE49-F238E27FC236}">
                  <a16:creationId xmlns:a16="http://schemas.microsoft.com/office/drawing/2014/main" id="{4C453AEC-6524-D332-9585-0E84E259F328}"/>
                </a:ext>
              </a:extLst>
            </p:cNvPr>
            <p:cNvSpPr/>
            <p:nvPr/>
          </p:nvSpPr>
          <p:spPr>
            <a:xfrm>
              <a:off x="6112454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" name="Google Shape;1882;p78">
              <a:extLst>
                <a:ext uri="{FF2B5EF4-FFF2-40B4-BE49-F238E27FC236}">
                  <a16:creationId xmlns:a16="http://schemas.microsoft.com/office/drawing/2014/main" id="{AF676960-ACE7-ADE8-7D47-BBD793C30606}"/>
                </a:ext>
              </a:extLst>
            </p:cNvPr>
            <p:cNvSpPr/>
            <p:nvPr/>
          </p:nvSpPr>
          <p:spPr>
            <a:xfrm>
              <a:off x="6112454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" name="Google Shape;1883;p78">
              <a:extLst>
                <a:ext uri="{FF2B5EF4-FFF2-40B4-BE49-F238E27FC236}">
                  <a16:creationId xmlns:a16="http://schemas.microsoft.com/office/drawing/2014/main" id="{6BB6D96A-2325-C9FE-A748-765691CA61E5}"/>
                </a:ext>
              </a:extLst>
            </p:cNvPr>
            <p:cNvSpPr/>
            <p:nvPr/>
          </p:nvSpPr>
          <p:spPr>
            <a:xfrm>
              <a:off x="6112454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" name="Google Shape;1884;p78">
              <a:extLst>
                <a:ext uri="{FF2B5EF4-FFF2-40B4-BE49-F238E27FC236}">
                  <a16:creationId xmlns:a16="http://schemas.microsoft.com/office/drawing/2014/main" id="{35B6131D-6E41-A5F6-1677-A51692408004}"/>
                </a:ext>
              </a:extLst>
            </p:cNvPr>
            <p:cNvSpPr/>
            <p:nvPr/>
          </p:nvSpPr>
          <p:spPr>
            <a:xfrm>
              <a:off x="611245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" name="Google Shape;1885;p78">
              <a:extLst>
                <a:ext uri="{FF2B5EF4-FFF2-40B4-BE49-F238E27FC236}">
                  <a16:creationId xmlns:a16="http://schemas.microsoft.com/office/drawing/2014/main" id="{5ED9C260-55D7-4ABC-3002-775A4C345B14}"/>
                </a:ext>
              </a:extLst>
            </p:cNvPr>
            <p:cNvSpPr/>
            <p:nvPr/>
          </p:nvSpPr>
          <p:spPr>
            <a:xfrm>
              <a:off x="6112454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" name="Google Shape;1886;p78">
              <a:extLst>
                <a:ext uri="{FF2B5EF4-FFF2-40B4-BE49-F238E27FC236}">
                  <a16:creationId xmlns:a16="http://schemas.microsoft.com/office/drawing/2014/main" id="{F1CA477F-2257-C3AE-5C13-B9FCDFC7D15E}"/>
                </a:ext>
              </a:extLst>
            </p:cNvPr>
            <p:cNvSpPr/>
            <p:nvPr/>
          </p:nvSpPr>
          <p:spPr>
            <a:xfrm>
              <a:off x="6112454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" name="Google Shape;1887;p78">
              <a:extLst>
                <a:ext uri="{FF2B5EF4-FFF2-40B4-BE49-F238E27FC236}">
                  <a16:creationId xmlns:a16="http://schemas.microsoft.com/office/drawing/2014/main" id="{D7271B2B-A4AB-A85D-40DA-45891E3EA95C}"/>
                </a:ext>
              </a:extLst>
            </p:cNvPr>
            <p:cNvSpPr/>
            <p:nvPr/>
          </p:nvSpPr>
          <p:spPr>
            <a:xfrm>
              <a:off x="6112454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" name="Google Shape;1888;p78">
              <a:extLst>
                <a:ext uri="{FF2B5EF4-FFF2-40B4-BE49-F238E27FC236}">
                  <a16:creationId xmlns:a16="http://schemas.microsoft.com/office/drawing/2014/main" id="{9FA77EB2-4372-D113-0194-126472263271}"/>
                </a:ext>
              </a:extLst>
            </p:cNvPr>
            <p:cNvSpPr/>
            <p:nvPr/>
          </p:nvSpPr>
          <p:spPr>
            <a:xfrm>
              <a:off x="6112454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" name="Google Shape;1889;p78">
              <a:extLst>
                <a:ext uri="{FF2B5EF4-FFF2-40B4-BE49-F238E27FC236}">
                  <a16:creationId xmlns:a16="http://schemas.microsoft.com/office/drawing/2014/main" id="{95D5FA18-0106-A774-4D9D-4A690623861C}"/>
                </a:ext>
              </a:extLst>
            </p:cNvPr>
            <p:cNvSpPr/>
            <p:nvPr/>
          </p:nvSpPr>
          <p:spPr>
            <a:xfrm>
              <a:off x="6112454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" name="Google Shape;1890;p78">
              <a:extLst>
                <a:ext uri="{FF2B5EF4-FFF2-40B4-BE49-F238E27FC236}">
                  <a16:creationId xmlns:a16="http://schemas.microsoft.com/office/drawing/2014/main" id="{E3422A1F-FCF7-ED06-48D5-49A5842508EE}"/>
                </a:ext>
              </a:extLst>
            </p:cNvPr>
            <p:cNvSpPr/>
            <p:nvPr/>
          </p:nvSpPr>
          <p:spPr>
            <a:xfrm>
              <a:off x="6112454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" name="Google Shape;1891;p78">
              <a:extLst>
                <a:ext uri="{FF2B5EF4-FFF2-40B4-BE49-F238E27FC236}">
                  <a16:creationId xmlns:a16="http://schemas.microsoft.com/office/drawing/2014/main" id="{4892EDBE-BFF3-E1F7-21EB-21B533A48DA4}"/>
                </a:ext>
              </a:extLst>
            </p:cNvPr>
            <p:cNvSpPr/>
            <p:nvPr/>
          </p:nvSpPr>
          <p:spPr>
            <a:xfrm>
              <a:off x="621344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" name="Google Shape;1892;p78">
              <a:extLst>
                <a:ext uri="{FF2B5EF4-FFF2-40B4-BE49-F238E27FC236}">
                  <a16:creationId xmlns:a16="http://schemas.microsoft.com/office/drawing/2014/main" id="{8E4939D6-BF8A-D18F-F87D-5AED46496B7D}"/>
                </a:ext>
              </a:extLst>
            </p:cNvPr>
            <p:cNvSpPr/>
            <p:nvPr/>
          </p:nvSpPr>
          <p:spPr>
            <a:xfrm>
              <a:off x="621344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" name="Google Shape;1893;p78">
              <a:extLst>
                <a:ext uri="{FF2B5EF4-FFF2-40B4-BE49-F238E27FC236}">
                  <a16:creationId xmlns:a16="http://schemas.microsoft.com/office/drawing/2014/main" id="{A23BD897-0EDD-B142-FD04-F1F8692B52E7}"/>
                </a:ext>
              </a:extLst>
            </p:cNvPr>
            <p:cNvSpPr/>
            <p:nvPr/>
          </p:nvSpPr>
          <p:spPr>
            <a:xfrm>
              <a:off x="621344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" name="Google Shape;1894;p78">
              <a:extLst>
                <a:ext uri="{FF2B5EF4-FFF2-40B4-BE49-F238E27FC236}">
                  <a16:creationId xmlns:a16="http://schemas.microsoft.com/office/drawing/2014/main" id="{D716607B-2678-1B6F-9296-72BB9CA1B5FB}"/>
                </a:ext>
              </a:extLst>
            </p:cNvPr>
            <p:cNvSpPr/>
            <p:nvPr/>
          </p:nvSpPr>
          <p:spPr>
            <a:xfrm>
              <a:off x="621344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" name="Google Shape;1895;p78">
              <a:extLst>
                <a:ext uri="{FF2B5EF4-FFF2-40B4-BE49-F238E27FC236}">
                  <a16:creationId xmlns:a16="http://schemas.microsoft.com/office/drawing/2014/main" id="{9E51E11D-6D82-CE79-E8AB-DB94597C8324}"/>
                </a:ext>
              </a:extLst>
            </p:cNvPr>
            <p:cNvSpPr/>
            <p:nvPr/>
          </p:nvSpPr>
          <p:spPr>
            <a:xfrm>
              <a:off x="621344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" name="Google Shape;1896;p78">
              <a:extLst>
                <a:ext uri="{FF2B5EF4-FFF2-40B4-BE49-F238E27FC236}">
                  <a16:creationId xmlns:a16="http://schemas.microsoft.com/office/drawing/2014/main" id="{DD4FF007-0A9A-54FB-4CA0-274C29F9FF2A}"/>
                </a:ext>
              </a:extLst>
            </p:cNvPr>
            <p:cNvSpPr/>
            <p:nvPr/>
          </p:nvSpPr>
          <p:spPr>
            <a:xfrm>
              <a:off x="621344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" name="Google Shape;1897;p78">
              <a:extLst>
                <a:ext uri="{FF2B5EF4-FFF2-40B4-BE49-F238E27FC236}">
                  <a16:creationId xmlns:a16="http://schemas.microsoft.com/office/drawing/2014/main" id="{F4701867-361E-4D7B-D0D6-DFB477C33C62}"/>
                </a:ext>
              </a:extLst>
            </p:cNvPr>
            <p:cNvSpPr/>
            <p:nvPr/>
          </p:nvSpPr>
          <p:spPr>
            <a:xfrm>
              <a:off x="621344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" name="Google Shape;1898;p78">
              <a:extLst>
                <a:ext uri="{FF2B5EF4-FFF2-40B4-BE49-F238E27FC236}">
                  <a16:creationId xmlns:a16="http://schemas.microsoft.com/office/drawing/2014/main" id="{99A0C3C8-6584-36B7-DA58-58823C3BDA8C}"/>
                </a:ext>
              </a:extLst>
            </p:cNvPr>
            <p:cNvSpPr/>
            <p:nvPr/>
          </p:nvSpPr>
          <p:spPr>
            <a:xfrm>
              <a:off x="621344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" name="Google Shape;1899;p78">
              <a:extLst>
                <a:ext uri="{FF2B5EF4-FFF2-40B4-BE49-F238E27FC236}">
                  <a16:creationId xmlns:a16="http://schemas.microsoft.com/office/drawing/2014/main" id="{D8C99220-DD5E-AD96-CFD4-3664E2B9EF6F}"/>
                </a:ext>
              </a:extLst>
            </p:cNvPr>
            <p:cNvSpPr/>
            <p:nvPr/>
          </p:nvSpPr>
          <p:spPr>
            <a:xfrm>
              <a:off x="6213443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" name="Google Shape;1900;p78">
              <a:extLst>
                <a:ext uri="{FF2B5EF4-FFF2-40B4-BE49-F238E27FC236}">
                  <a16:creationId xmlns:a16="http://schemas.microsoft.com/office/drawing/2014/main" id="{0B3046B4-2955-C80C-622F-42D630AE803B}"/>
                </a:ext>
              </a:extLst>
            </p:cNvPr>
            <p:cNvSpPr/>
            <p:nvPr/>
          </p:nvSpPr>
          <p:spPr>
            <a:xfrm>
              <a:off x="6213443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" name="Google Shape;1901;p78">
              <a:extLst>
                <a:ext uri="{FF2B5EF4-FFF2-40B4-BE49-F238E27FC236}">
                  <a16:creationId xmlns:a16="http://schemas.microsoft.com/office/drawing/2014/main" id="{C983B59F-28E8-B7F9-4AA9-8171CFC9B143}"/>
                </a:ext>
              </a:extLst>
            </p:cNvPr>
            <p:cNvSpPr/>
            <p:nvPr/>
          </p:nvSpPr>
          <p:spPr>
            <a:xfrm>
              <a:off x="6213443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" name="Google Shape;1902;p78">
              <a:extLst>
                <a:ext uri="{FF2B5EF4-FFF2-40B4-BE49-F238E27FC236}">
                  <a16:creationId xmlns:a16="http://schemas.microsoft.com/office/drawing/2014/main" id="{369BDD7B-37FC-BC21-9E8F-0E15CC17B7D8}"/>
                </a:ext>
              </a:extLst>
            </p:cNvPr>
            <p:cNvSpPr/>
            <p:nvPr/>
          </p:nvSpPr>
          <p:spPr>
            <a:xfrm>
              <a:off x="6213443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" name="Google Shape;1903;p78">
              <a:extLst>
                <a:ext uri="{FF2B5EF4-FFF2-40B4-BE49-F238E27FC236}">
                  <a16:creationId xmlns:a16="http://schemas.microsoft.com/office/drawing/2014/main" id="{765C9255-B716-5077-D864-701796CCFD6F}"/>
                </a:ext>
              </a:extLst>
            </p:cNvPr>
            <p:cNvSpPr/>
            <p:nvPr/>
          </p:nvSpPr>
          <p:spPr>
            <a:xfrm>
              <a:off x="6213443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" name="Google Shape;1904;p78">
              <a:extLst>
                <a:ext uri="{FF2B5EF4-FFF2-40B4-BE49-F238E27FC236}">
                  <a16:creationId xmlns:a16="http://schemas.microsoft.com/office/drawing/2014/main" id="{B78C5569-D357-989E-F0FA-9A8743041AA8}"/>
                </a:ext>
              </a:extLst>
            </p:cNvPr>
            <p:cNvSpPr/>
            <p:nvPr/>
          </p:nvSpPr>
          <p:spPr>
            <a:xfrm>
              <a:off x="6314732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" name="Google Shape;1905;p78">
              <a:extLst>
                <a:ext uri="{FF2B5EF4-FFF2-40B4-BE49-F238E27FC236}">
                  <a16:creationId xmlns:a16="http://schemas.microsoft.com/office/drawing/2014/main" id="{B0A5F643-F9D2-0982-89CB-ACED058857E6}"/>
                </a:ext>
              </a:extLst>
            </p:cNvPr>
            <p:cNvSpPr/>
            <p:nvPr/>
          </p:nvSpPr>
          <p:spPr>
            <a:xfrm>
              <a:off x="6314732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" name="Google Shape;1906;p78">
              <a:extLst>
                <a:ext uri="{FF2B5EF4-FFF2-40B4-BE49-F238E27FC236}">
                  <a16:creationId xmlns:a16="http://schemas.microsoft.com/office/drawing/2014/main" id="{3CC8968E-7DDA-4566-B34D-9D715AFF402E}"/>
                </a:ext>
              </a:extLst>
            </p:cNvPr>
            <p:cNvSpPr/>
            <p:nvPr/>
          </p:nvSpPr>
          <p:spPr>
            <a:xfrm>
              <a:off x="6314732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" name="Google Shape;1907;p78">
              <a:extLst>
                <a:ext uri="{FF2B5EF4-FFF2-40B4-BE49-F238E27FC236}">
                  <a16:creationId xmlns:a16="http://schemas.microsoft.com/office/drawing/2014/main" id="{CEC4C76A-6675-583B-E6BA-A0A1A3BF0FA0}"/>
                </a:ext>
              </a:extLst>
            </p:cNvPr>
            <p:cNvSpPr/>
            <p:nvPr/>
          </p:nvSpPr>
          <p:spPr>
            <a:xfrm>
              <a:off x="6314732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" name="Google Shape;1908;p78">
              <a:extLst>
                <a:ext uri="{FF2B5EF4-FFF2-40B4-BE49-F238E27FC236}">
                  <a16:creationId xmlns:a16="http://schemas.microsoft.com/office/drawing/2014/main" id="{960E6B33-FCB7-D413-FCB2-BD38A0355A07}"/>
                </a:ext>
              </a:extLst>
            </p:cNvPr>
            <p:cNvSpPr/>
            <p:nvPr/>
          </p:nvSpPr>
          <p:spPr>
            <a:xfrm>
              <a:off x="6314732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" name="Google Shape;1909;p78">
              <a:extLst>
                <a:ext uri="{FF2B5EF4-FFF2-40B4-BE49-F238E27FC236}">
                  <a16:creationId xmlns:a16="http://schemas.microsoft.com/office/drawing/2014/main" id="{B2798E08-3B62-410C-D7C6-CC1954EE59F0}"/>
                </a:ext>
              </a:extLst>
            </p:cNvPr>
            <p:cNvSpPr/>
            <p:nvPr/>
          </p:nvSpPr>
          <p:spPr>
            <a:xfrm>
              <a:off x="6314732" y="399252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0" name="Google Shape;1910;p78">
              <a:extLst>
                <a:ext uri="{FF2B5EF4-FFF2-40B4-BE49-F238E27FC236}">
                  <a16:creationId xmlns:a16="http://schemas.microsoft.com/office/drawing/2014/main" id="{9725F165-E842-8268-8125-6BE99DF66A2C}"/>
                </a:ext>
              </a:extLst>
            </p:cNvPr>
            <p:cNvSpPr/>
            <p:nvPr/>
          </p:nvSpPr>
          <p:spPr>
            <a:xfrm>
              <a:off x="6314732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1" name="Google Shape;1911;p78">
              <a:extLst>
                <a:ext uri="{FF2B5EF4-FFF2-40B4-BE49-F238E27FC236}">
                  <a16:creationId xmlns:a16="http://schemas.microsoft.com/office/drawing/2014/main" id="{CFE571D0-2AA8-F44A-E9B2-DFFEDB86DA26}"/>
                </a:ext>
              </a:extLst>
            </p:cNvPr>
            <p:cNvSpPr/>
            <p:nvPr/>
          </p:nvSpPr>
          <p:spPr>
            <a:xfrm>
              <a:off x="6314732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" name="Google Shape;1912;p78">
              <a:extLst>
                <a:ext uri="{FF2B5EF4-FFF2-40B4-BE49-F238E27FC236}">
                  <a16:creationId xmlns:a16="http://schemas.microsoft.com/office/drawing/2014/main" id="{83E0D5E1-36D5-DCEF-22C9-79CD7FBFEDF1}"/>
                </a:ext>
              </a:extLst>
            </p:cNvPr>
            <p:cNvSpPr/>
            <p:nvPr/>
          </p:nvSpPr>
          <p:spPr>
            <a:xfrm>
              <a:off x="6314732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" name="Google Shape;1913;p78">
              <a:extLst>
                <a:ext uri="{FF2B5EF4-FFF2-40B4-BE49-F238E27FC236}">
                  <a16:creationId xmlns:a16="http://schemas.microsoft.com/office/drawing/2014/main" id="{248715A9-8964-ACBE-4D6A-26F451FA0A70}"/>
                </a:ext>
              </a:extLst>
            </p:cNvPr>
            <p:cNvSpPr/>
            <p:nvPr/>
          </p:nvSpPr>
          <p:spPr>
            <a:xfrm>
              <a:off x="6314732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" name="Google Shape;1914;p78">
              <a:extLst>
                <a:ext uri="{FF2B5EF4-FFF2-40B4-BE49-F238E27FC236}">
                  <a16:creationId xmlns:a16="http://schemas.microsoft.com/office/drawing/2014/main" id="{69C78A1D-0171-B2F7-E200-983CED1EEF3C}"/>
                </a:ext>
              </a:extLst>
            </p:cNvPr>
            <p:cNvSpPr/>
            <p:nvPr/>
          </p:nvSpPr>
          <p:spPr>
            <a:xfrm>
              <a:off x="6314732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" name="Google Shape;1915;p78">
              <a:extLst>
                <a:ext uri="{FF2B5EF4-FFF2-40B4-BE49-F238E27FC236}">
                  <a16:creationId xmlns:a16="http://schemas.microsoft.com/office/drawing/2014/main" id="{6C1CFF10-7D9E-910F-D180-9692A4994C15}"/>
                </a:ext>
              </a:extLst>
            </p:cNvPr>
            <p:cNvSpPr/>
            <p:nvPr/>
          </p:nvSpPr>
          <p:spPr>
            <a:xfrm>
              <a:off x="6314732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" name="Google Shape;1916;p78">
              <a:extLst>
                <a:ext uri="{FF2B5EF4-FFF2-40B4-BE49-F238E27FC236}">
                  <a16:creationId xmlns:a16="http://schemas.microsoft.com/office/drawing/2014/main" id="{E3222A53-461C-7C71-DF70-AC0392925C71}"/>
                </a:ext>
              </a:extLst>
            </p:cNvPr>
            <p:cNvSpPr/>
            <p:nvPr/>
          </p:nvSpPr>
          <p:spPr>
            <a:xfrm>
              <a:off x="6416020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" name="Google Shape;1917;p78">
              <a:extLst>
                <a:ext uri="{FF2B5EF4-FFF2-40B4-BE49-F238E27FC236}">
                  <a16:creationId xmlns:a16="http://schemas.microsoft.com/office/drawing/2014/main" id="{1258E0B3-4250-62BC-C11D-8F90FD7064BF}"/>
                </a:ext>
              </a:extLst>
            </p:cNvPr>
            <p:cNvSpPr/>
            <p:nvPr/>
          </p:nvSpPr>
          <p:spPr>
            <a:xfrm>
              <a:off x="6416020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" name="Google Shape;1918;p78">
              <a:extLst>
                <a:ext uri="{FF2B5EF4-FFF2-40B4-BE49-F238E27FC236}">
                  <a16:creationId xmlns:a16="http://schemas.microsoft.com/office/drawing/2014/main" id="{845C6CAE-3035-302C-CB46-6C090289870D}"/>
                </a:ext>
              </a:extLst>
            </p:cNvPr>
            <p:cNvSpPr/>
            <p:nvPr/>
          </p:nvSpPr>
          <p:spPr>
            <a:xfrm>
              <a:off x="6416020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" name="Google Shape;1919;p78">
              <a:extLst>
                <a:ext uri="{FF2B5EF4-FFF2-40B4-BE49-F238E27FC236}">
                  <a16:creationId xmlns:a16="http://schemas.microsoft.com/office/drawing/2014/main" id="{89AF8021-06A9-0ABE-5985-DDB6892EB29A}"/>
                </a:ext>
              </a:extLst>
            </p:cNvPr>
            <p:cNvSpPr/>
            <p:nvPr/>
          </p:nvSpPr>
          <p:spPr>
            <a:xfrm>
              <a:off x="6416020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" name="Google Shape;1920;p78">
              <a:extLst>
                <a:ext uri="{FF2B5EF4-FFF2-40B4-BE49-F238E27FC236}">
                  <a16:creationId xmlns:a16="http://schemas.microsoft.com/office/drawing/2014/main" id="{99CEA937-38A0-4AF1-22C8-5FC25A6ACAB5}"/>
                </a:ext>
              </a:extLst>
            </p:cNvPr>
            <p:cNvSpPr/>
            <p:nvPr/>
          </p:nvSpPr>
          <p:spPr>
            <a:xfrm>
              <a:off x="651727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" name="Google Shape;1921;p78">
              <a:extLst>
                <a:ext uri="{FF2B5EF4-FFF2-40B4-BE49-F238E27FC236}">
                  <a16:creationId xmlns:a16="http://schemas.microsoft.com/office/drawing/2014/main" id="{B1DF6E7F-0019-1BB4-61F8-88A29F58531A}"/>
                </a:ext>
              </a:extLst>
            </p:cNvPr>
            <p:cNvSpPr/>
            <p:nvPr/>
          </p:nvSpPr>
          <p:spPr>
            <a:xfrm>
              <a:off x="651727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" name="Google Shape;1922;p78">
              <a:extLst>
                <a:ext uri="{FF2B5EF4-FFF2-40B4-BE49-F238E27FC236}">
                  <a16:creationId xmlns:a16="http://schemas.microsoft.com/office/drawing/2014/main" id="{EB5EF82B-782C-7A84-AAE0-9BC9A192BF37}"/>
                </a:ext>
              </a:extLst>
            </p:cNvPr>
            <p:cNvSpPr/>
            <p:nvPr/>
          </p:nvSpPr>
          <p:spPr>
            <a:xfrm>
              <a:off x="651727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" name="Google Shape;1923;p78">
              <a:extLst>
                <a:ext uri="{FF2B5EF4-FFF2-40B4-BE49-F238E27FC236}">
                  <a16:creationId xmlns:a16="http://schemas.microsoft.com/office/drawing/2014/main" id="{14D9D398-2390-F539-65B0-B94EE521D964}"/>
                </a:ext>
              </a:extLst>
            </p:cNvPr>
            <p:cNvSpPr/>
            <p:nvPr/>
          </p:nvSpPr>
          <p:spPr>
            <a:xfrm>
              <a:off x="6517275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" name="Google Shape;1924;p78">
              <a:extLst>
                <a:ext uri="{FF2B5EF4-FFF2-40B4-BE49-F238E27FC236}">
                  <a16:creationId xmlns:a16="http://schemas.microsoft.com/office/drawing/2014/main" id="{BAF8F5EB-90B4-1710-EBE0-7C3AF6D5522A}"/>
                </a:ext>
              </a:extLst>
            </p:cNvPr>
            <p:cNvSpPr/>
            <p:nvPr/>
          </p:nvSpPr>
          <p:spPr>
            <a:xfrm>
              <a:off x="6517109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" name="Google Shape;1925;p78">
              <a:extLst>
                <a:ext uri="{FF2B5EF4-FFF2-40B4-BE49-F238E27FC236}">
                  <a16:creationId xmlns:a16="http://schemas.microsoft.com/office/drawing/2014/main" id="{2C088B80-33F1-F400-5E2C-7715DB52249A}"/>
                </a:ext>
              </a:extLst>
            </p:cNvPr>
            <p:cNvSpPr/>
            <p:nvPr/>
          </p:nvSpPr>
          <p:spPr>
            <a:xfrm>
              <a:off x="6416020" y="419479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" name="Google Shape;1926;p78">
              <a:extLst>
                <a:ext uri="{FF2B5EF4-FFF2-40B4-BE49-F238E27FC236}">
                  <a16:creationId xmlns:a16="http://schemas.microsoft.com/office/drawing/2014/main" id="{1D00F1A0-D1EA-B1DA-E91A-7ECE5C5BBDA0}"/>
                </a:ext>
              </a:extLst>
            </p:cNvPr>
            <p:cNvSpPr/>
            <p:nvPr/>
          </p:nvSpPr>
          <p:spPr>
            <a:xfrm>
              <a:off x="6416020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" name="Google Shape;1927;p78">
              <a:extLst>
                <a:ext uri="{FF2B5EF4-FFF2-40B4-BE49-F238E27FC236}">
                  <a16:creationId xmlns:a16="http://schemas.microsoft.com/office/drawing/2014/main" id="{40BD165E-2C19-4E17-F766-98C38E619944}"/>
                </a:ext>
              </a:extLst>
            </p:cNvPr>
            <p:cNvSpPr/>
            <p:nvPr/>
          </p:nvSpPr>
          <p:spPr>
            <a:xfrm>
              <a:off x="6416020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" name="Google Shape;1928;p78">
              <a:extLst>
                <a:ext uri="{FF2B5EF4-FFF2-40B4-BE49-F238E27FC236}">
                  <a16:creationId xmlns:a16="http://schemas.microsoft.com/office/drawing/2014/main" id="{CC8B9C63-957C-7468-F9B9-6CCB39217A8D}"/>
                </a:ext>
              </a:extLst>
            </p:cNvPr>
            <p:cNvSpPr/>
            <p:nvPr/>
          </p:nvSpPr>
          <p:spPr>
            <a:xfrm>
              <a:off x="6416020" y="4498597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" name="Google Shape;1929;p78">
              <a:extLst>
                <a:ext uri="{FF2B5EF4-FFF2-40B4-BE49-F238E27FC236}">
                  <a16:creationId xmlns:a16="http://schemas.microsoft.com/office/drawing/2014/main" id="{57B67155-47F2-828C-47AB-A3F228663392}"/>
                </a:ext>
              </a:extLst>
            </p:cNvPr>
            <p:cNvSpPr/>
            <p:nvPr/>
          </p:nvSpPr>
          <p:spPr>
            <a:xfrm>
              <a:off x="6416020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" name="Google Shape;1930;p78">
              <a:extLst>
                <a:ext uri="{FF2B5EF4-FFF2-40B4-BE49-F238E27FC236}">
                  <a16:creationId xmlns:a16="http://schemas.microsoft.com/office/drawing/2014/main" id="{A59D4034-197F-697D-1AD7-4B2B93C955D6}"/>
                </a:ext>
              </a:extLst>
            </p:cNvPr>
            <p:cNvSpPr/>
            <p:nvPr/>
          </p:nvSpPr>
          <p:spPr>
            <a:xfrm>
              <a:off x="6416020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" name="Google Shape;1931;p78">
              <a:extLst>
                <a:ext uri="{FF2B5EF4-FFF2-40B4-BE49-F238E27FC236}">
                  <a16:creationId xmlns:a16="http://schemas.microsoft.com/office/drawing/2014/main" id="{F41719C5-C93E-7238-0BA7-74F31A43940D}"/>
                </a:ext>
              </a:extLst>
            </p:cNvPr>
            <p:cNvSpPr/>
            <p:nvPr/>
          </p:nvSpPr>
          <p:spPr>
            <a:xfrm>
              <a:off x="6314732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" name="Google Shape;1932;p78">
              <a:extLst>
                <a:ext uri="{FF2B5EF4-FFF2-40B4-BE49-F238E27FC236}">
                  <a16:creationId xmlns:a16="http://schemas.microsoft.com/office/drawing/2014/main" id="{802A5275-2F84-9F93-89C9-3AB37356B36B}"/>
                </a:ext>
              </a:extLst>
            </p:cNvPr>
            <p:cNvSpPr/>
            <p:nvPr/>
          </p:nvSpPr>
          <p:spPr>
            <a:xfrm>
              <a:off x="631473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" name="Google Shape;1933;p78">
              <a:extLst>
                <a:ext uri="{FF2B5EF4-FFF2-40B4-BE49-F238E27FC236}">
                  <a16:creationId xmlns:a16="http://schemas.microsoft.com/office/drawing/2014/main" id="{0EF84395-9E36-F8D2-F0BF-754448FE2A95}"/>
                </a:ext>
              </a:extLst>
            </p:cNvPr>
            <p:cNvSpPr/>
            <p:nvPr/>
          </p:nvSpPr>
          <p:spPr>
            <a:xfrm>
              <a:off x="6213443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" name="Google Shape;1934;p78">
              <a:extLst>
                <a:ext uri="{FF2B5EF4-FFF2-40B4-BE49-F238E27FC236}">
                  <a16:creationId xmlns:a16="http://schemas.microsoft.com/office/drawing/2014/main" id="{95E80E74-3C37-428A-B26E-D06FF74F6A06}"/>
                </a:ext>
              </a:extLst>
            </p:cNvPr>
            <p:cNvSpPr/>
            <p:nvPr/>
          </p:nvSpPr>
          <p:spPr>
            <a:xfrm>
              <a:off x="6213443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" name="Google Shape;1935;p78">
              <a:extLst>
                <a:ext uri="{FF2B5EF4-FFF2-40B4-BE49-F238E27FC236}">
                  <a16:creationId xmlns:a16="http://schemas.microsoft.com/office/drawing/2014/main" id="{E6D7865F-56B7-32EF-975E-6066D96E41D9}"/>
                </a:ext>
              </a:extLst>
            </p:cNvPr>
            <p:cNvSpPr/>
            <p:nvPr/>
          </p:nvSpPr>
          <p:spPr>
            <a:xfrm>
              <a:off x="6213443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" name="Google Shape;1936;p78">
              <a:extLst>
                <a:ext uri="{FF2B5EF4-FFF2-40B4-BE49-F238E27FC236}">
                  <a16:creationId xmlns:a16="http://schemas.microsoft.com/office/drawing/2014/main" id="{7435EFF3-CB86-66AA-EDBC-2A48C21D556E}"/>
                </a:ext>
              </a:extLst>
            </p:cNvPr>
            <p:cNvSpPr/>
            <p:nvPr/>
          </p:nvSpPr>
          <p:spPr>
            <a:xfrm>
              <a:off x="6213443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" name="Google Shape;1937;p78">
              <a:extLst>
                <a:ext uri="{FF2B5EF4-FFF2-40B4-BE49-F238E27FC236}">
                  <a16:creationId xmlns:a16="http://schemas.microsoft.com/office/drawing/2014/main" id="{9D83B6C6-9ADE-7F50-DAE5-62E76D7E49FF}"/>
                </a:ext>
              </a:extLst>
            </p:cNvPr>
            <p:cNvSpPr/>
            <p:nvPr/>
          </p:nvSpPr>
          <p:spPr>
            <a:xfrm>
              <a:off x="6112454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" name="Google Shape;1938;p78">
              <a:extLst>
                <a:ext uri="{FF2B5EF4-FFF2-40B4-BE49-F238E27FC236}">
                  <a16:creationId xmlns:a16="http://schemas.microsoft.com/office/drawing/2014/main" id="{43CC392E-21E2-4BE2-0F35-F17C1ABC6AA9}"/>
                </a:ext>
              </a:extLst>
            </p:cNvPr>
            <p:cNvSpPr/>
            <p:nvPr/>
          </p:nvSpPr>
          <p:spPr>
            <a:xfrm>
              <a:off x="5606078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" name="Google Shape;1939;p78">
              <a:extLst>
                <a:ext uri="{FF2B5EF4-FFF2-40B4-BE49-F238E27FC236}">
                  <a16:creationId xmlns:a16="http://schemas.microsoft.com/office/drawing/2014/main" id="{2B848450-7124-B19A-DF09-3864006164C2}"/>
                </a:ext>
              </a:extLst>
            </p:cNvPr>
            <p:cNvSpPr/>
            <p:nvPr/>
          </p:nvSpPr>
          <p:spPr>
            <a:xfrm>
              <a:off x="5606078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" name="Google Shape;1940;p78">
              <a:extLst>
                <a:ext uri="{FF2B5EF4-FFF2-40B4-BE49-F238E27FC236}">
                  <a16:creationId xmlns:a16="http://schemas.microsoft.com/office/drawing/2014/main" id="{54C0EB06-8B69-0822-D111-948E299FC055}"/>
                </a:ext>
              </a:extLst>
            </p:cNvPr>
            <p:cNvSpPr/>
            <p:nvPr/>
          </p:nvSpPr>
          <p:spPr>
            <a:xfrm>
              <a:off x="5606078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" name="Google Shape;1941;p78">
              <a:extLst>
                <a:ext uri="{FF2B5EF4-FFF2-40B4-BE49-F238E27FC236}">
                  <a16:creationId xmlns:a16="http://schemas.microsoft.com/office/drawing/2014/main" id="{43847759-3DC9-1C3A-C780-ACAEF5A979EB}"/>
                </a:ext>
              </a:extLst>
            </p:cNvPr>
            <p:cNvSpPr/>
            <p:nvPr/>
          </p:nvSpPr>
          <p:spPr>
            <a:xfrm>
              <a:off x="5606078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" name="Google Shape;1942;p78">
              <a:extLst>
                <a:ext uri="{FF2B5EF4-FFF2-40B4-BE49-F238E27FC236}">
                  <a16:creationId xmlns:a16="http://schemas.microsoft.com/office/drawing/2014/main" id="{F164C4C0-8F64-086E-30BB-A57AE4A67924}"/>
                </a:ext>
              </a:extLst>
            </p:cNvPr>
            <p:cNvSpPr/>
            <p:nvPr/>
          </p:nvSpPr>
          <p:spPr>
            <a:xfrm>
              <a:off x="5606078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" name="Google Shape;1943;p78">
              <a:extLst>
                <a:ext uri="{FF2B5EF4-FFF2-40B4-BE49-F238E27FC236}">
                  <a16:creationId xmlns:a16="http://schemas.microsoft.com/office/drawing/2014/main" id="{71F18DA5-21ED-BCDA-5E86-E2D85AE5D0EF}"/>
                </a:ext>
              </a:extLst>
            </p:cNvPr>
            <p:cNvSpPr/>
            <p:nvPr/>
          </p:nvSpPr>
          <p:spPr>
            <a:xfrm>
              <a:off x="5606078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" name="Google Shape;1944;p78">
              <a:extLst>
                <a:ext uri="{FF2B5EF4-FFF2-40B4-BE49-F238E27FC236}">
                  <a16:creationId xmlns:a16="http://schemas.microsoft.com/office/drawing/2014/main" id="{18930CB1-CC06-3057-0114-979EB71182C9}"/>
                </a:ext>
              </a:extLst>
            </p:cNvPr>
            <p:cNvSpPr/>
            <p:nvPr/>
          </p:nvSpPr>
          <p:spPr>
            <a:xfrm>
              <a:off x="5606078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" name="Google Shape;1945;p78">
              <a:extLst>
                <a:ext uri="{FF2B5EF4-FFF2-40B4-BE49-F238E27FC236}">
                  <a16:creationId xmlns:a16="http://schemas.microsoft.com/office/drawing/2014/main" id="{9DDDB4F6-E5C9-F866-1CE9-0D5133C5EDA6}"/>
                </a:ext>
              </a:extLst>
            </p:cNvPr>
            <p:cNvSpPr/>
            <p:nvPr/>
          </p:nvSpPr>
          <p:spPr>
            <a:xfrm>
              <a:off x="520125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" name="Google Shape;1946;p78">
              <a:extLst>
                <a:ext uri="{FF2B5EF4-FFF2-40B4-BE49-F238E27FC236}">
                  <a16:creationId xmlns:a16="http://schemas.microsoft.com/office/drawing/2014/main" id="{4A442FAA-429E-DD0C-3248-6AAAEEB6C4CE}"/>
                </a:ext>
              </a:extLst>
            </p:cNvPr>
            <p:cNvSpPr/>
            <p:nvPr/>
          </p:nvSpPr>
          <p:spPr>
            <a:xfrm>
              <a:off x="520125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" name="Google Shape;1947;p78">
              <a:extLst>
                <a:ext uri="{FF2B5EF4-FFF2-40B4-BE49-F238E27FC236}">
                  <a16:creationId xmlns:a16="http://schemas.microsoft.com/office/drawing/2014/main" id="{8F2F49A9-6689-DDF3-343B-66CF6D2ED052}"/>
                </a:ext>
              </a:extLst>
            </p:cNvPr>
            <p:cNvSpPr/>
            <p:nvPr/>
          </p:nvSpPr>
          <p:spPr>
            <a:xfrm>
              <a:off x="5201257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" name="Google Shape;1948;p78">
              <a:extLst>
                <a:ext uri="{FF2B5EF4-FFF2-40B4-BE49-F238E27FC236}">
                  <a16:creationId xmlns:a16="http://schemas.microsoft.com/office/drawing/2014/main" id="{342F1ECD-AC47-D821-5401-33342BF7A7BC}"/>
                </a:ext>
              </a:extLst>
            </p:cNvPr>
            <p:cNvSpPr/>
            <p:nvPr/>
          </p:nvSpPr>
          <p:spPr>
            <a:xfrm>
              <a:off x="5302545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" name="Google Shape;1949;p78">
              <a:extLst>
                <a:ext uri="{FF2B5EF4-FFF2-40B4-BE49-F238E27FC236}">
                  <a16:creationId xmlns:a16="http://schemas.microsoft.com/office/drawing/2014/main" id="{30C2130E-2A5B-3D1F-84C1-87D472C45BC4}"/>
                </a:ext>
              </a:extLst>
            </p:cNvPr>
            <p:cNvSpPr/>
            <p:nvPr/>
          </p:nvSpPr>
          <p:spPr>
            <a:xfrm>
              <a:off x="5302545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" name="Google Shape;1950;p78">
              <a:extLst>
                <a:ext uri="{FF2B5EF4-FFF2-40B4-BE49-F238E27FC236}">
                  <a16:creationId xmlns:a16="http://schemas.microsoft.com/office/drawing/2014/main" id="{5152C034-9749-B2BD-C574-F098E26D5967}"/>
                </a:ext>
              </a:extLst>
            </p:cNvPr>
            <p:cNvSpPr/>
            <p:nvPr/>
          </p:nvSpPr>
          <p:spPr>
            <a:xfrm>
              <a:off x="5302545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" name="Google Shape;1951;p78">
              <a:extLst>
                <a:ext uri="{FF2B5EF4-FFF2-40B4-BE49-F238E27FC236}">
                  <a16:creationId xmlns:a16="http://schemas.microsoft.com/office/drawing/2014/main" id="{0611E824-C5D4-242B-3A6B-F1CB576374F2}"/>
                </a:ext>
              </a:extLst>
            </p:cNvPr>
            <p:cNvSpPr/>
            <p:nvPr/>
          </p:nvSpPr>
          <p:spPr>
            <a:xfrm>
              <a:off x="5302545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" name="Google Shape;1952;p78">
              <a:extLst>
                <a:ext uri="{FF2B5EF4-FFF2-40B4-BE49-F238E27FC236}">
                  <a16:creationId xmlns:a16="http://schemas.microsoft.com/office/drawing/2014/main" id="{5F69F981-8E5C-EA7E-35EE-2E4DC4082169}"/>
                </a:ext>
              </a:extLst>
            </p:cNvPr>
            <p:cNvSpPr/>
            <p:nvPr/>
          </p:nvSpPr>
          <p:spPr>
            <a:xfrm>
              <a:off x="5302545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" name="Google Shape;1953;p78">
              <a:extLst>
                <a:ext uri="{FF2B5EF4-FFF2-40B4-BE49-F238E27FC236}">
                  <a16:creationId xmlns:a16="http://schemas.microsoft.com/office/drawing/2014/main" id="{A4CE3403-3980-58F2-7E5E-78123F547D7C}"/>
                </a:ext>
              </a:extLst>
            </p:cNvPr>
            <p:cNvSpPr/>
            <p:nvPr/>
          </p:nvSpPr>
          <p:spPr>
            <a:xfrm>
              <a:off x="540353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" name="Google Shape;1954;p78">
              <a:extLst>
                <a:ext uri="{FF2B5EF4-FFF2-40B4-BE49-F238E27FC236}">
                  <a16:creationId xmlns:a16="http://schemas.microsoft.com/office/drawing/2014/main" id="{85209A21-27F9-4734-5999-6A2BC6B8E818}"/>
                </a:ext>
              </a:extLst>
            </p:cNvPr>
            <p:cNvSpPr/>
            <p:nvPr/>
          </p:nvSpPr>
          <p:spPr>
            <a:xfrm>
              <a:off x="5403534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" name="Google Shape;1955;p78">
              <a:extLst>
                <a:ext uri="{FF2B5EF4-FFF2-40B4-BE49-F238E27FC236}">
                  <a16:creationId xmlns:a16="http://schemas.microsoft.com/office/drawing/2014/main" id="{33F18407-F2E5-70EC-D6BA-FD7585106668}"/>
                </a:ext>
              </a:extLst>
            </p:cNvPr>
            <p:cNvSpPr/>
            <p:nvPr/>
          </p:nvSpPr>
          <p:spPr>
            <a:xfrm>
              <a:off x="5403534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" name="Google Shape;1956;p78">
              <a:extLst>
                <a:ext uri="{FF2B5EF4-FFF2-40B4-BE49-F238E27FC236}">
                  <a16:creationId xmlns:a16="http://schemas.microsoft.com/office/drawing/2014/main" id="{38E92687-A23E-B458-C0AA-BA3897104CF4}"/>
                </a:ext>
              </a:extLst>
            </p:cNvPr>
            <p:cNvSpPr/>
            <p:nvPr/>
          </p:nvSpPr>
          <p:spPr>
            <a:xfrm>
              <a:off x="5403534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" name="Google Shape;1957;p78">
              <a:extLst>
                <a:ext uri="{FF2B5EF4-FFF2-40B4-BE49-F238E27FC236}">
                  <a16:creationId xmlns:a16="http://schemas.microsoft.com/office/drawing/2014/main" id="{8A3C8160-1D88-2DE5-72CA-6B6F820500D8}"/>
                </a:ext>
              </a:extLst>
            </p:cNvPr>
            <p:cNvSpPr/>
            <p:nvPr/>
          </p:nvSpPr>
          <p:spPr>
            <a:xfrm>
              <a:off x="5403534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" name="Google Shape;1958;p78">
              <a:extLst>
                <a:ext uri="{FF2B5EF4-FFF2-40B4-BE49-F238E27FC236}">
                  <a16:creationId xmlns:a16="http://schemas.microsoft.com/office/drawing/2014/main" id="{7BD75924-043F-CDA4-1B29-3C16D8E2313C}"/>
                </a:ext>
              </a:extLst>
            </p:cNvPr>
            <p:cNvSpPr/>
            <p:nvPr/>
          </p:nvSpPr>
          <p:spPr>
            <a:xfrm>
              <a:off x="5403534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" name="Google Shape;1959;p78">
              <a:extLst>
                <a:ext uri="{FF2B5EF4-FFF2-40B4-BE49-F238E27FC236}">
                  <a16:creationId xmlns:a16="http://schemas.microsoft.com/office/drawing/2014/main" id="{EA1902DA-3885-0C18-9B0F-CBE577E330E0}"/>
                </a:ext>
              </a:extLst>
            </p:cNvPr>
            <p:cNvSpPr/>
            <p:nvPr/>
          </p:nvSpPr>
          <p:spPr>
            <a:xfrm>
              <a:off x="5403534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" name="Google Shape;1960;p78">
              <a:extLst>
                <a:ext uri="{FF2B5EF4-FFF2-40B4-BE49-F238E27FC236}">
                  <a16:creationId xmlns:a16="http://schemas.microsoft.com/office/drawing/2014/main" id="{B6F134FC-6730-0CDC-48C5-9AADEAD4EC01}"/>
                </a:ext>
              </a:extLst>
            </p:cNvPr>
            <p:cNvSpPr/>
            <p:nvPr/>
          </p:nvSpPr>
          <p:spPr>
            <a:xfrm>
              <a:off x="550482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" name="Google Shape;1961;p78">
              <a:extLst>
                <a:ext uri="{FF2B5EF4-FFF2-40B4-BE49-F238E27FC236}">
                  <a16:creationId xmlns:a16="http://schemas.microsoft.com/office/drawing/2014/main" id="{E456C261-6F84-4ADB-1153-2E2BA1EE13AF}"/>
                </a:ext>
              </a:extLst>
            </p:cNvPr>
            <p:cNvSpPr/>
            <p:nvPr/>
          </p:nvSpPr>
          <p:spPr>
            <a:xfrm>
              <a:off x="550482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" name="Google Shape;1962;p78">
              <a:extLst>
                <a:ext uri="{FF2B5EF4-FFF2-40B4-BE49-F238E27FC236}">
                  <a16:creationId xmlns:a16="http://schemas.microsoft.com/office/drawing/2014/main" id="{B602A200-A3EE-8B6A-C9A5-5DC5E3B9F745}"/>
                </a:ext>
              </a:extLst>
            </p:cNvPr>
            <p:cNvSpPr/>
            <p:nvPr/>
          </p:nvSpPr>
          <p:spPr>
            <a:xfrm>
              <a:off x="550482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" name="Google Shape;1963;p78">
              <a:extLst>
                <a:ext uri="{FF2B5EF4-FFF2-40B4-BE49-F238E27FC236}">
                  <a16:creationId xmlns:a16="http://schemas.microsoft.com/office/drawing/2014/main" id="{870B23EE-6B28-3A51-8D44-9839EB82872B}"/>
                </a:ext>
              </a:extLst>
            </p:cNvPr>
            <p:cNvSpPr/>
            <p:nvPr/>
          </p:nvSpPr>
          <p:spPr>
            <a:xfrm>
              <a:off x="550482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" name="Google Shape;1964;p78">
              <a:extLst>
                <a:ext uri="{FF2B5EF4-FFF2-40B4-BE49-F238E27FC236}">
                  <a16:creationId xmlns:a16="http://schemas.microsoft.com/office/drawing/2014/main" id="{25E2B3B5-D234-1258-CE2A-41836E052F0F}"/>
                </a:ext>
              </a:extLst>
            </p:cNvPr>
            <p:cNvSpPr/>
            <p:nvPr/>
          </p:nvSpPr>
          <p:spPr>
            <a:xfrm>
              <a:off x="550482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" name="Google Shape;1965;p78">
              <a:extLst>
                <a:ext uri="{FF2B5EF4-FFF2-40B4-BE49-F238E27FC236}">
                  <a16:creationId xmlns:a16="http://schemas.microsoft.com/office/drawing/2014/main" id="{DE81D393-200C-CEE3-77C5-B0B575470493}"/>
                </a:ext>
              </a:extLst>
            </p:cNvPr>
            <p:cNvSpPr/>
            <p:nvPr/>
          </p:nvSpPr>
          <p:spPr>
            <a:xfrm>
              <a:off x="550482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" name="Google Shape;1966;p78">
              <a:extLst>
                <a:ext uri="{FF2B5EF4-FFF2-40B4-BE49-F238E27FC236}">
                  <a16:creationId xmlns:a16="http://schemas.microsoft.com/office/drawing/2014/main" id="{FB1D58B7-8EF0-7566-20C0-BBA1BFE3FE99}"/>
                </a:ext>
              </a:extLst>
            </p:cNvPr>
            <p:cNvSpPr/>
            <p:nvPr/>
          </p:nvSpPr>
          <p:spPr>
            <a:xfrm>
              <a:off x="550482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" name="Google Shape;1967;p78">
              <a:extLst>
                <a:ext uri="{FF2B5EF4-FFF2-40B4-BE49-F238E27FC236}">
                  <a16:creationId xmlns:a16="http://schemas.microsoft.com/office/drawing/2014/main" id="{84D10A5E-3A5A-EA73-47AA-C4088CDD8506}"/>
                </a:ext>
              </a:extLst>
            </p:cNvPr>
            <p:cNvSpPr/>
            <p:nvPr/>
          </p:nvSpPr>
          <p:spPr>
            <a:xfrm>
              <a:off x="550482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" name="Google Shape;1968;p78">
              <a:extLst>
                <a:ext uri="{FF2B5EF4-FFF2-40B4-BE49-F238E27FC236}">
                  <a16:creationId xmlns:a16="http://schemas.microsoft.com/office/drawing/2014/main" id="{03D60B99-5677-9CEF-F60C-14FD0B3DCFEC}"/>
                </a:ext>
              </a:extLst>
            </p:cNvPr>
            <p:cNvSpPr/>
            <p:nvPr/>
          </p:nvSpPr>
          <p:spPr>
            <a:xfrm>
              <a:off x="5606078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" name="Google Shape;1969;p78">
              <a:extLst>
                <a:ext uri="{FF2B5EF4-FFF2-40B4-BE49-F238E27FC236}">
                  <a16:creationId xmlns:a16="http://schemas.microsoft.com/office/drawing/2014/main" id="{BF63AA7F-B45D-D7F5-90CC-1EA1517D5891}"/>
                </a:ext>
              </a:extLst>
            </p:cNvPr>
            <p:cNvSpPr/>
            <p:nvPr/>
          </p:nvSpPr>
          <p:spPr>
            <a:xfrm>
              <a:off x="5707367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" name="Google Shape;1970;p78">
              <a:extLst>
                <a:ext uri="{FF2B5EF4-FFF2-40B4-BE49-F238E27FC236}">
                  <a16:creationId xmlns:a16="http://schemas.microsoft.com/office/drawing/2014/main" id="{29B9B6D4-1C35-52D3-F3B2-207B86A55C5F}"/>
                </a:ext>
              </a:extLst>
            </p:cNvPr>
            <p:cNvSpPr/>
            <p:nvPr/>
          </p:nvSpPr>
          <p:spPr>
            <a:xfrm>
              <a:off x="5707367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" name="Google Shape;1971;p78">
              <a:extLst>
                <a:ext uri="{FF2B5EF4-FFF2-40B4-BE49-F238E27FC236}">
                  <a16:creationId xmlns:a16="http://schemas.microsoft.com/office/drawing/2014/main" id="{8A9B8E29-6786-53D4-44A2-867C935ECA52}"/>
                </a:ext>
              </a:extLst>
            </p:cNvPr>
            <p:cNvSpPr/>
            <p:nvPr/>
          </p:nvSpPr>
          <p:spPr>
            <a:xfrm>
              <a:off x="5707367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" name="Google Shape;1972;p78">
              <a:extLst>
                <a:ext uri="{FF2B5EF4-FFF2-40B4-BE49-F238E27FC236}">
                  <a16:creationId xmlns:a16="http://schemas.microsoft.com/office/drawing/2014/main" id="{72AB2017-F494-6036-CABC-4478D0D34660}"/>
                </a:ext>
              </a:extLst>
            </p:cNvPr>
            <p:cNvSpPr/>
            <p:nvPr/>
          </p:nvSpPr>
          <p:spPr>
            <a:xfrm>
              <a:off x="5707367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" name="Google Shape;1973;p78">
              <a:extLst>
                <a:ext uri="{FF2B5EF4-FFF2-40B4-BE49-F238E27FC236}">
                  <a16:creationId xmlns:a16="http://schemas.microsoft.com/office/drawing/2014/main" id="{9D38B506-DBF4-F9E9-093C-A95A7305DF00}"/>
                </a:ext>
              </a:extLst>
            </p:cNvPr>
            <p:cNvSpPr/>
            <p:nvPr/>
          </p:nvSpPr>
          <p:spPr>
            <a:xfrm>
              <a:off x="5707367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" name="Google Shape;1974;p78">
              <a:extLst>
                <a:ext uri="{FF2B5EF4-FFF2-40B4-BE49-F238E27FC236}">
                  <a16:creationId xmlns:a16="http://schemas.microsoft.com/office/drawing/2014/main" id="{555A896D-0BDC-0B09-BB50-694F1EEE34A9}"/>
                </a:ext>
              </a:extLst>
            </p:cNvPr>
            <p:cNvSpPr/>
            <p:nvPr/>
          </p:nvSpPr>
          <p:spPr>
            <a:xfrm>
              <a:off x="5707367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" name="Google Shape;1975;p78">
              <a:extLst>
                <a:ext uri="{FF2B5EF4-FFF2-40B4-BE49-F238E27FC236}">
                  <a16:creationId xmlns:a16="http://schemas.microsoft.com/office/drawing/2014/main" id="{BD117CFC-40C9-A231-6DC3-3B26E5B39168}"/>
                </a:ext>
              </a:extLst>
            </p:cNvPr>
            <p:cNvSpPr/>
            <p:nvPr/>
          </p:nvSpPr>
          <p:spPr>
            <a:xfrm>
              <a:off x="5707367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" name="Google Shape;1976;p78">
              <a:extLst>
                <a:ext uri="{FF2B5EF4-FFF2-40B4-BE49-F238E27FC236}">
                  <a16:creationId xmlns:a16="http://schemas.microsoft.com/office/drawing/2014/main" id="{0CB44A2B-424B-35D8-B456-9AEBB09393E2}"/>
                </a:ext>
              </a:extLst>
            </p:cNvPr>
            <p:cNvSpPr/>
            <p:nvPr/>
          </p:nvSpPr>
          <p:spPr>
            <a:xfrm>
              <a:off x="5808622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" name="Google Shape;1977;p78">
              <a:extLst>
                <a:ext uri="{FF2B5EF4-FFF2-40B4-BE49-F238E27FC236}">
                  <a16:creationId xmlns:a16="http://schemas.microsoft.com/office/drawing/2014/main" id="{B7A78B08-7A41-17CF-4F77-65CD044B8A3D}"/>
                </a:ext>
              </a:extLst>
            </p:cNvPr>
            <p:cNvSpPr/>
            <p:nvPr/>
          </p:nvSpPr>
          <p:spPr>
            <a:xfrm>
              <a:off x="5808622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" name="Google Shape;1978;p78">
              <a:extLst>
                <a:ext uri="{FF2B5EF4-FFF2-40B4-BE49-F238E27FC236}">
                  <a16:creationId xmlns:a16="http://schemas.microsoft.com/office/drawing/2014/main" id="{C17D8C01-8054-C57B-BDEB-D469A7D575CD}"/>
                </a:ext>
              </a:extLst>
            </p:cNvPr>
            <p:cNvSpPr/>
            <p:nvPr/>
          </p:nvSpPr>
          <p:spPr>
            <a:xfrm>
              <a:off x="5808622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" name="Google Shape;1979;p78">
              <a:extLst>
                <a:ext uri="{FF2B5EF4-FFF2-40B4-BE49-F238E27FC236}">
                  <a16:creationId xmlns:a16="http://schemas.microsoft.com/office/drawing/2014/main" id="{E01AD081-41C0-65B3-0C89-5D5E8A0CE404}"/>
                </a:ext>
              </a:extLst>
            </p:cNvPr>
            <p:cNvSpPr/>
            <p:nvPr/>
          </p:nvSpPr>
          <p:spPr>
            <a:xfrm>
              <a:off x="580862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" name="Google Shape;1980;p78">
              <a:extLst>
                <a:ext uri="{FF2B5EF4-FFF2-40B4-BE49-F238E27FC236}">
                  <a16:creationId xmlns:a16="http://schemas.microsoft.com/office/drawing/2014/main" id="{2BB9B80F-A7CE-8770-2D6F-05E43EC1B6C6}"/>
                </a:ext>
              </a:extLst>
            </p:cNvPr>
            <p:cNvSpPr/>
            <p:nvPr/>
          </p:nvSpPr>
          <p:spPr>
            <a:xfrm>
              <a:off x="5808622" y="3789977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" name="Google Shape;1981;p78">
              <a:extLst>
                <a:ext uri="{FF2B5EF4-FFF2-40B4-BE49-F238E27FC236}">
                  <a16:creationId xmlns:a16="http://schemas.microsoft.com/office/drawing/2014/main" id="{FD506942-E363-8658-4411-5E69DAD04C26}"/>
                </a:ext>
              </a:extLst>
            </p:cNvPr>
            <p:cNvSpPr/>
            <p:nvPr/>
          </p:nvSpPr>
          <p:spPr>
            <a:xfrm>
              <a:off x="5808622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" name="Google Shape;1982;p78">
              <a:extLst>
                <a:ext uri="{FF2B5EF4-FFF2-40B4-BE49-F238E27FC236}">
                  <a16:creationId xmlns:a16="http://schemas.microsoft.com/office/drawing/2014/main" id="{EAAEF7C1-AFD8-502F-58C8-44C8656B7FAF}"/>
                </a:ext>
              </a:extLst>
            </p:cNvPr>
            <p:cNvSpPr/>
            <p:nvPr/>
          </p:nvSpPr>
          <p:spPr>
            <a:xfrm>
              <a:off x="5808622" y="399252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" name="Google Shape;1983;p78">
              <a:extLst>
                <a:ext uri="{FF2B5EF4-FFF2-40B4-BE49-F238E27FC236}">
                  <a16:creationId xmlns:a16="http://schemas.microsoft.com/office/drawing/2014/main" id="{51D73248-F522-08C9-EE2F-6585CD636E6F}"/>
                </a:ext>
              </a:extLst>
            </p:cNvPr>
            <p:cNvSpPr/>
            <p:nvPr/>
          </p:nvSpPr>
          <p:spPr>
            <a:xfrm>
              <a:off x="5808622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" name="Google Shape;1984;p78">
              <a:extLst>
                <a:ext uri="{FF2B5EF4-FFF2-40B4-BE49-F238E27FC236}">
                  <a16:creationId xmlns:a16="http://schemas.microsoft.com/office/drawing/2014/main" id="{870BCBD4-E456-04E0-635D-4D3740EF4018}"/>
                </a:ext>
              </a:extLst>
            </p:cNvPr>
            <p:cNvSpPr/>
            <p:nvPr/>
          </p:nvSpPr>
          <p:spPr>
            <a:xfrm>
              <a:off x="590991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" name="Google Shape;1985;p78">
              <a:extLst>
                <a:ext uri="{FF2B5EF4-FFF2-40B4-BE49-F238E27FC236}">
                  <a16:creationId xmlns:a16="http://schemas.microsoft.com/office/drawing/2014/main" id="{CE923B44-DC47-9EF8-75E0-9581CA8C28AA}"/>
                </a:ext>
              </a:extLst>
            </p:cNvPr>
            <p:cNvSpPr/>
            <p:nvPr/>
          </p:nvSpPr>
          <p:spPr>
            <a:xfrm>
              <a:off x="5909910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" name="Google Shape;1986;p78">
              <a:extLst>
                <a:ext uri="{FF2B5EF4-FFF2-40B4-BE49-F238E27FC236}">
                  <a16:creationId xmlns:a16="http://schemas.microsoft.com/office/drawing/2014/main" id="{C7A87412-82CA-5E7B-1D19-317B050EECE8}"/>
                </a:ext>
              </a:extLst>
            </p:cNvPr>
            <p:cNvSpPr/>
            <p:nvPr/>
          </p:nvSpPr>
          <p:spPr>
            <a:xfrm>
              <a:off x="5909910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" name="Google Shape;1987;p78">
              <a:extLst>
                <a:ext uri="{FF2B5EF4-FFF2-40B4-BE49-F238E27FC236}">
                  <a16:creationId xmlns:a16="http://schemas.microsoft.com/office/drawing/2014/main" id="{96987023-2A7D-679D-B547-59FB81F04FB8}"/>
                </a:ext>
              </a:extLst>
            </p:cNvPr>
            <p:cNvSpPr/>
            <p:nvPr/>
          </p:nvSpPr>
          <p:spPr>
            <a:xfrm>
              <a:off x="5909910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" name="Google Shape;1988;p78">
              <a:extLst>
                <a:ext uri="{FF2B5EF4-FFF2-40B4-BE49-F238E27FC236}">
                  <a16:creationId xmlns:a16="http://schemas.microsoft.com/office/drawing/2014/main" id="{A9179038-3619-532E-F6C5-BBE6779AFEA9}"/>
                </a:ext>
              </a:extLst>
            </p:cNvPr>
            <p:cNvSpPr/>
            <p:nvPr/>
          </p:nvSpPr>
          <p:spPr>
            <a:xfrm>
              <a:off x="5909910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" name="Google Shape;1989;p78">
              <a:extLst>
                <a:ext uri="{FF2B5EF4-FFF2-40B4-BE49-F238E27FC236}">
                  <a16:creationId xmlns:a16="http://schemas.microsoft.com/office/drawing/2014/main" id="{0DF1B329-8B86-565F-366F-72C02DFE0E9B}"/>
                </a:ext>
              </a:extLst>
            </p:cNvPr>
            <p:cNvSpPr/>
            <p:nvPr/>
          </p:nvSpPr>
          <p:spPr>
            <a:xfrm>
              <a:off x="5909910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" name="Google Shape;1990;p78">
              <a:extLst>
                <a:ext uri="{FF2B5EF4-FFF2-40B4-BE49-F238E27FC236}">
                  <a16:creationId xmlns:a16="http://schemas.microsoft.com/office/drawing/2014/main" id="{CD7E4D15-AD5E-D703-ABE9-7402AFF20AC2}"/>
                </a:ext>
              </a:extLst>
            </p:cNvPr>
            <p:cNvSpPr/>
            <p:nvPr/>
          </p:nvSpPr>
          <p:spPr>
            <a:xfrm>
              <a:off x="5909910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" name="Google Shape;1991;p78">
              <a:extLst>
                <a:ext uri="{FF2B5EF4-FFF2-40B4-BE49-F238E27FC236}">
                  <a16:creationId xmlns:a16="http://schemas.microsoft.com/office/drawing/2014/main" id="{669BB179-BC4B-6C32-D48C-EEB4A381353E}"/>
                </a:ext>
              </a:extLst>
            </p:cNvPr>
            <p:cNvSpPr/>
            <p:nvPr/>
          </p:nvSpPr>
          <p:spPr>
            <a:xfrm>
              <a:off x="5909910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" name="Google Shape;1992;p78">
              <a:extLst>
                <a:ext uri="{FF2B5EF4-FFF2-40B4-BE49-F238E27FC236}">
                  <a16:creationId xmlns:a16="http://schemas.microsoft.com/office/drawing/2014/main" id="{AD8A7869-2975-2752-1D0C-C13BBDCBBD40}"/>
                </a:ext>
              </a:extLst>
            </p:cNvPr>
            <p:cNvSpPr/>
            <p:nvPr/>
          </p:nvSpPr>
          <p:spPr>
            <a:xfrm>
              <a:off x="5909910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" name="Google Shape;1993;p78">
              <a:extLst>
                <a:ext uri="{FF2B5EF4-FFF2-40B4-BE49-F238E27FC236}">
                  <a16:creationId xmlns:a16="http://schemas.microsoft.com/office/drawing/2014/main" id="{32C6A2F6-4086-61DF-4132-BD1399403614}"/>
                </a:ext>
              </a:extLst>
            </p:cNvPr>
            <p:cNvSpPr/>
            <p:nvPr/>
          </p:nvSpPr>
          <p:spPr>
            <a:xfrm>
              <a:off x="5909910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" name="Google Shape;1994;p78">
              <a:extLst>
                <a:ext uri="{FF2B5EF4-FFF2-40B4-BE49-F238E27FC236}">
                  <a16:creationId xmlns:a16="http://schemas.microsoft.com/office/drawing/2014/main" id="{4CF59F95-DAC4-9C92-A17D-B9F42FD993FB}"/>
                </a:ext>
              </a:extLst>
            </p:cNvPr>
            <p:cNvSpPr/>
            <p:nvPr/>
          </p:nvSpPr>
          <p:spPr>
            <a:xfrm>
              <a:off x="6011165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" name="Google Shape;1995;p78">
              <a:extLst>
                <a:ext uri="{FF2B5EF4-FFF2-40B4-BE49-F238E27FC236}">
                  <a16:creationId xmlns:a16="http://schemas.microsoft.com/office/drawing/2014/main" id="{FD90C4FE-BFB6-A292-2EB6-A43F631BDCBF}"/>
                </a:ext>
              </a:extLst>
            </p:cNvPr>
            <p:cNvSpPr/>
            <p:nvPr/>
          </p:nvSpPr>
          <p:spPr>
            <a:xfrm>
              <a:off x="6011165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" name="Google Shape;1996;p78">
              <a:extLst>
                <a:ext uri="{FF2B5EF4-FFF2-40B4-BE49-F238E27FC236}">
                  <a16:creationId xmlns:a16="http://schemas.microsoft.com/office/drawing/2014/main" id="{D3CC2DB3-84B2-6C69-C21B-6A412EA65AAE}"/>
                </a:ext>
              </a:extLst>
            </p:cNvPr>
            <p:cNvSpPr/>
            <p:nvPr/>
          </p:nvSpPr>
          <p:spPr>
            <a:xfrm>
              <a:off x="6011165" y="4903684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" name="Google Shape;1997;p78">
              <a:extLst>
                <a:ext uri="{FF2B5EF4-FFF2-40B4-BE49-F238E27FC236}">
                  <a16:creationId xmlns:a16="http://schemas.microsoft.com/office/drawing/2014/main" id="{12139B40-B6E2-6FA9-58DE-F4B213919217}"/>
                </a:ext>
              </a:extLst>
            </p:cNvPr>
            <p:cNvSpPr/>
            <p:nvPr/>
          </p:nvSpPr>
          <p:spPr>
            <a:xfrm>
              <a:off x="601116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" name="Google Shape;1998;p78">
              <a:extLst>
                <a:ext uri="{FF2B5EF4-FFF2-40B4-BE49-F238E27FC236}">
                  <a16:creationId xmlns:a16="http://schemas.microsoft.com/office/drawing/2014/main" id="{637DF930-0CB3-ED2A-C829-2B780A780873}"/>
                </a:ext>
              </a:extLst>
            </p:cNvPr>
            <p:cNvSpPr/>
            <p:nvPr/>
          </p:nvSpPr>
          <p:spPr>
            <a:xfrm>
              <a:off x="601116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" name="Google Shape;1999;p78">
              <a:extLst>
                <a:ext uri="{FF2B5EF4-FFF2-40B4-BE49-F238E27FC236}">
                  <a16:creationId xmlns:a16="http://schemas.microsoft.com/office/drawing/2014/main" id="{74FB06D2-0D2B-C0EE-8DAE-935F033ED1C3}"/>
                </a:ext>
              </a:extLst>
            </p:cNvPr>
            <p:cNvSpPr/>
            <p:nvPr/>
          </p:nvSpPr>
          <p:spPr>
            <a:xfrm>
              <a:off x="601116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" name="Google Shape;2000;p78">
              <a:extLst>
                <a:ext uri="{FF2B5EF4-FFF2-40B4-BE49-F238E27FC236}">
                  <a16:creationId xmlns:a16="http://schemas.microsoft.com/office/drawing/2014/main" id="{59DF5F7B-CBA9-D66C-B6C0-BC1A00F5BEA4}"/>
                </a:ext>
              </a:extLst>
            </p:cNvPr>
            <p:cNvSpPr/>
            <p:nvPr/>
          </p:nvSpPr>
          <p:spPr>
            <a:xfrm>
              <a:off x="6011165" y="4498597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" name="Google Shape;2001;p78">
              <a:extLst>
                <a:ext uri="{FF2B5EF4-FFF2-40B4-BE49-F238E27FC236}">
                  <a16:creationId xmlns:a16="http://schemas.microsoft.com/office/drawing/2014/main" id="{83409F31-6133-99BF-AC2F-BE1099CF39AF}"/>
                </a:ext>
              </a:extLst>
            </p:cNvPr>
            <p:cNvSpPr/>
            <p:nvPr/>
          </p:nvSpPr>
          <p:spPr>
            <a:xfrm>
              <a:off x="601116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" name="Google Shape;2002;p78">
              <a:extLst>
                <a:ext uri="{FF2B5EF4-FFF2-40B4-BE49-F238E27FC236}">
                  <a16:creationId xmlns:a16="http://schemas.microsoft.com/office/drawing/2014/main" id="{8270A690-0A49-8090-0C9D-D2DE986FB42C}"/>
                </a:ext>
              </a:extLst>
            </p:cNvPr>
            <p:cNvSpPr/>
            <p:nvPr/>
          </p:nvSpPr>
          <p:spPr>
            <a:xfrm>
              <a:off x="6011165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" name="Google Shape;2003;p78">
              <a:extLst>
                <a:ext uri="{FF2B5EF4-FFF2-40B4-BE49-F238E27FC236}">
                  <a16:creationId xmlns:a16="http://schemas.microsoft.com/office/drawing/2014/main" id="{BEE33503-DE37-2E67-74B9-3F197124313B}"/>
                </a:ext>
              </a:extLst>
            </p:cNvPr>
            <p:cNvSpPr/>
            <p:nvPr/>
          </p:nvSpPr>
          <p:spPr>
            <a:xfrm>
              <a:off x="6010999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" name="Google Shape;2004;p78">
              <a:extLst>
                <a:ext uri="{FF2B5EF4-FFF2-40B4-BE49-F238E27FC236}">
                  <a16:creationId xmlns:a16="http://schemas.microsoft.com/office/drawing/2014/main" id="{B9C0494A-5B04-4BB0-55AC-48C1D67A550A}"/>
                </a:ext>
              </a:extLst>
            </p:cNvPr>
            <p:cNvSpPr/>
            <p:nvPr/>
          </p:nvSpPr>
          <p:spPr>
            <a:xfrm>
              <a:off x="6011165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" name="Google Shape;2005;p78">
              <a:extLst>
                <a:ext uri="{FF2B5EF4-FFF2-40B4-BE49-F238E27FC236}">
                  <a16:creationId xmlns:a16="http://schemas.microsoft.com/office/drawing/2014/main" id="{527B56A1-012D-DEA3-5F0B-9176EA9431A0}"/>
                </a:ext>
              </a:extLst>
            </p:cNvPr>
            <p:cNvSpPr/>
            <p:nvPr/>
          </p:nvSpPr>
          <p:spPr>
            <a:xfrm>
              <a:off x="601116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" name="Google Shape;2006;p78">
              <a:extLst>
                <a:ext uri="{FF2B5EF4-FFF2-40B4-BE49-F238E27FC236}">
                  <a16:creationId xmlns:a16="http://schemas.microsoft.com/office/drawing/2014/main" id="{618E8F58-162C-F564-13DE-26EED9743E83}"/>
                </a:ext>
              </a:extLst>
            </p:cNvPr>
            <p:cNvSpPr/>
            <p:nvPr/>
          </p:nvSpPr>
          <p:spPr>
            <a:xfrm>
              <a:off x="601116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" name="Google Shape;2007;p78">
              <a:extLst>
                <a:ext uri="{FF2B5EF4-FFF2-40B4-BE49-F238E27FC236}">
                  <a16:creationId xmlns:a16="http://schemas.microsoft.com/office/drawing/2014/main" id="{E0E055BF-C5E9-301E-11AD-FE45DAAC6095}"/>
                </a:ext>
              </a:extLst>
            </p:cNvPr>
            <p:cNvSpPr/>
            <p:nvPr/>
          </p:nvSpPr>
          <p:spPr>
            <a:xfrm>
              <a:off x="601116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" name="Google Shape;2008;p78">
              <a:extLst>
                <a:ext uri="{FF2B5EF4-FFF2-40B4-BE49-F238E27FC236}">
                  <a16:creationId xmlns:a16="http://schemas.microsoft.com/office/drawing/2014/main" id="{ED83ED3C-B4DE-9130-7159-200CB7BD9065}"/>
                </a:ext>
              </a:extLst>
            </p:cNvPr>
            <p:cNvSpPr/>
            <p:nvPr/>
          </p:nvSpPr>
          <p:spPr>
            <a:xfrm>
              <a:off x="601116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" name="Google Shape;2009;p78">
              <a:extLst>
                <a:ext uri="{FF2B5EF4-FFF2-40B4-BE49-F238E27FC236}">
                  <a16:creationId xmlns:a16="http://schemas.microsoft.com/office/drawing/2014/main" id="{9111B192-FE09-AED1-6946-B3103F139D87}"/>
                </a:ext>
              </a:extLst>
            </p:cNvPr>
            <p:cNvSpPr/>
            <p:nvPr/>
          </p:nvSpPr>
          <p:spPr>
            <a:xfrm>
              <a:off x="601116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" name="Google Shape;2010;p78">
              <a:extLst>
                <a:ext uri="{FF2B5EF4-FFF2-40B4-BE49-F238E27FC236}">
                  <a16:creationId xmlns:a16="http://schemas.microsoft.com/office/drawing/2014/main" id="{3FEA2189-236A-9E3F-8B50-48A772646645}"/>
                </a:ext>
              </a:extLst>
            </p:cNvPr>
            <p:cNvSpPr/>
            <p:nvPr/>
          </p:nvSpPr>
          <p:spPr>
            <a:xfrm>
              <a:off x="5909910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" name="Google Shape;2011;p78">
              <a:extLst>
                <a:ext uri="{FF2B5EF4-FFF2-40B4-BE49-F238E27FC236}">
                  <a16:creationId xmlns:a16="http://schemas.microsoft.com/office/drawing/2014/main" id="{A1A3FCF2-8412-637B-D722-C7D5EE9305DA}"/>
                </a:ext>
              </a:extLst>
            </p:cNvPr>
            <p:cNvSpPr/>
            <p:nvPr/>
          </p:nvSpPr>
          <p:spPr>
            <a:xfrm>
              <a:off x="5808622" y="3587699"/>
              <a:ext cx="82685" cy="70726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" name="Google Shape;2012;p78">
              <a:extLst>
                <a:ext uri="{FF2B5EF4-FFF2-40B4-BE49-F238E27FC236}">
                  <a16:creationId xmlns:a16="http://schemas.microsoft.com/office/drawing/2014/main" id="{D7E0297B-8977-A2FF-D9C4-8139CE5770DB}"/>
                </a:ext>
              </a:extLst>
            </p:cNvPr>
            <p:cNvSpPr/>
            <p:nvPr/>
          </p:nvSpPr>
          <p:spPr>
            <a:xfrm>
              <a:off x="5707367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" name="Google Shape;2013;p78">
              <a:extLst>
                <a:ext uri="{FF2B5EF4-FFF2-40B4-BE49-F238E27FC236}">
                  <a16:creationId xmlns:a16="http://schemas.microsoft.com/office/drawing/2014/main" id="{1035E85E-88A5-3CCF-1B8E-8920687624AD}"/>
                </a:ext>
              </a:extLst>
            </p:cNvPr>
            <p:cNvSpPr/>
            <p:nvPr/>
          </p:nvSpPr>
          <p:spPr>
            <a:xfrm>
              <a:off x="6820842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" name="Google Shape;2014;p78">
              <a:extLst>
                <a:ext uri="{FF2B5EF4-FFF2-40B4-BE49-F238E27FC236}">
                  <a16:creationId xmlns:a16="http://schemas.microsoft.com/office/drawing/2014/main" id="{4C8BD5C0-C10B-6BE2-6560-5036759638DD}"/>
                </a:ext>
              </a:extLst>
            </p:cNvPr>
            <p:cNvSpPr/>
            <p:nvPr/>
          </p:nvSpPr>
          <p:spPr>
            <a:xfrm>
              <a:off x="6820842" y="399252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" name="Google Shape;2015;p78">
              <a:extLst>
                <a:ext uri="{FF2B5EF4-FFF2-40B4-BE49-F238E27FC236}">
                  <a16:creationId xmlns:a16="http://schemas.microsoft.com/office/drawing/2014/main" id="{2FD431F4-2837-FF89-C6BC-63BBC680A0F8}"/>
                </a:ext>
              </a:extLst>
            </p:cNvPr>
            <p:cNvSpPr/>
            <p:nvPr/>
          </p:nvSpPr>
          <p:spPr>
            <a:xfrm>
              <a:off x="6820842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" name="Google Shape;2016;p78">
              <a:extLst>
                <a:ext uri="{FF2B5EF4-FFF2-40B4-BE49-F238E27FC236}">
                  <a16:creationId xmlns:a16="http://schemas.microsoft.com/office/drawing/2014/main" id="{2A1CBBD0-EB2E-CA08-FB5F-B1A9EA631A99}"/>
                </a:ext>
              </a:extLst>
            </p:cNvPr>
            <p:cNvSpPr/>
            <p:nvPr/>
          </p:nvSpPr>
          <p:spPr>
            <a:xfrm>
              <a:off x="671955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" name="Google Shape;2017;p78">
              <a:extLst>
                <a:ext uri="{FF2B5EF4-FFF2-40B4-BE49-F238E27FC236}">
                  <a16:creationId xmlns:a16="http://schemas.microsoft.com/office/drawing/2014/main" id="{F7D37ADB-F23A-6AD8-AE39-31C49598DDD3}"/>
                </a:ext>
              </a:extLst>
            </p:cNvPr>
            <p:cNvSpPr/>
            <p:nvPr/>
          </p:nvSpPr>
          <p:spPr>
            <a:xfrm>
              <a:off x="671955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" name="Google Shape;2018;p78">
              <a:extLst>
                <a:ext uri="{FF2B5EF4-FFF2-40B4-BE49-F238E27FC236}">
                  <a16:creationId xmlns:a16="http://schemas.microsoft.com/office/drawing/2014/main" id="{E706F847-5831-4E56-F367-025EA682280F}"/>
                </a:ext>
              </a:extLst>
            </p:cNvPr>
            <p:cNvSpPr/>
            <p:nvPr/>
          </p:nvSpPr>
          <p:spPr>
            <a:xfrm>
              <a:off x="671955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" name="Google Shape;2019;p78">
              <a:extLst>
                <a:ext uri="{FF2B5EF4-FFF2-40B4-BE49-F238E27FC236}">
                  <a16:creationId xmlns:a16="http://schemas.microsoft.com/office/drawing/2014/main" id="{F80DF87A-A3A9-CA9B-AC19-E6DBAF873DCC}"/>
                </a:ext>
              </a:extLst>
            </p:cNvPr>
            <p:cNvSpPr/>
            <p:nvPr/>
          </p:nvSpPr>
          <p:spPr>
            <a:xfrm>
              <a:off x="671955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" name="Google Shape;2020;p78">
              <a:extLst>
                <a:ext uri="{FF2B5EF4-FFF2-40B4-BE49-F238E27FC236}">
                  <a16:creationId xmlns:a16="http://schemas.microsoft.com/office/drawing/2014/main" id="{B321BEFF-3AB7-6AF2-8230-3E2B729BAFB4}"/>
                </a:ext>
              </a:extLst>
            </p:cNvPr>
            <p:cNvSpPr/>
            <p:nvPr/>
          </p:nvSpPr>
          <p:spPr>
            <a:xfrm>
              <a:off x="671955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" name="Google Shape;2021;p78">
              <a:extLst>
                <a:ext uri="{FF2B5EF4-FFF2-40B4-BE49-F238E27FC236}">
                  <a16:creationId xmlns:a16="http://schemas.microsoft.com/office/drawing/2014/main" id="{747A06CB-055D-43C2-D7FB-B9F5329926FB}"/>
                </a:ext>
              </a:extLst>
            </p:cNvPr>
            <p:cNvSpPr/>
            <p:nvPr/>
          </p:nvSpPr>
          <p:spPr>
            <a:xfrm>
              <a:off x="6618265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" name="Google Shape;2022;p78">
              <a:extLst>
                <a:ext uri="{FF2B5EF4-FFF2-40B4-BE49-F238E27FC236}">
                  <a16:creationId xmlns:a16="http://schemas.microsoft.com/office/drawing/2014/main" id="{F9FD88A2-8326-8C82-88C8-EBD1DDBF6F50}"/>
                </a:ext>
              </a:extLst>
            </p:cNvPr>
            <p:cNvSpPr/>
            <p:nvPr/>
          </p:nvSpPr>
          <p:spPr>
            <a:xfrm>
              <a:off x="6618265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" name="Google Shape;2023;p78">
              <a:extLst>
                <a:ext uri="{FF2B5EF4-FFF2-40B4-BE49-F238E27FC236}">
                  <a16:creationId xmlns:a16="http://schemas.microsoft.com/office/drawing/2014/main" id="{83BFEDDB-9EF5-67C2-3865-57E75AC50059}"/>
                </a:ext>
              </a:extLst>
            </p:cNvPr>
            <p:cNvSpPr/>
            <p:nvPr/>
          </p:nvSpPr>
          <p:spPr>
            <a:xfrm>
              <a:off x="6618265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" name="Google Shape;2024;p78">
              <a:extLst>
                <a:ext uri="{FF2B5EF4-FFF2-40B4-BE49-F238E27FC236}">
                  <a16:creationId xmlns:a16="http://schemas.microsoft.com/office/drawing/2014/main" id="{400EF0AA-B555-9637-F0E1-8B8CA7AC46C5}"/>
                </a:ext>
              </a:extLst>
            </p:cNvPr>
            <p:cNvSpPr/>
            <p:nvPr/>
          </p:nvSpPr>
          <p:spPr>
            <a:xfrm>
              <a:off x="6618265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" name="Google Shape;2025;p78">
              <a:extLst>
                <a:ext uri="{FF2B5EF4-FFF2-40B4-BE49-F238E27FC236}">
                  <a16:creationId xmlns:a16="http://schemas.microsoft.com/office/drawing/2014/main" id="{A3C02ABC-FCBB-3CAC-B4D4-0E674ABC59D3}"/>
                </a:ext>
              </a:extLst>
            </p:cNvPr>
            <p:cNvSpPr/>
            <p:nvPr/>
          </p:nvSpPr>
          <p:spPr>
            <a:xfrm>
              <a:off x="6618265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" name="Google Shape;2026;p78">
              <a:extLst>
                <a:ext uri="{FF2B5EF4-FFF2-40B4-BE49-F238E27FC236}">
                  <a16:creationId xmlns:a16="http://schemas.microsoft.com/office/drawing/2014/main" id="{571674FD-3E74-6F57-DBE7-9076CC51046E}"/>
                </a:ext>
              </a:extLst>
            </p:cNvPr>
            <p:cNvSpPr/>
            <p:nvPr/>
          </p:nvSpPr>
          <p:spPr>
            <a:xfrm>
              <a:off x="651727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" name="Google Shape;2027;p78">
              <a:extLst>
                <a:ext uri="{FF2B5EF4-FFF2-40B4-BE49-F238E27FC236}">
                  <a16:creationId xmlns:a16="http://schemas.microsoft.com/office/drawing/2014/main" id="{0B966953-7AA7-6EE1-8C1A-F374858C4091}"/>
                </a:ext>
              </a:extLst>
            </p:cNvPr>
            <p:cNvSpPr/>
            <p:nvPr/>
          </p:nvSpPr>
          <p:spPr>
            <a:xfrm>
              <a:off x="651727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" name="Google Shape;2028;p78">
              <a:extLst>
                <a:ext uri="{FF2B5EF4-FFF2-40B4-BE49-F238E27FC236}">
                  <a16:creationId xmlns:a16="http://schemas.microsoft.com/office/drawing/2014/main" id="{1B037FFB-1A85-B6F3-2010-C86847F52D47}"/>
                </a:ext>
              </a:extLst>
            </p:cNvPr>
            <p:cNvSpPr/>
            <p:nvPr/>
          </p:nvSpPr>
          <p:spPr>
            <a:xfrm>
              <a:off x="651727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" name="Google Shape;2029;p78">
              <a:extLst>
                <a:ext uri="{FF2B5EF4-FFF2-40B4-BE49-F238E27FC236}">
                  <a16:creationId xmlns:a16="http://schemas.microsoft.com/office/drawing/2014/main" id="{D0471B9B-658C-BC41-1A8B-69617511E077}"/>
                </a:ext>
              </a:extLst>
            </p:cNvPr>
            <p:cNvSpPr/>
            <p:nvPr/>
          </p:nvSpPr>
          <p:spPr>
            <a:xfrm>
              <a:off x="6517275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" name="Google Shape;2030;p78">
              <a:extLst>
                <a:ext uri="{FF2B5EF4-FFF2-40B4-BE49-F238E27FC236}">
                  <a16:creationId xmlns:a16="http://schemas.microsoft.com/office/drawing/2014/main" id="{F7017EC4-04E9-A2F4-265C-E83A10C4E804}"/>
                </a:ext>
              </a:extLst>
            </p:cNvPr>
            <p:cNvSpPr/>
            <p:nvPr/>
          </p:nvSpPr>
          <p:spPr>
            <a:xfrm>
              <a:off x="651727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" name="Google Shape;2031;p78">
              <a:extLst>
                <a:ext uri="{FF2B5EF4-FFF2-40B4-BE49-F238E27FC236}">
                  <a16:creationId xmlns:a16="http://schemas.microsoft.com/office/drawing/2014/main" id="{4BA77896-ADF8-CAA0-C252-36C91F6B510D}"/>
                </a:ext>
              </a:extLst>
            </p:cNvPr>
            <p:cNvSpPr/>
            <p:nvPr/>
          </p:nvSpPr>
          <p:spPr>
            <a:xfrm>
              <a:off x="6517275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" name="Google Shape;2032;p78">
              <a:extLst>
                <a:ext uri="{FF2B5EF4-FFF2-40B4-BE49-F238E27FC236}">
                  <a16:creationId xmlns:a16="http://schemas.microsoft.com/office/drawing/2014/main" id="{5722D049-914B-0235-E1A4-450FC27CBDD5}"/>
                </a:ext>
              </a:extLst>
            </p:cNvPr>
            <p:cNvSpPr/>
            <p:nvPr/>
          </p:nvSpPr>
          <p:spPr>
            <a:xfrm>
              <a:off x="651727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" name="Google Shape;2033;p78">
              <a:extLst>
                <a:ext uri="{FF2B5EF4-FFF2-40B4-BE49-F238E27FC236}">
                  <a16:creationId xmlns:a16="http://schemas.microsoft.com/office/drawing/2014/main" id="{9252AC5D-33AB-5FA1-DBD7-B7DFCC159AC8}"/>
                </a:ext>
              </a:extLst>
            </p:cNvPr>
            <p:cNvSpPr/>
            <p:nvPr/>
          </p:nvSpPr>
          <p:spPr>
            <a:xfrm>
              <a:off x="651727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" name="Google Shape;2034;p78">
              <a:extLst>
                <a:ext uri="{FF2B5EF4-FFF2-40B4-BE49-F238E27FC236}">
                  <a16:creationId xmlns:a16="http://schemas.microsoft.com/office/drawing/2014/main" id="{D884EEB6-EB80-2E62-A2CA-21209931694A}"/>
                </a:ext>
              </a:extLst>
            </p:cNvPr>
            <p:cNvSpPr/>
            <p:nvPr/>
          </p:nvSpPr>
          <p:spPr>
            <a:xfrm>
              <a:off x="6416020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" name="Google Shape;2035;p78">
              <a:extLst>
                <a:ext uri="{FF2B5EF4-FFF2-40B4-BE49-F238E27FC236}">
                  <a16:creationId xmlns:a16="http://schemas.microsoft.com/office/drawing/2014/main" id="{0C47CABF-9E75-48C3-A2EE-18895DB8EA08}"/>
                </a:ext>
              </a:extLst>
            </p:cNvPr>
            <p:cNvSpPr/>
            <p:nvPr/>
          </p:nvSpPr>
          <p:spPr>
            <a:xfrm>
              <a:off x="6416020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" name="Google Shape;2036;p78">
              <a:extLst>
                <a:ext uri="{FF2B5EF4-FFF2-40B4-BE49-F238E27FC236}">
                  <a16:creationId xmlns:a16="http://schemas.microsoft.com/office/drawing/2014/main" id="{49C834B7-C483-1127-A3D0-54A77D2EA8D9}"/>
                </a:ext>
              </a:extLst>
            </p:cNvPr>
            <p:cNvSpPr/>
            <p:nvPr/>
          </p:nvSpPr>
          <p:spPr>
            <a:xfrm>
              <a:off x="6416020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" name="Google Shape;2037;p78">
              <a:extLst>
                <a:ext uri="{FF2B5EF4-FFF2-40B4-BE49-F238E27FC236}">
                  <a16:creationId xmlns:a16="http://schemas.microsoft.com/office/drawing/2014/main" id="{636C1E1F-D372-2DF8-482B-D4623C001F51}"/>
                </a:ext>
              </a:extLst>
            </p:cNvPr>
            <p:cNvSpPr/>
            <p:nvPr/>
          </p:nvSpPr>
          <p:spPr>
            <a:xfrm>
              <a:off x="6416020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" name="Google Shape;2038;p78">
              <a:extLst>
                <a:ext uri="{FF2B5EF4-FFF2-40B4-BE49-F238E27FC236}">
                  <a16:creationId xmlns:a16="http://schemas.microsoft.com/office/drawing/2014/main" id="{5284F561-BC6C-12E4-0745-06A67B4C03C0}"/>
                </a:ext>
              </a:extLst>
            </p:cNvPr>
            <p:cNvSpPr/>
            <p:nvPr/>
          </p:nvSpPr>
          <p:spPr>
            <a:xfrm>
              <a:off x="6314732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" name="Google Shape;2039;p78">
              <a:extLst>
                <a:ext uri="{FF2B5EF4-FFF2-40B4-BE49-F238E27FC236}">
                  <a16:creationId xmlns:a16="http://schemas.microsoft.com/office/drawing/2014/main" id="{9133C9EC-212E-D504-5EEF-256B417F1216}"/>
                </a:ext>
              </a:extLst>
            </p:cNvPr>
            <p:cNvSpPr/>
            <p:nvPr/>
          </p:nvSpPr>
          <p:spPr>
            <a:xfrm>
              <a:off x="6314732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" name="Google Shape;2040;p78">
              <a:extLst>
                <a:ext uri="{FF2B5EF4-FFF2-40B4-BE49-F238E27FC236}">
                  <a16:creationId xmlns:a16="http://schemas.microsoft.com/office/drawing/2014/main" id="{B271DAB7-0CA3-CB4A-5928-81177C02120A}"/>
                </a:ext>
              </a:extLst>
            </p:cNvPr>
            <p:cNvSpPr/>
            <p:nvPr/>
          </p:nvSpPr>
          <p:spPr>
            <a:xfrm>
              <a:off x="6314732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" name="Google Shape;2041;p78">
              <a:extLst>
                <a:ext uri="{FF2B5EF4-FFF2-40B4-BE49-F238E27FC236}">
                  <a16:creationId xmlns:a16="http://schemas.microsoft.com/office/drawing/2014/main" id="{1D37B150-949E-4291-4DA7-836B7D44FCF2}"/>
                </a:ext>
              </a:extLst>
            </p:cNvPr>
            <p:cNvSpPr/>
            <p:nvPr/>
          </p:nvSpPr>
          <p:spPr>
            <a:xfrm>
              <a:off x="6314732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" name="Google Shape;2042;p78">
              <a:extLst>
                <a:ext uri="{FF2B5EF4-FFF2-40B4-BE49-F238E27FC236}">
                  <a16:creationId xmlns:a16="http://schemas.microsoft.com/office/drawing/2014/main" id="{21D8E190-9149-6488-B781-BC734A53779D}"/>
                </a:ext>
              </a:extLst>
            </p:cNvPr>
            <p:cNvSpPr/>
            <p:nvPr/>
          </p:nvSpPr>
          <p:spPr>
            <a:xfrm>
              <a:off x="6314732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" name="Google Shape;2043;p78">
              <a:extLst>
                <a:ext uri="{FF2B5EF4-FFF2-40B4-BE49-F238E27FC236}">
                  <a16:creationId xmlns:a16="http://schemas.microsoft.com/office/drawing/2014/main" id="{F43A06E8-445B-3826-D301-8C1CAF47B67D}"/>
                </a:ext>
              </a:extLst>
            </p:cNvPr>
            <p:cNvSpPr/>
            <p:nvPr/>
          </p:nvSpPr>
          <p:spPr>
            <a:xfrm>
              <a:off x="6213443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" name="Google Shape;2044;p78">
              <a:extLst>
                <a:ext uri="{FF2B5EF4-FFF2-40B4-BE49-F238E27FC236}">
                  <a16:creationId xmlns:a16="http://schemas.microsoft.com/office/drawing/2014/main" id="{8F2ADA63-CD07-F51F-8143-98A66F3BF792}"/>
                </a:ext>
              </a:extLst>
            </p:cNvPr>
            <p:cNvSpPr/>
            <p:nvPr/>
          </p:nvSpPr>
          <p:spPr>
            <a:xfrm>
              <a:off x="621344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" name="Google Shape;2045;p78">
              <a:extLst>
                <a:ext uri="{FF2B5EF4-FFF2-40B4-BE49-F238E27FC236}">
                  <a16:creationId xmlns:a16="http://schemas.microsoft.com/office/drawing/2014/main" id="{0D0C8964-4BDA-1284-D3BC-F11BCA8D0570}"/>
                </a:ext>
              </a:extLst>
            </p:cNvPr>
            <p:cNvSpPr/>
            <p:nvPr/>
          </p:nvSpPr>
          <p:spPr>
            <a:xfrm>
              <a:off x="621344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" name="Google Shape;2046;p78">
              <a:extLst>
                <a:ext uri="{FF2B5EF4-FFF2-40B4-BE49-F238E27FC236}">
                  <a16:creationId xmlns:a16="http://schemas.microsoft.com/office/drawing/2014/main" id="{CC6D3003-A7DA-6FA8-4A1F-FDA91B86D199}"/>
                </a:ext>
              </a:extLst>
            </p:cNvPr>
            <p:cNvSpPr/>
            <p:nvPr/>
          </p:nvSpPr>
          <p:spPr>
            <a:xfrm>
              <a:off x="6112454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" name="Google Shape;2047;p78">
              <a:extLst>
                <a:ext uri="{FF2B5EF4-FFF2-40B4-BE49-F238E27FC236}">
                  <a16:creationId xmlns:a16="http://schemas.microsoft.com/office/drawing/2014/main" id="{CE81DCFF-9032-CB27-6D0E-F604C6DDDCC0}"/>
                </a:ext>
              </a:extLst>
            </p:cNvPr>
            <p:cNvSpPr/>
            <p:nvPr/>
          </p:nvSpPr>
          <p:spPr>
            <a:xfrm>
              <a:off x="6112454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" name="Google Shape;2048;p78">
              <a:extLst>
                <a:ext uri="{FF2B5EF4-FFF2-40B4-BE49-F238E27FC236}">
                  <a16:creationId xmlns:a16="http://schemas.microsoft.com/office/drawing/2014/main" id="{70FD8015-CB39-72D3-0D4D-66E1C41BFC6A}"/>
                </a:ext>
              </a:extLst>
            </p:cNvPr>
            <p:cNvSpPr/>
            <p:nvPr/>
          </p:nvSpPr>
          <p:spPr>
            <a:xfrm>
              <a:off x="6112454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" name="Google Shape;2049;p78">
              <a:extLst>
                <a:ext uri="{FF2B5EF4-FFF2-40B4-BE49-F238E27FC236}">
                  <a16:creationId xmlns:a16="http://schemas.microsoft.com/office/drawing/2014/main" id="{8885B64F-7875-668B-CAD2-543D57D8D4F2}"/>
                </a:ext>
              </a:extLst>
            </p:cNvPr>
            <p:cNvSpPr/>
            <p:nvPr/>
          </p:nvSpPr>
          <p:spPr>
            <a:xfrm>
              <a:off x="6011165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" name="Google Shape;2050;p78">
              <a:extLst>
                <a:ext uri="{FF2B5EF4-FFF2-40B4-BE49-F238E27FC236}">
                  <a16:creationId xmlns:a16="http://schemas.microsoft.com/office/drawing/2014/main" id="{8715DEE3-0616-EF27-696B-C3D466D7F8B9}"/>
                </a:ext>
              </a:extLst>
            </p:cNvPr>
            <p:cNvSpPr/>
            <p:nvPr/>
          </p:nvSpPr>
          <p:spPr>
            <a:xfrm>
              <a:off x="6011165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" name="Google Shape;2051;p78">
              <a:extLst>
                <a:ext uri="{FF2B5EF4-FFF2-40B4-BE49-F238E27FC236}">
                  <a16:creationId xmlns:a16="http://schemas.microsoft.com/office/drawing/2014/main" id="{E7CEA192-BC21-FC71-4DF5-0243D433E33F}"/>
                </a:ext>
              </a:extLst>
            </p:cNvPr>
            <p:cNvSpPr/>
            <p:nvPr/>
          </p:nvSpPr>
          <p:spPr>
            <a:xfrm>
              <a:off x="6011165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" name="Google Shape;2052;p78">
              <a:extLst>
                <a:ext uri="{FF2B5EF4-FFF2-40B4-BE49-F238E27FC236}">
                  <a16:creationId xmlns:a16="http://schemas.microsoft.com/office/drawing/2014/main" id="{4CB7DFAC-67CD-5A9A-DA88-2E0947EC5CC8}"/>
                </a:ext>
              </a:extLst>
            </p:cNvPr>
            <p:cNvSpPr/>
            <p:nvPr/>
          </p:nvSpPr>
          <p:spPr>
            <a:xfrm>
              <a:off x="6011165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" name="Google Shape;2053;p78">
              <a:extLst>
                <a:ext uri="{FF2B5EF4-FFF2-40B4-BE49-F238E27FC236}">
                  <a16:creationId xmlns:a16="http://schemas.microsoft.com/office/drawing/2014/main" id="{D27C3D18-AF50-64C8-25CA-B6085C48256F}"/>
                </a:ext>
              </a:extLst>
            </p:cNvPr>
            <p:cNvSpPr/>
            <p:nvPr/>
          </p:nvSpPr>
          <p:spPr>
            <a:xfrm>
              <a:off x="5909910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" name="Google Shape;2054;p78">
              <a:extLst>
                <a:ext uri="{FF2B5EF4-FFF2-40B4-BE49-F238E27FC236}">
                  <a16:creationId xmlns:a16="http://schemas.microsoft.com/office/drawing/2014/main" id="{164D7724-7CF3-0646-6FFD-E7744E5F0472}"/>
                </a:ext>
              </a:extLst>
            </p:cNvPr>
            <p:cNvSpPr/>
            <p:nvPr/>
          </p:nvSpPr>
          <p:spPr>
            <a:xfrm>
              <a:off x="5909910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" name="Google Shape;2055;p78">
              <a:extLst>
                <a:ext uri="{FF2B5EF4-FFF2-40B4-BE49-F238E27FC236}">
                  <a16:creationId xmlns:a16="http://schemas.microsoft.com/office/drawing/2014/main" id="{79F6EA31-672B-E971-CD17-09C55F10C908}"/>
                </a:ext>
              </a:extLst>
            </p:cNvPr>
            <p:cNvSpPr/>
            <p:nvPr/>
          </p:nvSpPr>
          <p:spPr>
            <a:xfrm>
              <a:off x="5909910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" name="Google Shape;2056;p78">
              <a:extLst>
                <a:ext uri="{FF2B5EF4-FFF2-40B4-BE49-F238E27FC236}">
                  <a16:creationId xmlns:a16="http://schemas.microsoft.com/office/drawing/2014/main" id="{4E5774CE-A114-7D02-972F-D2B458D6DA59}"/>
                </a:ext>
              </a:extLst>
            </p:cNvPr>
            <p:cNvSpPr/>
            <p:nvPr/>
          </p:nvSpPr>
          <p:spPr>
            <a:xfrm>
              <a:off x="5909910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" name="Google Shape;2057;p78">
              <a:extLst>
                <a:ext uri="{FF2B5EF4-FFF2-40B4-BE49-F238E27FC236}">
                  <a16:creationId xmlns:a16="http://schemas.microsoft.com/office/drawing/2014/main" id="{EDF47597-774D-4EB6-6982-1F07E0051C94}"/>
                </a:ext>
              </a:extLst>
            </p:cNvPr>
            <p:cNvSpPr/>
            <p:nvPr/>
          </p:nvSpPr>
          <p:spPr>
            <a:xfrm>
              <a:off x="5909910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" name="Google Shape;2058;p78">
              <a:extLst>
                <a:ext uri="{FF2B5EF4-FFF2-40B4-BE49-F238E27FC236}">
                  <a16:creationId xmlns:a16="http://schemas.microsoft.com/office/drawing/2014/main" id="{32C75857-23E7-96FB-2CC6-592093F1D93D}"/>
                </a:ext>
              </a:extLst>
            </p:cNvPr>
            <p:cNvSpPr/>
            <p:nvPr/>
          </p:nvSpPr>
          <p:spPr>
            <a:xfrm>
              <a:off x="5909910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" name="Google Shape;2059;p78">
              <a:extLst>
                <a:ext uri="{FF2B5EF4-FFF2-40B4-BE49-F238E27FC236}">
                  <a16:creationId xmlns:a16="http://schemas.microsoft.com/office/drawing/2014/main" id="{EF79BA47-A825-A5AD-F3B6-8ADDC1ECACA4}"/>
                </a:ext>
              </a:extLst>
            </p:cNvPr>
            <p:cNvSpPr/>
            <p:nvPr/>
          </p:nvSpPr>
          <p:spPr>
            <a:xfrm>
              <a:off x="5909910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" name="Google Shape;2060;p78">
              <a:extLst>
                <a:ext uri="{FF2B5EF4-FFF2-40B4-BE49-F238E27FC236}">
                  <a16:creationId xmlns:a16="http://schemas.microsoft.com/office/drawing/2014/main" id="{B431016C-6F37-92E9-C100-B947B9D0838A}"/>
                </a:ext>
              </a:extLst>
            </p:cNvPr>
            <p:cNvSpPr/>
            <p:nvPr/>
          </p:nvSpPr>
          <p:spPr>
            <a:xfrm>
              <a:off x="5909910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" name="Google Shape;2061;p78">
              <a:extLst>
                <a:ext uri="{FF2B5EF4-FFF2-40B4-BE49-F238E27FC236}">
                  <a16:creationId xmlns:a16="http://schemas.microsoft.com/office/drawing/2014/main" id="{D299FBA8-1565-9FF1-101F-C6FB6823599C}"/>
                </a:ext>
              </a:extLst>
            </p:cNvPr>
            <p:cNvSpPr/>
            <p:nvPr/>
          </p:nvSpPr>
          <p:spPr>
            <a:xfrm>
              <a:off x="5808622" y="4802163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" name="Google Shape;2062;p78">
              <a:extLst>
                <a:ext uri="{FF2B5EF4-FFF2-40B4-BE49-F238E27FC236}">
                  <a16:creationId xmlns:a16="http://schemas.microsoft.com/office/drawing/2014/main" id="{E359089F-10EC-C5F8-33F9-112E947D3FE9}"/>
                </a:ext>
              </a:extLst>
            </p:cNvPr>
            <p:cNvSpPr/>
            <p:nvPr/>
          </p:nvSpPr>
          <p:spPr>
            <a:xfrm>
              <a:off x="580862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" name="Google Shape;2063;p78">
              <a:extLst>
                <a:ext uri="{FF2B5EF4-FFF2-40B4-BE49-F238E27FC236}">
                  <a16:creationId xmlns:a16="http://schemas.microsoft.com/office/drawing/2014/main" id="{C99EDE5D-06E3-15BE-25AD-E77D57832550}"/>
                </a:ext>
              </a:extLst>
            </p:cNvPr>
            <p:cNvSpPr/>
            <p:nvPr/>
          </p:nvSpPr>
          <p:spPr>
            <a:xfrm>
              <a:off x="5808622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" name="Google Shape;2064;p78">
              <a:extLst>
                <a:ext uri="{FF2B5EF4-FFF2-40B4-BE49-F238E27FC236}">
                  <a16:creationId xmlns:a16="http://schemas.microsoft.com/office/drawing/2014/main" id="{6213A192-4DAE-4979-CA28-4A5D76659C76}"/>
                </a:ext>
              </a:extLst>
            </p:cNvPr>
            <p:cNvSpPr/>
            <p:nvPr/>
          </p:nvSpPr>
          <p:spPr>
            <a:xfrm>
              <a:off x="5808622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" name="Google Shape;2065;p78">
              <a:extLst>
                <a:ext uri="{FF2B5EF4-FFF2-40B4-BE49-F238E27FC236}">
                  <a16:creationId xmlns:a16="http://schemas.microsoft.com/office/drawing/2014/main" id="{5C633909-B65E-DB53-E200-703FF28261FE}"/>
                </a:ext>
              </a:extLst>
            </p:cNvPr>
            <p:cNvSpPr/>
            <p:nvPr/>
          </p:nvSpPr>
          <p:spPr>
            <a:xfrm>
              <a:off x="5808456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" name="Google Shape;2066;p78">
              <a:extLst>
                <a:ext uri="{FF2B5EF4-FFF2-40B4-BE49-F238E27FC236}">
                  <a16:creationId xmlns:a16="http://schemas.microsoft.com/office/drawing/2014/main" id="{C4B24974-5989-3EEF-7D68-5323A2D65A60}"/>
                </a:ext>
              </a:extLst>
            </p:cNvPr>
            <p:cNvSpPr/>
            <p:nvPr/>
          </p:nvSpPr>
          <p:spPr>
            <a:xfrm>
              <a:off x="5808622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" name="Google Shape;2067;p78">
              <a:extLst>
                <a:ext uri="{FF2B5EF4-FFF2-40B4-BE49-F238E27FC236}">
                  <a16:creationId xmlns:a16="http://schemas.microsoft.com/office/drawing/2014/main" id="{31599A1D-4F80-B4C1-4E3C-DD933C739BA0}"/>
                </a:ext>
              </a:extLst>
            </p:cNvPr>
            <p:cNvSpPr/>
            <p:nvPr/>
          </p:nvSpPr>
          <p:spPr>
            <a:xfrm>
              <a:off x="5707167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" name="Google Shape;2068;p78">
              <a:extLst>
                <a:ext uri="{FF2B5EF4-FFF2-40B4-BE49-F238E27FC236}">
                  <a16:creationId xmlns:a16="http://schemas.microsoft.com/office/drawing/2014/main" id="{2D0F731B-71FF-68B7-4AEF-8D1BA84EF1E7}"/>
                </a:ext>
              </a:extLst>
            </p:cNvPr>
            <p:cNvSpPr/>
            <p:nvPr/>
          </p:nvSpPr>
          <p:spPr>
            <a:xfrm>
              <a:off x="5707367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" name="Google Shape;2069;p78">
              <a:extLst>
                <a:ext uri="{FF2B5EF4-FFF2-40B4-BE49-F238E27FC236}">
                  <a16:creationId xmlns:a16="http://schemas.microsoft.com/office/drawing/2014/main" id="{7A28B700-BC21-ED54-2A66-2B1ED9913B30}"/>
                </a:ext>
              </a:extLst>
            </p:cNvPr>
            <p:cNvSpPr/>
            <p:nvPr/>
          </p:nvSpPr>
          <p:spPr>
            <a:xfrm>
              <a:off x="5707367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" name="Google Shape;2070;p78">
              <a:extLst>
                <a:ext uri="{FF2B5EF4-FFF2-40B4-BE49-F238E27FC236}">
                  <a16:creationId xmlns:a16="http://schemas.microsoft.com/office/drawing/2014/main" id="{286CE9A9-BCDD-49AB-0AA0-2F9DD21D7A7C}"/>
                </a:ext>
              </a:extLst>
            </p:cNvPr>
            <p:cNvSpPr/>
            <p:nvPr/>
          </p:nvSpPr>
          <p:spPr>
            <a:xfrm>
              <a:off x="5606078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" name="Google Shape;2071;p78">
              <a:extLst>
                <a:ext uri="{FF2B5EF4-FFF2-40B4-BE49-F238E27FC236}">
                  <a16:creationId xmlns:a16="http://schemas.microsoft.com/office/drawing/2014/main" id="{81003B62-E3C8-1211-EDE3-392FB5FF8AFB}"/>
                </a:ext>
              </a:extLst>
            </p:cNvPr>
            <p:cNvSpPr/>
            <p:nvPr/>
          </p:nvSpPr>
          <p:spPr>
            <a:xfrm>
              <a:off x="5606078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" name="Google Shape;2072;p78">
              <a:extLst>
                <a:ext uri="{FF2B5EF4-FFF2-40B4-BE49-F238E27FC236}">
                  <a16:creationId xmlns:a16="http://schemas.microsoft.com/office/drawing/2014/main" id="{7162B0BE-66E9-8773-77EA-29C108EDD0C4}"/>
                </a:ext>
              </a:extLst>
            </p:cNvPr>
            <p:cNvSpPr/>
            <p:nvPr/>
          </p:nvSpPr>
          <p:spPr>
            <a:xfrm>
              <a:off x="5606078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" name="Google Shape;2073;p78">
              <a:extLst>
                <a:ext uri="{FF2B5EF4-FFF2-40B4-BE49-F238E27FC236}">
                  <a16:creationId xmlns:a16="http://schemas.microsoft.com/office/drawing/2014/main" id="{8323AE53-01F3-08A0-A25E-42CF45E77684}"/>
                </a:ext>
              </a:extLst>
            </p:cNvPr>
            <p:cNvSpPr/>
            <p:nvPr/>
          </p:nvSpPr>
          <p:spPr>
            <a:xfrm>
              <a:off x="550482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" name="Google Shape;2074;p78">
              <a:extLst>
                <a:ext uri="{FF2B5EF4-FFF2-40B4-BE49-F238E27FC236}">
                  <a16:creationId xmlns:a16="http://schemas.microsoft.com/office/drawing/2014/main" id="{B5C697CF-8DD6-17FB-5131-EF2CCC0FFED5}"/>
                </a:ext>
              </a:extLst>
            </p:cNvPr>
            <p:cNvSpPr/>
            <p:nvPr/>
          </p:nvSpPr>
          <p:spPr>
            <a:xfrm>
              <a:off x="550482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" name="Google Shape;2075;p78">
              <a:extLst>
                <a:ext uri="{FF2B5EF4-FFF2-40B4-BE49-F238E27FC236}">
                  <a16:creationId xmlns:a16="http://schemas.microsoft.com/office/drawing/2014/main" id="{0AC43154-5758-22F2-47AA-F956A1C132BD}"/>
                </a:ext>
              </a:extLst>
            </p:cNvPr>
            <p:cNvSpPr/>
            <p:nvPr/>
          </p:nvSpPr>
          <p:spPr>
            <a:xfrm>
              <a:off x="550482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" name="Google Shape;2076;p78">
              <a:extLst>
                <a:ext uri="{FF2B5EF4-FFF2-40B4-BE49-F238E27FC236}">
                  <a16:creationId xmlns:a16="http://schemas.microsoft.com/office/drawing/2014/main" id="{FE011593-F641-4828-B172-48A49CA0B061}"/>
                </a:ext>
              </a:extLst>
            </p:cNvPr>
            <p:cNvSpPr/>
            <p:nvPr/>
          </p:nvSpPr>
          <p:spPr>
            <a:xfrm>
              <a:off x="5403534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" name="Google Shape;2077;p78">
              <a:extLst>
                <a:ext uri="{FF2B5EF4-FFF2-40B4-BE49-F238E27FC236}">
                  <a16:creationId xmlns:a16="http://schemas.microsoft.com/office/drawing/2014/main" id="{3B72B0DB-A59A-E211-77AA-F12FD482C908}"/>
                </a:ext>
              </a:extLst>
            </p:cNvPr>
            <p:cNvSpPr/>
            <p:nvPr/>
          </p:nvSpPr>
          <p:spPr>
            <a:xfrm>
              <a:off x="5403534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" name="Google Shape;2078;p78">
              <a:extLst>
                <a:ext uri="{FF2B5EF4-FFF2-40B4-BE49-F238E27FC236}">
                  <a16:creationId xmlns:a16="http://schemas.microsoft.com/office/drawing/2014/main" id="{B1EB5A5D-1FA7-1756-BD8F-C3DEA8AAE4B6}"/>
                </a:ext>
              </a:extLst>
            </p:cNvPr>
            <p:cNvSpPr/>
            <p:nvPr/>
          </p:nvSpPr>
          <p:spPr>
            <a:xfrm>
              <a:off x="5403534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" name="Google Shape;2079;p78">
              <a:extLst>
                <a:ext uri="{FF2B5EF4-FFF2-40B4-BE49-F238E27FC236}">
                  <a16:creationId xmlns:a16="http://schemas.microsoft.com/office/drawing/2014/main" id="{B522025F-C1FD-69D5-8CED-456407D6F9F9}"/>
                </a:ext>
              </a:extLst>
            </p:cNvPr>
            <p:cNvSpPr/>
            <p:nvPr/>
          </p:nvSpPr>
          <p:spPr>
            <a:xfrm>
              <a:off x="540353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" name="Google Shape;2080;p78">
              <a:extLst>
                <a:ext uri="{FF2B5EF4-FFF2-40B4-BE49-F238E27FC236}">
                  <a16:creationId xmlns:a16="http://schemas.microsoft.com/office/drawing/2014/main" id="{C0A79CBD-E619-9CE6-4CE5-7FD4BD9BB7F2}"/>
                </a:ext>
              </a:extLst>
            </p:cNvPr>
            <p:cNvSpPr/>
            <p:nvPr/>
          </p:nvSpPr>
          <p:spPr>
            <a:xfrm>
              <a:off x="5302545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" name="Google Shape;2081;p78">
              <a:extLst>
                <a:ext uri="{FF2B5EF4-FFF2-40B4-BE49-F238E27FC236}">
                  <a16:creationId xmlns:a16="http://schemas.microsoft.com/office/drawing/2014/main" id="{B42C1B5C-1534-49E0-B13B-522BBE2C1C7F}"/>
                </a:ext>
              </a:extLst>
            </p:cNvPr>
            <p:cNvSpPr/>
            <p:nvPr/>
          </p:nvSpPr>
          <p:spPr>
            <a:xfrm>
              <a:off x="5302545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" name="Google Shape;2082;p78">
              <a:extLst>
                <a:ext uri="{FF2B5EF4-FFF2-40B4-BE49-F238E27FC236}">
                  <a16:creationId xmlns:a16="http://schemas.microsoft.com/office/drawing/2014/main" id="{4A1C7DA8-A691-0BFF-E4F0-100CBCEF7934}"/>
                </a:ext>
              </a:extLst>
            </p:cNvPr>
            <p:cNvSpPr/>
            <p:nvPr/>
          </p:nvSpPr>
          <p:spPr>
            <a:xfrm>
              <a:off x="5302545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" name="Google Shape;2083;p78">
              <a:extLst>
                <a:ext uri="{FF2B5EF4-FFF2-40B4-BE49-F238E27FC236}">
                  <a16:creationId xmlns:a16="http://schemas.microsoft.com/office/drawing/2014/main" id="{0D912D9A-1F4B-6BA3-F025-725C1A0A6BDF}"/>
                </a:ext>
              </a:extLst>
            </p:cNvPr>
            <p:cNvSpPr/>
            <p:nvPr/>
          </p:nvSpPr>
          <p:spPr>
            <a:xfrm>
              <a:off x="5302545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" name="Google Shape;2084;p78">
              <a:extLst>
                <a:ext uri="{FF2B5EF4-FFF2-40B4-BE49-F238E27FC236}">
                  <a16:creationId xmlns:a16="http://schemas.microsoft.com/office/drawing/2014/main" id="{9E425E70-6E60-00E8-1D8D-F20DA1F3E9E5}"/>
                </a:ext>
              </a:extLst>
            </p:cNvPr>
            <p:cNvSpPr/>
            <p:nvPr/>
          </p:nvSpPr>
          <p:spPr>
            <a:xfrm>
              <a:off x="5201257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" name="Google Shape;2085;p78">
              <a:extLst>
                <a:ext uri="{FF2B5EF4-FFF2-40B4-BE49-F238E27FC236}">
                  <a16:creationId xmlns:a16="http://schemas.microsoft.com/office/drawing/2014/main" id="{2D58F42F-985D-5CF5-9E9C-6CC78AD2BF18}"/>
                </a:ext>
              </a:extLst>
            </p:cNvPr>
            <p:cNvSpPr/>
            <p:nvPr/>
          </p:nvSpPr>
          <p:spPr>
            <a:xfrm>
              <a:off x="5201257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" name="Google Shape;2086;p78">
              <a:extLst>
                <a:ext uri="{FF2B5EF4-FFF2-40B4-BE49-F238E27FC236}">
                  <a16:creationId xmlns:a16="http://schemas.microsoft.com/office/drawing/2014/main" id="{01A360B7-808F-E7FC-9638-9A14DA08084C}"/>
                </a:ext>
              </a:extLst>
            </p:cNvPr>
            <p:cNvSpPr/>
            <p:nvPr/>
          </p:nvSpPr>
          <p:spPr>
            <a:xfrm>
              <a:off x="520125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" name="Google Shape;2087;p78">
              <a:extLst>
                <a:ext uri="{FF2B5EF4-FFF2-40B4-BE49-F238E27FC236}">
                  <a16:creationId xmlns:a16="http://schemas.microsoft.com/office/drawing/2014/main" id="{D950ED8F-8AE7-6151-EFDD-441F9121E2BC}"/>
                </a:ext>
              </a:extLst>
            </p:cNvPr>
            <p:cNvSpPr/>
            <p:nvPr/>
          </p:nvSpPr>
          <p:spPr>
            <a:xfrm>
              <a:off x="520125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" name="Google Shape;2088;p78">
              <a:extLst>
                <a:ext uri="{FF2B5EF4-FFF2-40B4-BE49-F238E27FC236}">
                  <a16:creationId xmlns:a16="http://schemas.microsoft.com/office/drawing/2014/main" id="{BEE82C09-37FA-3CF5-1AD4-476C505900DD}"/>
                </a:ext>
              </a:extLst>
            </p:cNvPr>
            <p:cNvSpPr/>
            <p:nvPr/>
          </p:nvSpPr>
          <p:spPr>
            <a:xfrm>
              <a:off x="5100001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" name="Google Shape;2089;p78">
              <a:extLst>
                <a:ext uri="{FF2B5EF4-FFF2-40B4-BE49-F238E27FC236}">
                  <a16:creationId xmlns:a16="http://schemas.microsoft.com/office/drawing/2014/main" id="{DF7B60AC-82B4-4EEE-FA99-AFB2795E83B3}"/>
                </a:ext>
              </a:extLst>
            </p:cNvPr>
            <p:cNvSpPr/>
            <p:nvPr/>
          </p:nvSpPr>
          <p:spPr>
            <a:xfrm>
              <a:off x="5100001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" name="Google Shape;2090;p78">
              <a:extLst>
                <a:ext uri="{FF2B5EF4-FFF2-40B4-BE49-F238E27FC236}">
                  <a16:creationId xmlns:a16="http://schemas.microsoft.com/office/drawing/2014/main" id="{1378B730-5AD4-8406-93C9-BDB3DF77BF67}"/>
                </a:ext>
              </a:extLst>
            </p:cNvPr>
            <p:cNvSpPr/>
            <p:nvPr/>
          </p:nvSpPr>
          <p:spPr>
            <a:xfrm>
              <a:off x="5100001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" name="Google Shape;2091;p78">
              <a:extLst>
                <a:ext uri="{FF2B5EF4-FFF2-40B4-BE49-F238E27FC236}">
                  <a16:creationId xmlns:a16="http://schemas.microsoft.com/office/drawing/2014/main" id="{55563C57-B4DB-4236-B973-234C497DA021}"/>
                </a:ext>
              </a:extLst>
            </p:cNvPr>
            <p:cNvSpPr/>
            <p:nvPr/>
          </p:nvSpPr>
          <p:spPr>
            <a:xfrm>
              <a:off x="5100001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" name="Google Shape;2092;p78">
              <a:extLst>
                <a:ext uri="{FF2B5EF4-FFF2-40B4-BE49-F238E27FC236}">
                  <a16:creationId xmlns:a16="http://schemas.microsoft.com/office/drawing/2014/main" id="{EE1550B8-A920-2A55-2159-CFC0D055D28A}"/>
                </a:ext>
              </a:extLst>
            </p:cNvPr>
            <p:cNvSpPr/>
            <p:nvPr/>
          </p:nvSpPr>
          <p:spPr>
            <a:xfrm>
              <a:off x="5100001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" name="Google Shape;2093;p78">
              <a:extLst>
                <a:ext uri="{FF2B5EF4-FFF2-40B4-BE49-F238E27FC236}">
                  <a16:creationId xmlns:a16="http://schemas.microsoft.com/office/drawing/2014/main" id="{2186E4F6-A6A5-8368-1F88-2546D0EF8586}"/>
                </a:ext>
              </a:extLst>
            </p:cNvPr>
            <p:cNvSpPr/>
            <p:nvPr/>
          </p:nvSpPr>
          <p:spPr>
            <a:xfrm>
              <a:off x="6416020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" name="Google Shape;2094;p78">
              <a:extLst>
                <a:ext uri="{FF2B5EF4-FFF2-40B4-BE49-F238E27FC236}">
                  <a16:creationId xmlns:a16="http://schemas.microsoft.com/office/drawing/2014/main" id="{65B83E63-1BBD-BA45-AF7B-F3A2F67E3219}"/>
                </a:ext>
              </a:extLst>
            </p:cNvPr>
            <p:cNvSpPr/>
            <p:nvPr/>
          </p:nvSpPr>
          <p:spPr>
            <a:xfrm>
              <a:off x="4998713" y="1259495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" name="Google Shape;2095;p78">
              <a:extLst>
                <a:ext uri="{FF2B5EF4-FFF2-40B4-BE49-F238E27FC236}">
                  <a16:creationId xmlns:a16="http://schemas.microsoft.com/office/drawing/2014/main" id="{06D0C3C6-DA8F-EED0-C4A1-D0BE5819AE19}"/>
                </a:ext>
              </a:extLst>
            </p:cNvPr>
            <p:cNvSpPr/>
            <p:nvPr/>
          </p:nvSpPr>
          <p:spPr>
            <a:xfrm>
              <a:off x="4897723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" name="Google Shape;2096;p78">
              <a:extLst>
                <a:ext uri="{FF2B5EF4-FFF2-40B4-BE49-F238E27FC236}">
                  <a16:creationId xmlns:a16="http://schemas.microsoft.com/office/drawing/2014/main" id="{C376B709-B7FA-9655-965F-5632A0315AF7}"/>
                </a:ext>
              </a:extLst>
            </p:cNvPr>
            <p:cNvSpPr/>
            <p:nvPr/>
          </p:nvSpPr>
          <p:spPr>
            <a:xfrm>
              <a:off x="661826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" name="Google Shape;2097;p78">
              <a:extLst>
                <a:ext uri="{FF2B5EF4-FFF2-40B4-BE49-F238E27FC236}">
                  <a16:creationId xmlns:a16="http://schemas.microsoft.com/office/drawing/2014/main" id="{BAEE3792-7963-CE95-93D2-3C37A34BA4C5}"/>
                </a:ext>
              </a:extLst>
            </p:cNvPr>
            <p:cNvSpPr/>
            <p:nvPr/>
          </p:nvSpPr>
          <p:spPr>
            <a:xfrm>
              <a:off x="661826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" name="Google Shape;2098;p78">
              <a:extLst>
                <a:ext uri="{FF2B5EF4-FFF2-40B4-BE49-F238E27FC236}">
                  <a16:creationId xmlns:a16="http://schemas.microsoft.com/office/drawing/2014/main" id="{4851CFC8-118C-FBD9-EF7E-A867129BBE8E}"/>
                </a:ext>
              </a:extLst>
            </p:cNvPr>
            <p:cNvSpPr/>
            <p:nvPr/>
          </p:nvSpPr>
          <p:spPr>
            <a:xfrm>
              <a:off x="661826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" name="Google Shape;2099;p78">
              <a:extLst>
                <a:ext uri="{FF2B5EF4-FFF2-40B4-BE49-F238E27FC236}">
                  <a16:creationId xmlns:a16="http://schemas.microsoft.com/office/drawing/2014/main" id="{B6CFA09F-984D-731E-0992-B7110DCC2ED7}"/>
                </a:ext>
              </a:extLst>
            </p:cNvPr>
            <p:cNvSpPr/>
            <p:nvPr/>
          </p:nvSpPr>
          <p:spPr>
            <a:xfrm>
              <a:off x="661826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" name="Google Shape;2100;p78">
              <a:extLst>
                <a:ext uri="{FF2B5EF4-FFF2-40B4-BE49-F238E27FC236}">
                  <a16:creationId xmlns:a16="http://schemas.microsoft.com/office/drawing/2014/main" id="{2DCF97DC-90C7-5503-8CCB-C71E7468BA8C}"/>
                </a:ext>
              </a:extLst>
            </p:cNvPr>
            <p:cNvSpPr/>
            <p:nvPr/>
          </p:nvSpPr>
          <p:spPr>
            <a:xfrm>
              <a:off x="661826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" name="Google Shape;2101;p78">
              <a:extLst>
                <a:ext uri="{FF2B5EF4-FFF2-40B4-BE49-F238E27FC236}">
                  <a16:creationId xmlns:a16="http://schemas.microsoft.com/office/drawing/2014/main" id="{E7C3E131-DBA5-946E-F963-22E76A114DA0}"/>
                </a:ext>
              </a:extLst>
            </p:cNvPr>
            <p:cNvSpPr/>
            <p:nvPr/>
          </p:nvSpPr>
          <p:spPr>
            <a:xfrm>
              <a:off x="661826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" name="Google Shape;2102;p78">
              <a:extLst>
                <a:ext uri="{FF2B5EF4-FFF2-40B4-BE49-F238E27FC236}">
                  <a16:creationId xmlns:a16="http://schemas.microsoft.com/office/drawing/2014/main" id="{CB0F10E7-3177-4E58-C9F2-43D930C6387E}"/>
                </a:ext>
              </a:extLst>
            </p:cNvPr>
            <p:cNvSpPr/>
            <p:nvPr/>
          </p:nvSpPr>
          <p:spPr>
            <a:xfrm>
              <a:off x="661826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" name="Google Shape;2103;p78">
              <a:extLst>
                <a:ext uri="{FF2B5EF4-FFF2-40B4-BE49-F238E27FC236}">
                  <a16:creationId xmlns:a16="http://schemas.microsoft.com/office/drawing/2014/main" id="{305F7E23-C43A-7D92-1DE6-F3DAEAADB544}"/>
                </a:ext>
              </a:extLst>
            </p:cNvPr>
            <p:cNvSpPr/>
            <p:nvPr/>
          </p:nvSpPr>
          <p:spPr>
            <a:xfrm>
              <a:off x="6112454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" name="Google Shape;2104;p78">
              <a:extLst>
                <a:ext uri="{FF2B5EF4-FFF2-40B4-BE49-F238E27FC236}">
                  <a16:creationId xmlns:a16="http://schemas.microsoft.com/office/drawing/2014/main" id="{A5C255B0-B6E7-2BBE-4664-DFA431CACCFB}"/>
                </a:ext>
              </a:extLst>
            </p:cNvPr>
            <p:cNvSpPr/>
            <p:nvPr/>
          </p:nvSpPr>
          <p:spPr>
            <a:xfrm>
              <a:off x="6112454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" name="Google Shape;2105;p78">
              <a:extLst>
                <a:ext uri="{FF2B5EF4-FFF2-40B4-BE49-F238E27FC236}">
                  <a16:creationId xmlns:a16="http://schemas.microsoft.com/office/drawing/2014/main" id="{7E9DD6D9-1D25-7563-9D80-56B5E24B3E23}"/>
                </a:ext>
              </a:extLst>
            </p:cNvPr>
            <p:cNvSpPr/>
            <p:nvPr/>
          </p:nvSpPr>
          <p:spPr>
            <a:xfrm>
              <a:off x="570736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" name="Google Shape;2106;p78">
              <a:extLst>
                <a:ext uri="{FF2B5EF4-FFF2-40B4-BE49-F238E27FC236}">
                  <a16:creationId xmlns:a16="http://schemas.microsoft.com/office/drawing/2014/main" id="{A8BE0314-0CE8-DA19-F51E-88F8C53C7542}"/>
                </a:ext>
              </a:extLst>
            </p:cNvPr>
            <p:cNvSpPr/>
            <p:nvPr/>
          </p:nvSpPr>
          <p:spPr>
            <a:xfrm>
              <a:off x="580862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" name="Google Shape;2107;p78">
              <a:extLst>
                <a:ext uri="{FF2B5EF4-FFF2-40B4-BE49-F238E27FC236}">
                  <a16:creationId xmlns:a16="http://schemas.microsoft.com/office/drawing/2014/main" id="{C0B7BB83-6135-4982-5AE3-948986020BA9}"/>
                </a:ext>
              </a:extLst>
            </p:cNvPr>
            <p:cNvSpPr/>
            <p:nvPr/>
          </p:nvSpPr>
          <p:spPr>
            <a:xfrm>
              <a:off x="580862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" name="Google Shape;2108;p78">
              <a:extLst>
                <a:ext uri="{FF2B5EF4-FFF2-40B4-BE49-F238E27FC236}">
                  <a16:creationId xmlns:a16="http://schemas.microsoft.com/office/drawing/2014/main" id="{D64DF122-2C96-4DC7-E8E4-CCB44BDF2F26}"/>
                </a:ext>
              </a:extLst>
            </p:cNvPr>
            <p:cNvSpPr/>
            <p:nvPr/>
          </p:nvSpPr>
          <p:spPr>
            <a:xfrm>
              <a:off x="590991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" name="Google Shape;2109;p78">
              <a:extLst>
                <a:ext uri="{FF2B5EF4-FFF2-40B4-BE49-F238E27FC236}">
                  <a16:creationId xmlns:a16="http://schemas.microsoft.com/office/drawing/2014/main" id="{CED1ED24-E50B-4112-8E76-5CC8045DA3D2}"/>
                </a:ext>
              </a:extLst>
            </p:cNvPr>
            <p:cNvSpPr/>
            <p:nvPr/>
          </p:nvSpPr>
          <p:spPr>
            <a:xfrm>
              <a:off x="601116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" name="Google Shape;2110;p78">
              <a:extLst>
                <a:ext uri="{FF2B5EF4-FFF2-40B4-BE49-F238E27FC236}">
                  <a16:creationId xmlns:a16="http://schemas.microsoft.com/office/drawing/2014/main" id="{85327D1E-A768-89BD-CA80-F4F5CC9F3DE2}"/>
                </a:ext>
              </a:extLst>
            </p:cNvPr>
            <p:cNvSpPr/>
            <p:nvPr/>
          </p:nvSpPr>
          <p:spPr>
            <a:xfrm>
              <a:off x="601116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" name="Google Shape;2111;p78">
              <a:extLst>
                <a:ext uri="{FF2B5EF4-FFF2-40B4-BE49-F238E27FC236}">
                  <a16:creationId xmlns:a16="http://schemas.microsoft.com/office/drawing/2014/main" id="{89238FB2-220A-4C0C-8757-71972B1B4896}"/>
                </a:ext>
              </a:extLst>
            </p:cNvPr>
            <p:cNvSpPr/>
            <p:nvPr/>
          </p:nvSpPr>
          <p:spPr>
            <a:xfrm>
              <a:off x="6112454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" name="Google Shape;2112;p78">
              <a:extLst>
                <a:ext uri="{FF2B5EF4-FFF2-40B4-BE49-F238E27FC236}">
                  <a16:creationId xmlns:a16="http://schemas.microsoft.com/office/drawing/2014/main" id="{063C2A6A-67BD-3E57-AAD1-AC2C6F27541A}"/>
                </a:ext>
              </a:extLst>
            </p:cNvPr>
            <p:cNvSpPr/>
            <p:nvPr/>
          </p:nvSpPr>
          <p:spPr>
            <a:xfrm>
              <a:off x="6112454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" name="Google Shape;2113;p78">
              <a:extLst>
                <a:ext uri="{FF2B5EF4-FFF2-40B4-BE49-F238E27FC236}">
                  <a16:creationId xmlns:a16="http://schemas.microsoft.com/office/drawing/2014/main" id="{1F9884C8-FD87-3D78-E945-E8EEC2F5ECF6}"/>
                </a:ext>
              </a:extLst>
            </p:cNvPr>
            <p:cNvSpPr/>
            <p:nvPr/>
          </p:nvSpPr>
          <p:spPr>
            <a:xfrm>
              <a:off x="621344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" name="Google Shape;2114;p78">
              <a:extLst>
                <a:ext uri="{FF2B5EF4-FFF2-40B4-BE49-F238E27FC236}">
                  <a16:creationId xmlns:a16="http://schemas.microsoft.com/office/drawing/2014/main" id="{D6AECAD7-8C25-3CB1-743B-FCB864809F96}"/>
                </a:ext>
              </a:extLst>
            </p:cNvPr>
            <p:cNvSpPr/>
            <p:nvPr/>
          </p:nvSpPr>
          <p:spPr>
            <a:xfrm>
              <a:off x="621344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" name="Google Shape;2115;p78">
              <a:extLst>
                <a:ext uri="{FF2B5EF4-FFF2-40B4-BE49-F238E27FC236}">
                  <a16:creationId xmlns:a16="http://schemas.microsoft.com/office/drawing/2014/main" id="{0084C6AD-EA6B-7615-86D4-503E876FF969}"/>
                </a:ext>
              </a:extLst>
            </p:cNvPr>
            <p:cNvSpPr/>
            <p:nvPr/>
          </p:nvSpPr>
          <p:spPr>
            <a:xfrm>
              <a:off x="621344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" name="Google Shape;2116;p78">
              <a:extLst>
                <a:ext uri="{FF2B5EF4-FFF2-40B4-BE49-F238E27FC236}">
                  <a16:creationId xmlns:a16="http://schemas.microsoft.com/office/drawing/2014/main" id="{A6B618BF-5B70-298B-C23A-7A6F05A160AF}"/>
                </a:ext>
              </a:extLst>
            </p:cNvPr>
            <p:cNvSpPr/>
            <p:nvPr/>
          </p:nvSpPr>
          <p:spPr>
            <a:xfrm>
              <a:off x="621344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" name="Google Shape;2117;p78">
              <a:extLst>
                <a:ext uri="{FF2B5EF4-FFF2-40B4-BE49-F238E27FC236}">
                  <a16:creationId xmlns:a16="http://schemas.microsoft.com/office/drawing/2014/main" id="{08FC6592-B3EB-0E5A-9446-74EA24B1CBF3}"/>
                </a:ext>
              </a:extLst>
            </p:cNvPr>
            <p:cNvSpPr/>
            <p:nvPr/>
          </p:nvSpPr>
          <p:spPr>
            <a:xfrm>
              <a:off x="631473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" name="Google Shape;2118;p78">
              <a:extLst>
                <a:ext uri="{FF2B5EF4-FFF2-40B4-BE49-F238E27FC236}">
                  <a16:creationId xmlns:a16="http://schemas.microsoft.com/office/drawing/2014/main" id="{C1E7294F-31DF-9F94-31EE-BF6A0AE99AD3}"/>
                </a:ext>
              </a:extLst>
            </p:cNvPr>
            <p:cNvSpPr/>
            <p:nvPr/>
          </p:nvSpPr>
          <p:spPr>
            <a:xfrm>
              <a:off x="631473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" name="Google Shape;2119;p78">
              <a:extLst>
                <a:ext uri="{FF2B5EF4-FFF2-40B4-BE49-F238E27FC236}">
                  <a16:creationId xmlns:a16="http://schemas.microsoft.com/office/drawing/2014/main" id="{C5264EF7-FE17-9E49-B4CF-750C2557D32A}"/>
                </a:ext>
              </a:extLst>
            </p:cNvPr>
            <p:cNvSpPr/>
            <p:nvPr/>
          </p:nvSpPr>
          <p:spPr>
            <a:xfrm>
              <a:off x="6314732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" name="Google Shape;2120;p78">
              <a:extLst>
                <a:ext uri="{FF2B5EF4-FFF2-40B4-BE49-F238E27FC236}">
                  <a16:creationId xmlns:a16="http://schemas.microsoft.com/office/drawing/2014/main" id="{5A99D7A0-5844-29AF-31B5-72D6F8C77D62}"/>
                </a:ext>
              </a:extLst>
            </p:cNvPr>
            <p:cNvSpPr/>
            <p:nvPr/>
          </p:nvSpPr>
          <p:spPr>
            <a:xfrm>
              <a:off x="6314732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" name="Google Shape;2121;p78">
              <a:extLst>
                <a:ext uri="{FF2B5EF4-FFF2-40B4-BE49-F238E27FC236}">
                  <a16:creationId xmlns:a16="http://schemas.microsoft.com/office/drawing/2014/main" id="{89C1B7B6-01CC-D6CC-EF8E-FF8738F85BD5}"/>
                </a:ext>
              </a:extLst>
            </p:cNvPr>
            <p:cNvSpPr/>
            <p:nvPr/>
          </p:nvSpPr>
          <p:spPr>
            <a:xfrm>
              <a:off x="6314732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" name="Google Shape;2122;p78">
              <a:extLst>
                <a:ext uri="{FF2B5EF4-FFF2-40B4-BE49-F238E27FC236}">
                  <a16:creationId xmlns:a16="http://schemas.microsoft.com/office/drawing/2014/main" id="{3C373D3A-4E73-13C9-D710-25E7E61D798D}"/>
                </a:ext>
              </a:extLst>
            </p:cNvPr>
            <p:cNvSpPr/>
            <p:nvPr/>
          </p:nvSpPr>
          <p:spPr>
            <a:xfrm>
              <a:off x="631473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" name="Google Shape;2123;p78">
              <a:extLst>
                <a:ext uri="{FF2B5EF4-FFF2-40B4-BE49-F238E27FC236}">
                  <a16:creationId xmlns:a16="http://schemas.microsoft.com/office/drawing/2014/main" id="{A7568618-FA2C-9E04-6221-270AB56518E0}"/>
                </a:ext>
              </a:extLst>
            </p:cNvPr>
            <p:cNvSpPr/>
            <p:nvPr/>
          </p:nvSpPr>
          <p:spPr>
            <a:xfrm>
              <a:off x="6416020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" name="Google Shape;2124;p78">
              <a:extLst>
                <a:ext uri="{FF2B5EF4-FFF2-40B4-BE49-F238E27FC236}">
                  <a16:creationId xmlns:a16="http://schemas.microsoft.com/office/drawing/2014/main" id="{ECC80494-7032-D3AC-3933-24B4E090A024}"/>
                </a:ext>
              </a:extLst>
            </p:cNvPr>
            <p:cNvSpPr/>
            <p:nvPr/>
          </p:nvSpPr>
          <p:spPr>
            <a:xfrm>
              <a:off x="6416020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" name="Google Shape;2125;p78">
              <a:extLst>
                <a:ext uri="{FF2B5EF4-FFF2-40B4-BE49-F238E27FC236}">
                  <a16:creationId xmlns:a16="http://schemas.microsoft.com/office/drawing/2014/main" id="{0CD28636-4B7A-7F68-4685-24C831A9A2DC}"/>
                </a:ext>
              </a:extLst>
            </p:cNvPr>
            <p:cNvSpPr/>
            <p:nvPr/>
          </p:nvSpPr>
          <p:spPr>
            <a:xfrm>
              <a:off x="6416020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" name="Google Shape;2126;p78">
              <a:extLst>
                <a:ext uri="{FF2B5EF4-FFF2-40B4-BE49-F238E27FC236}">
                  <a16:creationId xmlns:a16="http://schemas.microsoft.com/office/drawing/2014/main" id="{61AAC303-A4A5-A274-6F50-D86C8812C8EB}"/>
                </a:ext>
              </a:extLst>
            </p:cNvPr>
            <p:cNvSpPr/>
            <p:nvPr/>
          </p:nvSpPr>
          <p:spPr>
            <a:xfrm>
              <a:off x="6416020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" name="Google Shape;2127;p78">
              <a:extLst>
                <a:ext uri="{FF2B5EF4-FFF2-40B4-BE49-F238E27FC236}">
                  <a16:creationId xmlns:a16="http://schemas.microsoft.com/office/drawing/2014/main" id="{A7A5F551-9814-E361-7128-B47BE2DE02F1}"/>
                </a:ext>
              </a:extLst>
            </p:cNvPr>
            <p:cNvSpPr/>
            <p:nvPr/>
          </p:nvSpPr>
          <p:spPr>
            <a:xfrm>
              <a:off x="6416020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" name="Google Shape;2128;p78">
              <a:extLst>
                <a:ext uri="{FF2B5EF4-FFF2-40B4-BE49-F238E27FC236}">
                  <a16:creationId xmlns:a16="http://schemas.microsoft.com/office/drawing/2014/main" id="{D878050F-F055-5893-D03A-6CCF3BE8A149}"/>
                </a:ext>
              </a:extLst>
            </p:cNvPr>
            <p:cNvSpPr/>
            <p:nvPr/>
          </p:nvSpPr>
          <p:spPr>
            <a:xfrm>
              <a:off x="6416020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" name="Google Shape;2129;p78">
              <a:extLst>
                <a:ext uri="{FF2B5EF4-FFF2-40B4-BE49-F238E27FC236}">
                  <a16:creationId xmlns:a16="http://schemas.microsoft.com/office/drawing/2014/main" id="{B53ED8BE-E357-6B65-64A1-3E3D028C2312}"/>
                </a:ext>
              </a:extLst>
            </p:cNvPr>
            <p:cNvSpPr/>
            <p:nvPr/>
          </p:nvSpPr>
          <p:spPr>
            <a:xfrm>
              <a:off x="6416020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" name="Google Shape;2130;p78">
              <a:extLst>
                <a:ext uri="{FF2B5EF4-FFF2-40B4-BE49-F238E27FC236}">
                  <a16:creationId xmlns:a16="http://schemas.microsoft.com/office/drawing/2014/main" id="{902F0617-D815-3DBF-CE5C-ABDB2B6E9E7D}"/>
                </a:ext>
              </a:extLst>
            </p:cNvPr>
            <p:cNvSpPr/>
            <p:nvPr/>
          </p:nvSpPr>
          <p:spPr>
            <a:xfrm>
              <a:off x="651727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" name="Google Shape;2131;p78">
              <a:extLst>
                <a:ext uri="{FF2B5EF4-FFF2-40B4-BE49-F238E27FC236}">
                  <a16:creationId xmlns:a16="http://schemas.microsoft.com/office/drawing/2014/main" id="{A545CB77-AF39-F27F-2CD2-EBA0EBFB92DE}"/>
                </a:ext>
              </a:extLst>
            </p:cNvPr>
            <p:cNvSpPr/>
            <p:nvPr/>
          </p:nvSpPr>
          <p:spPr>
            <a:xfrm>
              <a:off x="651727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" name="Google Shape;2132;p78">
              <a:extLst>
                <a:ext uri="{FF2B5EF4-FFF2-40B4-BE49-F238E27FC236}">
                  <a16:creationId xmlns:a16="http://schemas.microsoft.com/office/drawing/2014/main" id="{CF6F2B49-91BF-718B-4B24-5C2FB36E9CE6}"/>
                </a:ext>
              </a:extLst>
            </p:cNvPr>
            <p:cNvSpPr/>
            <p:nvPr/>
          </p:nvSpPr>
          <p:spPr>
            <a:xfrm>
              <a:off x="6517275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" name="Google Shape;2133;p78">
              <a:extLst>
                <a:ext uri="{FF2B5EF4-FFF2-40B4-BE49-F238E27FC236}">
                  <a16:creationId xmlns:a16="http://schemas.microsoft.com/office/drawing/2014/main" id="{DACE813F-AC79-486C-3103-859C036D74F4}"/>
                </a:ext>
              </a:extLst>
            </p:cNvPr>
            <p:cNvSpPr/>
            <p:nvPr/>
          </p:nvSpPr>
          <p:spPr>
            <a:xfrm>
              <a:off x="651727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" name="Google Shape;2134;p78">
              <a:extLst>
                <a:ext uri="{FF2B5EF4-FFF2-40B4-BE49-F238E27FC236}">
                  <a16:creationId xmlns:a16="http://schemas.microsoft.com/office/drawing/2014/main" id="{966A1B0B-DD64-29F1-39DA-F76E6991CBDE}"/>
                </a:ext>
              </a:extLst>
            </p:cNvPr>
            <p:cNvSpPr/>
            <p:nvPr/>
          </p:nvSpPr>
          <p:spPr>
            <a:xfrm>
              <a:off x="651727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" name="Google Shape;2135;p78">
              <a:extLst>
                <a:ext uri="{FF2B5EF4-FFF2-40B4-BE49-F238E27FC236}">
                  <a16:creationId xmlns:a16="http://schemas.microsoft.com/office/drawing/2014/main" id="{3C31DB04-C5EB-162D-97D6-270001C91EE2}"/>
                </a:ext>
              </a:extLst>
            </p:cNvPr>
            <p:cNvSpPr/>
            <p:nvPr/>
          </p:nvSpPr>
          <p:spPr>
            <a:xfrm>
              <a:off x="651727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" name="Google Shape;2136;p78">
              <a:extLst>
                <a:ext uri="{FF2B5EF4-FFF2-40B4-BE49-F238E27FC236}">
                  <a16:creationId xmlns:a16="http://schemas.microsoft.com/office/drawing/2014/main" id="{FFF330C9-BFBB-0C58-EF03-9851846EF529}"/>
                </a:ext>
              </a:extLst>
            </p:cNvPr>
            <p:cNvSpPr/>
            <p:nvPr/>
          </p:nvSpPr>
          <p:spPr>
            <a:xfrm>
              <a:off x="651727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" name="Google Shape;2137;p78">
              <a:extLst>
                <a:ext uri="{FF2B5EF4-FFF2-40B4-BE49-F238E27FC236}">
                  <a16:creationId xmlns:a16="http://schemas.microsoft.com/office/drawing/2014/main" id="{19AF921D-2461-EF9D-3150-FCD6ED958E03}"/>
                </a:ext>
              </a:extLst>
            </p:cNvPr>
            <p:cNvSpPr/>
            <p:nvPr/>
          </p:nvSpPr>
          <p:spPr>
            <a:xfrm>
              <a:off x="651727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" name="Google Shape;2138;p78">
              <a:extLst>
                <a:ext uri="{FF2B5EF4-FFF2-40B4-BE49-F238E27FC236}">
                  <a16:creationId xmlns:a16="http://schemas.microsoft.com/office/drawing/2014/main" id="{9F5FE6D7-3F96-3D3E-4902-E3C7D16C33ED}"/>
                </a:ext>
              </a:extLst>
            </p:cNvPr>
            <p:cNvSpPr/>
            <p:nvPr/>
          </p:nvSpPr>
          <p:spPr>
            <a:xfrm>
              <a:off x="661826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" name="Google Shape;2139;p78">
              <a:extLst>
                <a:ext uri="{FF2B5EF4-FFF2-40B4-BE49-F238E27FC236}">
                  <a16:creationId xmlns:a16="http://schemas.microsoft.com/office/drawing/2014/main" id="{D37F426A-AEAE-D5EE-5DA6-2750E006AE21}"/>
                </a:ext>
              </a:extLst>
            </p:cNvPr>
            <p:cNvSpPr/>
            <p:nvPr/>
          </p:nvSpPr>
          <p:spPr>
            <a:xfrm>
              <a:off x="671955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" name="Google Shape;2140;p78">
              <a:extLst>
                <a:ext uri="{FF2B5EF4-FFF2-40B4-BE49-F238E27FC236}">
                  <a16:creationId xmlns:a16="http://schemas.microsoft.com/office/drawing/2014/main" id="{EBE86889-F886-7282-4EDA-47F328837A7B}"/>
                </a:ext>
              </a:extLst>
            </p:cNvPr>
            <p:cNvSpPr/>
            <p:nvPr/>
          </p:nvSpPr>
          <p:spPr>
            <a:xfrm>
              <a:off x="6719553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" name="Google Shape;2141;p78">
              <a:extLst>
                <a:ext uri="{FF2B5EF4-FFF2-40B4-BE49-F238E27FC236}">
                  <a16:creationId xmlns:a16="http://schemas.microsoft.com/office/drawing/2014/main" id="{88C87A81-8292-889C-60EB-2F8E59B8FF4C}"/>
                </a:ext>
              </a:extLst>
            </p:cNvPr>
            <p:cNvSpPr/>
            <p:nvPr/>
          </p:nvSpPr>
          <p:spPr>
            <a:xfrm>
              <a:off x="671955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" name="Google Shape;2142;p78">
              <a:extLst>
                <a:ext uri="{FF2B5EF4-FFF2-40B4-BE49-F238E27FC236}">
                  <a16:creationId xmlns:a16="http://schemas.microsoft.com/office/drawing/2014/main" id="{D8385F1A-748F-1021-E58F-2424A951192B}"/>
                </a:ext>
              </a:extLst>
            </p:cNvPr>
            <p:cNvSpPr/>
            <p:nvPr/>
          </p:nvSpPr>
          <p:spPr>
            <a:xfrm>
              <a:off x="671955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" name="Google Shape;2143;p78">
              <a:extLst>
                <a:ext uri="{FF2B5EF4-FFF2-40B4-BE49-F238E27FC236}">
                  <a16:creationId xmlns:a16="http://schemas.microsoft.com/office/drawing/2014/main" id="{8C0527D3-3A45-36F8-EAA8-132F41BC5B4A}"/>
                </a:ext>
              </a:extLst>
            </p:cNvPr>
            <p:cNvSpPr/>
            <p:nvPr/>
          </p:nvSpPr>
          <p:spPr>
            <a:xfrm>
              <a:off x="671955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" name="Google Shape;2144;p78">
              <a:extLst>
                <a:ext uri="{FF2B5EF4-FFF2-40B4-BE49-F238E27FC236}">
                  <a16:creationId xmlns:a16="http://schemas.microsoft.com/office/drawing/2014/main" id="{CA2304FA-84E8-17E1-81D5-5FEFBBA4788F}"/>
                </a:ext>
              </a:extLst>
            </p:cNvPr>
            <p:cNvSpPr/>
            <p:nvPr/>
          </p:nvSpPr>
          <p:spPr>
            <a:xfrm>
              <a:off x="671955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" name="Google Shape;2145;p78">
              <a:extLst>
                <a:ext uri="{FF2B5EF4-FFF2-40B4-BE49-F238E27FC236}">
                  <a16:creationId xmlns:a16="http://schemas.microsoft.com/office/drawing/2014/main" id="{4E5AB086-0805-174A-53FF-3FCED56B1ED5}"/>
                </a:ext>
              </a:extLst>
            </p:cNvPr>
            <p:cNvSpPr/>
            <p:nvPr/>
          </p:nvSpPr>
          <p:spPr>
            <a:xfrm>
              <a:off x="671955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" name="Google Shape;2146;p78">
              <a:extLst>
                <a:ext uri="{FF2B5EF4-FFF2-40B4-BE49-F238E27FC236}">
                  <a16:creationId xmlns:a16="http://schemas.microsoft.com/office/drawing/2014/main" id="{AE21CBE7-910D-A892-3BB4-8F76CEAC287A}"/>
                </a:ext>
              </a:extLst>
            </p:cNvPr>
            <p:cNvSpPr/>
            <p:nvPr/>
          </p:nvSpPr>
          <p:spPr>
            <a:xfrm>
              <a:off x="671955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" name="Google Shape;2147;p78">
              <a:extLst>
                <a:ext uri="{FF2B5EF4-FFF2-40B4-BE49-F238E27FC236}">
                  <a16:creationId xmlns:a16="http://schemas.microsoft.com/office/drawing/2014/main" id="{C689B9F1-C3E1-BEAD-C749-09EB0CEAF40B}"/>
                </a:ext>
              </a:extLst>
            </p:cNvPr>
            <p:cNvSpPr/>
            <p:nvPr/>
          </p:nvSpPr>
          <p:spPr>
            <a:xfrm>
              <a:off x="6719553" y="1866860"/>
              <a:ext cx="82851" cy="70759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" name="Google Shape;2148;p78">
              <a:extLst>
                <a:ext uri="{FF2B5EF4-FFF2-40B4-BE49-F238E27FC236}">
                  <a16:creationId xmlns:a16="http://schemas.microsoft.com/office/drawing/2014/main" id="{ED075E99-1B2A-834E-D1CF-B9898F56B6BC}"/>
                </a:ext>
              </a:extLst>
            </p:cNvPr>
            <p:cNvSpPr/>
            <p:nvPr/>
          </p:nvSpPr>
          <p:spPr>
            <a:xfrm>
              <a:off x="661826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" name="Google Shape;2149;p78">
              <a:extLst>
                <a:ext uri="{FF2B5EF4-FFF2-40B4-BE49-F238E27FC236}">
                  <a16:creationId xmlns:a16="http://schemas.microsoft.com/office/drawing/2014/main" id="{209DD12B-4D6A-7E0F-5813-383B567090B2}"/>
                </a:ext>
              </a:extLst>
            </p:cNvPr>
            <p:cNvSpPr/>
            <p:nvPr/>
          </p:nvSpPr>
          <p:spPr>
            <a:xfrm>
              <a:off x="6517275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" name="Google Shape;2150;p78">
              <a:extLst>
                <a:ext uri="{FF2B5EF4-FFF2-40B4-BE49-F238E27FC236}">
                  <a16:creationId xmlns:a16="http://schemas.microsoft.com/office/drawing/2014/main" id="{19DE7C54-BBD3-BD32-8E6A-AC7349233F3B}"/>
                </a:ext>
              </a:extLst>
            </p:cNvPr>
            <p:cNvSpPr/>
            <p:nvPr/>
          </p:nvSpPr>
          <p:spPr>
            <a:xfrm>
              <a:off x="651727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" name="Google Shape;2151;p78">
              <a:extLst>
                <a:ext uri="{FF2B5EF4-FFF2-40B4-BE49-F238E27FC236}">
                  <a16:creationId xmlns:a16="http://schemas.microsoft.com/office/drawing/2014/main" id="{0AC1516A-16E3-EFAA-DA66-4B46D476DF6D}"/>
                </a:ext>
              </a:extLst>
            </p:cNvPr>
            <p:cNvSpPr/>
            <p:nvPr/>
          </p:nvSpPr>
          <p:spPr>
            <a:xfrm>
              <a:off x="6416020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" name="Google Shape;2152;p78">
              <a:extLst>
                <a:ext uri="{FF2B5EF4-FFF2-40B4-BE49-F238E27FC236}">
                  <a16:creationId xmlns:a16="http://schemas.microsoft.com/office/drawing/2014/main" id="{422A8538-2AAB-F8B3-8F3D-0284DDC85BED}"/>
                </a:ext>
              </a:extLst>
            </p:cNvPr>
            <p:cNvSpPr/>
            <p:nvPr/>
          </p:nvSpPr>
          <p:spPr>
            <a:xfrm>
              <a:off x="6416020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" name="Google Shape;2153;p78">
              <a:extLst>
                <a:ext uri="{FF2B5EF4-FFF2-40B4-BE49-F238E27FC236}">
                  <a16:creationId xmlns:a16="http://schemas.microsoft.com/office/drawing/2014/main" id="{1991DE55-D460-E43B-76C9-59FBE251AAC0}"/>
                </a:ext>
              </a:extLst>
            </p:cNvPr>
            <p:cNvSpPr/>
            <p:nvPr/>
          </p:nvSpPr>
          <p:spPr>
            <a:xfrm>
              <a:off x="641602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" name="Google Shape;2154;p78">
              <a:extLst>
                <a:ext uri="{FF2B5EF4-FFF2-40B4-BE49-F238E27FC236}">
                  <a16:creationId xmlns:a16="http://schemas.microsoft.com/office/drawing/2014/main" id="{686D3C79-4AAE-7A04-FC73-DBA47EE0D8E6}"/>
                </a:ext>
              </a:extLst>
            </p:cNvPr>
            <p:cNvSpPr/>
            <p:nvPr/>
          </p:nvSpPr>
          <p:spPr>
            <a:xfrm>
              <a:off x="6416020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" name="Google Shape;2155;p78">
              <a:extLst>
                <a:ext uri="{FF2B5EF4-FFF2-40B4-BE49-F238E27FC236}">
                  <a16:creationId xmlns:a16="http://schemas.microsoft.com/office/drawing/2014/main" id="{8894E450-4BEF-F722-D018-3B5238554700}"/>
                </a:ext>
              </a:extLst>
            </p:cNvPr>
            <p:cNvSpPr/>
            <p:nvPr/>
          </p:nvSpPr>
          <p:spPr>
            <a:xfrm>
              <a:off x="6314732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" name="Google Shape;2156;p78">
              <a:extLst>
                <a:ext uri="{FF2B5EF4-FFF2-40B4-BE49-F238E27FC236}">
                  <a16:creationId xmlns:a16="http://schemas.microsoft.com/office/drawing/2014/main" id="{BF18A4F1-FABD-591B-0F98-3D46261F92DB}"/>
                </a:ext>
              </a:extLst>
            </p:cNvPr>
            <p:cNvSpPr/>
            <p:nvPr/>
          </p:nvSpPr>
          <p:spPr>
            <a:xfrm>
              <a:off x="631473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" name="Google Shape;2157;p78">
              <a:extLst>
                <a:ext uri="{FF2B5EF4-FFF2-40B4-BE49-F238E27FC236}">
                  <a16:creationId xmlns:a16="http://schemas.microsoft.com/office/drawing/2014/main" id="{A721316C-D3FA-B094-F4C8-BA4B9E43BB61}"/>
                </a:ext>
              </a:extLst>
            </p:cNvPr>
            <p:cNvSpPr/>
            <p:nvPr/>
          </p:nvSpPr>
          <p:spPr>
            <a:xfrm>
              <a:off x="631473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" name="Google Shape;2158;p78">
              <a:extLst>
                <a:ext uri="{FF2B5EF4-FFF2-40B4-BE49-F238E27FC236}">
                  <a16:creationId xmlns:a16="http://schemas.microsoft.com/office/drawing/2014/main" id="{C04E1114-CB0C-6B5C-DF44-657B5ECB6897}"/>
                </a:ext>
              </a:extLst>
            </p:cNvPr>
            <p:cNvSpPr/>
            <p:nvPr/>
          </p:nvSpPr>
          <p:spPr>
            <a:xfrm>
              <a:off x="631473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" name="Google Shape;2159;p78">
              <a:extLst>
                <a:ext uri="{FF2B5EF4-FFF2-40B4-BE49-F238E27FC236}">
                  <a16:creationId xmlns:a16="http://schemas.microsoft.com/office/drawing/2014/main" id="{2E93A3E7-0CB7-4B5A-2AA8-A54F05FCB38C}"/>
                </a:ext>
              </a:extLst>
            </p:cNvPr>
            <p:cNvSpPr/>
            <p:nvPr/>
          </p:nvSpPr>
          <p:spPr>
            <a:xfrm>
              <a:off x="631473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" name="Google Shape;2160;p78">
              <a:extLst>
                <a:ext uri="{FF2B5EF4-FFF2-40B4-BE49-F238E27FC236}">
                  <a16:creationId xmlns:a16="http://schemas.microsoft.com/office/drawing/2014/main" id="{5081CBE0-0285-8C4B-A914-E91DED4A5D3B}"/>
                </a:ext>
              </a:extLst>
            </p:cNvPr>
            <p:cNvSpPr/>
            <p:nvPr/>
          </p:nvSpPr>
          <p:spPr>
            <a:xfrm>
              <a:off x="631473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" name="Google Shape;2161;p78">
              <a:extLst>
                <a:ext uri="{FF2B5EF4-FFF2-40B4-BE49-F238E27FC236}">
                  <a16:creationId xmlns:a16="http://schemas.microsoft.com/office/drawing/2014/main" id="{4484B320-6179-D6A0-D612-12AAF077374B}"/>
                </a:ext>
              </a:extLst>
            </p:cNvPr>
            <p:cNvSpPr/>
            <p:nvPr/>
          </p:nvSpPr>
          <p:spPr>
            <a:xfrm>
              <a:off x="621344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" name="Google Shape;2162;p78">
              <a:extLst>
                <a:ext uri="{FF2B5EF4-FFF2-40B4-BE49-F238E27FC236}">
                  <a16:creationId xmlns:a16="http://schemas.microsoft.com/office/drawing/2014/main" id="{A4B4C547-8CDB-27DE-2DF4-59461E9A8AED}"/>
                </a:ext>
              </a:extLst>
            </p:cNvPr>
            <p:cNvSpPr/>
            <p:nvPr/>
          </p:nvSpPr>
          <p:spPr>
            <a:xfrm>
              <a:off x="621344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" name="Google Shape;2163;p78">
              <a:extLst>
                <a:ext uri="{FF2B5EF4-FFF2-40B4-BE49-F238E27FC236}">
                  <a16:creationId xmlns:a16="http://schemas.microsoft.com/office/drawing/2014/main" id="{62410264-85D1-72D8-9539-58522D3E40A4}"/>
                </a:ext>
              </a:extLst>
            </p:cNvPr>
            <p:cNvSpPr/>
            <p:nvPr/>
          </p:nvSpPr>
          <p:spPr>
            <a:xfrm>
              <a:off x="6213443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" name="Google Shape;2164;p78">
              <a:extLst>
                <a:ext uri="{FF2B5EF4-FFF2-40B4-BE49-F238E27FC236}">
                  <a16:creationId xmlns:a16="http://schemas.microsoft.com/office/drawing/2014/main" id="{0EC5C69B-6BD4-5BF3-5D7C-C8A71832FE31}"/>
                </a:ext>
              </a:extLst>
            </p:cNvPr>
            <p:cNvSpPr/>
            <p:nvPr/>
          </p:nvSpPr>
          <p:spPr>
            <a:xfrm>
              <a:off x="621344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" name="Google Shape;2165;p78">
              <a:extLst>
                <a:ext uri="{FF2B5EF4-FFF2-40B4-BE49-F238E27FC236}">
                  <a16:creationId xmlns:a16="http://schemas.microsoft.com/office/drawing/2014/main" id="{3454D4AA-2F0E-4AD5-32B9-0B29A09438B9}"/>
                </a:ext>
              </a:extLst>
            </p:cNvPr>
            <p:cNvSpPr/>
            <p:nvPr/>
          </p:nvSpPr>
          <p:spPr>
            <a:xfrm>
              <a:off x="6213443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" name="Google Shape;2166;p78">
              <a:extLst>
                <a:ext uri="{FF2B5EF4-FFF2-40B4-BE49-F238E27FC236}">
                  <a16:creationId xmlns:a16="http://schemas.microsoft.com/office/drawing/2014/main" id="{7974D9F2-112A-ED0B-D004-3BBD579B5532}"/>
                </a:ext>
              </a:extLst>
            </p:cNvPr>
            <p:cNvSpPr/>
            <p:nvPr/>
          </p:nvSpPr>
          <p:spPr>
            <a:xfrm>
              <a:off x="6213443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" name="Google Shape;2167;p78">
              <a:extLst>
                <a:ext uri="{FF2B5EF4-FFF2-40B4-BE49-F238E27FC236}">
                  <a16:creationId xmlns:a16="http://schemas.microsoft.com/office/drawing/2014/main" id="{CC303CC6-D1A6-F977-4FD0-7CD575B26373}"/>
                </a:ext>
              </a:extLst>
            </p:cNvPr>
            <p:cNvSpPr/>
            <p:nvPr/>
          </p:nvSpPr>
          <p:spPr>
            <a:xfrm>
              <a:off x="6213443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" name="Google Shape;2168;p78">
              <a:extLst>
                <a:ext uri="{FF2B5EF4-FFF2-40B4-BE49-F238E27FC236}">
                  <a16:creationId xmlns:a16="http://schemas.microsoft.com/office/drawing/2014/main" id="{D7F30C9A-9FA4-CAF4-4B09-18919F44CD92}"/>
                </a:ext>
              </a:extLst>
            </p:cNvPr>
            <p:cNvSpPr/>
            <p:nvPr/>
          </p:nvSpPr>
          <p:spPr>
            <a:xfrm>
              <a:off x="6213443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" name="Google Shape;2169;p78">
              <a:extLst>
                <a:ext uri="{FF2B5EF4-FFF2-40B4-BE49-F238E27FC236}">
                  <a16:creationId xmlns:a16="http://schemas.microsoft.com/office/drawing/2014/main" id="{032CB65D-B91B-12B1-8782-485E6B2B9E8B}"/>
                </a:ext>
              </a:extLst>
            </p:cNvPr>
            <p:cNvSpPr/>
            <p:nvPr/>
          </p:nvSpPr>
          <p:spPr>
            <a:xfrm>
              <a:off x="6112454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" name="Google Shape;2170;p78">
              <a:extLst>
                <a:ext uri="{FF2B5EF4-FFF2-40B4-BE49-F238E27FC236}">
                  <a16:creationId xmlns:a16="http://schemas.microsoft.com/office/drawing/2014/main" id="{29DE5139-B681-9090-389B-01EF6C094382}"/>
                </a:ext>
              </a:extLst>
            </p:cNvPr>
            <p:cNvSpPr/>
            <p:nvPr/>
          </p:nvSpPr>
          <p:spPr>
            <a:xfrm>
              <a:off x="6112454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" name="Google Shape;2171;p78">
              <a:extLst>
                <a:ext uri="{FF2B5EF4-FFF2-40B4-BE49-F238E27FC236}">
                  <a16:creationId xmlns:a16="http://schemas.microsoft.com/office/drawing/2014/main" id="{C36DA26C-FB05-8985-44F3-C9DE1DAC6698}"/>
                </a:ext>
              </a:extLst>
            </p:cNvPr>
            <p:cNvSpPr/>
            <p:nvPr/>
          </p:nvSpPr>
          <p:spPr>
            <a:xfrm>
              <a:off x="6112454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" name="Google Shape;2172;p78">
              <a:extLst>
                <a:ext uri="{FF2B5EF4-FFF2-40B4-BE49-F238E27FC236}">
                  <a16:creationId xmlns:a16="http://schemas.microsoft.com/office/drawing/2014/main" id="{2E799E46-3C1B-E050-3F1A-8909ACFA66A5}"/>
                </a:ext>
              </a:extLst>
            </p:cNvPr>
            <p:cNvSpPr/>
            <p:nvPr/>
          </p:nvSpPr>
          <p:spPr>
            <a:xfrm>
              <a:off x="6112454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" name="Google Shape;2173;p78">
              <a:extLst>
                <a:ext uri="{FF2B5EF4-FFF2-40B4-BE49-F238E27FC236}">
                  <a16:creationId xmlns:a16="http://schemas.microsoft.com/office/drawing/2014/main" id="{5234E1B6-DD78-DF1E-022A-5FFA6905CA7F}"/>
                </a:ext>
              </a:extLst>
            </p:cNvPr>
            <p:cNvSpPr/>
            <p:nvPr/>
          </p:nvSpPr>
          <p:spPr>
            <a:xfrm>
              <a:off x="611245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" name="Google Shape;2174;p78">
              <a:extLst>
                <a:ext uri="{FF2B5EF4-FFF2-40B4-BE49-F238E27FC236}">
                  <a16:creationId xmlns:a16="http://schemas.microsoft.com/office/drawing/2014/main" id="{D527BEC8-884E-098F-3792-06E1A2B5CB27}"/>
                </a:ext>
              </a:extLst>
            </p:cNvPr>
            <p:cNvSpPr/>
            <p:nvPr/>
          </p:nvSpPr>
          <p:spPr>
            <a:xfrm>
              <a:off x="611245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" name="Google Shape;2175;p78">
              <a:extLst>
                <a:ext uri="{FF2B5EF4-FFF2-40B4-BE49-F238E27FC236}">
                  <a16:creationId xmlns:a16="http://schemas.microsoft.com/office/drawing/2014/main" id="{B26FCD0B-8BBC-0364-7ED1-CC54008F7267}"/>
                </a:ext>
              </a:extLst>
            </p:cNvPr>
            <p:cNvSpPr/>
            <p:nvPr/>
          </p:nvSpPr>
          <p:spPr>
            <a:xfrm>
              <a:off x="611245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" name="Google Shape;2176;p78">
              <a:extLst>
                <a:ext uri="{FF2B5EF4-FFF2-40B4-BE49-F238E27FC236}">
                  <a16:creationId xmlns:a16="http://schemas.microsoft.com/office/drawing/2014/main" id="{B6F8E264-7AD2-F4DA-FB39-0860930AEBAE}"/>
                </a:ext>
              </a:extLst>
            </p:cNvPr>
            <p:cNvSpPr/>
            <p:nvPr/>
          </p:nvSpPr>
          <p:spPr>
            <a:xfrm>
              <a:off x="611245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" name="Google Shape;2177;p78">
              <a:extLst>
                <a:ext uri="{FF2B5EF4-FFF2-40B4-BE49-F238E27FC236}">
                  <a16:creationId xmlns:a16="http://schemas.microsoft.com/office/drawing/2014/main" id="{CF490EC9-EF3F-8D90-849D-70799DDA86DF}"/>
                </a:ext>
              </a:extLst>
            </p:cNvPr>
            <p:cNvSpPr/>
            <p:nvPr/>
          </p:nvSpPr>
          <p:spPr>
            <a:xfrm>
              <a:off x="6112454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" name="Google Shape;2178;p78">
              <a:extLst>
                <a:ext uri="{FF2B5EF4-FFF2-40B4-BE49-F238E27FC236}">
                  <a16:creationId xmlns:a16="http://schemas.microsoft.com/office/drawing/2014/main" id="{AA7A50C1-22FC-7777-FA2F-279A15297ABB}"/>
                </a:ext>
              </a:extLst>
            </p:cNvPr>
            <p:cNvSpPr/>
            <p:nvPr/>
          </p:nvSpPr>
          <p:spPr>
            <a:xfrm>
              <a:off x="601116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" name="Google Shape;2179;p78">
              <a:extLst>
                <a:ext uri="{FF2B5EF4-FFF2-40B4-BE49-F238E27FC236}">
                  <a16:creationId xmlns:a16="http://schemas.microsoft.com/office/drawing/2014/main" id="{2F04569F-4B5A-0459-ECB4-B460D260BAAC}"/>
                </a:ext>
              </a:extLst>
            </p:cNvPr>
            <p:cNvSpPr/>
            <p:nvPr/>
          </p:nvSpPr>
          <p:spPr>
            <a:xfrm>
              <a:off x="601116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" name="Google Shape;2180;p78">
              <a:extLst>
                <a:ext uri="{FF2B5EF4-FFF2-40B4-BE49-F238E27FC236}">
                  <a16:creationId xmlns:a16="http://schemas.microsoft.com/office/drawing/2014/main" id="{5F5558C6-8495-618F-57A6-0FC0C6CB9442}"/>
                </a:ext>
              </a:extLst>
            </p:cNvPr>
            <p:cNvSpPr/>
            <p:nvPr/>
          </p:nvSpPr>
          <p:spPr>
            <a:xfrm>
              <a:off x="6011165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" name="Google Shape;2181;p78">
              <a:extLst>
                <a:ext uri="{FF2B5EF4-FFF2-40B4-BE49-F238E27FC236}">
                  <a16:creationId xmlns:a16="http://schemas.microsoft.com/office/drawing/2014/main" id="{3D8AFAF6-D8D2-B431-2405-5AD24700DB68}"/>
                </a:ext>
              </a:extLst>
            </p:cNvPr>
            <p:cNvSpPr/>
            <p:nvPr/>
          </p:nvSpPr>
          <p:spPr>
            <a:xfrm>
              <a:off x="601116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" name="Google Shape;2182;p78">
              <a:extLst>
                <a:ext uri="{FF2B5EF4-FFF2-40B4-BE49-F238E27FC236}">
                  <a16:creationId xmlns:a16="http://schemas.microsoft.com/office/drawing/2014/main" id="{0F5A5077-76FF-DC64-FF19-A2E1ECBED114}"/>
                </a:ext>
              </a:extLst>
            </p:cNvPr>
            <p:cNvSpPr/>
            <p:nvPr/>
          </p:nvSpPr>
          <p:spPr>
            <a:xfrm>
              <a:off x="601116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" name="Google Shape;2183;p78">
              <a:extLst>
                <a:ext uri="{FF2B5EF4-FFF2-40B4-BE49-F238E27FC236}">
                  <a16:creationId xmlns:a16="http://schemas.microsoft.com/office/drawing/2014/main" id="{AEDBED67-5B86-A617-1B29-A3D9D1A6F40B}"/>
                </a:ext>
              </a:extLst>
            </p:cNvPr>
            <p:cNvSpPr/>
            <p:nvPr/>
          </p:nvSpPr>
          <p:spPr>
            <a:xfrm>
              <a:off x="6011165" y="1866860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" name="Google Shape;2184;p78">
              <a:extLst>
                <a:ext uri="{FF2B5EF4-FFF2-40B4-BE49-F238E27FC236}">
                  <a16:creationId xmlns:a16="http://schemas.microsoft.com/office/drawing/2014/main" id="{9A5F6917-F7F5-8353-2005-51E89D1B930F}"/>
                </a:ext>
              </a:extLst>
            </p:cNvPr>
            <p:cNvSpPr/>
            <p:nvPr/>
          </p:nvSpPr>
          <p:spPr>
            <a:xfrm>
              <a:off x="6011165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" name="Google Shape;2185;p78">
              <a:extLst>
                <a:ext uri="{FF2B5EF4-FFF2-40B4-BE49-F238E27FC236}">
                  <a16:creationId xmlns:a16="http://schemas.microsoft.com/office/drawing/2014/main" id="{432D884D-CBE4-9A81-C1CB-3D8452F8FCCF}"/>
                </a:ext>
              </a:extLst>
            </p:cNvPr>
            <p:cNvSpPr/>
            <p:nvPr/>
          </p:nvSpPr>
          <p:spPr>
            <a:xfrm>
              <a:off x="601116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" name="Google Shape;2186;p78">
              <a:extLst>
                <a:ext uri="{FF2B5EF4-FFF2-40B4-BE49-F238E27FC236}">
                  <a16:creationId xmlns:a16="http://schemas.microsoft.com/office/drawing/2014/main" id="{F7803BBF-F5C1-5ECC-7B76-B55D99FEBB4C}"/>
                </a:ext>
              </a:extLst>
            </p:cNvPr>
            <p:cNvSpPr/>
            <p:nvPr/>
          </p:nvSpPr>
          <p:spPr>
            <a:xfrm>
              <a:off x="601116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" name="Google Shape;2187;p78">
              <a:extLst>
                <a:ext uri="{FF2B5EF4-FFF2-40B4-BE49-F238E27FC236}">
                  <a16:creationId xmlns:a16="http://schemas.microsoft.com/office/drawing/2014/main" id="{45CBCA0F-7B5F-88D2-0B72-D843BDB5A742}"/>
                </a:ext>
              </a:extLst>
            </p:cNvPr>
            <p:cNvSpPr/>
            <p:nvPr/>
          </p:nvSpPr>
          <p:spPr>
            <a:xfrm>
              <a:off x="601116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" name="Google Shape;2188;p78">
              <a:extLst>
                <a:ext uri="{FF2B5EF4-FFF2-40B4-BE49-F238E27FC236}">
                  <a16:creationId xmlns:a16="http://schemas.microsoft.com/office/drawing/2014/main" id="{0035D1D3-84A1-A6CE-DDD8-CA80E2112331}"/>
                </a:ext>
              </a:extLst>
            </p:cNvPr>
            <p:cNvSpPr/>
            <p:nvPr/>
          </p:nvSpPr>
          <p:spPr>
            <a:xfrm>
              <a:off x="590991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" name="Google Shape;2189;p78">
              <a:extLst>
                <a:ext uri="{FF2B5EF4-FFF2-40B4-BE49-F238E27FC236}">
                  <a16:creationId xmlns:a16="http://schemas.microsoft.com/office/drawing/2014/main" id="{BC78732A-013F-4589-3067-C7F09A1BD93A}"/>
                </a:ext>
              </a:extLst>
            </p:cNvPr>
            <p:cNvSpPr/>
            <p:nvPr/>
          </p:nvSpPr>
          <p:spPr>
            <a:xfrm>
              <a:off x="590991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" name="Google Shape;2190;p78">
              <a:extLst>
                <a:ext uri="{FF2B5EF4-FFF2-40B4-BE49-F238E27FC236}">
                  <a16:creationId xmlns:a16="http://schemas.microsoft.com/office/drawing/2014/main" id="{107AA6E4-A75F-26E1-27DC-D6D0C548CD96}"/>
                </a:ext>
              </a:extLst>
            </p:cNvPr>
            <p:cNvSpPr/>
            <p:nvPr/>
          </p:nvSpPr>
          <p:spPr>
            <a:xfrm>
              <a:off x="5909910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" name="Google Shape;2191;p78">
              <a:extLst>
                <a:ext uri="{FF2B5EF4-FFF2-40B4-BE49-F238E27FC236}">
                  <a16:creationId xmlns:a16="http://schemas.microsoft.com/office/drawing/2014/main" id="{A71AD861-79DC-55A0-9E1A-B5D06B225DE2}"/>
                </a:ext>
              </a:extLst>
            </p:cNvPr>
            <p:cNvSpPr/>
            <p:nvPr/>
          </p:nvSpPr>
          <p:spPr>
            <a:xfrm>
              <a:off x="5909910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" name="Google Shape;2192;p78">
              <a:extLst>
                <a:ext uri="{FF2B5EF4-FFF2-40B4-BE49-F238E27FC236}">
                  <a16:creationId xmlns:a16="http://schemas.microsoft.com/office/drawing/2014/main" id="{DC3E429C-081B-A988-F5AF-CCDAB82A5229}"/>
                </a:ext>
              </a:extLst>
            </p:cNvPr>
            <p:cNvSpPr/>
            <p:nvPr/>
          </p:nvSpPr>
          <p:spPr>
            <a:xfrm>
              <a:off x="590991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" name="Google Shape;2193;p78">
              <a:extLst>
                <a:ext uri="{FF2B5EF4-FFF2-40B4-BE49-F238E27FC236}">
                  <a16:creationId xmlns:a16="http://schemas.microsoft.com/office/drawing/2014/main" id="{453672B3-34EF-4430-AA66-8CF13727AB03}"/>
                </a:ext>
              </a:extLst>
            </p:cNvPr>
            <p:cNvSpPr/>
            <p:nvPr/>
          </p:nvSpPr>
          <p:spPr>
            <a:xfrm>
              <a:off x="590991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" name="Google Shape;2194;p78">
              <a:extLst>
                <a:ext uri="{FF2B5EF4-FFF2-40B4-BE49-F238E27FC236}">
                  <a16:creationId xmlns:a16="http://schemas.microsoft.com/office/drawing/2014/main" id="{2A0961E2-3D69-A826-9D97-5CACF5BBB104}"/>
                </a:ext>
              </a:extLst>
            </p:cNvPr>
            <p:cNvSpPr/>
            <p:nvPr/>
          </p:nvSpPr>
          <p:spPr>
            <a:xfrm>
              <a:off x="590991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" name="Google Shape;2195;p78">
              <a:extLst>
                <a:ext uri="{FF2B5EF4-FFF2-40B4-BE49-F238E27FC236}">
                  <a16:creationId xmlns:a16="http://schemas.microsoft.com/office/drawing/2014/main" id="{FF29F43D-1ECD-CC28-1950-D7282846AE62}"/>
                </a:ext>
              </a:extLst>
            </p:cNvPr>
            <p:cNvSpPr/>
            <p:nvPr/>
          </p:nvSpPr>
          <p:spPr>
            <a:xfrm>
              <a:off x="590991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" name="Google Shape;2196;p78">
              <a:extLst>
                <a:ext uri="{FF2B5EF4-FFF2-40B4-BE49-F238E27FC236}">
                  <a16:creationId xmlns:a16="http://schemas.microsoft.com/office/drawing/2014/main" id="{D73ACCD3-D849-4F5F-362D-A391B16E0A41}"/>
                </a:ext>
              </a:extLst>
            </p:cNvPr>
            <p:cNvSpPr/>
            <p:nvPr/>
          </p:nvSpPr>
          <p:spPr>
            <a:xfrm>
              <a:off x="590991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" name="Google Shape;2197;p78">
              <a:extLst>
                <a:ext uri="{FF2B5EF4-FFF2-40B4-BE49-F238E27FC236}">
                  <a16:creationId xmlns:a16="http://schemas.microsoft.com/office/drawing/2014/main" id="{4B33596F-4F1B-FB05-59EE-9C5BE4E16971}"/>
                </a:ext>
              </a:extLst>
            </p:cNvPr>
            <p:cNvSpPr/>
            <p:nvPr/>
          </p:nvSpPr>
          <p:spPr>
            <a:xfrm>
              <a:off x="5909910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" name="Google Shape;2198;p78">
              <a:extLst>
                <a:ext uri="{FF2B5EF4-FFF2-40B4-BE49-F238E27FC236}">
                  <a16:creationId xmlns:a16="http://schemas.microsoft.com/office/drawing/2014/main" id="{29401975-9018-7B16-C6A1-CE20DDBB75AE}"/>
                </a:ext>
              </a:extLst>
            </p:cNvPr>
            <p:cNvSpPr/>
            <p:nvPr/>
          </p:nvSpPr>
          <p:spPr>
            <a:xfrm>
              <a:off x="5909910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" name="Google Shape;2199;p78">
              <a:extLst>
                <a:ext uri="{FF2B5EF4-FFF2-40B4-BE49-F238E27FC236}">
                  <a16:creationId xmlns:a16="http://schemas.microsoft.com/office/drawing/2014/main" id="{1E2FA55B-3762-2DE2-4837-0AAFED9163EB}"/>
                </a:ext>
              </a:extLst>
            </p:cNvPr>
            <p:cNvSpPr/>
            <p:nvPr/>
          </p:nvSpPr>
          <p:spPr>
            <a:xfrm>
              <a:off x="580862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" name="Google Shape;2200;p78">
              <a:extLst>
                <a:ext uri="{FF2B5EF4-FFF2-40B4-BE49-F238E27FC236}">
                  <a16:creationId xmlns:a16="http://schemas.microsoft.com/office/drawing/2014/main" id="{9398C97E-58AB-7CB3-CC58-232421476185}"/>
                </a:ext>
              </a:extLst>
            </p:cNvPr>
            <p:cNvSpPr/>
            <p:nvPr/>
          </p:nvSpPr>
          <p:spPr>
            <a:xfrm>
              <a:off x="580862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" name="Google Shape;2201;p78">
              <a:extLst>
                <a:ext uri="{FF2B5EF4-FFF2-40B4-BE49-F238E27FC236}">
                  <a16:creationId xmlns:a16="http://schemas.microsoft.com/office/drawing/2014/main" id="{340DE19E-9F7E-3D9E-E04C-D56804D8531D}"/>
                </a:ext>
              </a:extLst>
            </p:cNvPr>
            <p:cNvSpPr/>
            <p:nvPr/>
          </p:nvSpPr>
          <p:spPr>
            <a:xfrm>
              <a:off x="5808622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" name="Google Shape;2202;p78">
              <a:extLst>
                <a:ext uri="{FF2B5EF4-FFF2-40B4-BE49-F238E27FC236}">
                  <a16:creationId xmlns:a16="http://schemas.microsoft.com/office/drawing/2014/main" id="{3B07F05A-24DF-19F2-1531-BEBC007FD1D5}"/>
                </a:ext>
              </a:extLst>
            </p:cNvPr>
            <p:cNvSpPr/>
            <p:nvPr/>
          </p:nvSpPr>
          <p:spPr>
            <a:xfrm>
              <a:off x="580862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" name="Google Shape;2203;p78">
              <a:extLst>
                <a:ext uri="{FF2B5EF4-FFF2-40B4-BE49-F238E27FC236}">
                  <a16:creationId xmlns:a16="http://schemas.microsoft.com/office/drawing/2014/main" id="{77EF59A3-62D3-0CE8-D5CC-09F0659C2B74}"/>
                </a:ext>
              </a:extLst>
            </p:cNvPr>
            <p:cNvSpPr/>
            <p:nvPr/>
          </p:nvSpPr>
          <p:spPr>
            <a:xfrm>
              <a:off x="580862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" name="Google Shape;2204;p78">
              <a:extLst>
                <a:ext uri="{FF2B5EF4-FFF2-40B4-BE49-F238E27FC236}">
                  <a16:creationId xmlns:a16="http://schemas.microsoft.com/office/drawing/2014/main" id="{834B048F-5C6C-EB31-6329-3B668774B2E7}"/>
                </a:ext>
              </a:extLst>
            </p:cNvPr>
            <p:cNvSpPr/>
            <p:nvPr/>
          </p:nvSpPr>
          <p:spPr>
            <a:xfrm>
              <a:off x="580862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" name="Google Shape;2205;p78">
              <a:extLst>
                <a:ext uri="{FF2B5EF4-FFF2-40B4-BE49-F238E27FC236}">
                  <a16:creationId xmlns:a16="http://schemas.microsoft.com/office/drawing/2014/main" id="{C79D2326-0ED4-7742-1187-86129CA8B9BA}"/>
                </a:ext>
              </a:extLst>
            </p:cNvPr>
            <p:cNvSpPr/>
            <p:nvPr/>
          </p:nvSpPr>
          <p:spPr>
            <a:xfrm>
              <a:off x="580862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" name="Google Shape;2206;p78">
              <a:extLst>
                <a:ext uri="{FF2B5EF4-FFF2-40B4-BE49-F238E27FC236}">
                  <a16:creationId xmlns:a16="http://schemas.microsoft.com/office/drawing/2014/main" id="{54FE061F-529A-6C8E-847A-11C2ECC69287}"/>
                </a:ext>
              </a:extLst>
            </p:cNvPr>
            <p:cNvSpPr/>
            <p:nvPr/>
          </p:nvSpPr>
          <p:spPr>
            <a:xfrm>
              <a:off x="580862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" name="Google Shape;2207;p78">
              <a:extLst>
                <a:ext uri="{FF2B5EF4-FFF2-40B4-BE49-F238E27FC236}">
                  <a16:creationId xmlns:a16="http://schemas.microsoft.com/office/drawing/2014/main" id="{6E7D7C80-C318-FC3C-3F27-3BDD4B4A80C1}"/>
                </a:ext>
              </a:extLst>
            </p:cNvPr>
            <p:cNvSpPr/>
            <p:nvPr/>
          </p:nvSpPr>
          <p:spPr>
            <a:xfrm>
              <a:off x="5808622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" name="Google Shape;2208;p78">
              <a:extLst>
                <a:ext uri="{FF2B5EF4-FFF2-40B4-BE49-F238E27FC236}">
                  <a16:creationId xmlns:a16="http://schemas.microsoft.com/office/drawing/2014/main" id="{F4DD3BDB-D700-7627-FC16-459CF3632E10}"/>
                </a:ext>
              </a:extLst>
            </p:cNvPr>
            <p:cNvSpPr/>
            <p:nvPr/>
          </p:nvSpPr>
          <p:spPr>
            <a:xfrm>
              <a:off x="5707367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" name="Google Shape;2209;p78">
              <a:extLst>
                <a:ext uri="{FF2B5EF4-FFF2-40B4-BE49-F238E27FC236}">
                  <a16:creationId xmlns:a16="http://schemas.microsoft.com/office/drawing/2014/main" id="{9A25B1BB-1D00-7DFD-462F-2AC462D16C25}"/>
                </a:ext>
              </a:extLst>
            </p:cNvPr>
            <p:cNvSpPr/>
            <p:nvPr/>
          </p:nvSpPr>
          <p:spPr>
            <a:xfrm>
              <a:off x="570736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" name="Google Shape;2210;p78">
              <a:extLst>
                <a:ext uri="{FF2B5EF4-FFF2-40B4-BE49-F238E27FC236}">
                  <a16:creationId xmlns:a16="http://schemas.microsoft.com/office/drawing/2014/main" id="{1A5DD617-9670-A3E8-3400-142229920A8D}"/>
                </a:ext>
              </a:extLst>
            </p:cNvPr>
            <p:cNvSpPr/>
            <p:nvPr/>
          </p:nvSpPr>
          <p:spPr>
            <a:xfrm>
              <a:off x="5707367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" name="Google Shape;2211;p78">
              <a:extLst>
                <a:ext uri="{FF2B5EF4-FFF2-40B4-BE49-F238E27FC236}">
                  <a16:creationId xmlns:a16="http://schemas.microsoft.com/office/drawing/2014/main" id="{4B4200AE-D3EC-6A01-5FB8-1F4597E2B162}"/>
                </a:ext>
              </a:extLst>
            </p:cNvPr>
            <p:cNvSpPr/>
            <p:nvPr/>
          </p:nvSpPr>
          <p:spPr>
            <a:xfrm>
              <a:off x="570736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" name="Google Shape;2212;p78">
              <a:extLst>
                <a:ext uri="{FF2B5EF4-FFF2-40B4-BE49-F238E27FC236}">
                  <a16:creationId xmlns:a16="http://schemas.microsoft.com/office/drawing/2014/main" id="{F1B8BE59-F9F7-F310-17CE-CA1FEAE7BE32}"/>
                </a:ext>
              </a:extLst>
            </p:cNvPr>
            <p:cNvSpPr/>
            <p:nvPr/>
          </p:nvSpPr>
          <p:spPr>
            <a:xfrm>
              <a:off x="5707367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" name="Google Shape;2213;p78">
              <a:extLst>
                <a:ext uri="{FF2B5EF4-FFF2-40B4-BE49-F238E27FC236}">
                  <a16:creationId xmlns:a16="http://schemas.microsoft.com/office/drawing/2014/main" id="{448870C8-675D-0695-3C8F-2DA443C74F2E}"/>
                </a:ext>
              </a:extLst>
            </p:cNvPr>
            <p:cNvSpPr/>
            <p:nvPr/>
          </p:nvSpPr>
          <p:spPr>
            <a:xfrm>
              <a:off x="5606078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" name="Google Shape;2214;p78">
              <a:extLst>
                <a:ext uri="{FF2B5EF4-FFF2-40B4-BE49-F238E27FC236}">
                  <a16:creationId xmlns:a16="http://schemas.microsoft.com/office/drawing/2014/main" id="{51B342E4-2BED-4D41-9CEC-3575827A328A}"/>
                </a:ext>
              </a:extLst>
            </p:cNvPr>
            <p:cNvSpPr/>
            <p:nvPr/>
          </p:nvSpPr>
          <p:spPr>
            <a:xfrm>
              <a:off x="5606078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" name="Google Shape;2215;p78">
              <a:extLst>
                <a:ext uri="{FF2B5EF4-FFF2-40B4-BE49-F238E27FC236}">
                  <a16:creationId xmlns:a16="http://schemas.microsoft.com/office/drawing/2014/main" id="{EADDA11D-3DDC-E944-DBD7-76A4F9BA857F}"/>
                </a:ext>
              </a:extLst>
            </p:cNvPr>
            <p:cNvSpPr/>
            <p:nvPr/>
          </p:nvSpPr>
          <p:spPr>
            <a:xfrm>
              <a:off x="560607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" name="Google Shape;2216;p78">
              <a:extLst>
                <a:ext uri="{FF2B5EF4-FFF2-40B4-BE49-F238E27FC236}">
                  <a16:creationId xmlns:a16="http://schemas.microsoft.com/office/drawing/2014/main" id="{6AB6E7FD-91C4-534D-9A9D-81081F959352}"/>
                </a:ext>
              </a:extLst>
            </p:cNvPr>
            <p:cNvSpPr/>
            <p:nvPr/>
          </p:nvSpPr>
          <p:spPr>
            <a:xfrm>
              <a:off x="560607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" name="Google Shape;2217;p78">
              <a:extLst>
                <a:ext uri="{FF2B5EF4-FFF2-40B4-BE49-F238E27FC236}">
                  <a16:creationId xmlns:a16="http://schemas.microsoft.com/office/drawing/2014/main" id="{B6C54B9F-9D51-36AF-DA55-D6D8368118AC}"/>
                </a:ext>
              </a:extLst>
            </p:cNvPr>
            <p:cNvSpPr/>
            <p:nvPr/>
          </p:nvSpPr>
          <p:spPr>
            <a:xfrm>
              <a:off x="560607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" name="Google Shape;2218;p78">
              <a:extLst>
                <a:ext uri="{FF2B5EF4-FFF2-40B4-BE49-F238E27FC236}">
                  <a16:creationId xmlns:a16="http://schemas.microsoft.com/office/drawing/2014/main" id="{FC269967-0791-202A-73AE-F3C25E7B5EC2}"/>
                </a:ext>
              </a:extLst>
            </p:cNvPr>
            <p:cNvSpPr/>
            <p:nvPr/>
          </p:nvSpPr>
          <p:spPr>
            <a:xfrm>
              <a:off x="5504823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" name="Google Shape;2219;p78">
              <a:extLst>
                <a:ext uri="{FF2B5EF4-FFF2-40B4-BE49-F238E27FC236}">
                  <a16:creationId xmlns:a16="http://schemas.microsoft.com/office/drawing/2014/main" id="{B3E7C4D0-C012-AD9E-9BD7-765E5A28C24F}"/>
                </a:ext>
              </a:extLst>
            </p:cNvPr>
            <p:cNvSpPr/>
            <p:nvPr/>
          </p:nvSpPr>
          <p:spPr>
            <a:xfrm>
              <a:off x="550482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" name="Google Shape;2220;p78">
              <a:extLst>
                <a:ext uri="{FF2B5EF4-FFF2-40B4-BE49-F238E27FC236}">
                  <a16:creationId xmlns:a16="http://schemas.microsoft.com/office/drawing/2014/main" id="{1B8F7DC1-F744-6782-80DD-D1DA5E978B94}"/>
                </a:ext>
              </a:extLst>
            </p:cNvPr>
            <p:cNvSpPr/>
            <p:nvPr/>
          </p:nvSpPr>
          <p:spPr>
            <a:xfrm>
              <a:off x="550482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" name="Google Shape;2221;p78">
              <a:extLst>
                <a:ext uri="{FF2B5EF4-FFF2-40B4-BE49-F238E27FC236}">
                  <a16:creationId xmlns:a16="http://schemas.microsoft.com/office/drawing/2014/main" id="{0D865D8A-02A6-B01D-AA78-6F228C92E4B1}"/>
                </a:ext>
              </a:extLst>
            </p:cNvPr>
            <p:cNvSpPr/>
            <p:nvPr/>
          </p:nvSpPr>
          <p:spPr>
            <a:xfrm>
              <a:off x="550482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" name="Google Shape;2222;p78">
              <a:extLst>
                <a:ext uri="{FF2B5EF4-FFF2-40B4-BE49-F238E27FC236}">
                  <a16:creationId xmlns:a16="http://schemas.microsoft.com/office/drawing/2014/main" id="{2FCCF1F5-925C-8DA6-8785-0B12FDB0FA0F}"/>
                </a:ext>
              </a:extLst>
            </p:cNvPr>
            <p:cNvSpPr/>
            <p:nvPr/>
          </p:nvSpPr>
          <p:spPr>
            <a:xfrm>
              <a:off x="550482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" name="Google Shape;2223;p78">
              <a:extLst>
                <a:ext uri="{FF2B5EF4-FFF2-40B4-BE49-F238E27FC236}">
                  <a16:creationId xmlns:a16="http://schemas.microsoft.com/office/drawing/2014/main" id="{772C166C-B97C-9FB9-243E-3034D87724F4}"/>
                </a:ext>
              </a:extLst>
            </p:cNvPr>
            <p:cNvSpPr/>
            <p:nvPr/>
          </p:nvSpPr>
          <p:spPr>
            <a:xfrm>
              <a:off x="550482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" name="Google Shape;2224;p78">
              <a:extLst>
                <a:ext uri="{FF2B5EF4-FFF2-40B4-BE49-F238E27FC236}">
                  <a16:creationId xmlns:a16="http://schemas.microsoft.com/office/drawing/2014/main" id="{C4C0C0D5-FB22-CEBE-375E-857EEE867EBA}"/>
                </a:ext>
              </a:extLst>
            </p:cNvPr>
            <p:cNvSpPr/>
            <p:nvPr/>
          </p:nvSpPr>
          <p:spPr>
            <a:xfrm>
              <a:off x="550482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" name="Google Shape;2225;p78">
              <a:extLst>
                <a:ext uri="{FF2B5EF4-FFF2-40B4-BE49-F238E27FC236}">
                  <a16:creationId xmlns:a16="http://schemas.microsoft.com/office/drawing/2014/main" id="{C3A282D5-5B1C-7D26-CCEB-F6C9F66BB2DA}"/>
                </a:ext>
              </a:extLst>
            </p:cNvPr>
            <p:cNvSpPr/>
            <p:nvPr/>
          </p:nvSpPr>
          <p:spPr>
            <a:xfrm>
              <a:off x="5403534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" name="Google Shape;2226;p78">
              <a:extLst>
                <a:ext uri="{FF2B5EF4-FFF2-40B4-BE49-F238E27FC236}">
                  <a16:creationId xmlns:a16="http://schemas.microsoft.com/office/drawing/2014/main" id="{EF60143C-A496-786C-51FC-AA2DDA5A57B9}"/>
                </a:ext>
              </a:extLst>
            </p:cNvPr>
            <p:cNvSpPr/>
            <p:nvPr/>
          </p:nvSpPr>
          <p:spPr>
            <a:xfrm>
              <a:off x="5403534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" name="Google Shape;2227;p78">
              <a:extLst>
                <a:ext uri="{FF2B5EF4-FFF2-40B4-BE49-F238E27FC236}">
                  <a16:creationId xmlns:a16="http://schemas.microsoft.com/office/drawing/2014/main" id="{963DF7C7-815B-A915-335D-D54A13F933B0}"/>
                </a:ext>
              </a:extLst>
            </p:cNvPr>
            <p:cNvSpPr/>
            <p:nvPr/>
          </p:nvSpPr>
          <p:spPr>
            <a:xfrm>
              <a:off x="540353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" name="Google Shape;2228;p78">
              <a:extLst>
                <a:ext uri="{FF2B5EF4-FFF2-40B4-BE49-F238E27FC236}">
                  <a16:creationId xmlns:a16="http://schemas.microsoft.com/office/drawing/2014/main" id="{2CA799E2-A670-7C9F-862F-6C350508F3D6}"/>
                </a:ext>
              </a:extLst>
            </p:cNvPr>
            <p:cNvSpPr/>
            <p:nvPr/>
          </p:nvSpPr>
          <p:spPr>
            <a:xfrm>
              <a:off x="540353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" name="Google Shape;2229;p78">
              <a:extLst>
                <a:ext uri="{FF2B5EF4-FFF2-40B4-BE49-F238E27FC236}">
                  <a16:creationId xmlns:a16="http://schemas.microsoft.com/office/drawing/2014/main" id="{80FE4ED7-7850-BACA-EA60-DFE8EAD72B66}"/>
                </a:ext>
              </a:extLst>
            </p:cNvPr>
            <p:cNvSpPr/>
            <p:nvPr/>
          </p:nvSpPr>
          <p:spPr>
            <a:xfrm>
              <a:off x="540353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" name="Google Shape;2230;p78">
              <a:extLst>
                <a:ext uri="{FF2B5EF4-FFF2-40B4-BE49-F238E27FC236}">
                  <a16:creationId xmlns:a16="http://schemas.microsoft.com/office/drawing/2014/main" id="{0B473082-476B-FDC1-9758-BCBD4E6CB4B0}"/>
                </a:ext>
              </a:extLst>
            </p:cNvPr>
            <p:cNvSpPr/>
            <p:nvPr/>
          </p:nvSpPr>
          <p:spPr>
            <a:xfrm>
              <a:off x="540353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" name="Google Shape;2231;p78">
              <a:extLst>
                <a:ext uri="{FF2B5EF4-FFF2-40B4-BE49-F238E27FC236}">
                  <a16:creationId xmlns:a16="http://schemas.microsoft.com/office/drawing/2014/main" id="{B08D55AB-60F0-563C-F4AC-E439014E842D}"/>
                </a:ext>
              </a:extLst>
            </p:cNvPr>
            <p:cNvSpPr/>
            <p:nvPr/>
          </p:nvSpPr>
          <p:spPr>
            <a:xfrm>
              <a:off x="540353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" name="Google Shape;2232;p78">
              <a:extLst>
                <a:ext uri="{FF2B5EF4-FFF2-40B4-BE49-F238E27FC236}">
                  <a16:creationId xmlns:a16="http://schemas.microsoft.com/office/drawing/2014/main" id="{AF4BFFE6-10F4-8CEC-91FD-7966DF4DF739}"/>
                </a:ext>
              </a:extLst>
            </p:cNvPr>
            <p:cNvSpPr/>
            <p:nvPr/>
          </p:nvSpPr>
          <p:spPr>
            <a:xfrm>
              <a:off x="5302545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" name="Google Shape;2233;p78">
              <a:extLst>
                <a:ext uri="{FF2B5EF4-FFF2-40B4-BE49-F238E27FC236}">
                  <a16:creationId xmlns:a16="http://schemas.microsoft.com/office/drawing/2014/main" id="{360212F8-5068-E1A6-FE66-510DD1B54EEF}"/>
                </a:ext>
              </a:extLst>
            </p:cNvPr>
            <p:cNvSpPr/>
            <p:nvPr/>
          </p:nvSpPr>
          <p:spPr>
            <a:xfrm>
              <a:off x="530254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" name="Google Shape;2234;p78">
              <a:extLst>
                <a:ext uri="{FF2B5EF4-FFF2-40B4-BE49-F238E27FC236}">
                  <a16:creationId xmlns:a16="http://schemas.microsoft.com/office/drawing/2014/main" id="{FAC2FF15-0D8E-8A53-9D7D-0EBFCB99DE50}"/>
                </a:ext>
              </a:extLst>
            </p:cNvPr>
            <p:cNvSpPr/>
            <p:nvPr/>
          </p:nvSpPr>
          <p:spPr>
            <a:xfrm>
              <a:off x="5302545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" name="Google Shape;2235;p78">
              <a:extLst>
                <a:ext uri="{FF2B5EF4-FFF2-40B4-BE49-F238E27FC236}">
                  <a16:creationId xmlns:a16="http://schemas.microsoft.com/office/drawing/2014/main" id="{BDD48BB9-8DDA-5E3B-3C7D-267E53216056}"/>
                </a:ext>
              </a:extLst>
            </p:cNvPr>
            <p:cNvSpPr/>
            <p:nvPr/>
          </p:nvSpPr>
          <p:spPr>
            <a:xfrm>
              <a:off x="5302545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" name="Google Shape;2236;p78">
              <a:extLst>
                <a:ext uri="{FF2B5EF4-FFF2-40B4-BE49-F238E27FC236}">
                  <a16:creationId xmlns:a16="http://schemas.microsoft.com/office/drawing/2014/main" id="{B6759803-802B-903E-92A3-8B2AD8726E9B}"/>
                </a:ext>
              </a:extLst>
            </p:cNvPr>
            <p:cNvSpPr/>
            <p:nvPr/>
          </p:nvSpPr>
          <p:spPr>
            <a:xfrm>
              <a:off x="5201257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" name="Google Shape;2237;p78">
              <a:extLst>
                <a:ext uri="{FF2B5EF4-FFF2-40B4-BE49-F238E27FC236}">
                  <a16:creationId xmlns:a16="http://schemas.microsoft.com/office/drawing/2014/main" id="{993B9254-2ADA-6955-2256-BB2BA53ED6FD}"/>
                </a:ext>
              </a:extLst>
            </p:cNvPr>
            <p:cNvSpPr/>
            <p:nvPr/>
          </p:nvSpPr>
          <p:spPr>
            <a:xfrm>
              <a:off x="499871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" name="Google Shape;2238;p78">
              <a:extLst>
                <a:ext uri="{FF2B5EF4-FFF2-40B4-BE49-F238E27FC236}">
                  <a16:creationId xmlns:a16="http://schemas.microsoft.com/office/drawing/2014/main" id="{7A25EA4B-C829-1E25-C00A-369FED1B1141}"/>
                </a:ext>
              </a:extLst>
            </p:cNvPr>
            <p:cNvSpPr/>
            <p:nvPr/>
          </p:nvSpPr>
          <p:spPr>
            <a:xfrm>
              <a:off x="4897723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" name="Google Shape;2239;p78">
              <a:extLst>
                <a:ext uri="{FF2B5EF4-FFF2-40B4-BE49-F238E27FC236}">
                  <a16:creationId xmlns:a16="http://schemas.microsoft.com/office/drawing/2014/main" id="{0223C2DB-9434-2837-F432-F9C4746FA0D1}"/>
                </a:ext>
              </a:extLst>
            </p:cNvPr>
            <p:cNvSpPr/>
            <p:nvPr/>
          </p:nvSpPr>
          <p:spPr>
            <a:xfrm>
              <a:off x="4897723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" name="Google Shape;2240;p78">
              <a:extLst>
                <a:ext uri="{FF2B5EF4-FFF2-40B4-BE49-F238E27FC236}">
                  <a16:creationId xmlns:a16="http://schemas.microsoft.com/office/drawing/2014/main" id="{7A4FA80E-C3F8-9B4D-0C85-05AECEF08F3E}"/>
                </a:ext>
              </a:extLst>
            </p:cNvPr>
            <p:cNvSpPr/>
            <p:nvPr/>
          </p:nvSpPr>
          <p:spPr>
            <a:xfrm>
              <a:off x="479643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" name="Google Shape;2241;p78">
              <a:extLst>
                <a:ext uri="{FF2B5EF4-FFF2-40B4-BE49-F238E27FC236}">
                  <a16:creationId xmlns:a16="http://schemas.microsoft.com/office/drawing/2014/main" id="{14270ED5-38C0-527A-3DDA-BCBC24E18677}"/>
                </a:ext>
              </a:extLst>
            </p:cNvPr>
            <p:cNvSpPr/>
            <p:nvPr/>
          </p:nvSpPr>
          <p:spPr>
            <a:xfrm>
              <a:off x="479643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" name="Google Shape;2242;p78">
              <a:extLst>
                <a:ext uri="{FF2B5EF4-FFF2-40B4-BE49-F238E27FC236}">
                  <a16:creationId xmlns:a16="http://schemas.microsoft.com/office/drawing/2014/main" id="{A60E8EB3-B89C-0119-72DF-24598A985541}"/>
                </a:ext>
              </a:extLst>
            </p:cNvPr>
            <p:cNvSpPr/>
            <p:nvPr/>
          </p:nvSpPr>
          <p:spPr>
            <a:xfrm>
              <a:off x="479643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" name="Google Shape;2243;p78">
              <a:extLst>
                <a:ext uri="{FF2B5EF4-FFF2-40B4-BE49-F238E27FC236}">
                  <a16:creationId xmlns:a16="http://schemas.microsoft.com/office/drawing/2014/main" id="{CC7A6C65-D69F-9733-8755-C4A27D562F09}"/>
                </a:ext>
              </a:extLst>
            </p:cNvPr>
            <p:cNvSpPr/>
            <p:nvPr/>
          </p:nvSpPr>
          <p:spPr>
            <a:xfrm>
              <a:off x="4796435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" name="Google Shape;2244;p78">
              <a:extLst>
                <a:ext uri="{FF2B5EF4-FFF2-40B4-BE49-F238E27FC236}">
                  <a16:creationId xmlns:a16="http://schemas.microsoft.com/office/drawing/2014/main" id="{2EDCA189-135E-1096-7F47-29C15870E703}"/>
                </a:ext>
              </a:extLst>
            </p:cNvPr>
            <p:cNvSpPr/>
            <p:nvPr/>
          </p:nvSpPr>
          <p:spPr>
            <a:xfrm>
              <a:off x="4796435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" name="Google Shape;2245;p78">
              <a:extLst>
                <a:ext uri="{FF2B5EF4-FFF2-40B4-BE49-F238E27FC236}">
                  <a16:creationId xmlns:a16="http://schemas.microsoft.com/office/drawing/2014/main" id="{2AE9EB04-57F3-1679-DB92-5390DB128174}"/>
                </a:ext>
              </a:extLst>
            </p:cNvPr>
            <p:cNvSpPr/>
            <p:nvPr/>
          </p:nvSpPr>
          <p:spPr>
            <a:xfrm>
              <a:off x="479643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" name="Google Shape;2246;p78">
              <a:extLst>
                <a:ext uri="{FF2B5EF4-FFF2-40B4-BE49-F238E27FC236}">
                  <a16:creationId xmlns:a16="http://schemas.microsoft.com/office/drawing/2014/main" id="{E85A46E3-DF95-F3BB-2510-9E55E3C4A3AD}"/>
                </a:ext>
              </a:extLst>
            </p:cNvPr>
            <p:cNvSpPr/>
            <p:nvPr/>
          </p:nvSpPr>
          <p:spPr>
            <a:xfrm>
              <a:off x="469518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" name="Google Shape;2247;p78">
              <a:extLst>
                <a:ext uri="{FF2B5EF4-FFF2-40B4-BE49-F238E27FC236}">
                  <a16:creationId xmlns:a16="http://schemas.microsoft.com/office/drawing/2014/main" id="{6BD07664-4F64-6282-81C5-8B45420C1A61}"/>
                </a:ext>
              </a:extLst>
            </p:cNvPr>
            <p:cNvSpPr/>
            <p:nvPr/>
          </p:nvSpPr>
          <p:spPr>
            <a:xfrm>
              <a:off x="4695180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" name="Google Shape;2248;p78">
              <a:extLst>
                <a:ext uri="{FF2B5EF4-FFF2-40B4-BE49-F238E27FC236}">
                  <a16:creationId xmlns:a16="http://schemas.microsoft.com/office/drawing/2014/main" id="{476EA968-7A99-2F41-776E-D38E236A41EE}"/>
                </a:ext>
              </a:extLst>
            </p:cNvPr>
            <p:cNvSpPr/>
            <p:nvPr/>
          </p:nvSpPr>
          <p:spPr>
            <a:xfrm>
              <a:off x="4695180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" name="Google Shape;2249;p78">
              <a:extLst>
                <a:ext uri="{FF2B5EF4-FFF2-40B4-BE49-F238E27FC236}">
                  <a16:creationId xmlns:a16="http://schemas.microsoft.com/office/drawing/2014/main" id="{EE5291C0-135A-C2F0-36A4-A1F095A469E5}"/>
                </a:ext>
              </a:extLst>
            </p:cNvPr>
            <p:cNvSpPr/>
            <p:nvPr/>
          </p:nvSpPr>
          <p:spPr>
            <a:xfrm>
              <a:off x="4695180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" name="Google Shape;2250;p78">
              <a:extLst>
                <a:ext uri="{FF2B5EF4-FFF2-40B4-BE49-F238E27FC236}">
                  <a16:creationId xmlns:a16="http://schemas.microsoft.com/office/drawing/2014/main" id="{0FCDE33E-06AC-6BA3-1E45-69311D09207A}"/>
                </a:ext>
              </a:extLst>
            </p:cNvPr>
            <p:cNvSpPr/>
            <p:nvPr/>
          </p:nvSpPr>
          <p:spPr>
            <a:xfrm>
              <a:off x="4695180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" name="Google Shape;2251;p78">
              <a:extLst>
                <a:ext uri="{FF2B5EF4-FFF2-40B4-BE49-F238E27FC236}">
                  <a16:creationId xmlns:a16="http://schemas.microsoft.com/office/drawing/2014/main" id="{CDD34A89-0E1E-4161-0E05-DC7F72B0E544}"/>
                </a:ext>
              </a:extLst>
            </p:cNvPr>
            <p:cNvSpPr/>
            <p:nvPr/>
          </p:nvSpPr>
          <p:spPr>
            <a:xfrm>
              <a:off x="4695180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" name="Google Shape;2252;p78">
              <a:extLst>
                <a:ext uri="{FF2B5EF4-FFF2-40B4-BE49-F238E27FC236}">
                  <a16:creationId xmlns:a16="http://schemas.microsoft.com/office/drawing/2014/main" id="{4421B4B8-AE07-A6F7-2D7A-15CFA4B57332}"/>
                </a:ext>
              </a:extLst>
            </p:cNvPr>
            <p:cNvSpPr/>
            <p:nvPr/>
          </p:nvSpPr>
          <p:spPr>
            <a:xfrm>
              <a:off x="4695180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" name="Google Shape;2253;p78">
              <a:extLst>
                <a:ext uri="{FF2B5EF4-FFF2-40B4-BE49-F238E27FC236}">
                  <a16:creationId xmlns:a16="http://schemas.microsoft.com/office/drawing/2014/main" id="{36CBA3FB-03EF-202D-7824-784798B155D4}"/>
                </a:ext>
              </a:extLst>
            </p:cNvPr>
            <p:cNvSpPr/>
            <p:nvPr/>
          </p:nvSpPr>
          <p:spPr>
            <a:xfrm>
              <a:off x="4593891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" name="Google Shape;2254;p78">
              <a:extLst>
                <a:ext uri="{FF2B5EF4-FFF2-40B4-BE49-F238E27FC236}">
                  <a16:creationId xmlns:a16="http://schemas.microsoft.com/office/drawing/2014/main" id="{27F0D2B7-9679-2906-4D7F-46DACAD21E6A}"/>
                </a:ext>
              </a:extLst>
            </p:cNvPr>
            <p:cNvSpPr/>
            <p:nvPr/>
          </p:nvSpPr>
          <p:spPr>
            <a:xfrm>
              <a:off x="459389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" name="Google Shape;2255;p78">
              <a:extLst>
                <a:ext uri="{FF2B5EF4-FFF2-40B4-BE49-F238E27FC236}">
                  <a16:creationId xmlns:a16="http://schemas.microsoft.com/office/drawing/2014/main" id="{4064E5E6-24C6-04C7-4D8B-668FDE83D352}"/>
                </a:ext>
              </a:extLst>
            </p:cNvPr>
            <p:cNvSpPr/>
            <p:nvPr/>
          </p:nvSpPr>
          <p:spPr>
            <a:xfrm>
              <a:off x="459389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" name="Google Shape;2256;p78">
              <a:extLst>
                <a:ext uri="{FF2B5EF4-FFF2-40B4-BE49-F238E27FC236}">
                  <a16:creationId xmlns:a16="http://schemas.microsoft.com/office/drawing/2014/main" id="{A6B4E79A-1287-4970-5691-8231496BDE4C}"/>
                </a:ext>
              </a:extLst>
            </p:cNvPr>
            <p:cNvSpPr/>
            <p:nvPr/>
          </p:nvSpPr>
          <p:spPr>
            <a:xfrm>
              <a:off x="459389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" name="Google Shape;2257;p78">
              <a:extLst>
                <a:ext uri="{FF2B5EF4-FFF2-40B4-BE49-F238E27FC236}">
                  <a16:creationId xmlns:a16="http://schemas.microsoft.com/office/drawing/2014/main" id="{2FD043F6-BCB2-3B80-53CA-F32CEDD5FF66}"/>
                </a:ext>
              </a:extLst>
            </p:cNvPr>
            <p:cNvSpPr/>
            <p:nvPr/>
          </p:nvSpPr>
          <p:spPr>
            <a:xfrm>
              <a:off x="4593891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" name="Google Shape;2258;p78">
              <a:extLst>
                <a:ext uri="{FF2B5EF4-FFF2-40B4-BE49-F238E27FC236}">
                  <a16:creationId xmlns:a16="http://schemas.microsoft.com/office/drawing/2014/main" id="{1EA1BD2D-4286-C420-FE36-7FF10804D605}"/>
                </a:ext>
              </a:extLst>
            </p:cNvPr>
            <p:cNvSpPr/>
            <p:nvPr/>
          </p:nvSpPr>
          <p:spPr>
            <a:xfrm>
              <a:off x="4593891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" name="Google Shape;2259;p78">
              <a:extLst>
                <a:ext uri="{FF2B5EF4-FFF2-40B4-BE49-F238E27FC236}">
                  <a16:creationId xmlns:a16="http://schemas.microsoft.com/office/drawing/2014/main" id="{52BF28E9-5D01-AF10-ED68-7F720DDE2A5D}"/>
                </a:ext>
              </a:extLst>
            </p:cNvPr>
            <p:cNvSpPr/>
            <p:nvPr/>
          </p:nvSpPr>
          <p:spPr>
            <a:xfrm>
              <a:off x="4593891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" name="Google Shape;2260;p78">
              <a:extLst>
                <a:ext uri="{FF2B5EF4-FFF2-40B4-BE49-F238E27FC236}">
                  <a16:creationId xmlns:a16="http://schemas.microsoft.com/office/drawing/2014/main" id="{0A333C5E-59C4-7107-096E-ADC0381B28CC}"/>
                </a:ext>
              </a:extLst>
            </p:cNvPr>
            <p:cNvSpPr/>
            <p:nvPr/>
          </p:nvSpPr>
          <p:spPr>
            <a:xfrm>
              <a:off x="4593891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" name="Google Shape;2261;p78">
              <a:extLst>
                <a:ext uri="{FF2B5EF4-FFF2-40B4-BE49-F238E27FC236}">
                  <a16:creationId xmlns:a16="http://schemas.microsoft.com/office/drawing/2014/main" id="{F08BA736-39D3-B8C3-8845-F4B4F98C55A5}"/>
                </a:ext>
              </a:extLst>
            </p:cNvPr>
            <p:cNvSpPr/>
            <p:nvPr/>
          </p:nvSpPr>
          <p:spPr>
            <a:xfrm>
              <a:off x="449263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" name="Google Shape;2262;p78">
              <a:extLst>
                <a:ext uri="{FF2B5EF4-FFF2-40B4-BE49-F238E27FC236}">
                  <a16:creationId xmlns:a16="http://schemas.microsoft.com/office/drawing/2014/main" id="{897296ED-598F-BE64-C6B0-B41F7C1A26B9}"/>
                </a:ext>
              </a:extLst>
            </p:cNvPr>
            <p:cNvSpPr/>
            <p:nvPr/>
          </p:nvSpPr>
          <p:spPr>
            <a:xfrm>
              <a:off x="449263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" name="Google Shape;2263;p78">
              <a:extLst>
                <a:ext uri="{FF2B5EF4-FFF2-40B4-BE49-F238E27FC236}">
                  <a16:creationId xmlns:a16="http://schemas.microsoft.com/office/drawing/2014/main" id="{E518272A-EAD2-141D-C818-BC3D6D37808B}"/>
                </a:ext>
              </a:extLst>
            </p:cNvPr>
            <p:cNvSpPr/>
            <p:nvPr/>
          </p:nvSpPr>
          <p:spPr>
            <a:xfrm>
              <a:off x="449263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" name="Google Shape;2264;p78">
              <a:extLst>
                <a:ext uri="{FF2B5EF4-FFF2-40B4-BE49-F238E27FC236}">
                  <a16:creationId xmlns:a16="http://schemas.microsoft.com/office/drawing/2014/main" id="{87563B48-D174-71D7-DD2F-32D66ECEE174}"/>
                </a:ext>
              </a:extLst>
            </p:cNvPr>
            <p:cNvSpPr/>
            <p:nvPr/>
          </p:nvSpPr>
          <p:spPr>
            <a:xfrm>
              <a:off x="449263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" name="Google Shape;2265;p78">
              <a:extLst>
                <a:ext uri="{FF2B5EF4-FFF2-40B4-BE49-F238E27FC236}">
                  <a16:creationId xmlns:a16="http://schemas.microsoft.com/office/drawing/2014/main" id="{83E62CA3-9EA9-EEC0-5A58-F62A5ACBBD1F}"/>
                </a:ext>
              </a:extLst>
            </p:cNvPr>
            <p:cNvSpPr/>
            <p:nvPr/>
          </p:nvSpPr>
          <p:spPr>
            <a:xfrm>
              <a:off x="4492636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" name="Google Shape;2266;p78">
              <a:extLst>
                <a:ext uri="{FF2B5EF4-FFF2-40B4-BE49-F238E27FC236}">
                  <a16:creationId xmlns:a16="http://schemas.microsoft.com/office/drawing/2014/main" id="{2B014DDB-1DA3-E16A-0B5F-63F947F84930}"/>
                </a:ext>
              </a:extLst>
            </p:cNvPr>
            <p:cNvSpPr/>
            <p:nvPr/>
          </p:nvSpPr>
          <p:spPr>
            <a:xfrm>
              <a:off x="4492636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" name="Google Shape;2267;p78">
              <a:extLst>
                <a:ext uri="{FF2B5EF4-FFF2-40B4-BE49-F238E27FC236}">
                  <a16:creationId xmlns:a16="http://schemas.microsoft.com/office/drawing/2014/main" id="{070E25F5-9277-5C5C-C773-1C83916B2E08}"/>
                </a:ext>
              </a:extLst>
            </p:cNvPr>
            <p:cNvSpPr/>
            <p:nvPr/>
          </p:nvSpPr>
          <p:spPr>
            <a:xfrm>
              <a:off x="4492636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" name="Google Shape;2268;p78">
              <a:extLst>
                <a:ext uri="{FF2B5EF4-FFF2-40B4-BE49-F238E27FC236}">
                  <a16:creationId xmlns:a16="http://schemas.microsoft.com/office/drawing/2014/main" id="{5AD8E7BF-45AF-3150-881C-D9C65E02A38A}"/>
                </a:ext>
              </a:extLst>
            </p:cNvPr>
            <p:cNvSpPr/>
            <p:nvPr/>
          </p:nvSpPr>
          <p:spPr>
            <a:xfrm>
              <a:off x="4492636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" name="Google Shape;2269;p78">
              <a:extLst>
                <a:ext uri="{FF2B5EF4-FFF2-40B4-BE49-F238E27FC236}">
                  <a16:creationId xmlns:a16="http://schemas.microsoft.com/office/drawing/2014/main" id="{DB562CDC-3806-3575-8B69-412527C4B4FE}"/>
                </a:ext>
              </a:extLst>
            </p:cNvPr>
            <p:cNvSpPr/>
            <p:nvPr/>
          </p:nvSpPr>
          <p:spPr>
            <a:xfrm>
              <a:off x="439161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" name="Google Shape;2270;p78">
              <a:extLst>
                <a:ext uri="{FF2B5EF4-FFF2-40B4-BE49-F238E27FC236}">
                  <a16:creationId xmlns:a16="http://schemas.microsoft.com/office/drawing/2014/main" id="{423E5E5F-3078-C2D9-9767-D1456F2C1F6D}"/>
                </a:ext>
              </a:extLst>
            </p:cNvPr>
            <p:cNvSpPr/>
            <p:nvPr/>
          </p:nvSpPr>
          <p:spPr>
            <a:xfrm>
              <a:off x="439161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" name="Google Shape;2271;p78">
              <a:extLst>
                <a:ext uri="{FF2B5EF4-FFF2-40B4-BE49-F238E27FC236}">
                  <a16:creationId xmlns:a16="http://schemas.microsoft.com/office/drawing/2014/main" id="{C021E480-21DF-A4D3-CA94-BB5CDAB59D9A}"/>
                </a:ext>
              </a:extLst>
            </p:cNvPr>
            <p:cNvSpPr/>
            <p:nvPr/>
          </p:nvSpPr>
          <p:spPr>
            <a:xfrm>
              <a:off x="439161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" name="Google Shape;2272;p78">
              <a:extLst>
                <a:ext uri="{FF2B5EF4-FFF2-40B4-BE49-F238E27FC236}">
                  <a16:creationId xmlns:a16="http://schemas.microsoft.com/office/drawing/2014/main" id="{489DEBFB-A08F-4B23-790F-65134262771C}"/>
                </a:ext>
              </a:extLst>
            </p:cNvPr>
            <p:cNvSpPr/>
            <p:nvPr/>
          </p:nvSpPr>
          <p:spPr>
            <a:xfrm>
              <a:off x="439161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" name="Google Shape;2273;p78">
              <a:extLst>
                <a:ext uri="{FF2B5EF4-FFF2-40B4-BE49-F238E27FC236}">
                  <a16:creationId xmlns:a16="http://schemas.microsoft.com/office/drawing/2014/main" id="{0C7B9A31-BB9D-6A87-03AC-E4B340A9629B}"/>
                </a:ext>
              </a:extLst>
            </p:cNvPr>
            <p:cNvSpPr/>
            <p:nvPr/>
          </p:nvSpPr>
          <p:spPr>
            <a:xfrm>
              <a:off x="4391614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" name="Google Shape;2274;p78">
              <a:extLst>
                <a:ext uri="{FF2B5EF4-FFF2-40B4-BE49-F238E27FC236}">
                  <a16:creationId xmlns:a16="http://schemas.microsoft.com/office/drawing/2014/main" id="{6ED68B77-076D-4429-B5F5-C935FDA378E4}"/>
                </a:ext>
              </a:extLst>
            </p:cNvPr>
            <p:cNvSpPr/>
            <p:nvPr/>
          </p:nvSpPr>
          <p:spPr>
            <a:xfrm>
              <a:off x="4391614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" name="Google Shape;2275;p78">
              <a:extLst>
                <a:ext uri="{FF2B5EF4-FFF2-40B4-BE49-F238E27FC236}">
                  <a16:creationId xmlns:a16="http://schemas.microsoft.com/office/drawing/2014/main" id="{B98894CC-D13E-4D0A-F81D-D2E3333EC1C5}"/>
                </a:ext>
              </a:extLst>
            </p:cNvPr>
            <p:cNvSpPr/>
            <p:nvPr/>
          </p:nvSpPr>
          <p:spPr>
            <a:xfrm>
              <a:off x="4391614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" name="Google Shape;2276;p78">
              <a:extLst>
                <a:ext uri="{FF2B5EF4-FFF2-40B4-BE49-F238E27FC236}">
                  <a16:creationId xmlns:a16="http://schemas.microsoft.com/office/drawing/2014/main" id="{0422CFAD-DA3C-D3CB-9B5E-D6E1653901EA}"/>
                </a:ext>
              </a:extLst>
            </p:cNvPr>
            <p:cNvSpPr/>
            <p:nvPr/>
          </p:nvSpPr>
          <p:spPr>
            <a:xfrm>
              <a:off x="4391614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" name="Google Shape;2277;p78">
              <a:extLst>
                <a:ext uri="{FF2B5EF4-FFF2-40B4-BE49-F238E27FC236}">
                  <a16:creationId xmlns:a16="http://schemas.microsoft.com/office/drawing/2014/main" id="{2088049E-06B7-AF6D-C227-6683BA3A833D}"/>
                </a:ext>
              </a:extLst>
            </p:cNvPr>
            <p:cNvSpPr/>
            <p:nvPr/>
          </p:nvSpPr>
          <p:spPr>
            <a:xfrm>
              <a:off x="429035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" name="Google Shape;2278;p78">
              <a:extLst>
                <a:ext uri="{FF2B5EF4-FFF2-40B4-BE49-F238E27FC236}">
                  <a16:creationId xmlns:a16="http://schemas.microsoft.com/office/drawing/2014/main" id="{9D9B5575-316C-8B3F-A16C-AF6D5B4C0BDD}"/>
                </a:ext>
              </a:extLst>
            </p:cNvPr>
            <p:cNvSpPr/>
            <p:nvPr/>
          </p:nvSpPr>
          <p:spPr>
            <a:xfrm>
              <a:off x="4290358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" name="Google Shape;2279;p78">
              <a:extLst>
                <a:ext uri="{FF2B5EF4-FFF2-40B4-BE49-F238E27FC236}">
                  <a16:creationId xmlns:a16="http://schemas.microsoft.com/office/drawing/2014/main" id="{E5CAE9C5-3966-E2FA-4B9B-ECBBCE37FFD4}"/>
                </a:ext>
              </a:extLst>
            </p:cNvPr>
            <p:cNvSpPr/>
            <p:nvPr/>
          </p:nvSpPr>
          <p:spPr>
            <a:xfrm>
              <a:off x="429035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" name="Google Shape;2280;p78">
              <a:extLst>
                <a:ext uri="{FF2B5EF4-FFF2-40B4-BE49-F238E27FC236}">
                  <a16:creationId xmlns:a16="http://schemas.microsoft.com/office/drawing/2014/main" id="{4A04677C-CE47-74B8-6DD0-F4DC4A77A79B}"/>
                </a:ext>
              </a:extLst>
            </p:cNvPr>
            <p:cNvSpPr/>
            <p:nvPr/>
          </p:nvSpPr>
          <p:spPr>
            <a:xfrm>
              <a:off x="429035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" name="Google Shape;2281;p78">
              <a:extLst>
                <a:ext uri="{FF2B5EF4-FFF2-40B4-BE49-F238E27FC236}">
                  <a16:creationId xmlns:a16="http://schemas.microsoft.com/office/drawing/2014/main" id="{C5B5B0CC-226D-31C2-5260-D4039953D9B2}"/>
                </a:ext>
              </a:extLst>
            </p:cNvPr>
            <p:cNvSpPr/>
            <p:nvPr/>
          </p:nvSpPr>
          <p:spPr>
            <a:xfrm>
              <a:off x="4290358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" name="Google Shape;2282;p78">
              <a:extLst>
                <a:ext uri="{FF2B5EF4-FFF2-40B4-BE49-F238E27FC236}">
                  <a16:creationId xmlns:a16="http://schemas.microsoft.com/office/drawing/2014/main" id="{2B5FD3EB-029C-0535-FCB9-2372040F3D4C}"/>
                </a:ext>
              </a:extLst>
            </p:cNvPr>
            <p:cNvSpPr/>
            <p:nvPr/>
          </p:nvSpPr>
          <p:spPr>
            <a:xfrm>
              <a:off x="4290358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" name="Google Shape;2283;p78">
              <a:extLst>
                <a:ext uri="{FF2B5EF4-FFF2-40B4-BE49-F238E27FC236}">
                  <a16:creationId xmlns:a16="http://schemas.microsoft.com/office/drawing/2014/main" id="{6EA1E8BF-06D6-C1E3-B66A-ACB183D3CB9B}"/>
                </a:ext>
              </a:extLst>
            </p:cNvPr>
            <p:cNvSpPr/>
            <p:nvPr/>
          </p:nvSpPr>
          <p:spPr>
            <a:xfrm>
              <a:off x="4290358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" name="Google Shape;2284;p78">
              <a:extLst>
                <a:ext uri="{FF2B5EF4-FFF2-40B4-BE49-F238E27FC236}">
                  <a16:creationId xmlns:a16="http://schemas.microsoft.com/office/drawing/2014/main" id="{238FA1B0-8439-9175-91D6-D84FF70A9945}"/>
                </a:ext>
              </a:extLst>
            </p:cNvPr>
            <p:cNvSpPr/>
            <p:nvPr/>
          </p:nvSpPr>
          <p:spPr>
            <a:xfrm>
              <a:off x="4290358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" name="Google Shape;2285;p78">
              <a:extLst>
                <a:ext uri="{FF2B5EF4-FFF2-40B4-BE49-F238E27FC236}">
                  <a16:creationId xmlns:a16="http://schemas.microsoft.com/office/drawing/2014/main" id="{3E391723-D04A-FDD3-D3B4-CE7589444BB4}"/>
                </a:ext>
              </a:extLst>
            </p:cNvPr>
            <p:cNvSpPr/>
            <p:nvPr/>
          </p:nvSpPr>
          <p:spPr>
            <a:xfrm>
              <a:off x="4290358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" name="Google Shape;2286;p78">
              <a:extLst>
                <a:ext uri="{FF2B5EF4-FFF2-40B4-BE49-F238E27FC236}">
                  <a16:creationId xmlns:a16="http://schemas.microsoft.com/office/drawing/2014/main" id="{B12AE581-2443-48DE-0682-5497F693499C}"/>
                </a:ext>
              </a:extLst>
            </p:cNvPr>
            <p:cNvSpPr/>
            <p:nvPr/>
          </p:nvSpPr>
          <p:spPr>
            <a:xfrm>
              <a:off x="418907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" name="Google Shape;2287;p78">
              <a:extLst>
                <a:ext uri="{FF2B5EF4-FFF2-40B4-BE49-F238E27FC236}">
                  <a16:creationId xmlns:a16="http://schemas.microsoft.com/office/drawing/2014/main" id="{9545C0E1-E61F-F649-49EA-9E2710C5BD2A}"/>
                </a:ext>
              </a:extLst>
            </p:cNvPr>
            <p:cNvSpPr/>
            <p:nvPr/>
          </p:nvSpPr>
          <p:spPr>
            <a:xfrm>
              <a:off x="418907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" name="Google Shape;2288;p78">
              <a:extLst>
                <a:ext uri="{FF2B5EF4-FFF2-40B4-BE49-F238E27FC236}">
                  <a16:creationId xmlns:a16="http://schemas.microsoft.com/office/drawing/2014/main" id="{28F03987-D6D6-DECA-3506-19BAD734F1ED}"/>
                </a:ext>
              </a:extLst>
            </p:cNvPr>
            <p:cNvSpPr/>
            <p:nvPr/>
          </p:nvSpPr>
          <p:spPr>
            <a:xfrm>
              <a:off x="418907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" name="Google Shape;2289;p78">
              <a:extLst>
                <a:ext uri="{FF2B5EF4-FFF2-40B4-BE49-F238E27FC236}">
                  <a16:creationId xmlns:a16="http://schemas.microsoft.com/office/drawing/2014/main" id="{38488E69-429B-1ACE-6FBC-9BFAC034175E}"/>
                </a:ext>
              </a:extLst>
            </p:cNvPr>
            <p:cNvSpPr/>
            <p:nvPr/>
          </p:nvSpPr>
          <p:spPr>
            <a:xfrm>
              <a:off x="418907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" name="Google Shape;2290;p78">
              <a:extLst>
                <a:ext uri="{FF2B5EF4-FFF2-40B4-BE49-F238E27FC236}">
                  <a16:creationId xmlns:a16="http://schemas.microsoft.com/office/drawing/2014/main" id="{015488F9-0F7A-351D-96B6-2BA7A3EE2F82}"/>
                </a:ext>
              </a:extLst>
            </p:cNvPr>
            <p:cNvSpPr/>
            <p:nvPr/>
          </p:nvSpPr>
          <p:spPr>
            <a:xfrm>
              <a:off x="418907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" name="Google Shape;2291;p78">
              <a:extLst>
                <a:ext uri="{FF2B5EF4-FFF2-40B4-BE49-F238E27FC236}">
                  <a16:creationId xmlns:a16="http://schemas.microsoft.com/office/drawing/2014/main" id="{D79AB4F0-A3A6-D875-C22C-BBF4F78B03F0}"/>
                </a:ext>
              </a:extLst>
            </p:cNvPr>
            <p:cNvSpPr/>
            <p:nvPr/>
          </p:nvSpPr>
          <p:spPr>
            <a:xfrm>
              <a:off x="4189070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" name="Google Shape;2292;p78">
              <a:extLst>
                <a:ext uri="{FF2B5EF4-FFF2-40B4-BE49-F238E27FC236}">
                  <a16:creationId xmlns:a16="http://schemas.microsoft.com/office/drawing/2014/main" id="{16D208F0-95DD-338B-A956-F1FFC9B3F06C}"/>
                </a:ext>
              </a:extLst>
            </p:cNvPr>
            <p:cNvSpPr/>
            <p:nvPr/>
          </p:nvSpPr>
          <p:spPr>
            <a:xfrm>
              <a:off x="4189070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" name="Google Shape;2293;p78">
              <a:extLst>
                <a:ext uri="{FF2B5EF4-FFF2-40B4-BE49-F238E27FC236}">
                  <a16:creationId xmlns:a16="http://schemas.microsoft.com/office/drawing/2014/main" id="{FBEFAD60-E170-3AA1-1553-2E914E069221}"/>
                </a:ext>
              </a:extLst>
            </p:cNvPr>
            <p:cNvSpPr/>
            <p:nvPr/>
          </p:nvSpPr>
          <p:spPr>
            <a:xfrm>
              <a:off x="4189070" y="1360784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" name="Google Shape;2294;p78">
              <a:extLst>
                <a:ext uri="{FF2B5EF4-FFF2-40B4-BE49-F238E27FC236}">
                  <a16:creationId xmlns:a16="http://schemas.microsoft.com/office/drawing/2014/main" id="{6BFE7257-7F82-6B9A-5654-56096EE2D51B}"/>
                </a:ext>
              </a:extLst>
            </p:cNvPr>
            <p:cNvSpPr/>
            <p:nvPr/>
          </p:nvSpPr>
          <p:spPr>
            <a:xfrm>
              <a:off x="4189070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" name="Google Shape;2295;p78">
              <a:extLst>
                <a:ext uri="{FF2B5EF4-FFF2-40B4-BE49-F238E27FC236}">
                  <a16:creationId xmlns:a16="http://schemas.microsoft.com/office/drawing/2014/main" id="{5A27C105-01CA-95D1-7AF4-4E5F726A1FD6}"/>
                </a:ext>
              </a:extLst>
            </p:cNvPr>
            <p:cNvSpPr/>
            <p:nvPr/>
          </p:nvSpPr>
          <p:spPr>
            <a:xfrm>
              <a:off x="4189070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" name="Google Shape;2296;p78">
              <a:extLst>
                <a:ext uri="{FF2B5EF4-FFF2-40B4-BE49-F238E27FC236}">
                  <a16:creationId xmlns:a16="http://schemas.microsoft.com/office/drawing/2014/main" id="{32EFD002-6518-EC82-9678-EFC03917EEB8}"/>
                </a:ext>
              </a:extLst>
            </p:cNvPr>
            <p:cNvSpPr/>
            <p:nvPr/>
          </p:nvSpPr>
          <p:spPr>
            <a:xfrm>
              <a:off x="4087815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" name="Google Shape;2297;p78">
              <a:extLst>
                <a:ext uri="{FF2B5EF4-FFF2-40B4-BE49-F238E27FC236}">
                  <a16:creationId xmlns:a16="http://schemas.microsoft.com/office/drawing/2014/main" id="{F5AAA081-DA42-6054-0CDB-C0943FEAB8ED}"/>
                </a:ext>
              </a:extLst>
            </p:cNvPr>
            <p:cNvSpPr/>
            <p:nvPr/>
          </p:nvSpPr>
          <p:spPr>
            <a:xfrm>
              <a:off x="4087815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" name="Google Shape;2298;p78">
              <a:extLst>
                <a:ext uri="{FF2B5EF4-FFF2-40B4-BE49-F238E27FC236}">
                  <a16:creationId xmlns:a16="http://schemas.microsoft.com/office/drawing/2014/main" id="{990B0937-D72A-03FE-C65B-3E8EF9A27EE1}"/>
                </a:ext>
              </a:extLst>
            </p:cNvPr>
            <p:cNvSpPr/>
            <p:nvPr/>
          </p:nvSpPr>
          <p:spPr>
            <a:xfrm>
              <a:off x="4087815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" name="Google Shape;2299;p78">
              <a:extLst>
                <a:ext uri="{FF2B5EF4-FFF2-40B4-BE49-F238E27FC236}">
                  <a16:creationId xmlns:a16="http://schemas.microsoft.com/office/drawing/2014/main" id="{321AAD42-2336-0C58-E690-6EAEAE2B25DF}"/>
                </a:ext>
              </a:extLst>
            </p:cNvPr>
            <p:cNvSpPr/>
            <p:nvPr/>
          </p:nvSpPr>
          <p:spPr>
            <a:xfrm>
              <a:off x="408781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" name="Google Shape;2300;p78">
              <a:extLst>
                <a:ext uri="{FF2B5EF4-FFF2-40B4-BE49-F238E27FC236}">
                  <a16:creationId xmlns:a16="http://schemas.microsoft.com/office/drawing/2014/main" id="{115A5B30-6785-964B-3903-0007BB1125FD}"/>
                </a:ext>
              </a:extLst>
            </p:cNvPr>
            <p:cNvSpPr/>
            <p:nvPr/>
          </p:nvSpPr>
          <p:spPr>
            <a:xfrm>
              <a:off x="4087815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" name="Google Shape;2301;p78">
              <a:extLst>
                <a:ext uri="{FF2B5EF4-FFF2-40B4-BE49-F238E27FC236}">
                  <a16:creationId xmlns:a16="http://schemas.microsoft.com/office/drawing/2014/main" id="{2F3543EC-5D60-41F5-042A-457B36E65384}"/>
                </a:ext>
              </a:extLst>
            </p:cNvPr>
            <p:cNvSpPr/>
            <p:nvPr/>
          </p:nvSpPr>
          <p:spPr>
            <a:xfrm>
              <a:off x="4087815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" name="Google Shape;2302;p78">
              <a:extLst>
                <a:ext uri="{FF2B5EF4-FFF2-40B4-BE49-F238E27FC236}">
                  <a16:creationId xmlns:a16="http://schemas.microsoft.com/office/drawing/2014/main" id="{C99EEFDE-EB47-E073-BD5A-17C80E8BCEF8}"/>
                </a:ext>
              </a:extLst>
            </p:cNvPr>
            <p:cNvSpPr/>
            <p:nvPr/>
          </p:nvSpPr>
          <p:spPr>
            <a:xfrm>
              <a:off x="4087815" y="1461773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" name="Google Shape;2303;p78">
              <a:extLst>
                <a:ext uri="{FF2B5EF4-FFF2-40B4-BE49-F238E27FC236}">
                  <a16:creationId xmlns:a16="http://schemas.microsoft.com/office/drawing/2014/main" id="{EC7BBF0B-5B48-AC2F-9997-0475BC0A93FF}"/>
                </a:ext>
              </a:extLst>
            </p:cNvPr>
            <p:cNvSpPr/>
            <p:nvPr/>
          </p:nvSpPr>
          <p:spPr>
            <a:xfrm>
              <a:off x="4087815" y="1360784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" name="Google Shape;2304;p78">
              <a:extLst>
                <a:ext uri="{FF2B5EF4-FFF2-40B4-BE49-F238E27FC236}">
                  <a16:creationId xmlns:a16="http://schemas.microsoft.com/office/drawing/2014/main" id="{879847E5-69AF-AE39-1BB7-877E23696343}"/>
                </a:ext>
              </a:extLst>
            </p:cNvPr>
            <p:cNvSpPr/>
            <p:nvPr/>
          </p:nvSpPr>
          <p:spPr>
            <a:xfrm>
              <a:off x="4087815" y="1259495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" name="Google Shape;2305;p78">
              <a:extLst>
                <a:ext uri="{FF2B5EF4-FFF2-40B4-BE49-F238E27FC236}">
                  <a16:creationId xmlns:a16="http://schemas.microsoft.com/office/drawing/2014/main" id="{1F87CB98-FDD7-1027-AF29-350D3EDBA588}"/>
                </a:ext>
              </a:extLst>
            </p:cNvPr>
            <p:cNvSpPr/>
            <p:nvPr/>
          </p:nvSpPr>
          <p:spPr>
            <a:xfrm>
              <a:off x="4087815" y="1158240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" name="Google Shape;2306;p78">
              <a:extLst>
                <a:ext uri="{FF2B5EF4-FFF2-40B4-BE49-F238E27FC236}">
                  <a16:creationId xmlns:a16="http://schemas.microsoft.com/office/drawing/2014/main" id="{561EDC1A-7535-E3F1-87F3-07F7FFFC1737}"/>
                </a:ext>
              </a:extLst>
            </p:cNvPr>
            <p:cNvSpPr/>
            <p:nvPr/>
          </p:nvSpPr>
          <p:spPr>
            <a:xfrm>
              <a:off x="398679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" name="Google Shape;2307;p78">
              <a:extLst>
                <a:ext uri="{FF2B5EF4-FFF2-40B4-BE49-F238E27FC236}">
                  <a16:creationId xmlns:a16="http://schemas.microsoft.com/office/drawing/2014/main" id="{47BC3F75-D1BE-6E1E-78F8-23313AE4C01C}"/>
                </a:ext>
              </a:extLst>
            </p:cNvPr>
            <p:cNvSpPr/>
            <p:nvPr/>
          </p:nvSpPr>
          <p:spPr>
            <a:xfrm>
              <a:off x="398679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" name="Google Shape;2308;p78">
              <a:extLst>
                <a:ext uri="{FF2B5EF4-FFF2-40B4-BE49-F238E27FC236}">
                  <a16:creationId xmlns:a16="http://schemas.microsoft.com/office/drawing/2014/main" id="{35591F6E-6957-804E-818E-36C827735388}"/>
                </a:ext>
              </a:extLst>
            </p:cNvPr>
            <p:cNvSpPr/>
            <p:nvPr/>
          </p:nvSpPr>
          <p:spPr>
            <a:xfrm>
              <a:off x="398679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" name="Google Shape;2309;p78">
              <a:extLst>
                <a:ext uri="{FF2B5EF4-FFF2-40B4-BE49-F238E27FC236}">
                  <a16:creationId xmlns:a16="http://schemas.microsoft.com/office/drawing/2014/main" id="{4262658C-8CF2-E7CB-5389-0B57E0C48C8D}"/>
                </a:ext>
              </a:extLst>
            </p:cNvPr>
            <p:cNvSpPr/>
            <p:nvPr/>
          </p:nvSpPr>
          <p:spPr>
            <a:xfrm>
              <a:off x="398679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" name="Google Shape;2310;p78">
              <a:extLst>
                <a:ext uri="{FF2B5EF4-FFF2-40B4-BE49-F238E27FC236}">
                  <a16:creationId xmlns:a16="http://schemas.microsoft.com/office/drawing/2014/main" id="{7F244E58-7F41-8F99-46FE-240F74220757}"/>
                </a:ext>
              </a:extLst>
            </p:cNvPr>
            <p:cNvSpPr/>
            <p:nvPr/>
          </p:nvSpPr>
          <p:spPr>
            <a:xfrm>
              <a:off x="398679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" name="Google Shape;2311;p78">
              <a:extLst>
                <a:ext uri="{FF2B5EF4-FFF2-40B4-BE49-F238E27FC236}">
                  <a16:creationId xmlns:a16="http://schemas.microsoft.com/office/drawing/2014/main" id="{5F772210-92F0-C88E-F24A-9354EC2B3A43}"/>
                </a:ext>
              </a:extLst>
            </p:cNvPr>
            <p:cNvSpPr/>
            <p:nvPr/>
          </p:nvSpPr>
          <p:spPr>
            <a:xfrm>
              <a:off x="3986792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" name="Google Shape;2312;p78">
              <a:extLst>
                <a:ext uri="{FF2B5EF4-FFF2-40B4-BE49-F238E27FC236}">
                  <a16:creationId xmlns:a16="http://schemas.microsoft.com/office/drawing/2014/main" id="{2C0DF4AD-004A-43E6-7760-615937254823}"/>
                </a:ext>
              </a:extLst>
            </p:cNvPr>
            <p:cNvSpPr/>
            <p:nvPr/>
          </p:nvSpPr>
          <p:spPr>
            <a:xfrm>
              <a:off x="3986792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" name="Google Shape;2313;p78">
              <a:extLst>
                <a:ext uri="{FF2B5EF4-FFF2-40B4-BE49-F238E27FC236}">
                  <a16:creationId xmlns:a16="http://schemas.microsoft.com/office/drawing/2014/main" id="{4BA67100-BA57-BFBF-A20D-B04DE94EDA41}"/>
                </a:ext>
              </a:extLst>
            </p:cNvPr>
            <p:cNvSpPr/>
            <p:nvPr/>
          </p:nvSpPr>
          <p:spPr>
            <a:xfrm>
              <a:off x="3986792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" name="Google Shape;2314;p78">
              <a:extLst>
                <a:ext uri="{FF2B5EF4-FFF2-40B4-BE49-F238E27FC236}">
                  <a16:creationId xmlns:a16="http://schemas.microsoft.com/office/drawing/2014/main" id="{81DACBCD-3436-4274-4230-EA1A73013C3C}"/>
                </a:ext>
              </a:extLst>
            </p:cNvPr>
            <p:cNvSpPr/>
            <p:nvPr/>
          </p:nvSpPr>
          <p:spPr>
            <a:xfrm>
              <a:off x="3986792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" name="Google Shape;2315;p78">
              <a:extLst>
                <a:ext uri="{FF2B5EF4-FFF2-40B4-BE49-F238E27FC236}">
                  <a16:creationId xmlns:a16="http://schemas.microsoft.com/office/drawing/2014/main" id="{C0202565-79E8-FE2D-087C-F62EDAEAF96D}"/>
                </a:ext>
              </a:extLst>
            </p:cNvPr>
            <p:cNvSpPr/>
            <p:nvPr/>
          </p:nvSpPr>
          <p:spPr>
            <a:xfrm>
              <a:off x="388553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" name="Google Shape;2316;p78">
              <a:extLst>
                <a:ext uri="{FF2B5EF4-FFF2-40B4-BE49-F238E27FC236}">
                  <a16:creationId xmlns:a16="http://schemas.microsoft.com/office/drawing/2014/main" id="{44D71BCC-D995-AF5E-5BD9-AA32A16166AF}"/>
                </a:ext>
              </a:extLst>
            </p:cNvPr>
            <p:cNvSpPr/>
            <p:nvPr/>
          </p:nvSpPr>
          <p:spPr>
            <a:xfrm>
              <a:off x="3885537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" name="Google Shape;2317;p78">
              <a:extLst>
                <a:ext uri="{FF2B5EF4-FFF2-40B4-BE49-F238E27FC236}">
                  <a16:creationId xmlns:a16="http://schemas.microsoft.com/office/drawing/2014/main" id="{0EAC6D70-27EE-A884-ADE3-2A193D6FCA2D}"/>
                </a:ext>
              </a:extLst>
            </p:cNvPr>
            <p:cNvSpPr/>
            <p:nvPr/>
          </p:nvSpPr>
          <p:spPr>
            <a:xfrm>
              <a:off x="3885537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" name="Google Shape;2318;p78">
              <a:extLst>
                <a:ext uri="{FF2B5EF4-FFF2-40B4-BE49-F238E27FC236}">
                  <a16:creationId xmlns:a16="http://schemas.microsoft.com/office/drawing/2014/main" id="{799BCED2-8F91-A88B-2B15-E46EB54AFD55}"/>
                </a:ext>
              </a:extLst>
            </p:cNvPr>
            <p:cNvSpPr/>
            <p:nvPr/>
          </p:nvSpPr>
          <p:spPr>
            <a:xfrm>
              <a:off x="3885537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" name="Google Shape;2319;p78">
              <a:extLst>
                <a:ext uri="{FF2B5EF4-FFF2-40B4-BE49-F238E27FC236}">
                  <a16:creationId xmlns:a16="http://schemas.microsoft.com/office/drawing/2014/main" id="{5F410F27-1A72-5447-5AE3-9FF485B90BC0}"/>
                </a:ext>
              </a:extLst>
            </p:cNvPr>
            <p:cNvSpPr/>
            <p:nvPr/>
          </p:nvSpPr>
          <p:spPr>
            <a:xfrm>
              <a:off x="3783983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" name="Google Shape;2320;p78">
              <a:extLst>
                <a:ext uri="{FF2B5EF4-FFF2-40B4-BE49-F238E27FC236}">
                  <a16:creationId xmlns:a16="http://schemas.microsoft.com/office/drawing/2014/main" id="{86C4E405-16BC-262E-C7ED-51F5FE5CBC48}"/>
                </a:ext>
              </a:extLst>
            </p:cNvPr>
            <p:cNvSpPr/>
            <p:nvPr/>
          </p:nvSpPr>
          <p:spPr>
            <a:xfrm>
              <a:off x="3783983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" name="Google Shape;2321;p78">
              <a:extLst>
                <a:ext uri="{FF2B5EF4-FFF2-40B4-BE49-F238E27FC236}">
                  <a16:creationId xmlns:a16="http://schemas.microsoft.com/office/drawing/2014/main" id="{6E140923-021A-20B1-88E7-145951A426AB}"/>
                </a:ext>
              </a:extLst>
            </p:cNvPr>
            <p:cNvSpPr/>
            <p:nvPr/>
          </p:nvSpPr>
          <p:spPr>
            <a:xfrm>
              <a:off x="3783983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" name="Google Shape;2322;p78">
              <a:extLst>
                <a:ext uri="{FF2B5EF4-FFF2-40B4-BE49-F238E27FC236}">
                  <a16:creationId xmlns:a16="http://schemas.microsoft.com/office/drawing/2014/main" id="{33841D39-7FD8-C0B6-CA40-138DE2D30FF1}"/>
                </a:ext>
              </a:extLst>
            </p:cNvPr>
            <p:cNvSpPr/>
            <p:nvPr/>
          </p:nvSpPr>
          <p:spPr>
            <a:xfrm>
              <a:off x="3682694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" name="Google Shape;2323;p78">
              <a:extLst>
                <a:ext uri="{FF2B5EF4-FFF2-40B4-BE49-F238E27FC236}">
                  <a16:creationId xmlns:a16="http://schemas.microsoft.com/office/drawing/2014/main" id="{1AAA3E73-C614-D04A-45B6-573FCE423464}"/>
                </a:ext>
              </a:extLst>
            </p:cNvPr>
            <p:cNvSpPr/>
            <p:nvPr/>
          </p:nvSpPr>
          <p:spPr>
            <a:xfrm>
              <a:off x="3682694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" name="Google Shape;2324;p78">
              <a:extLst>
                <a:ext uri="{FF2B5EF4-FFF2-40B4-BE49-F238E27FC236}">
                  <a16:creationId xmlns:a16="http://schemas.microsoft.com/office/drawing/2014/main" id="{FD809A40-9AA1-718D-EC93-69977D17CFFD}"/>
                </a:ext>
              </a:extLst>
            </p:cNvPr>
            <p:cNvSpPr/>
            <p:nvPr/>
          </p:nvSpPr>
          <p:spPr>
            <a:xfrm>
              <a:off x="4492636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" name="Google Shape;2325;p78">
              <a:extLst>
                <a:ext uri="{FF2B5EF4-FFF2-40B4-BE49-F238E27FC236}">
                  <a16:creationId xmlns:a16="http://schemas.microsoft.com/office/drawing/2014/main" id="{A5B87B7B-4D90-8C3D-782E-C8EAB89ED543}"/>
                </a:ext>
              </a:extLst>
            </p:cNvPr>
            <p:cNvSpPr/>
            <p:nvPr/>
          </p:nvSpPr>
          <p:spPr>
            <a:xfrm>
              <a:off x="4492636" y="4498597"/>
              <a:ext cx="82851" cy="70825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" name="Google Shape;2326;p78">
              <a:extLst>
                <a:ext uri="{FF2B5EF4-FFF2-40B4-BE49-F238E27FC236}">
                  <a16:creationId xmlns:a16="http://schemas.microsoft.com/office/drawing/2014/main" id="{46E232A0-AA0E-BFD1-97FF-009B0DE09764}"/>
                </a:ext>
              </a:extLst>
            </p:cNvPr>
            <p:cNvSpPr/>
            <p:nvPr/>
          </p:nvSpPr>
          <p:spPr>
            <a:xfrm>
              <a:off x="4492636" y="4397342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" name="Google Shape;2327;p78">
              <a:extLst>
                <a:ext uri="{FF2B5EF4-FFF2-40B4-BE49-F238E27FC236}">
                  <a16:creationId xmlns:a16="http://schemas.microsoft.com/office/drawing/2014/main" id="{A35F5B3C-FE8B-BA55-6B91-1DADC59282E2}"/>
                </a:ext>
              </a:extLst>
            </p:cNvPr>
            <p:cNvSpPr/>
            <p:nvPr/>
          </p:nvSpPr>
          <p:spPr>
            <a:xfrm>
              <a:off x="4391614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" name="Google Shape;2328;p78">
              <a:extLst>
                <a:ext uri="{FF2B5EF4-FFF2-40B4-BE49-F238E27FC236}">
                  <a16:creationId xmlns:a16="http://schemas.microsoft.com/office/drawing/2014/main" id="{A4F52B99-64C6-3A71-0E19-7DFD9BABB1E7}"/>
                </a:ext>
              </a:extLst>
            </p:cNvPr>
            <p:cNvSpPr/>
            <p:nvPr/>
          </p:nvSpPr>
          <p:spPr>
            <a:xfrm>
              <a:off x="4391348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" name="Google Shape;2329;p78">
              <a:extLst>
                <a:ext uri="{FF2B5EF4-FFF2-40B4-BE49-F238E27FC236}">
                  <a16:creationId xmlns:a16="http://schemas.microsoft.com/office/drawing/2014/main" id="{0BD3C997-11A2-B5E8-B946-2BEED0AD757B}"/>
                </a:ext>
              </a:extLst>
            </p:cNvPr>
            <p:cNvSpPr/>
            <p:nvPr/>
          </p:nvSpPr>
          <p:spPr>
            <a:xfrm>
              <a:off x="4391614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" name="Google Shape;2330;p78">
              <a:extLst>
                <a:ext uri="{FF2B5EF4-FFF2-40B4-BE49-F238E27FC236}">
                  <a16:creationId xmlns:a16="http://schemas.microsoft.com/office/drawing/2014/main" id="{80CC3088-1FB1-AA89-FEC3-D5C3DFAB205D}"/>
                </a:ext>
              </a:extLst>
            </p:cNvPr>
            <p:cNvSpPr/>
            <p:nvPr/>
          </p:nvSpPr>
          <p:spPr>
            <a:xfrm>
              <a:off x="4391614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" name="Google Shape;2331;p78">
              <a:extLst>
                <a:ext uri="{FF2B5EF4-FFF2-40B4-BE49-F238E27FC236}">
                  <a16:creationId xmlns:a16="http://schemas.microsoft.com/office/drawing/2014/main" id="{F15DD8D5-278B-CF54-5F08-7E001C95B1D1}"/>
                </a:ext>
              </a:extLst>
            </p:cNvPr>
            <p:cNvSpPr/>
            <p:nvPr/>
          </p:nvSpPr>
          <p:spPr>
            <a:xfrm>
              <a:off x="4391614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" name="Google Shape;2332;p78">
              <a:extLst>
                <a:ext uri="{FF2B5EF4-FFF2-40B4-BE49-F238E27FC236}">
                  <a16:creationId xmlns:a16="http://schemas.microsoft.com/office/drawing/2014/main" id="{4A562F5F-5BCB-7EB0-CD88-1C3BF2DAE090}"/>
                </a:ext>
              </a:extLst>
            </p:cNvPr>
            <p:cNvSpPr/>
            <p:nvPr/>
          </p:nvSpPr>
          <p:spPr>
            <a:xfrm>
              <a:off x="439161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" name="Google Shape;2333;p78">
              <a:extLst>
                <a:ext uri="{FF2B5EF4-FFF2-40B4-BE49-F238E27FC236}">
                  <a16:creationId xmlns:a16="http://schemas.microsoft.com/office/drawing/2014/main" id="{8A7945F0-D35A-8144-56BD-5DB04AD1507A}"/>
                </a:ext>
              </a:extLst>
            </p:cNvPr>
            <p:cNvSpPr/>
            <p:nvPr/>
          </p:nvSpPr>
          <p:spPr>
            <a:xfrm>
              <a:off x="4290358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" name="Google Shape;2334;p78">
              <a:extLst>
                <a:ext uri="{FF2B5EF4-FFF2-40B4-BE49-F238E27FC236}">
                  <a16:creationId xmlns:a16="http://schemas.microsoft.com/office/drawing/2014/main" id="{788BFDA9-2A86-CAA1-98DC-2A44D14A5036}"/>
                </a:ext>
              </a:extLst>
            </p:cNvPr>
            <p:cNvSpPr/>
            <p:nvPr/>
          </p:nvSpPr>
          <p:spPr>
            <a:xfrm>
              <a:off x="4290358" y="4802163"/>
              <a:ext cx="82918" cy="71058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" name="Google Shape;2335;p78">
              <a:extLst>
                <a:ext uri="{FF2B5EF4-FFF2-40B4-BE49-F238E27FC236}">
                  <a16:creationId xmlns:a16="http://schemas.microsoft.com/office/drawing/2014/main" id="{05889355-1119-6E1F-A69F-89C4F1F988C0}"/>
                </a:ext>
              </a:extLst>
            </p:cNvPr>
            <p:cNvSpPr/>
            <p:nvPr/>
          </p:nvSpPr>
          <p:spPr>
            <a:xfrm>
              <a:off x="4290358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" name="Google Shape;2336;p78">
              <a:extLst>
                <a:ext uri="{FF2B5EF4-FFF2-40B4-BE49-F238E27FC236}">
                  <a16:creationId xmlns:a16="http://schemas.microsoft.com/office/drawing/2014/main" id="{3917AA8A-2161-66E3-2B14-E4B08E30BFD4}"/>
                </a:ext>
              </a:extLst>
            </p:cNvPr>
            <p:cNvSpPr/>
            <p:nvPr/>
          </p:nvSpPr>
          <p:spPr>
            <a:xfrm>
              <a:off x="4290358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" name="Google Shape;2337;p78">
              <a:extLst>
                <a:ext uri="{FF2B5EF4-FFF2-40B4-BE49-F238E27FC236}">
                  <a16:creationId xmlns:a16="http://schemas.microsoft.com/office/drawing/2014/main" id="{EA5EE9DB-AB7F-DC28-9143-6631F30E7F87}"/>
                </a:ext>
              </a:extLst>
            </p:cNvPr>
            <p:cNvSpPr/>
            <p:nvPr/>
          </p:nvSpPr>
          <p:spPr>
            <a:xfrm>
              <a:off x="4290358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" name="Google Shape;2338;p78">
              <a:extLst>
                <a:ext uri="{FF2B5EF4-FFF2-40B4-BE49-F238E27FC236}">
                  <a16:creationId xmlns:a16="http://schemas.microsoft.com/office/drawing/2014/main" id="{5D1E03E8-22E4-0D36-C9C3-6CCF88EBDF6A}"/>
                </a:ext>
              </a:extLst>
            </p:cNvPr>
            <p:cNvSpPr/>
            <p:nvPr/>
          </p:nvSpPr>
          <p:spPr>
            <a:xfrm>
              <a:off x="4290358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" name="Google Shape;2339;p78">
              <a:extLst>
                <a:ext uri="{FF2B5EF4-FFF2-40B4-BE49-F238E27FC236}">
                  <a16:creationId xmlns:a16="http://schemas.microsoft.com/office/drawing/2014/main" id="{3D1B40D0-9F56-4A6A-3448-1644BFDA6E4C}"/>
                </a:ext>
              </a:extLst>
            </p:cNvPr>
            <p:cNvSpPr/>
            <p:nvPr/>
          </p:nvSpPr>
          <p:spPr>
            <a:xfrm>
              <a:off x="4189070" y="5004707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" name="Google Shape;2340;p78">
              <a:extLst>
                <a:ext uri="{FF2B5EF4-FFF2-40B4-BE49-F238E27FC236}">
                  <a16:creationId xmlns:a16="http://schemas.microsoft.com/office/drawing/2014/main" id="{103E3AD6-085D-17FF-B01D-8F14377EF36E}"/>
                </a:ext>
              </a:extLst>
            </p:cNvPr>
            <p:cNvSpPr/>
            <p:nvPr/>
          </p:nvSpPr>
          <p:spPr>
            <a:xfrm>
              <a:off x="4189070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" name="Google Shape;2341;p78">
              <a:extLst>
                <a:ext uri="{FF2B5EF4-FFF2-40B4-BE49-F238E27FC236}">
                  <a16:creationId xmlns:a16="http://schemas.microsoft.com/office/drawing/2014/main" id="{66DCA292-3F39-1DC7-8BDE-8D5D4D0AE0ED}"/>
                </a:ext>
              </a:extLst>
            </p:cNvPr>
            <p:cNvSpPr/>
            <p:nvPr/>
          </p:nvSpPr>
          <p:spPr>
            <a:xfrm>
              <a:off x="4189070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" name="Google Shape;2342;p78">
              <a:extLst>
                <a:ext uri="{FF2B5EF4-FFF2-40B4-BE49-F238E27FC236}">
                  <a16:creationId xmlns:a16="http://schemas.microsoft.com/office/drawing/2014/main" id="{C4D1CC75-1DD8-E691-71E9-CBD9C53DBF9C}"/>
                </a:ext>
              </a:extLst>
            </p:cNvPr>
            <p:cNvSpPr/>
            <p:nvPr/>
          </p:nvSpPr>
          <p:spPr>
            <a:xfrm>
              <a:off x="4189070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" name="Google Shape;2343;p78">
              <a:extLst>
                <a:ext uri="{FF2B5EF4-FFF2-40B4-BE49-F238E27FC236}">
                  <a16:creationId xmlns:a16="http://schemas.microsoft.com/office/drawing/2014/main" id="{F58432E2-0040-D298-391F-2351D74360C2}"/>
                </a:ext>
              </a:extLst>
            </p:cNvPr>
            <p:cNvSpPr/>
            <p:nvPr/>
          </p:nvSpPr>
          <p:spPr>
            <a:xfrm>
              <a:off x="4189070" y="4599619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" name="Google Shape;2344;p78">
              <a:extLst>
                <a:ext uri="{FF2B5EF4-FFF2-40B4-BE49-F238E27FC236}">
                  <a16:creationId xmlns:a16="http://schemas.microsoft.com/office/drawing/2014/main" id="{CF8D1F01-5A5E-A509-CCD9-6493D554A3C4}"/>
                </a:ext>
              </a:extLst>
            </p:cNvPr>
            <p:cNvSpPr/>
            <p:nvPr/>
          </p:nvSpPr>
          <p:spPr>
            <a:xfrm>
              <a:off x="4189070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" name="Google Shape;2345;p78">
              <a:extLst>
                <a:ext uri="{FF2B5EF4-FFF2-40B4-BE49-F238E27FC236}">
                  <a16:creationId xmlns:a16="http://schemas.microsoft.com/office/drawing/2014/main" id="{FC04343D-673E-90A4-FC8F-6EFB88327E3D}"/>
                </a:ext>
              </a:extLst>
            </p:cNvPr>
            <p:cNvSpPr/>
            <p:nvPr/>
          </p:nvSpPr>
          <p:spPr>
            <a:xfrm>
              <a:off x="4189070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" name="Google Shape;2346;p78">
              <a:extLst>
                <a:ext uri="{FF2B5EF4-FFF2-40B4-BE49-F238E27FC236}">
                  <a16:creationId xmlns:a16="http://schemas.microsoft.com/office/drawing/2014/main" id="{ADD15E0F-583C-5216-8EDA-B3F27BFD0EE3}"/>
                </a:ext>
              </a:extLst>
            </p:cNvPr>
            <p:cNvSpPr/>
            <p:nvPr/>
          </p:nvSpPr>
          <p:spPr>
            <a:xfrm>
              <a:off x="4189070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" name="Google Shape;2347;p78">
              <a:extLst>
                <a:ext uri="{FF2B5EF4-FFF2-40B4-BE49-F238E27FC236}">
                  <a16:creationId xmlns:a16="http://schemas.microsoft.com/office/drawing/2014/main" id="{549F8FC9-B4CF-7C93-CEAE-548C9BF40455}"/>
                </a:ext>
              </a:extLst>
            </p:cNvPr>
            <p:cNvSpPr/>
            <p:nvPr/>
          </p:nvSpPr>
          <p:spPr>
            <a:xfrm>
              <a:off x="4087815" y="5207250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" name="Google Shape;2348;p78">
              <a:extLst>
                <a:ext uri="{FF2B5EF4-FFF2-40B4-BE49-F238E27FC236}">
                  <a16:creationId xmlns:a16="http://schemas.microsoft.com/office/drawing/2014/main" id="{72F4C28A-CDB2-1B7E-820F-0A201252007C}"/>
                </a:ext>
              </a:extLst>
            </p:cNvPr>
            <p:cNvSpPr/>
            <p:nvPr/>
          </p:nvSpPr>
          <p:spPr>
            <a:xfrm>
              <a:off x="4087815" y="510596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" name="Google Shape;2349;p78">
              <a:extLst>
                <a:ext uri="{FF2B5EF4-FFF2-40B4-BE49-F238E27FC236}">
                  <a16:creationId xmlns:a16="http://schemas.microsoft.com/office/drawing/2014/main" id="{1ECB7163-0387-FD14-1AAB-789AD9CB2972}"/>
                </a:ext>
              </a:extLst>
            </p:cNvPr>
            <p:cNvSpPr/>
            <p:nvPr/>
          </p:nvSpPr>
          <p:spPr>
            <a:xfrm>
              <a:off x="4087815" y="5004707"/>
              <a:ext cx="82652" cy="71058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" name="Google Shape;2350;p78">
              <a:extLst>
                <a:ext uri="{FF2B5EF4-FFF2-40B4-BE49-F238E27FC236}">
                  <a16:creationId xmlns:a16="http://schemas.microsoft.com/office/drawing/2014/main" id="{F3678EDF-1423-77C3-C612-8AAF0ED9845F}"/>
                </a:ext>
              </a:extLst>
            </p:cNvPr>
            <p:cNvSpPr/>
            <p:nvPr/>
          </p:nvSpPr>
          <p:spPr>
            <a:xfrm>
              <a:off x="4087815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" name="Google Shape;2351;p78">
              <a:extLst>
                <a:ext uri="{FF2B5EF4-FFF2-40B4-BE49-F238E27FC236}">
                  <a16:creationId xmlns:a16="http://schemas.microsoft.com/office/drawing/2014/main" id="{02AAA0A5-736C-2FB0-7905-596C7F2A9E32}"/>
                </a:ext>
              </a:extLst>
            </p:cNvPr>
            <p:cNvSpPr/>
            <p:nvPr/>
          </p:nvSpPr>
          <p:spPr>
            <a:xfrm>
              <a:off x="4087815" y="4802163"/>
              <a:ext cx="82918" cy="71058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" name="Google Shape;2352;p78">
              <a:extLst>
                <a:ext uri="{FF2B5EF4-FFF2-40B4-BE49-F238E27FC236}">
                  <a16:creationId xmlns:a16="http://schemas.microsoft.com/office/drawing/2014/main" id="{F89C797F-2DA6-E5AF-4CC6-275C75FC78FE}"/>
                </a:ext>
              </a:extLst>
            </p:cNvPr>
            <p:cNvSpPr/>
            <p:nvPr/>
          </p:nvSpPr>
          <p:spPr>
            <a:xfrm>
              <a:off x="4087815" y="4700875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" name="Google Shape;2353;p78">
              <a:extLst>
                <a:ext uri="{FF2B5EF4-FFF2-40B4-BE49-F238E27FC236}">
                  <a16:creationId xmlns:a16="http://schemas.microsoft.com/office/drawing/2014/main" id="{C2E789C0-B0EB-8DFF-71E1-35A00E6836A4}"/>
                </a:ext>
              </a:extLst>
            </p:cNvPr>
            <p:cNvSpPr/>
            <p:nvPr/>
          </p:nvSpPr>
          <p:spPr>
            <a:xfrm>
              <a:off x="4087815" y="4599619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" name="Google Shape;2354;p78">
              <a:extLst>
                <a:ext uri="{FF2B5EF4-FFF2-40B4-BE49-F238E27FC236}">
                  <a16:creationId xmlns:a16="http://schemas.microsoft.com/office/drawing/2014/main" id="{2E973367-A338-52E5-1405-0AB05CA84E65}"/>
                </a:ext>
              </a:extLst>
            </p:cNvPr>
            <p:cNvSpPr/>
            <p:nvPr/>
          </p:nvSpPr>
          <p:spPr>
            <a:xfrm>
              <a:off x="4087815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" name="Google Shape;2355;p78">
              <a:extLst>
                <a:ext uri="{FF2B5EF4-FFF2-40B4-BE49-F238E27FC236}">
                  <a16:creationId xmlns:a16="http://schemas.microsoft.com/office/drawing/2014/main" id="{6326E63C-58ED-2A9F-77CC-58A1C0C0FA20}"/>
                </a:ext>
              </a:extLst>
            </p:cNvPr>
            <p:cNvSpPr/>
            <p:nvPr/>
          </p:nvSpPr>
          <p:spPr>
            <a:xfrm>
              <a:off x="4087815" y="439734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" name="Google Shape;2356;p78">
              <a:extLst>
                <a:ext uri="{FF2B5EF4-FFF2-40B4-BE49-F238E27FC236}">
                  <a16:creationId xmlns:a16="http://schemas.microsoft.com/office/drawing/2014/main" id="{B67CFB00-09DA-F39C-37E9-FBD96FF74BCF}"/>
                </a:ext>
              </a:extLst>
            </p:cNvPr>
            <p:cNvSpPr/>
            <p:nvPr/>
          </p:nvSpPr>
          <p:spPr>
            <a:xfrm>
              <a:off x="4087815" y="4296053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" name="Google Shape;2357;p78">
              <a:extLst>
                <a:ext uri="{FF2B5EF4-FFF2-40B4-BE49-F238E27FC236}">
                  <a16:creationId xmlns:a16="http://schemas.microsoft.com/office/drawing/2014/main" id="{0F6BE06D-99F6-8311-42F4-8DCA2BA318C6}"/>
                </a:ext>
              </a:extLst>
            </p:cNvPr>
            <p:cNvSpPr/>
            <p:nvPr/>
          </p:nvSpPr>
          <p:spPr>
            <a:xfrm>
              <a:off x="4087815" y="4194798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" name="Google Shape;2358;p78">
              <a:extLst>
                <a:ext uri="{FF2B5EF4-FFF2-40B4-BE49-F238E27FC236}">
                  <a16:creationId xmlns:a16="http://schemas.microsoft.com/office/drawing/2014/main" id="{45333549-7E17-A7E6-53ED-666727C02162}"/>
                </a:ext>
              </a:extLst>
            </p:cNvPr>
            <p:cNvSpPr/>
            <p:nvPr/>
          </p:nvSpPr>
          <p:spPr>
            <a:xfrm>
              <a:off x="3986792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" name="Google Shape;2359;p78">
              <a:extLst>
                <a:ext uri="{FF2B5EF4-FFF2-40B4-BE49-F238E27FC236}">
                  <a16:creationId xmlns:a16="http://schemas.microsoft.com/office/drawing/2014/main" id="{F1991C20-70E2-DD4A-6045-7E990541F69D}"/>
                </a:ext>
              </a:extLst>
            </p:cNvPr>
            <p:cNvSpPr/>
            <p:nvPr/>
          </p:nvSpPr>
          <p:spPr>
            <a:xfrm>
              <a:off x="3986792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" name="Google Shape;2360;p78">
              <a:extLst>
                <a:ext uri="{FF2B5EF4-FFF2-40B4-BE49-F238E27FC236}">
                  <a16:creationId xmlns:a16="http://schemas.microsoft.com/office/drawing/2014/main" id="{36D25A2C-09F5-50A5-448C-0A050D3A7BB9}"/>
                </a:ext>
              </a:extLst>
            </p:cNvPr>
            <p:cNvSpPr/>
            <p:nvPr/>
          </p:nvSpPr>
          <p:spPr>
            <a:xfrm>
              <a:off x="398679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" name="Google Shape;2361;p78">
              <a:extLst>
                <a:ext uri="{FF2B5EF4-FFF2-40B4-BE49-F238E27FC236}">
                  <a16:creationId xmlns:a16="http://schemas.microsoft.com/office/drawing/2014/main" id="{5195887B-2D76-CB3A-987D-945FE9977EC1}"/>
                </a:ext>
              </a:extLst>
            </p:cNvPr>
            <p:cNvSpPr/>
            <p:nvPr/>
          </p:nvSpPr>
          <p:spPr>
            <a:xfrm>
              <a:off x="398679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" name="Google Shape;2362;p78">
              <a:extLst>
                <a:ext uri="{FF2B5EF4-FFF2-40B4-BE49-F238E27FC236}">
                  <a16:creationId xmlns:a16="http://schemas.microsoft.com/office/drawing/2014/main" id="{3F5A215B-FFB1-D90B-E67F-F2E118CE912A}"/>
                </a:ext>
              </a:extLst>
            </p:cNvPr>
            <p:cNvSpPr/>
            <p:nvPr/>
          </p:nvSpPr>
          <p:spPr>
            <a:xfrm>
              <a:off x="3986526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" name="Google Shape;2363;p78">
              <a:extLst>
                <a:ext uri="{FF2B5EF4-FFF2-40B4-BE49-F238E27FC236}">
                  <a16:creationId xmlns:a16="http://schemas.microsoft.com/office/drawing/2014/main" id="{F3D3C340-3A13-5166-9682-54B56A59963A}"/>
                </a:ext>
              </a:extLst>
            </p:cNvPr>
            <p:cNvSpPr/>
            <p:nvPr/>
          </p:nvSpPr>
          <p:spPr>
            <a:xfrm>
              <a:off x="3986526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" name="Google Shape;2364;p78">
              <a:extLst>
                <a:ext uri="{FF2B5EF4-FFF2-40B4-BE49-F238E27FC236}">
                  <a16:creationId xmlns:a16="http://schemas.microsoft.com/office/drawing/2014/main" id="{1BB0A487-AC57-4100-212A-CF34D997C696}"/>
                </a:ext>
              </a:extLst>
            </p:cNvPr>
            <p:cNvSpPr/>
            <p:nvPr/>
          </p:nvSpPr>
          <p:spPr>
            <a:xfrm>
              <a:off x="3986526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" name="Google Shape;2365;p78">
              <a:extLst>
                <a:ext uri="{FF2B5EF4-FFF2-40B4-BE49-F238E27FC236}">
                  <a16:creationId xmlns:a16="http://schemas.microsoft.com/office/drawing/2014/main" id="{394CEB3E-B24E-1EF5-8333-7E4C3EBE3C5F}"/>
                </a:ext>
              </a:extLst>
            </p:cNvPr>
            <p:cNvSpPr/>
            <p:nvPr/>
          </p:nvSpPr>
          <p:spPr>
            <a:xfrm>
              <a:off x="398679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" name="Google Shape;2366;p78">
              <a:extLst>
                <a:ext uri="{FF2B5EF4-FFF2-40B4-BE49-F238E27FC236}">
                  <a16:creationId xmlns:a16="http://schemas.microsoft.com/office/drawing/2014/main" id="{DCB20FCB-C74C-A3A5-8F6C-A170E7556865}"/>
                </a:ext>
              </a:extLst>
            </p:cNvPr>
            <p:cNvSpPr/>
            <p:nvPr/>
          </p:nvSpPr>
          <p:spPr>
            <a:xfrm>
              <a:off x="3986792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" name="Google Shape;2367;p78">
              <a:extLst>
                <a:ext uri="{FF2B5EF4-FFF2-40B4-BE49-F238E27FC236}">
                  <a16:creationId xmlns:a16="http://schemas.microsoft.com/office/drawing/2014/main" id="{28EBE27A-70C8-5EBB-F1B6-890E9554601E}"/>
                </a:ext>
              </a:extLst>
            </p:cNvPr>
            <p:cNvSpPr/>
            <p:nvPr/>
          </p:nvSpPr>
          <p:spPr>
            <a:xfrm>
              <a:off x="3986526" y="4498597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" name="Google Shape;2368;p78">
              <a:extLst>
                <a:ext uri="{FF2B5EF4-FFF2-40B4-BE49-F238E27FC236}">
                  <a16:creationId xmlns:a16="http://schemas.microsoft.com/office/drawing/2014/main" id="{BCDAADB3-7BFF-2211-4856-8E83B1E72EB4}"/>
                </a:ext>
              </a:extLst>
            </p:cNvPr>
            <p:cNvSpPr/>
            <p:nvPr/>
          </p:nvSpPr>
          <p:spPr>
            <a:xfrm>
              <a:off x="3986526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" name="Google Shape;2369;p78">
              <a:extLst>
                <a:ext uri="{FF2B5EF4-FFF2-40B4-BE49-F238E27FC236}">
                  <a16:creationId xmlns:a16="http://schemas.microsoft.com/office/drawing/2014/main" id="{B8CE4F25-C650-B730-B3F2-C69252216133}"/>
                </a:ext>
              </a:extLst>
            </p:cNvPr>
            <p:cNvSpPr/>
            <p:nvPr/>
          </p:nvSpPr>
          <p:spPr>
            <a:xfrm>
              <a:off x="3986526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" name="Google Shape;2370;p78">
              <a:extLst>
                <a:ext uri="{FF2B5EF4-FFF2-40B4-BE49-F238E27FC236}">
                  <a16:creationId xmlns:a16="http://schemas.microsoft.com/office/drawing/2014/main" id="{8589C684-B27F-F28B-EEDF-54D68DBAA031}"/>
                </a:ext>
              </a:extLst>
            </p:cNvPr>
            <p:cNvSpPr/>
            <p:nvPr/>
          </p:nvSpPr>
          <p:spPr>
            <a:xfrm>
              <a:off x="3986526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" name="Google Shape;2371;p78">
              <a:extLst>
                <a:ext uri="{FF2B5EF4-FFF2-40B4-BE49-F238E27FC236}">
                  <a16:creationId xmlns:a16="http://schemas.microsoft.com/office/drawing/2014/main" id="{3203451C-0D3E-1CC2-5C6D-D9187B3562FD}"/>
                </a:ext>
              </a:extLst>
            </p:cNvPr>
            <p:cNvSpPr/>
            <p:nvPr/>
          </p:nvSpPr>
          <p:spPr>
            <a:xfrm>
              <a:off x="3986526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" name="Google Shape;2372;p78">
              <a:extLst>
                <a:ext uri="{FF2B5EF4-FFF2-40B4-BE49-F238E27FC236}">
                  <a16:creationId xmlns:a16="http://schemas.microsoft.com/office/drawing/2014/main" id="{A5A76AC0-30C1-600C-292B-0E8004299D00}"/>
                </a:ext>
              </a:extLst>
            </p:cNvPr>
            <p:cNvSpPr/>
            <p:nvPr/>
          </p:nvSpPr>
          <p:spPr>
            <a:xfrm>
              <a:off x="3885537" y="551078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" name="Google Shape;2373;p78">
              <a:extLst>
                <a:ext uri="{FF2B5EF4-FFF2-40B4-BE49-F238E27FC236}">
                  <a16:creationId xmlns:a16="http://schemas.microsoft.com/office/drawing/2014/main" id="{ACA842D7-EBA1-DBD6-7E4D-13961344ECDE}"/>
                </a:ext>
              </a:extLst>
            </p:cNvPr>
            <p:cNvSpPr/>
            <p:nvPr/>
          </p:nvSpPr>
          <p:spPr>
            <a:xfrm>
              <a:off x="3885537" y="540952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" name="Google Shape;2374;p78">
              <a:extLst>
                <a:ext uri="{FF2B5EF4-FFF2-40B4-BE49-F238E27FC236}">
                  <a16:creationId xmlns:a16="http://schemas.microsoft.com/office/drawing/2014/main" id="{1782A5B4-38BF-82EF-E5DB-8788D81084EE}"/>
                </a:ext>
              </a:extLst>
            </p:cNvPr>
            <p:cNvSpPr/>
            <p:nvPr/>
          </p:nvSpPr>
          <p:spPr>
            <a:xfrm>
              <a:off x="3885537" y="5308505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" name="Google Shape;2375;p78">
              <a:extLst>
                <a:ext uri="{FF2B5EF4-FFF2-40B4-BE49-F238E27FC236}">
                  <a16:creationId xmlns:a16="http://schemas.microsoft.com/office/drawing/2014/main" id="{FECD0676-9670-E1AE-E152-7A0203446371}"/>
                </a:ext>
              </a:extLst>
            </p:cNvPr>
            <p:cNvSpPr/>
            <p:nvPr/>
          </p:nvSpPr>
          <p:spPr>
            <a:xfrm>
              <a:off x="3885537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" name="Google Shape;2376;p78">
              <a:extLst>
                <a:ext uri="{FF2B5EF4-FFF2-40B4-BE49-F238E27FC236}">
                  <a16:creationId xmlns:a16="http://schemas.microsoft.com/office/drawing/2014/main" id="{FCF9644B-B234-1B39-C758-A60EB9CF3CC7}"/>
                </a:ext>
              </a:extLst>
            </p:cNvPr>
            <p:cNvSpPr/>
            <p:nvPr/>
          </p:nvSpPr>
          <p:spPr>
            <a:xfrm>
              <a:off x="3885537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" name="Google Shape;2377;p78">
              <a:extLst>
                <a:ext uri="{FF2B5EF4-FFF2-40B4-BE49-F238E27FC236}">
                  <a16:creationId xmlns:a16="http://schemas.microsoft.com/office/drawing/2014/main" id="{3657AD28-EBED-35B7-78F7-3B93F80C26CB}"/>
                </a:ext>
              </a:extLst>
            </p:cNvPr>
            <p:cNvSpPr/>
            <p:nvPr/>
          </p:nvSpPr>
          <p:spPr>
            <a:xfrm>
              <a:off x="3885238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" name="Google Shape;2378;p78">
              <a:extLst>
                <a:ext uri="{FF2B5EF4-FFF2-40B4-BE49-F238E27FC236}">
                  <a16:creationId xmlns:a16="http://schemas.microsoft.com/office/drawing/2014/main" id="{728F8587-A5E1-F8AD-0EDF-FD724686B7B6}"/>
                </a:ext>
              </a:extLst>
            </p:cNvPr>
            <p:cNvSpPr/>
            <p:nvPr/>
          </p:nvSpPr>
          <p:spPr>
            <a:xfrm>
              <a:off x="3885537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" name="Google Shape;2379;p78">
              <a:extLst>
                <a:ext uri="{FF2B5EF4-FFF2-40B4-BE49-F238E27FC236}">
                  <a16:creationId xmlns:a16="http://schemas.microsoft.com/office/drawing/2014/main" id="{4D02DB85-8161-A6AA-D5FC-30D4747F683D}"/>
                </a:ext>
              </a:extLst>
            </p:cNvPr>
            <p:cNvSpPr/>
            <p:nvPr/>
          </p:nvSpPr>
          <p:spPr>
            <a:xfrm>
              <a:off x="3885238" y="4802163"/>
              <a:ext cx="83217" cy="71058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" name="Google Shape;2380;p78">
              <a:extLst>
                <a:ext uri="{FF2B5EF4-FFF2-40B4-BE49-F238E27FC236}">
                  <a16:creationId xmlns:a16="http://schemas.microsoft.com/office/drawing/2014/main" id="{8A40A932-A434-3572-C801-6A164DDFDEC4}"/>
                </a:ext>
              </a:extLst>
            </p:cNvPr>
            <p:cNvSpPr/>
            <p:nvPr/>
          </p:nvSpPr>
          <p:spPr>
            <a:xfrm>
              <a:off x="3885537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" name="Google Shape;2381;p78">
              <a:extLst>
                <a:ext uri="{FF2B5EF4-FFF2-40B4-BE49-F238E27FC236}">
                  <a16:creationId xmlns:a16="http://schemas.microsoft.com/office/drawing/2014/main" id="{19AD0A38-629F-8CF4-00AD-209B2D85B509}"/>
                </a:ext>
              </a:extLst>
            </p:cNvPr>
            <p:cNvSpPr/>
            <p:nvPr/>
          </p:nvSpPr>
          <p:spPr>
            <a:xfrm>
              <a:off x="3885537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" name="Google Shape;2382;p78">
              <a:extLst>
                <a:ext uri="{FF2B5EF4-FFF2-40B4-BE49-F238E27FC236}">
                  <a16:creationId xmlns:a16="http://schemas.microsoft.com/office/drawing/2014/main" id="{D6EABBA5-B076-70AF-88D5-102B8B4472B5}"/>
                </a:ext>
              </a:extLst>
            </p:cNvPr>
            <p:cNvSpPr/>
            <p:nvPr/>
          </p:nvSpPr>
          <p:spPr>
            <a:xfrm>
              <a:off x="3885537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" name="Google Shape;2383;p78">
              <a:extLst>
                <a:ext uri="{FF2B5EF4-FFF2-40B4-BE49-F238E27FC236}">
                  <a16:creationId xmlns:a16="http://schemas.microsoft.com/office/drawing/2014/main" id="{0F0ED746-D8F5-8009-901E-BBF9FB40A423}"/>
                </a:ext>
              </a:extLst>
            </p:cNvPr>
            <p:cNvSpPr/>
            <p:nvPr/>
          </p:nvSpPr>
          <p:spPr>
            <a:xfrm>
              <a:off x="3885537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" name="Google Shape;2384;p78">
              <a:extLst>
                <a:ext uri="{FF2B5EF4-FFF2-40B4-BE49-F238E27FC236}">
                  <a16:creationId xmlns:a16="http://schemas.microsoft.com/office/drawing/2014/main" id="{85249AE9-493D-FF53-F94C-D820F17B257D}"/>
                </a:ext>
              </a:extLst>
            </p:cNvPr>
            <p:cNvSpPr/>
            <p:nvPr/>
          </p:nvSpPr>
          <p:spPr>
            <a:xfrm>
              <a:off x="3885537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" name="Google Shape;2385;p78">
              <a:extLst>
                <a:ext uri="{FF2B5EF4-FFF2-40B4-BE49-F238E27FC236}">
                  <a16:creationId xmlns:a16="http://schemas.microsoft.com/office/drawing/2014/main" id="{CC331124-193C-A9B8-FE35-3B7C4956DD86}"/>
                </a:ext>
              </a:extLst>
            </p:cNvPr>
            <p:cNvSpPr/>
            <p:nvPr/>
          </p:nvSpPr>
          <p:spPr>
            <a:xfrm>
              <a:off x="3885337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" name="Google Shape;2386;p78">
              <a:extLst>
                <a:ext uri="{FF2B5EF4-FFF2-40B4-BE49-F238E27FC236}">
                  <a16:creationId xmlns:a16="http://schemas.microsoft.com/office/drawing/2014/main" id="{E4FF8517-CAF8-B32D-E57C-E97D06DCED50}"/>
                </a:ext>
              </a:extLst>
            </p:cNvPr>
            <p:cNvSpPr/>
            <p:nvPr/>
          </p:nvSpPr>
          <p:spPr>
            <a:xfrm>
              <a:off x="3885337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" name="Google Shape;2387;p78">
              <a:extLst>
                <a:ext uri="{FF2B5EF4-FFF2-40B4-BE49-F238E27FC236}">
                  <a16:creationId xmlns:a16="http://schemas.microsoft.com/office/drawing/2014/main" id="{0535D8A0-9876-FA29-9244-06E69C24BBCE}"/>
                </a:ext>
              </a:extLst>
            </p:cNvPr>
            <p:cNvSpPr/>
            <p:nvPr/>
          </p:nvSpPr>
          <p:spPr>
            <a:xfrm>
              <a:off x="3885537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" name="Google Shape;2388;p78">
              <a:extLst>
                <a:ext uri="{FF2B5EF4-FFF2-40B4-BE49-F238E27FC236}">
                  <a16:creationId xmlns:a16="http://schemas.microsoft.com/office/drawing/2014/main" id="{69C417AC-3291-0634-65C5-C8016E3992B4}"/>
                </a:ext>
              </a:extLst>
            </p:cNvPr>
            <p:cNvSpPr/>
            <p:nvPr/>
          </p:nvSpPr>
          <p:spPr>
            <a:xfrm>
              <a:off x="388553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" name="Google Shape;2389;p78">
              <a:extLst>
                <a:ext uri="{FF2B5EF4-FFF2-40B4-BE49-F238E27FC236}">
                  <a16:creationId xmlns:a16="http://schemas.microsoft.com/office/drawing/2014/main" id="{AF70B257-8D0E-89A9-4A80-982B72012CB8}"/>
                </a:ext>
              </a:extLst>
            </p:cNvPr>
            <p:cNvSpPr/>
            <p:nvPr/>
          </p:nvSpPr>
          <p:spPr>
            <a:xfrm>
              <a:off x="3783983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" name="Google Shape;2390;p78">
              <a:extLst>
                <a:ext uri="{FF2B5EF4-FFF2-40B4-BE49-F238E27FC236}">
                  <a16:creationId xmlns:a16="http://schemas.microsoft.com/office/drawing/2014/main" id="{27FA49D0-63ED-CD93-3E2F-75B55AB5AE8A}"/>
                </a:ext>
              </a:extLst>
            </p:cNvPr>
            <p:cNvSpPr/>
            <p:nvPr/>
          </p:nvSpPr>
          <p:spPr>
            <a:xfrm>
              <a:off x="3783983" y="551078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" name="Google Shape;2391;p78">
              <a:extLst>
                <a:ext uri="{FF2B5EF4-FFF2-40B4-BE49-F238E27FC236}">
                  <a16:creationId xmlns:a16="http://schemas.microsoft.com/office/drawing/2014/main" id="{1DC5BCB3-0208-A8F5-3F91-EDE7CC5B42E3}"/>
                </a:ext>
              </a:extLst>
            </p:cNvPr>
            <p:cNvSpPr/>
            <p:nvPr/>
          </p:nvSpPr>
          <p:spPr>
            <a:xfrm>
              <a:off x="3783983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" name="Google Shape;2392;p78">
              <a:extLst>
                <a:ext uri="{FF2B5EF4-FFF2-40B4-BE49-F238E27FC236}">
                  <a16:creationId xmlns:a16="http://schemas.microsoft.com/office/drawing/2014/main" id="{6FA13CBD-0646-7437-63E6-786E9D2E5DA9}"/>
                </a:ext>
              </a:extLst>
            </p:cNvPr>
            <p:cNvSpPr/>
            <p:nvPr/>
          </p:nvSpPr>
          <p:spPr>
            <a:xfrm>
              <a:off x="3783983" y="5308505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" name="Google Shape;2393;p78">
              <a:extLst>
                <a:ext uri="{FF2B5EF4-FFF2-40B4-BE49-F238E27FC236}">
                  <a16:creationId xmlns:a16="http://schemas.microsoft.com/office/drawing/2014/main" id="{8087DD4F-6704-02E8-CAB5-374ABC4B7482}"/>
                </a:ext>
              </a:extLst>
            </p:cNvPr>
            <p:cNvSpPr/>
            <p:nvPr/>
          </p:nvSpPr>
          <p:spPr>
            <a:xfrm>
              <a:off x="3783983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" name="Google Shape;2394;p78">
              <a:extLst>
                <a:ext uri="{FF2B5EF4-FFF2-40B4-BE49-F238E27FC236}">
                  <a16:creationId xmlns:a16="http://schemas.microsoft.com/office/drawing/2014/main" id="{A4A8A2A3-1DE8-8084-1177-C695317F75B0}"/>
                </a:ext>
              </a:extLst>
            </p:cNvPr>
            <p:cNvSpPr/>
            <p:nvPr/>
          </p:nvSpPr>
          <p:spPr>
            <a:xfrm>
              <a:off x="3783983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" name="Google Shape;2395;p78">
              <a:extLst>
                <a:ext uri="{FF2B5EF4-FFF2-40B4-BE49-F238E27FC236}">
                  <a16:creationId xmlns:a16="http://schemas.microsoft.com/office/drawing/2014/main" id="{F21C9AD3-78B6-BA23-41A0-0E0DC1BABDB3}"/>
                </a:ext>
              </a:extLst>
            </p:cNvPr>
            <p:cNvSpPr/>
            <p:nvPr/>
          </p:nvSpPr>
          <p:spPr>
            <a:xfrm>
              <a:off x="3783983" y="5004707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" name="Google Shape;2396;p78">
              <a:extLst>
                <a:ext uri="{FF2B5EF4-FFF2-40B4-BE49-F238E27FC236}">
                  <a16:creationId xmlns:a16="http://schemas.microsoft.com/office/drawing/2014/main" id="{138FB798-629A-F51D-E9C1-5243633F0D6E}"/>
                </a:ext>
              </a:extLst>
            </p:cNvPr>
            <p:cNvSpPr/>
            <p:nvPr/>
          </p:nvSpPr>
          <p:spPr>
            <a:xfrm>
              <a:off x="3783983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" name="Google Shape;2397;p78">
              <a:extLst>
                <a:ext uri="{FF2B5EF4-FFF2-40B4-BE49-F238E27FC236}">
                  <a16:creationId xmlns:a16="http://schemas.microsoft.com/office/drawing/2014/main" id="{7A559C12-3190-4255-6801-5FB6DDD2C2A4}"/>
                </a:ext>
              </a:extLst>
            </p:cNvPr>
            <p:cNvSpPr/>
            <p:nvPr/>
          </p:nvSpPr>
          <p:spPr>
            <a:xfrm>
              <a:off x="3783983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" name="Google Shape;2398;p78">
              <a:extLst>
                <a:ext uri="{FF2B5EF4-FFF2-40B4-BE49-F238E27FC236}">
                  <a16:creationId xmlns:a16="http://schemas.microsoft.com/office/drawing/2014/main" id="{8B759881-C2DC-9B4F-5AA9-AB16DBC7AA04}"/>
                </a:ext>
              </a:extLst>
            </p:cNvPr>
            <p:cNvSpPr/>
            <p:nvPr/>
          </p:nvSpPr>
          <p:spPr>
            <a:xfrm>
              <a:off x="3783983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" name="Google Shape;2399;p78">
              <a:extLst>
                <a:ext uri="{FF2B5EF4-FFF2-40B4-BE49-F238E27FC236}">
                  <a16:creationId xmlns:a16="http://schemas.microsoft.com/office/drawing/2014/main" id="{11FE9C2E-81CE-B12D-9579-9FFD253C4F9A}"/>
                </a:ext>
              </a:extLst>
            </p:cNvPr>
            <p:cNvSpPr/>
            <p:nvPr/>
          </p:nvSpPr>
          <p:spPr>
            <a:xfrm>
              <a:off x="3783983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" name="Google Shape;2400;p78">
              <a:extLst>
                <a:ext uri="{FF2B5EF4-FFF2-40B4-BE49-F238E27FC236}">
                  <a16:creationId xmlns:a16="http://schemas.microsoft.com/office/drawing/2014/main" id="{559587EE-A996-3F7B-EC41-6F0AEC7DE2AC}"/>
                </a:ext>
              </a:extLst>
            </p:cNvPr>
            <p:cNvSpPr/>
            <p:nvPr/>
          </p:nvSpPr>
          <p:spPr>
            <a:xfrm>
              <a:off x="3783983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" name="Google Shape;2401;p78">
              <a:extLst>
                <a:ext uri="{FF2B5EF4-FFF2-40B4-BE49-F238E27FC236}">
                  <a16:creationId xmlns:a16="http://schemas.microsoft.com/office/drawing/2014/main" id="{2ACE1B54-C7C1-9FDA-55B6-15373DD3A53A}"/>
                </a:ext>
              </a:extLst>
            </p:cNvPr>
            <p:cNvSpPr/>
            <p:nvPr/>
          </p:nvSpPr>
          <p:spPr>
            <a:xfrm>
              <a:off x="3783983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" name="Google Shape;2402;p78">
              <a:extLst>
                <a:ext uri="{FF2B5EF4-FFF2-40B4-BE49-F238E27FC236}">
                  <a16:creationId xmlns:a16="http://schemas.microsoft.com/office/drawing/2014/main" id="{B119D885-2FB3-C7FE-3D60-257100F1FC76}"/>
                </a:ext>
              </a:extLst>
            </p:cNvPr>
            <p:cNvSpPr/>
            <p:nvPr/>
          </p:nvSpPr>
          <p:spPr>
            <a:xfrm>
              <a:off x="3783983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" name="Google Shape;2403;p78">
              <a:extLst>
                <a:ext uri="{FF2B5EF4-FFF2-40B4-BE49-F238E27FC236}">
                  <a16:creationId xmlns:a16="http://schemas.microsoft.com/office/drawing/2014/main" id="{5F68E3D4-3EEA-1179-E696-7F8A146A6193}"/>
                </a:ext>
              </a:extLst>
            </p:cNvPr>
            <p:cNvSpPr/>
            <p:nvPr/>
          </p:nvSpPr>
          <p:spPr>
            <a:xfrm>
              <a:off x="378398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" name="Google Shape;2404;p78">
              <a:extLst>
                <a:ext uri="{FF2B5EF4-FFF2-40B4-BE49-F238E27FC236}">
                  <a16:creationId xmlns:a16="http://schemas.microsoft.com/office/drawing/2014/main" id="{2407E7D2-33FB-19E4-4E55-FF651252B2FE}"/>
                </a:ext>
              </a:extLst>
            </p:cNvPr>
            <p:cNvSpPr/>
            <p:nvPr/>
          </p:nvSpPr>
          <p:spPr>
            <a:xfrm>
              <a:off x="3783983" y="4093510"/>
              <a:ext cx="82951" cy="71091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" name="Google Shape;2405;p78">
              <a:extLst>
                <a:ext uri="{FF2B5EF4-FFF2-40B4-BE49-F238E27FC236}">
                  <a16:creationId xmlns:a16="http://schemas.microsoft.com/office/drawing/2014/main" id="{BF90297C-F1EC-3A4F-8665-5982928BD84C}"/>
                </a:ext>
              </a:extLst>
            </p:cNvPr>
            <p:cNvSpPr/>
            <p:nvPr/>
          </p:nvSpPr>
          <p:spPr>
            <a:xfrm>
              <a:off x="3783983" y="399252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" name="Google Shape;2406;p78">
              <a:extLst>
                <a:ext uri="{FF2B5EF4-FFF2-40B4-BE49-F238E27FC236}">
                  <a16:creationId xmlns:a16="http://schemas.microsoft.com/office/drawing/2014/main" id="{A0EFCAB8-38A0-BBF1-EB18-1620B6B2E7F8}"/>
                </a:ext>
              </a:extLst>
            </p:cNvPr>
            <p:cNvSpPr/>
            <p:nvPr/>
          </p:nvSpPr>
          <p:spPr>
            <a:xfrm>
              <a:off x="378398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" name="Google Shape;2407;p78">
              <a:extLst>
                <a:ext uri="{FF2B5EF4-FFF2-40B4-BE49-F238E27FC236}">
                  <a16:creationId xmlns:a16="http://schemas.microsoft.com/office/drawing/2014/main" id="{366158C2-D8AF-7ED2-5A63-6B242D6CA747}"/>
                </a:ext>
              </a:extLst>
            </p:cNvPr>
            <p:cNvSpPr/>
            <p:nvPr/>
          </p:nvSpPr>
          <p:spPr>
            <a:xfrm>
              <a:off x="378398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" name="Google Shape;2408;p78">
              <a:extLst>
                <a:ext uri="{FF2B5EF4-FFF2-40B4-BE49-F238E27FC236}">
                  <a16:creationId xmlns:a16="http://schemas.microsoft.com/office/drawing/2014/main" id="{B74B08AC-1438-D070-FCC3-F2DF36801937}"/>
                </a:ext>
              </a:extLst>
            </p:cNvPr>
            <p:cNvSpPr/>
            <p:nvPr/>
          </p:nvSpPr>
          <p:spPr>
            <a:xfrm>
              <a:off x="378398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" name="Google Shape;2409;p78">
              <a:extLst>
                <a:ext uri="{FF2B5EF4-FFF2-40B4-BE49-F238E27FC236}">
                  <a16:creationId xmlns:a16="http://schemas.microsoft.com/office/drawing/2014/main" id="{FF23CCFF-7D4A-8557-B4A8-843ACD95933F}"/>
                </a:ext>
              </a:extLst>
            </p:cNvPr>
            <p:cNvSpPr/>
            <p:nvPr/>
          </p:nvSpPr>
          <p:spPr>
            <a:xfrm>
              <a:off x="3682694" y="5915604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" name="Google Shape;2410;p78">
              <a:extLst>
                <a:ext uri="{FF2B5EF4-FFF2-40B4-BE49-F238E27FC236}">
                  <a16:creationId xmlns:a16="http://schemas.microsoft.com/office/drawing/2014/main" id="{1CF8995E-7CD7-AD92-70E9-59DB2A63D1D5}"/>
                </a:ext>
              </a:extLst>
            </p:cNvPr>
            <p:cNvSpPr/>
            <p:nvPr/>
          </p:nvSpPr>
          <p:spPr>
            <a:xfrm>
              <a:off x="3682694" y="561207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" name="Google Shape;2411;p78">
              <a:extLst>
                <a:ext uri="{FF2B5EF4-FFF2-40B4-BE49-F238E27FC236}">
                  <a16:creationId xmlns:a16="http://schemas.microsoft.com/office/drawing/2014/main" id="{B5934195-5DE8-248F-A791-4C58CEB5586C}"/>
                </a:ext>
              </a:extLst>
            </p:cNvPr>
            <p:cNvSpPr/>
            <p:nvPr/>
          </p:nvSpPr>
          <p:spPr>
            <a:xfrm>
              <a:off x="3682694" y="551078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" name="Google Shape;2412;p78">
              <a:extLst>
                <a:ext uri="{FF2B5EF4-FFF2-40B4-BE49-F238E27FC236}">
                  <a16:creationId xmlns:a16="http://schemas.microsoft.com/office/drawing/2014/main" id="{4F04DE35-DF1F-36C2-4EB1-4F8004C09E75}"/>
                </a:ext>
              </a:extLst>
            </p:cNvPr>
            <p:cNvSpPr/>
            <p:nvPr/>
          </p:nvSpPr>
          <p:spPr>
            <a:xfrm>
              <a:off x="3682694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" name="Google Shape;2413;p78">
              <a:extLst>
                <a:ext uri="{FF2B5EF4-FFF2-40B4-BE49-F238E27FC236}">
                  <a16:creationId xmlns:a16="http://schemas.microsoft.com/office/drawing/2014/main" id="{77839B5D-83D9-4F41-C22E-95B3E05C130B}"/>
                </a:ext>
              </a:extLst>
            </p:cNvPr>
            <p:cNvSpPr/>
            <p:nvPr/>
          </p:nvSpPr>
          <p:spPr>
            <a:xfrm>
              <a:off x="3682694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" name="Google Shape;2414;p78">
              <a:extLst>
                <a:ext uri="{FF2B5EF4-FFF2-40B4-BE49-F238E27FC236}">
                  <a16:creationId xmlns:a16="http://schemas.microsoft.com/office/drawing/2014/main" id="{D99071CE-99A4-4555-99F3-512744A20947}"/>
                </a:ext>
              </a:extLst>
            </p:cNvPr>
            <p:cNvSpPr/>
            <p:nvPr/>
          </p:nvSpPr>
          <p:spPr>
            <a:xfrm>
              <a:off x="3682694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" name="Google Shape;2415;p78">
              <a:extLst>
                <a:ext uri="{FF2B5EF4-FFF2-40B4-BE49-F238E27FC236}">
                  <a16:creationId xmlns:a16="http://schemas.microsoft.com/office/drawing/2014/main" id="{C206D045-48D0-4E59-60AA-F1CD6D3A7A55}"/>
                </a:ext>
              </a:extLst>
            </p:cNvPr>
            <p:cNvSpPr/>
            <p:nvPr/>
          </p:nvSpPr>
          <p:spPr>
            <a:xfrm>
              <a:off x="3682694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" name="Google Shape;2416;p78">
              <a:extLst>
                <a:ext uri="{FF2B5EF4-FFF2-40B4-BE49-F238E27FC236}">
                  <a16:creationId xmlns:a16="http://schemas.microsoft.com/office/drawing/2014/main" id="{E7F07250-3AD6-C301-5A18-5520030AEECB}"/>
                </a:ext>
              </a:extLst>
            </p:cNvPr>
            <p:cNvSpPr/>
            <p:nvPr/>
          </p:nvSpPr>
          <p:spPr>
            <a:xfrm>
              <a:off x="3682694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" name="Google Shape;2417;p78">
              <a:extLst>
                <a:ext uri="{FF2B5EF4-FFF2-40B4-BE49-F238E27FC236}">
                  <a16:creationId xmlns:a16="http://schemas.microsoft.com/office/drawing/2014/main" id="{5993AF69-06B6-7F59-C18A-0968AEAB6B67}"/>
                </a:ext>
              </a:extLst>
            </p:cNvPr>
            <p:cNvSpPr/>
            <p:nvPr/>
          </p:nvSpPr>
          <p:spPr>
            <a:xfrm>
              <a:off x="3682694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" name="Google Shape;2418;p78">
              <a:extLst>
                <a:ext uri="{FF2B5EF4-FFF2-40B4-BE49-F238E27FC236}">
                  <a16:creationId xmlns:a16="http://schemas.microsoft.com/office/drawing/2014/main" id="{31A241BF-2257-475D-FC0A-2F4E3EE4C731}"/>
                </a:ext>
              </a:extLst>
            </p:cNvPr>
            <p:cNvSpPr/>
            <p:nvPr/>
          </p:nvSpPr>
          <p:spPr>
            <a:xfrm>
              <a:off x="3682694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" name="Google Shape;2419;p78">
              <a:extLst>
                <a:ext uri="{FF2B5EF4-FFF2-40B4-BE49-F238E27FC236}">
                  <a16:creationId xmlns:a16="http://schemas.microsoft.com/office/drawing/2014/main" id="{81D57928-0F79-5835-2C6B-73132E32A31B}"/>
                </a:ext>
              </a:extLst>
            </p:cNvPr>
            <p:cNvSpPr/>
            <p:nvPr/>
          </p:nvSpPr>
          <p:spPr>
            <a:xfrm>
              <a:off x="3682694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" name="Google Shape;2420;p78">
              <a:extLst>
                <a:ext uri="{FF2B5EF4-FFF2-40B4-BE49-F238E27FC236}">
                  <a16:creationId xmlns:a16="http://schemas.microsoft.com/office/drawing/2014/main" id="{B553743D-41EA-1C37-C324-659735C79241}"/>
                </a:ext>
              </a:extLst>
            </p:cNvPr>
            <p:cNvSpPr/>
            <p:nvPr/>
          </p:nvSpPr>
          <p:spPr>
            <a:xfrm>
              <a:off x="3682694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" name="Google Shape;2421;p78">
              <a:extLst>
                <a:ext uri="{FF2B5EF4-FFF2-40B4-BE49-F238E27FC236}">
                  <a16:creationId xmlns:a16="http://schemas.microsoft.com/office/drawing/2014/main" id="{8CAB304A-1C2C-EE75-9057-5E1767C0F021}"/>
                </a:ext>
              </a:extLst>
            </p:cNvPr>
            <p:cNvSpPr/>
            <p:nvPr/>
          </p:nvSpPr>
          <p:spPr>
            <a:xfrm>
              <a:off x="3682694" y="4498597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" name="Google Shape;2422;p78">
              <a:extLst>
                <a:ext uri="{FF2B5EF4-FFF2-40B4-BE49-F238E27FC236}">
                  <a16:creationId xmlns:a16="http://schemas.microsoft.com/office/drawing/2014/main" id="{63A7C541-91A4-7FD3-29B1-4BCFF0068576}"/>
                </a:ext>
              </a:extLst>
            </p:cNvPr>
            <p:cNvSpPr/>
            <p:nvPr/>
          </p:nvSpPr>
          <p:spPr>
            <a:xfrm>
              <a:off x="3682694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" name="Google Shape;2423;p78">
              <a:extLst>
                <a:ext uri="{FF2B5EF4-FFF2-40B4-BE49-F238E27FC236}">
                  <a16:creationId xmlns:a16="http://schemas.microsoft.com/office/drawing/2014/main" id="{5B794704-3855-AC13-0A70-6954036629BB}"/>
                </a:ext>
              </a:extLst>
            </p:cNvPr>
            <p:cNvSpPr/>
            <p:nvPr/>
          </p:nvSpPr>
          <p:spPr>
            <a:xfrm>
              <a:off x="3682694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" name="Google Shape;2424;p78">
              <a:extLst>
                <a:ext uri="{FF2B5EF4-FFF2-40B4-BE49-F238E27FC236}">
                  <a16:creationId xmlns:a16="http://schemas.microsoft.com/office/drawing/2014/main" id="{18143A68-85A2-0D6A-B764-A0B95E5A323E}"/>
                </a:ext>
              </a:extLst>
            </p:cNvPr>
            <p:cNvSpPr/>
            <p:nvPr/>
          </p:nvSpPr>
          <p:spPr>
            <a:xfrm>
              <a:off x="3682694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" name="Google Shape;2425;p78">
              <a:extLst>
                <a:ext uri="{FF2B5EF4-FFF2-40B4-BE49-F238E27FC236}">
                  <a16:creationId xmlns:a16="http://schemas.microsoft.com/office/drawing/2014/main" id="{32F056AE-FEDC-DE6B-D258-40A703779C32}"/>
                </a:ext>
              </a:extLst>
            </p:cNvPr>
            <p:cNvSpPr/>
            <p:nvPr/>
          </p:nvSpPr>
          <p:spPr>
            <a:xfrm>
              <a:off x="3682694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" name="Google Shape;2426;p78">
              <a:extLst>
                <a:ext uri="{FF2B5EF4-FFF2-40B4-BE49-F238E27FC236}">
                  <a16:creationId xmlns:a16="http://schemas.microsoft.com/office/drawing/2014/main" id="{A323FA66-BA19-83A6-D2BE-6EDE70F651D9}"/>
                </a:ext>
              </a:extLst>
            </p:cNvPr>
            <p:cNvSpPr/>
            <p:nvPr/>
          </p:nvSpPr>
          <p:spPr>
            <a:xfrm>
              <a:off x="3682694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" name="Google Shape;2427;p78">
              <a:extLst>
                <a:ext uri="{FF2B5EF4-FFF2-40B4-BE49-F238E27FC236}">
                  <a16:creationId xmlns:a16="http://schemas.microsoft.com/office/drawing/2014/main" id="{DBC8F5E8-BDB3-6AF9-4CC1-A49D6D5316FC}"/>
                </a:ext>
              </a:extLst>
            </p:cNvPr>
            <p:cNvSpPr/>
            <p:nvPr/>
          </p:nvSpPr>
          <p:spPr>
            <a:xfrm>
              <a:off x="368269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" name="Google Shape;2428;p78">
              <a:extLst>
                <a:ext uri="{FF2B5EF4-FFF2-40B4-BE49-F238E27FC236}">
                  <a16:creationId xmlns:a16="http://schemas.microsoft.com/office/drawing/2014/main" id="{B11BBADA-4F27-36BE-0ADF-8B1C2F36615E}"/>
                </a:ext>
              </a:extLst>
            </p:cNvPr>
            <p:cNvSpPr/>
            <p:nvPr/>
          </p:nvSpPr>
          <p:spPr>
            <a:xfrm>
              <a:off x="368269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" name="Google Shape;2429;p78">
              <a:extLst>
                <a:ext uri="{FF2B5EF4-FFF2-40B4-BE49-F238E27FC236}">
                  <a16:creationId xmlns:a16="http://schemas.microsoft.com/office/drawing/2014/main" id="{299AB8BA-B59C-0CA7-AB6D-D0C2C52BE79F}"/>
                </a:ext>
              </a:extLst>
            </p:cNvPr>
            <p:cNvSpPr/>
            <p:nvPr/>
          </p:nvSpPr>
          <p:spPr>
            <a:xfrm>
              <a:off x="3682694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" name="Google Shape;2430;p78">
              <a:extLst>
                <a:ext uri="{FF2B5EF4-FFF2-40B4-BE49-F238E27FC236}">
                  <a16:creationId xmlns:a16="http://schemas.microsoft.com/office/drawing/2014/main" id="{6C020152-D6EB-1136-CD5B-2A51352A9EF2}"/>
                </a:ext>
              </a:extLst>
            </p:cNvPr>
            <p:cNvSpPr/>
            <p:nvPr/>
          </p:nvSpPr>
          <p:spPr>
            <a:xfrm>
              <a:off x="368269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" name="Google Shape;2431;p78">
              <a:extLst>
                <a:ext uri="{FF2B5EF4-FFF2-40B4-BE49-F238E27FC236}">
                  <a16:creationId xmlns:a16="http://schemas.microsoft.com/office/drawing/2014/main" id="{975F5BD5-6955-FC78-1063-1B12B1813F9F}"/>
                </a:ext>
              </a:extLst>
            </p:cNvPr>
            <p:cNvSpPr/>
            <p:nvPr/>
          </p:nvSpPr>
          <p:spPr>
            <a:xfrm>
              <a:off x="368269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" name="Google Shape;2432;p78">
              <a:extLst>
                <a:ext uri="{FF2B5EF4-FFF2-40B4-BE49-F238E27FC236}">
                  <a16:creationId xmlns:a16="http://schemas.microsoft.com/office/drawing/2014/main" id="{583215AD-A0FE-C3EC-F74F-26A2BC652DC7}"/>
                </a:ext>
              </a:extLst>
            </p:cNvPr>
            <p:cNvSpPr/>
            <p:nvPr/>
          </p:nvSpPr>
          <p:spPr>
            <a:xfrm>
              <a:off x="3682694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" name="Google Shape;2433;p78">
              <a:extLst>
                <a:ext uri="{FF2B5EF4-FFF2-40B4-BE49-F238E27FC236}">
                  <a16:creationId xmlns:a16="http://schemas.microsoft.com/office/drawing/2014/main" id="{569BA138-4F2C-1E24-9996-5DB246460E2A}"/>
                </a:ext>
              </a:extLst>
            </p:cNvPr>
            <p:cNvSpPr/>
            <p:nvPr/>
          </p:nvSpPr>
          <p:spPr>
            <a:xfrm>
              <a:off x="3682694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" name="Google Shape;2434;p78">
              <a:extLst>
                <a:ext uri="{FF2B5EF4-FFF2-40B4-BE49-F238E27FC236}">
                  <a16:creationId xmlns:a16="http://schemas.microsoft.com/office/drawing/2014/main" id="{E20720F1-0E86-839E-0892-51BD12014F22}"/>
                </a:ext>
              </a:extLst>
            </p:cNvPr>
            <p:cNvSpPr/>
            <p:nvPr/>
          </p:nvSpPr>
          <p:spPr>
            <a:xfrm>
              <a:off x="3682694" y="1158240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" name="Google Shape;2435;p78">
              <a:extLst>
                <a:ext uri="{FF2B5EF4-FFF2-40B4-BE49-F238E27FC236}">
                  <a16:creationId xmlns:a16="http://schemas.microsoft.com/office/drawing/2014/main" id="{95C0B671-D8A6-B26A-902C-09CA88B16357}"/>
                </a:ext>
              </a:extLst>
            </p:cNvPr>
            <p:cNvSpPr/>
            <p:nvPr/>
          </p:nvSpPr>
          <p:spPr>
            <a:xfrm>
              <a:off x="3581705" y="5915604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" name="Google Shape;2436;p78">
              <a:extLst>
                <a:ext uri="{FF2B5EF4-FFF2-40B4-BE49-F238E27FC236}">
                  <a16:creationId xmlns:a16="http://schemas.microsoft.com/office/drawing/2014/main" id="{DEF57FDF-8EEF-DAF6-55D3-71A6AA0C0C5D}"/>
                </a:ext>
              </a:extLst>
            </p:cNvPr>
            <p:cNvSpPr/>
            <p:nvPr/>
          </p:nvSpPr>
          <p:spPr>
            <a:xfrm>
              <a:off x="3581705" y="5814615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" name="Google Shape;2437;p78">
              <a:extLst>
                <a:ext uri="{FF2B5EF4-FFF2-40B4-BE49-F238E27FC236}">
                  <a16:creationId xmlns:a16="http://schemas.microsoft.com/office/drawing/2014/main" id="{B282A21A-C493-31D0-93CB-9CBEA8D719E7}"/>
                </a:ext>
              </a:extLst>
            </p:cNvPr>
            <p:cNvSpPr/>
            <p:nvPr/>
          </p:nvSpPr>
          <p:spPr>
            <a:xfrm>
              <a:off x="3581705" y="5713326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" name="Google Shape;2438;p78">
              <a:extLst>
                <a:ext uri="{FF2B5EF4-FFF2-40B4-BE49-F238E27FC236}">
                  <a16:creationId xmlns:a16="http://schemas.microsoft.com/office/drawing/2014/main" id="{E624F930-02F6-9669-FEF4-1634B5EBA0D7}"/>
                </a:ext>
              </a:extLst>
            </p:cNvPr>
            <p:cNvSpPr/>
            <p:nvPr/>
          </p:nvSpPr>
          <p:spPr>
            <a:xfrm>
              <a:off x="3581705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" name="Google Shape;2439;p78">
              <a:extLst>
                <a:ext uri="{FF2B5EF4-FFF2-40B4-BE49-F238E27FC236}">
                  <a16:creationId xmlns:a16="http://schemas.microsoft.com/office/drawing/2014/main" id="{25B17422-A23E-C6E4-FC8F-39540F7076D9}"/>
                </a:ext>
              </a:extLst>
            </p:cNvPr>
            <p:cNvSpPr/>
            <p:nvPr/>
          </p:nvSpPr>
          <p:spPr>
            <a:xfrm>
              <a:off x="3581705" y="551078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" name="Google Shape;2440;p78">
              <a:extLst>
                <a:ext uri="{FF2B5EF4-FFF2-40B4-BE49-F238E27FC236}">
                  <a16:creationId xmlns:a16="http://schemas.microsoft.com/office/drawing/2014/main" id="{27B63E37-9912-8B21-8467-ECF47125D086}"/>
                </a:ext>
              </a:extLst>
            </p:cNvPr>
            <p:cNvSpPr/>
            <p:nvPr/>
          </p:nvSpPr>
          <p:spPr>
            <a:xfrm>
              <a:off x="3581705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" name="Google Shape;2441;p78">
              <a:extLst>
                <a:ext uri="{FF2B5EF4-FFF2-40B4-BE49-F238E27FC236}">
                  <a16:creationId xmlns:a16="http://schemas.microsoft.com/office/drawing/2014/main" id="{E30EAA36-0D73-6F6F-4DF7-CF54F427CE89}"/>
                </a:ext>
              </a:extLst>
            </p:cNvPr>
            <p:cNvSpPr/>
            <p:nvPr/>
          </p:nvSpPr>
          <p:spPr>
            <a:xfrm>
              <a:off x="3581705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" name="Google Shape;2442;p78">
              <a:extLst>
                <a:ext uri="{FF2B5EF4-FFF2-40B4-BE49-F238E27FC236}">
                  <a16:creationId xmlns:a16="http://schemas.microsoft.com/office/drawing/2014/main" id="{DD523894-1097-7D17-F526-AFB5B32D0A92}"/>
                </a:ext>
              </a:extLst>
            </p:cNvPr>
            <p:cNvSpPr/>
            <p:nvPr/>
          </p:nvSpPr>
          <p:spPr>
            <a:xfrm>
              <a:off x="358170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" name="Google Shape;2443;p78">
              <a:extLst>
                <a:ext uri="{FF2B5EF4-FFF2-40B4-BE49-F238E27FC236}">
                  <a16:creationId xmlns:a16="http://schemas.microsoft.com/office/drawing/2014/main" id="{1D35C283-2FA2-AFF1-14AB-834B986AA532}"/>
                </a:ext>
              </a:extLst>
            </p:cNvPr>
            <p:cNvSpPr/>
            <p:nvPr/>
          </p:nvSpPr>
          <p:spPr>
            <a:xfrm>
              <a:off x="358170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" name="Google Shape;2444;p78">
              <a:extLst>
                <a:ext uri="{FF2B5EF4-FFF2-40B4-BE49-F238E27FC236}">
                  <a16:creationId xmlns:a16="http://schemas.microsoft.com/office/drawing/2014/main" id="{DE76B8CB-060D-5E30-AE2E-B7EA1565B3AA}"/>
                </a:ext>
              </a:extLst>
            </p:cNvPr>
            <p:cNvSpPr/>
            <p:nvPr/>
          </p:nvSpPr>
          <p:spPr>
            <a:xfrm>
              <a:off x="3581705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" name="Google Shape;2445;p78">
              <a:extLst>
                <a:ext uri="{FF2B5EF4-FFF2-40B4-BE49-F238E27FC236}">
                  <a16:creationId xmlns:a16="http://schemas.microsoft.com/office/drawing/2014/main" id="{D9E4DCB9-6F37-F987-44D3-83BAC4E81A0F}"/>
                </a:ext>
              </a:extLst>
            </p:cNvPr>
            <p:cNvSpPr/>
            <p:nvPr/>
          </p:nvSpPr>
          <p:spPr>
            <a:xfrm>
              <a:off x="358170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" name="Google Shape;2446;p78">
              <a:extLst>
                <a:ext uri="{FF2B5EF4-FFF2-40B4-BE49-F238E27FC236}">
                  <a16:creationId xmlns:a16="http://schemas.microsoft.com/office/drawing/2014/main" id="{ECA29450-DDA7-CBFE-D218-A6696D077EBA}"/>
                </a:ext>
              </a:extLst>
            </p:cNvPr>
            <p:cNvSpPr/>
            <p:nvPr/>
          </p:nvSpPr>
          <p:spPr>
            <a:xfrm>
              <a:off x="3581505" y="4296053"/>
              <a:ext cx="82884" cy="70892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" name="Google Shape;2447;p78">
              <a:extLst>
                <a:ext uri="{FF2B5EF4-FFF2-40B4-BE49-F238E27FC236}">
                  <a16:creationId xmlns:a16="http://schemas.microsoft.com/office/drawing/2014/main" id="{E3F98A97-8E87-E9E6-377E-93F4308E0A64}"/>
                </a:ext>
              </a:extLst>
            </p:cNvPr>
            <p:cNvSpPr/>
            <p:nvPr/>
          </p:nvSpPr>
          <p:spPr>
            <a:xfrm>
              <a:off x="3581505" y="4194798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" name="Google Shape;2448;p78">
              <a:extLst>
                <a:ext uri="{FF2B5EF4-FFF2-40B4-BE49-F238E27FC236}">
                  <a16:creationId xmlns:a16="http://schemas.microsoft.com/office/drawing/2014/main" id="{B8FD372E-F08D-8F10-FD8B-4F80E8EE4B37}"/>
                </a:ext>
              </a:extLst>
            </p:cNvPr>
            <p:cNvSpPr/>
            <p:nvPr/>
          </p:nvSpPr>
          <p:spPr>
            <a:xfrm>
              <a:off x="3581505" y="4093510"/>
              <a:ext cx="82884" cy="71025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" name="Google Shape;2449;p78">
              <a:extLst>
                <a:ext uri="{FF2B5EF4-FFF2-40B4-BE49-F238E27FC236}">
                  <a16:creationId xmlns:a16="http://schemas.microsoft.com/office/drawing/2014/main" id="{26DD2D83-E39E-62CD-6511-5D5487202968}"/>
                </a:ext>
              </a:extLst>
            </p:cNvPr>
            <p:cNvSpPr/>
            <p:nvPr/>
          </p:nvSpPr>
          <p:spPr>
            <a:xfrm>
              <a:off x="358170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" name="Google Shape;2450;p78">
              <a:extLst>
                <a:ext uri="{FF2B5EF4-FFF2-40B4-BE49-F238E27FC236}">
                  <a16:creationId xmlns:a16="http://schemas.microsoft.com/office/drawing/2014/main" id="{5FE55B94-5776-9FA4-D3FA-6DDD61924160}"/>
                </a:ext>
              </a:extLst>
            </p:cNvPr>
            <p:cNvSpPr/>
            <p:nvPr/>
          </p:nvSpPr>
          <p:spPr>
            <a:xfrm>
              <a:off x="358170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" name="Google Shape;2451;p78">
              <a:extLst>
                <a:ext uri="{FF2B5EF4-FFF2-40B4-BE49-F238E27FC236}">
                  <a16:creationId xmlns:a16="http://schemas.microsoft.com/office/drawing/2014/main" id="{C9355BAE-FB73-C88D-31A1-A42E0F6D8FC1}"/>
                </a:ext>
              </a:extLst>
            </p:cNvPr>
            <p:cNvSpPr/>
            <p:nvPr/>
          </p:nvSpPr>
          <p:spPr>
            <a:xfrm>
              <a:off x="358170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" name="Google Shape;2452;p78">
              <a:extLst>
                <a:ext uri="{FF2B5EF4-FFF2-40B4-BE49-F238E27FC236}">
                  <a16:creationId xmlns:a16="http://schemas.microsoft.com/office/drawing/2014/main" id="{0CF49F1B-F150-FAC5-ED00-35F6CFFD4A37}"/>
                </a:ext>
              </a:extLst>
            </p:cNvPr>
            <p:cNvSpPr/>
            <p:nvPr/>
          </p:nvSpPr>
          <p:spPr>
            <a:xfrm>
              <a:off x="358170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" name="Google Shape;2453;p78">
              <a:extLst>
                <a:ext uri="{FF2B5EF4-FFF2-40B4-BE49-F238E27FC236}">
                  <a16:creationId xmlns:a16="http://schemas.microsoft.com/office/drawing/2014/main" id="{08D52219-F731-3AD7-EC64-4E13C4DAEF39}"/>
                </a:ext>
              </a:extLst>
            </p:cNvPr>
            <p:cNvSpPr/>
            <p:nvPr/>
          </p:nvSpPr>
          <p:spPr>
            <a:xfrm>
              <a:off x="358170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" name="Google Shape;2454;p78">
              <a:extLst>
                <a:ext uri="{FF2B5EF4-FFF2-40B4-BE49-F238E27FC236}">
                  <a16:creationId xmlns:a16="http://schemas.microsoft.com/office/drawing/2014/main" id="{0FBA407E-7564-30D5-250B-0871023B5B85}"/>
                </a:ext>
              </a:extLst>
            </p:cNvPr>
            <p:cNvSpPr/>
            <p:nvPr/>
          </p:nvSpPr>
          <p:spPr>
            <a:xfrm>
              <a:off x="358170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" name="Google Shape;2455;p78">
              <a:extLst>
                <a:ext uri="{FF2B5EF4-FFF2-40B4-BE49-F238E27FC236}">
                  <a16:creationId xmlns:a16="http://schemas.microsoft.com/office/drawing/2014/main" id="{5D2D8628-EB74-FC39-1BB6-88202F4932CA}"/>
                </a:ext>
              </a:extLst>
            </p:cNvPr>
            <p:cNvSpPr/>
            <p:nvPr/>
          </p:nvSpPr>
          <p:spPr>
            <a:xfrm>
              <a:off x="358170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" name="Google Shape;2456;p78">
              <a:extLst>
                <a:ext uri="{FF2B5EF4-FFF2-40B4-BE49-F238E27FC236}">
                  <a16:creationId xmlns:a16="http://schemas.microsoft.com/office/drawing/2014/main" id="{0EA9FBCF-1219-4977-3B6E-04CFFC2CCE29}"/>
                </a:ext>
              </a:extLst>
            </p:cNvPr>
            <p:cNvSpPr/>
            <p:nvPr/>
          </p:nvSpPr>
          <p:spPr>
            <a:xfrm>
              <a:off x="358170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" name="Google Shape;2457;p78">
              <a:extLst>
                <a:ext uri="{FF2B5EF4-FFF2-40B4-BE49-F238E27FC236}">
                  <a16:creationId xmlns:a16="http://schemas.microsoft.com/office/drawing/2014/main" id="{D1804183-1A7F-2C3F-99E7-CC8CF362A8E8}"/>
                </a:ext>
              </a:extLst>
            </p:cNvPr>
            <p:cNvSpPr/>
            <p:nvPr/>
          </p:nvSpPr>
          <p:spPr>
            <a:xfrm>
              <a:off x="358170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" name="Google Shape;2458;p78">
              <a:extLst>
                <a:ext uri="{FF2B5EF4-FFF2-40B4-BE49-F238E27FC236}">
                  <a16:creationId xmlns:a16="http://schemas.microsoft.com/office/drawing/2014/main" id="{FD543F02-35A3-07B3-802A-FB9079AD48E5}"/>
                </a:ext>
              </a:extLst>
            </p:cNvPr>
            <p:cNvSpPr/>
            <p:nvPr/>
          </p:nvSpPr>
          <p:spPr>
            <a:xfrm>
              <a:off x="3581705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" name="Google Shape;2459;p78">
              <a:extLst>
                <a:ext uri="{FF2B5EF4-FFF2-40B4-BE49-F238E27FC236}">
                  <a16:creationId xmlns:a16="http://schemas.microsoft.com/office/drawing/2014/main" id="{8CCD630A-0785-EB98-69FA-AAEE8B962E25}"/>
                </a:ext>
              </a:extLst>
            </p:cNvPr>
            <p:cNvSpPr/>
            <p:nvPr/>
          </p:nvSpPr>
          <p:spPr>
            <a:xfrm>
              <a:off x="3581705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" name="Google Shape;2460;p78">
              <a:extLst>
                <a:ext uri="{FF2B5EF4-FFF2-40B4-BE49-F238E27FC236}">
                  <a16:creationId xmlns:a16="http://schemas.microsoft.com/office/drawing/2014/main" id="{544B9772-E8DB-5202-6782-A27EAA6CAC60}"/>
                </a:ext>
              </a:extLst>
            </p:cNvPr>
            <p:cNvSpPr/>
            <p:nvPr/>
          </p:nvSpPr>
          <p:spPr>
            <a:xfrm>
              <a:off x="358170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" name="Google Shape;2461;p78">
              <a:extLst>
                <a:ext uri="{FF2B5EF4-FFF2-40B4-BE49-F238E27FC236}">
                  <a16:creationId xmlns:a16="http://schemas.microsoft.com/office/drawing/2014/main" id="{F905FBD8-303F-1C0B-CCAD-E9E5EDF4F3ED}"/>
                </a:ext>
              </a:extLst>
            </p:cNvPr>
            <p:cNvSpPr/>
            <p:nvPr/>
          </p:nvSpPr>
          <p:spPr>
            <a:xfrm>
              <a:off x="358170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" name="Google Shape;2462;p78">
              <a:extLst>
                <a:ext uri="{FF2B5EF4-FFF2-40B4-BE49-F238E27FC236}">
                  <a16:creationId xmlns:a16="http://schemas.microsoft.com/office/drawing/2014/main" id="{48F4152E-315D-B4A0-00F0-0FD4A9E25241}"/>
                </a:ext>
              </a:extLst>
            </p:cNvPr>
            <p:cNvSpPr/>
            <p:nvPr/>
          </p:nvSpPr>
          <p:spPr>
            <a:xfrm>
              <a:off x="3581705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" name="Google Shape;2463;p78">
              <a:extLst>
                <a:ext uri="{FF2B5EF4-FFF2-40B4-BE49-F238E27FC236}">
                  <a16:creationId xmlns:a16="http://schemas.microsoft.com/office/drawing/2014/main" id="{191D2E02-BDE6-C50C-83F8-2CEA1C96B78E}"/>
                </a:ext>
              </a:extLst>
            </p:cNvPr>
            <p:cNvSpPr/>
            <p:nvPr/>
          </p:nvSpPr>
          <p:spPr>
            <a:xfrm>
              <a:off x="3480416" y="5814615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" name="Google Shape;2464;p78">
              <a:extLst>
                <a:ext uri="{FF2B5EF4-FFF2-40B4-BE49-F238E27FC236}">
                  <a16:creationId xmlns:a16="http://schemas.microsoft.com/office/drawing/2014/main" id="{A4923B3B-ED76-12E5-6D0E-8E354F376CC8}"/>
                </a:ext>
              </a:extLst>
            </p:cNvPr>
            <p:cNvSpPr/>
            <p:nvPr/>
          </p:nvSpPr>
          <p:spPr>
            <a:xfrm>
              <a:off x="3480416" y="5713326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" name="Google Shape;2465;p78">
              <a:extLst>
                <a:ext uri="{FF2B5EF4-FFF2-40B4-BE49-F238E27FC236}">
                  <a16:creationId xmlns:a16="http://schemas.microsoft.com/office/drawing/2014/main" id="{2F61F1E3-AC33-6028-F361-FB5D4B02C2AB}"/>
                </a:ext>
              </a:extLst>
            </p:cNvPr>
            <p:cNvSpPr/>
            <p:nvPr/>
          </p:nvSpPr>
          <p:spPr>
            <a:xfrm>
              <a:off x="3480416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" name="Google Shape;2466;p78">
              <a:extLst>
                <a:ext uri="{FF2B5EF4-FFF2-40B4-BE49-F238E27FC236}">
                  <a16:creationId xmlns:a16="http://schemas.microsoft.com/office/drawing/2014/main" id="{2C6CC943-F92E-0F90-85F3-8C98897BA92F}"/>
                </a:ext>
              </a:extLst>
            </p:cNvPr>
            <p:cNvSpPr/>
            <p:nvPr/>
          </p:nvSpPr>
          <p:spPr>
            <a:xfrm>
              <a:off x="3480416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" name="Google Shape;2467;p78">
              <a:extLst>
                <a:ext uri="{FF2B5EF4-FFF2-40B4-BE49-F238E27FC236}">
                  <a16:creationId xmlns:a16="http://schemas.microsoft.com/office/drawing/2014/main" id="{E4197EF0-E098-6FCC-AA5D-6CE02C63A289}"/>
                </a:ext>
              </a:extLst>
            </p:cNvPr>
            <p:cNvSpPr/>
            <p:nvPr/>
          </p:nvSpPr>
          <p:spPr>
            <a:xfrm>
              <a:off x="3480416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" name="Google Shape;2468;p78">
              <a:extLst>
                <a:ext uri="{FF2B5EF4-FFF2-40B4-BE49-F238E27FC236}">
                  <a16:creationId xmlns:a16="http://schemas.microsoft.com/office/drawing/2014/main" id="{5FB15F56-BA89-4C9D-6BF6-5DBAF43A7218}"/>
                </a:ext>
              </a:extLst>
            </p:cNvPr>
            <p:cNvSpPr/>
            <p:nvPr/>
          </p:nvSpPr>
          <p:spPr>
            <a:xfrm>
              <a:off x="3480416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" name="Google Shape;2469;p78">
              <a:extLst>
                <a:ext uri="{FF2B5EF4-FFF2-40B4-BE49-F238E27FC236}">
                  <a16:creationId xmlns:a16="http://schemas.microsoft.com/office/drawing/2014/main" id="{213EF403-8CAA-931A-D384-0F918CE10826}"/>
                </a:ext>
              </a:extLst>
            </p:cNvPr>
            <p:cNvSpPr/>
            <p:nvPr/>
          </p:nvSpPr>
          <p:spPr>
            <a:xfrm>
              <a:off x="3480416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" name="Google Shape;2470;p78">
              <a:extLst>
                <a:ext uri="{FF2B5EF4-FFF2-40B4-BE49-F238E27FC236}">
                  <a16:creationId xmlns:a16="http://schemas.microsoft.com/office/drawing/2014/main" id="{5984A0EF-9B3E-D26C-5A61-F7691920B26F}"/>
                </a:ext>
              </a:extLst>
            </p:cNvPr>
            <p:cNvSpPr/>
            <p:nvPr/>
          </p:nvSpPr>
          <p:spPr>
            <a:xfrm>
              <a:off x="3480250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" name="Google Shape;2471;p78">
              <a:extLst>
                <a:ext uri="{FF2B5EF4-FFF2-40B4-BE49-F238E27FC236}">
                  <a16:creationId xmlns:a16="http://schemas.microsoft.com/office/drawing/2014/main" id="{802101CD-1896-D257-F53A-B363A7DD25E5}"/>
                </a:ext>
              </a:extLst>
            </p:cNvPr>
            <p:cNvSpPr/>
            <p:nvPr/>
          </p:nvSpPr>
          <p:spPr>
            <a:xfrm>
              <a:off x="3480250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" name="Google Shape;2472;p78">
              <a:extLst>
                <a:ext uri="{FF2B5EF4-FFF2-40B4-BE49-F238E27FC236}">
                  <a16:creationId xmlns:a16="http://schemas.microsoft.com/office/drawing/2014/main" id="{E477585D-073E-689E-D6D9-F3C87AEA91C9}"/>
                </a:ext>
              </a:extLst>
            </p:cNvPr>
            <p:cNvSpPr/>
            <p:nvPr/>
          </p:nvSpPr>
          <p:spPr>
            <a:xfrm>
              <a:off x="3480416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" name="Google Shape;2473;p78">
              <a:extLst>
                <a:ext uri="{FF2B5EF4-FFF2-40B4-BE49-F238E27FC236}">
                  <a16:creationId xmlns:a16="http://schemas.microsoft.com/office/drawing/2014/main" id="{FD017585-5ECC-8F99-109A-70E81B0BD8B4}"/>
                </a:ext>
              </a:extLst>
            </p:cNvPr>
            <p:cNvSpPr/>
            <p:nvPr/>
          </p:nvSpPr>
          <p:spPr>
            <a:xfrm>
              <a:off x="3480416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" name="Google Shape;2474;p78">
              <a:extLst>
                <a:ext uri="{FF2B5EF4-FFF2-40B4-BE49-F238E27FC236}">
                  <a16:creationId xmlns:a16="http://schemas.microsoft.com/office/drawing/2014/main" id="{002E3F6B-DFC3-162A-0117-320537C599B5}"/>
                </a:ext>
              </a:extLst>
            </p:cNvPr>
            <p:cNvSpPr/>
            <p:nvPr/>
          </p:nvSpPr>
          <p:spPr>
            <a:xfrm>
              <a:off x="3480416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" name="Google Shape;2475;p78">
              <a:extLst>
                <a:ext uri="{FF2B5EF4-FFF2-40B4-BE49-F238E27FC236}">
                  <a16:creationId xmlns:a16="http://schemas.microsoft.com/office/drawing/2014/main" id="{E5BE5113-3793-CA14-FDED-1D8560E49A12}"/>
                </a:ext>
              </a:extLst>
            </p:cNvPr>
            <p:cNvSpPr/>
            <p:nvPr/>
          </p:nvSpPr>
          <p:spPr>
            <a:xfrm>
              <a:off x="3480416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" name="Google Shape;2476;p78">
              <a:extLst>
                <a:ext uri="{FF2B5EF4-FFF2-40B4-BE49-F238E27FC236}">
                  <a16:creationId xmlns:a16="http://schemas.microsoft.com/office/drawing/2014/main" id="{39F48632-7EB3-54E5-2BF2-AFC5AA22D0C1}"/>
                </a:ext>
              </a:extLst>
            </p:cNvPr>
            <p:cNvSpPr/>
            <p:nvPr/>
          </p:nvSpPr>
          <p:spPr>
            <a:xfrm>
              <a:off x="3480416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" name="Google Shape;2477;p78">
              <a:extLst>
                <a:ext uri="{FF2B5EF4-FFF2-40B4-BE49-F238E27FC236}">
                  <a16:creationId xmlns:a16="http://schemas.microsoft.com/office/drawing/2014/main" id="{7B0C68F3-12E4-CC83-EBA4-A300C397364E}"/>
                </a:ext>
              </a:extLst>
            </p:cNvPr>
            <p:cNvSpPr/>
            <p:nvPr/>
          </p:nvSpPr>
          <p:spPr>
            <a:xfrm>
              <a:off x="3480416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" name="Google Shape;2478;p78">
              <a:extLst>
                <a:ext uri="{FF2B5EF4-FFF2-40B4-BE49-F238E27FC236}">
                  <a16:creationId xmlns:a16="http://schemas.microsoft.com/office/drawing/2014/main" id="{A3F562A2-012E-5832-7930-DF70083974FF}"/>
                </a:ext>
              </a:extLst>
            </p:cNvPr>
            <p:cNvSpPr/>
            <p:nvPr/>
          </p:nvSpPr>
          <p:spPr>
            <a:xfrm>
              <a:off x="3480416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" name="Google Shape;2479;p78">
              <a:extLst>
                <a:ext uri="{FF2B5EF4-FFF2-40B4-BE49-F238E27FC236}">
                  <a16:creationId xmlns:a16="http://schemas.microsoft.com/office/drawing/2014/main" id="{CC2C9A19-56A5-BBB5-616B-5FB2045D4409}"/>
                </a:ext>
              </a:extLst>
            </p:cNvPr>
            <p:cNvSpPr/>
            <p:nvPr/>
          </p:nvSpPr>
          <p:spPr>
            <a:xfrm>
              <a:off x="3480416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" name="Google Shape;2480;p78">
              <a:extLst>
                <a:ext uri="{FF2B5EF4-FFF2-40B4-BE49-F238E27FC236}">
                  <a16:creationId xmlns:a16="http://schemas.microsoft.com/office/drawing/2014/main" id="{AB991FEC-679B-F546-3540-73621FDB0AE9}"/>
                </a:ext>
              </a:extLst>
            </p:cNvPr>
            <p:cNvSpPr/>
            <p:nvPr/>
          </p:nvSpPr>
          <p:spPr>
            <a:xfrm>
              <a:off x="3480416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" name="Google Shape;2481;p78">
              <a:extLst>
                <a:ext uri="{FF2B5EF4-FFF2-40B4-BE49-F238E27FC236}">
                  <a16:creationId xmlns:a16="http://schemas.microsoft.com/office/drawing/2014/main" id="{9F054A6E-2441-0CA0-DDDE-8FABD93766CD}"/>
                </a:ext>
              </a:extLst>
            </p:cNvPr>
            <p:cNvSpPr/>
            <p:nvPr/>
          </p:nvSpPr>
          <p:spPr>
            <a:xfrm>
              <a:off x="3480416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" name="Google Shape;2482;p78">
              <a:extLst>
                <a:ext uri="{FF2B5EF4-FFF2-40B4-BE49-F238E27FC236}">
                  <a16:creationId xmlns:a16="http://schemas.microsoft.com/office/drawing/2014/main" id="{4DADA1EE-AE93-2637-2C22-0A307C89D796}"/>
                </a:ext>
              </a:extLst>
            </p:cNvPr>
            <p:cNvSpPr/>
            <p:nvPr/>
          </p:nvSpPr>
          <p:spPr>
            <a:xfrm>
              <a:off x="3480416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" name="Google Shape;2483;p78">
              <a:extLst>
                <a:ext uri="{FF2B5EF4-FFF2-40B4-BE49-F238E27FC236}">
                  <a16:creationId xmlns:a16="http://schemas.microsoft.com/office/drawing/2014/main" id="{FE30ABD0-478F-49DA-CED1-9CB2179E78F6}"/>
                </a:ext>
              </a:extLst>
            </p:cNvPr>
            <p:cNvSpPr/>
            <p:nvPr/>
          </p:nvSpPr>
          <p:spPr>
            <a:xfrm>
              <a:off x="3480416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" name="Google Shape;2484;p78">
              <a:extLst>
                <a:ext uri="{FF2B5EF4-FFF2-40B4-BE49-F238E27FC236}">
                  <a16:creationId xmlns:a16="http://schemas.microsoft.com/office/drawing/2014/main" id="{2C2DA67C-F202-3EA1-AA46-A29943991950}"/>
                </a:ext>
              </a:extLst>
            </p:cNvPr>
            <p:cNvSpPr/>
            <p:nvPr/>
          </p:nvSpPr>
          <p:spPr>
            <a:xfrm>
              <a:off x="3480416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" name="Google Shape;2485;p78">
              <a:extLst>
                <a:ext uri="{FF2B5EF4-FFF2-40B4-BE49-F238E27FC236}">
                  <a16:creationId xmlns:a16="http://schemas.microsoft.com/office/drawing/2014/main" id="{3A48C0FD-59FC-6FE6-B533-500FC80F8A91}"/>
                </a:ext>
              </a:extLst>
            </p:cNvPr>
            <p:cNvSpPr/>
            <p:nvPr/>
          </p:nvSpPr>
          <p:spPr>
            <a:xfrm>
              <a:off x="3480416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" name="Google Shape;2486;p78">
              <a:extLst>
                <a:ext uri="{FF2B5EF4-FFF2-40B4-BE49-F238E27FC236}">
                  <a16:creationId xmlns:a16="http://schemas.microsoft.com/office/drawing/2014/main" id="{E6650E6F-FA4E-182D-ABA5-DD9958471729}"/>
                </a:ext>
              </a:extLst>
            </p:cNvPr>
            <p:cNvSpPr/>
            <p:nvPr/>
          </p:nvSpPr>
          <p:spPr>
            <a:xfrm>
              <a:off x="3480416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" name="Google Shape;2487;p78">
              <a:extLst>
                <a:ext uri="{FF2B5EF4-FFF2-40B4-BE49-F238E27FC236}">
                  <a16:creationId xmlns:a16="http://schemas.microsoft.com/office/drawing/2014/main" id="{8413541F-507A-841C-9099-4EE57DBEFC3C}"/>
                </a:ext>
              </a:extLst>
            </p:cNvPr>
            <p:cNvSpPr/>
            <p:nvPr/>
          </p:nvSpPr>
          <p:spPr>
            <a:xfrm>
              <a:off x="3480416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" name="Google Shape;2488;p78">
              <a:extLst>
                <a:ext uri="{FF2B5EF4-FFF2-40B4-BE49-F238E27FC236}">
                  <a16:creationId xmlns:a16="http://schemas.microsoft.com/office/drawing/2014/main" id="{2C14431C-E934-B67C-F008-1CC4935DD322}"/>
                </a:ext>
              </a:extLst>
            </p:cNvPr>
            <p:cNvSpPr/>
            <p:nvPr/>
          </p:nvSpPr>
          <p:spPr>
            <a:xfrm>
              <a:off x="3480416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" name="Google Shape;2489;p78">
              <a:extLst>
                <a:ext uri="{FF2B5EF4-FFF2-40B4-BE49-F238E27FC236}">
                  <a16:creationId xmlns:a16="http://schemas.microsoft.com/office/drawing/2014/main" id="{A6B12E3C-2F62-EA13-BE8A-F28F12136D6F}"/>
                </a:ext>
              </a:extLst>
            </p:cNvPr>
            <p:cNvSpPr/>
            <p:nvPr/>
          </p:nvSpPr>
          <p:spPr>
            <a:xfrm>
              <a:off x="3379161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" name="Google Shape;2490;p78">
              <a:extLst>
                <a:ext uri="{FF2B5EF4-FFF2-40B4-BE49-F238E27FC236}">
                  <a16:creationId xmlns:a16="http://schemas.microsoft.com/office/drawing/2014/main" id="{85285002-76D4-66DA-9CAF-C7FD94A45C3D}"/>
                </a:ext>
              </a:extLst>
            </p:cNvPr>
            <p:cNvSpPr/>
            <p:nvPr/>
          </p:nvSpPr>
          <p:spPr>
            <a:xfrm>
              <a:off x="3379161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" name="Google Shape;2491;p78">
              <a:extLst>
                <a:ext uri="{FF2B5EF4-FFF2-40B4-BE49-F238E27FC236}">
                  <a16:creationId xmlns:a16="http://schemas.microsoft.com/office/drawing/2014/main" id="{056AE8CE-B43A-65E8-7552-70C3A1F58007}"/>
                </a:ext>
              </a:extLst>
            </p:cNvPr>
            <p:cNvSpPr/>
            <p:nvPr/>
          </p:nvSpPr>
          <p:spPr>
            <a:xfrm>
              <a:off x="3379161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" name="Google Shape;2492;p78">
              <a:extLst>
                <a:ext uri="{FF2B5EF4-FFF2-40B4-BE49-F238E27FC236}">
                  <a16:creationId xmlns:a16="http://schemas.microsoft.com/office/drawing/2014/main" id="{B4F77E32-A789-A55C-61DD-B0759C3AAE1D}"/>
                </a:ext>
              </a:extLst>
            </p:cNvPr>
            <p:cNvSpPr/>
            <p:nvPr/>
          </p:nvSpPr>
          <p:spPr>
            <a:xfrm>
              <a:off x="3379161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" name="Google Shape;2493;p78">
              <a:extLst>
                <a:ext uri="{FF2B5EF4-FFF2-40B4-BE49-F238E27FC236}">
                  <a16:creationId xmlns:a16="http://schemas.microsoft.com/office/drawing/2014/main" id="{E99B66EC-2FEF-DB77-E55A-D42124CACDE6}"/>
                </a:ext>
              </a:extLst>
            </p:cNvPr>
            <p:cNvSpPr/>
            <p:nvPr/>
          </p:nvSpPr>
          <p:spPr>
            <a:xfrm>
              <a:off x="3379161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" name="Google Shape;2494;p78">
              <a:extLst>
                <a:ext uri="{FF2B5EF4-FFF2-40B4-BE49-F238E27FC236}">
                  <a16:creationId xmlns:a16="http://schemas.microsoft.com/office/drawing/2014/main" id="{F3BF6FA2-B2ED-29D0-B4C1-174549ABC6DC}"/>
                </a:ext>
              </a:extLst>
            </p:cNvPr>
            <p:cNvSpPr/>
            <p:nvPr/>
          </p:nvSpPr>
          <p:spPr>
            <a:xfrm>
              <a:off x="3379161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5" name="Google Shape;2495;p78">
              <a:extLst>
                <a:ext uri="{FF2B5EF4-FFF2-40B4-BE49-F238E27FC236}">
                  <a16:creationId xmlns:a16="http://schemas.microsoft.com/office/drawing/2014/main" id="{ECF475B1-9CFF-63B0-7F09-8A5EEB393C82}"/>
                </a:ext>
              </a:extLst>
            </p:cNvPr>
            <p:cNvSpPr/>
            <p:nvPr/>
          </p:nvSpPr>
          <p:spPr>
            <a:xfrm>
              <a:off x="3379161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" name="Google Shape;2496;p78">
              <a:extLst>
                <a:ext uri="{FF2B5EF4-FFF2-40B4-BE49-F238E27FC236}">
                  <a16:creationId xmlns:a16="http://schemas.microsoft.com/office/drawing/2014/main" id="{E4BED403-4814-401C-16D4-296855B3103A}"/>
                </a:ext>
              </a:extLst>
            </p:cNvPr>
            <p:cNvSpPr/>
            <p:nvPr/>
          </p:nvSpPr>
          <p:spPr>
            <a:xfrm>
              <a:off x="3379161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" name="Google Shape;2497;p78">
              <a:extLst>
                <a:ext uri="{FF2B5EF4-FFF2-40B4-BE49-F238E27FC236}">
                  <a16:creationId xmlns:a16="http://schemas.microsoft.com/office/drawing/2014/main" id="{92FAE5A3-4301-E5F5-61B4-FE33B92C9B52}"/>
                </a:ext>
              </a:extLst>
            </p:cNvPr>
            <p:cNvSpPr/>
            <p:nvPr/>
          </p:nvSpPr>
          <p:spPr>
            <a:xfrm>
              <a:off x="3379161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8" name="Google Shape;2498;p78">
              <a:extLst>
                <a:ext uri="{FF2B5EF4-FFF2-40B4-BE49-F238E27FC236}">
                  <a16:creationId xmlns:a16="http://schemas.microsoft.com/office/drawing/2014/main" id="{9AD1442A-0C26-5E26-657D-F147F72A2CE0}"/>
                </a:ext>
              </a:extLst>
            </p:cNvPr>
            <p:cNvSpPr/>
            <p:nvPr/>
          </p:nvSpPr>
          <p:spPr>
            <a:xfrm>
              <a:off x="3379161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9" name="Google Shape;2499;p78">
              <a:extLst>
                <a:ext uri="{FF2B5EF4-FFF2-40B4-BE49-F238E27FC236}">
                  <a16:creationId xmlns:a16="http://schemas.microsoft.com/office/drawing/2014/main" id="{0CF8E6E9-068A-E8C1-A18C-10F4BDBE96D9}"/>
                </a:ext>
              </a:extLst>
            </p:cNvPr>
            <p:cNvSpPr/>
            <p:nvPr/>
          </p:nvSpPr>
          <p:spPr>
            <a:xfrm>
              <a:off x="3379161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0" name="Google Shape;2500;p78">
              <a:extLst>
                <a:ext uri="{FF2B5EF4-FFF2-40B4-BE49-F238E27FC236}">
                  <a16:creationId xmlns:a16="http://schemas.microsoft.com/office/drawing/2014/main" id="{ED91D5AA-961B-017E-8819-0F2AD326C6E0}"/>
                </a:ext>
              </a:extLst>
            </p:cNvPr>
            <p:cNvSpPr/>
            <p:nvPr/>
          </p:nvSpPr>
          <p:spPr>
            <a:xfrm>
              <a:off x="3379161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" name="Google Shape;2501;p78">
              <a:extLst>
                <a:ext uri="{FF2B5EF4-FFF2-40B4-BE49-F238E27FC236}">
                  <a16:creationId xmlns:a16="http://schemas.microsoft.com/office/drawing/2014/main" id="{6FEB217F-41D6-88D3-E42A-2A346D927CB8}"/>
                </a:ext>
              </a:extLst>
            </p:cNvPr>
            <p:cNvSpPr/>
            <p:nvPr/>
          </p:nvSpPr>
          <p:spPr>
            <a:xfrm>
              <a:off x="3379161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" name="Google Shape;2502;p78">
              <a:extLst>
                <a:ext uri="{FF2B5EF4-FFF2-40B4-BE49-F238E27FC236}">
                  <a16:creationId xmlns:a16="http://schemas.microsoft.com/office/drawing/2014/main" id="{E16C0779-2766-C527-88E6-808714DF68F2}"/>
                </a:ext>
              </a:extLst>
            </p:cNvPr>
            <p:cNvSpPr/>
            <p:nvPr/>
          </p:nvSpPr>
          <p:spPr>
            <a:xfrm>
              <a:off x="3379161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3" name="Google Shape;2503;p78">
              <a:extLst>
                <a:ext uri="{FF2B5EF4-FFF2-40B4-BE49-F238E27FC236}">
                  <a16:creationId xmlns:a16="http://schemas.microsoft.com/office/drawing/2014/main" id="{8BB37ED4-5799-DDD6-3A0D-30048EFC2755}"/>
                </a:ext>
              </a:extLst>
            </p:cNvPr>
            <p:cNvSpPr/>
            <p:nvPr/>
          </p:nvSpPr>
          <p:spPr>
            <a:xfrm>
              <a:off x="337916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" name="Google Shape;2504;p78">
              <a:extLst>
                <a:ext uri="{FF2B5EF4-FFF2-40B4-BE49-F238E27FC236}">
                  <a16:creationId xmlns:a16="http://schemas.microsoft.com/office/drawing/2014/main" id="{E4882E5B-D24C-052F-12C4-7C4748FBC849}"/>
                </a:ext>
              </a:extLst>
            </p:cNvPr>
            <p:cNvSpPr/>
            <p:nvPr/>
          </p:nvSpPr>
          <p:spPr>
            <a:xfrm>
              <a:off x="337916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" name="Google Shape;2505;p78">
              <a:extLst>
                <a:ext uri="{FF2B5EF4-FFF2-40B4-BE49-F238E27FC236}">
                  <a16:creationId xmlns:a16="http://schemas.microsoft.com/office/drawing/2014/main" id="{06BF300D-F26B-F764-DE49-76B232EB33CC}"/>
                </a:ext>
              </a:extLst>
            </p:cNvPr>
            <p:cNvSpPr/>
            <p:nvPr/>
          </p:nvSpPr>
          <p:spPr>
            <a:xfrm>
              <a:off x="3379161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" name="Google Shape;2506;p78">
              <a:extLst>
                <a:ext uri="{FF2B5EF4-FFF2-40B4-BE49-F238E27FC236}">
                  <a16:creationId xmlns:a16="http://schemas.microsoft.com/office/drawing/2014/main" id="{07E968FB-912D-091A-3638-8131ED6B42AF}"/>
                </a:ext>
              </a:extLst>
            </p:cNvPr>
            <p:cNvSpPr/>
            <p:nvPr/>
          </p:nvSpPr>
          <p:spPr>
            <a:xfrm>
              <a:off x="3379161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7" name="Google Shape;2507;p78">
              <a:extLst>
                <a:ext uri="{FF2B5EF4-FFF2-40B4-BE49-F238E27FC236}">
                  <a16:creationId xmlns:a16="http://schemas.microsoft.com/office/drawing/2014/main" id="{87B48FEB-E31A-5C18-4D31-C1723969B7CB}"/>
                </a:ext>
              </a:extLst>
            </p:cNvPr>
            <p:cNvSpPr/>
            <p:nvPr/>
          </p:nvSpPr>
          <p:spPr>
            <a:xfrm>
              <a:off x="327787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8" name="Google Shape;2508;p78">
              <a:extLst>
                <a:ext uri="{FF2B5EF4-FFF2-40B4-BE49-F238E27FC236}">
                  <a16:creationId xmlns:a16="http://schemas.microsoft.com/office/drawing/2014/main" id="{2FC8F90F-279B-C868-BA06-7836335529D1}"/>
                </a:ext>
              </a:extLst>
            </p:cNvPr>
            <p:cNvSpPr/>
            <p:nvPr/>
          </p:nvSpPr>
          <p:spPr>
            <a:xfrm>
              <a:off x="327787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9" name="Google Shape;2509;p78">
              <a:extLst>
                <a:ext uri="{FF2B5EF4-FFF2-40B4-BE49-F238E27FC236}">
                  <a16:creationId xmlns:a16="http://schemas.microsoft.com/office/drawing/2014/main" id="{D3106F19-5542-949B-EAB8-055345AB411F}"/>
                </a:ext>
              </a:extLst>
            </p:cNvPr>
            <p:cNvSpPr/>
            <p:nvPr/>
          </p:nvSpPr>
          <p:spPr>
            <a:xfrm>
              <a:off x="327787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0" name="Google Shape;2510;p78">
              <a:extLst>
                <a:ext uri="{FF2B5EF4-FFF2-40B4-BE49-F238E27FC236}">
                  <a16:creationId xmlns:a16="http://schemas.microsoft.com/office/drawing/2014/main" id="{FD50FD5E-9095-FD9C-08EA-6394CA04F9A0}"/>
                </a:ext>
              </a:extLst>
            </p:cNvPr>
            <p:cNvSpPr/>
            <p:nvPr/>
          </p:nvSpPr>
          <p:spPr>
            <a:xfrm>
              <a:off x="327787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1" name="Google Shape;2511;p78">
              <a:extLst>
                <a:ext uri="{FF2B5EF4-FFF2-40B4-BE49-F238E27FC236}">
                  <a16:creationId xmlns:a16="http://schemas.microsoft.com/office/drawing/2014/main" id="{884E668A-64C3-3CE7-5268-B30F5C8EED3B}"/>
                </a:ext>
              </a:extLst>
            </p:cNvPr>
            <p:cNvSpPr/>
            <p:nvPr/>
          </p:nvSpPr>
          <p:spPr>
            <a:xfrm>
              <a:off x="327787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" name="Google Shape;2512;p78">
              <a:extLst>
                <a:ext uri="{FF2B5EF4-FFF2-40B4-BE49-F238E27FC236}">
                  <a16:creationId xmlns:a16="http://schemas.microsoft.com/office/drawing/2014/main" id="{90C49EFE-0F03-E57E-2194-6F1459709F8C}"/>
                </a:ext>
              </a:extLst>
            </p:cNvPr>
            <p:cNvSpPr/>
            <p:nvPr/>
          </p:nvSpPr>
          <p:spPr>
            <a:xfrm>
              <a:off x="327787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" name="Google Shape;2513;p78">
              <a:extLst>
                <a:ext uri="{FF2B5EF4-FFF2-40B4-BE49-F238E27FC236}">
                  <a16:creationId xmlns:a16="http://schemas.microsoft.com/office/drawing/2014/main" id="{5C9E8F58-F4CB-C386-1942-8B9FE034CAEE}"/>
                </a:ext>
              </a:extLst>
            </p:cNvPr>
            <p:cNvSpPr/>
            <p:nvPr/>
          </p:nvSpPr>
          <p:spPr>
            <a:xfrm>
              <a:off x="3277873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" name="Google Shape;2514;p78">
              <a:extLst>
                <a:ext uri="{FF2B5EF4-FFF2-40B4-BE49-F238E27FC236}">
                  <a16:creationId xmlns:a16="http://schemas.microsoft.com/office/drawing/2014/main" id="{A2AB2BCC-FFA5-E971-692A-8CCFDD918C2E}"/>
                </a:ext>
              </a:extLst>
            </p:cNvPr>
            <p:cNvSpPr/>
            <p:nvPr/>
          </p:nvSpPr>
          <p:spPr>
            <a:xfrm>
              <a:off x="3277873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" name="Google Shape;2515;p78">
              <a:extLst>
                <a:ext uri="{FF2B5EF4-FFF2-40B4-BE49-F238E27FC236}">
                  <a16:creationId xmlns:a16="http://schemas.microsoft.com/office/drawing/2014/main" id="{B45298EA-CD52-7708-3868-CE14A4F872C2}"/>
                </a:ext>
              </a:extLst>
            </p:cNvPr>
            <p:cNvSpPr/>
            <p:nvPr/>
          </p:nvSpPr>
          <p:spPr>
            <a:xfrm>
              <a:off x="3277873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6" name="Google Shape;2516;p78">
              <a:extLst>
                <a:ext uri="{FF2B5EF4-FFF2-40B4-BE49-F238E27FC236}">
                  <a16:creationId xmlns:a16="http://schemas.microsoft.com/office/drawing/2014/main" id="{233F424A-AD95-24F0-EB80-1ED97EBEB936}"/>
                </a:ext>
              </a:extLst>
            </p:cNvPr>
            <p:cNvSpPr/>
            <p:nvPr/>
          </p:nvSpPr>
          <p:spPr>
            <a:xfrm>
              <a:off x="327787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" name="Google Shape;2517;p78">
              <a:extLst>
                <a:ext uri="{FF2B5EF4-FFF2-40B4-BE49-F238E27FC236}">
                  <a16:creationId xmlns:a16="http://schemas.microsoft.com/office/drawing/2014/main" id="{2390429B-066F-479C-F1A4-CC1789CE6BBD}"/>
                </a:ext>
              </a:extLst>
            </p:cNvPr>
            <p:cNvSpPr/>
            <p:nvPr/>
          </p:nvSpPr>
          <p:spPr>
            <a:xfrm>
              <a:off x="327787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" name="Google Shape;2518;p78">
              <a:extLst>
                <a:ext uri="{FF2B5EF4-FFF2-40B4-BE49-F238E27FC236}">
                  <a16:creationId xmlns:a16="http://schemas.microsoft.com/office/drawing/2014/main" id="{0ECA3FEA-B78C-B19C-F908-8F5B67D2BCD1}"/>
                </a:ext>
              </a:extLst>
            </p:cNvPr>
            <p:cNvSpPr/>
            <p:nvPr/>
          </p:nvSpPr>
          <p:spPr>
            <a:xfrm>
              <a:off x="327787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" name="Google Shape;2519;p78">
              <a:extLst>
                <a:ext uri="{FF2B5EF4-FFF2-40B4-BE49-F238E27FC236}">
                  <a16:creationId xmlns:a16="http://schemas.microsoft.com/office/drawing/2014/main" id="{A68EA167-65F8-1F53-AED4-8182CC4895AA}"/>
                </a:ext>
              </a:extLst>
            </p:cNvPr>
            <p:cNvSpPr/>
            <p:nvPr/>
          </p:nvSpPr>
          <p:spPr>
            <a:xfrm>
              <a:off x="327787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" name="Google Shape;2520;p78">
              <a:extLst>
                <a:ext uri="{FF2B5EF4-FFF2-40B4-BE49-F238E27FC236}">
                  <a16:creationId xmlns:a16="http://schemas.microsoft.com/office/drawing/2014/main" id="{535B0A2D-A1CF-F774-7237-FE25FA7375FA}"/>
                </a:ext>
              </a:extLst>
            </p:cNvPr>
            <p:cNvSpPr/>
            <p:nvPr/>
          </p:nvSpPr>
          <p:spPr>
            <a:xfrm>
              <a:off x="327787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" name="Google Shape;2521;p78">
              <a:extLst>
                <a:ext uri="{FF2B5EF4-FFF2-40B4-BE49-F238E27FC236}">
                  <a16:creationId xmlns:a16="http://schemas.microsoft.com/office/drawing/2014/main" id="{8DD10635-94E6-4D8C-9DED-45A28A794B51}"/>
                </a:ext>
              </a:extLst>
            </p:cNvPr>
            <p:cNvSpPr/>
            <p:nvPr/>
          </p:nvSpPr>
          <p:spPr>
            <a:xfrm>
              <a:off x="3277873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" name="Google Shape;2522;p78">
              <a:extLst>
                <a:ext uri="{FF2B5EF4-FFF2-40B4-BE49-F238E27FC236}">
                  <a16:creationId xmlns:a16="http://schemas.microsoft.com/office/drawing/2014/main" id="{8E1317D6-B475-B106-7119-640AC0312122}"/>
                </a:ext>
              </a:extLst>
            </p:cNvPr>
            <p:cNvSpPr/>
            <p:nvPr/>
          </p:nvSpPr>
          <p:spPr>
            <a:xfrm>
              <a:off x="3277873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" name="Google Shape;2523;p78">
              <a:extLst>
                <a:ext uri="{FF2B5EF4-FFF2-40B4-BE49-F238E27FC236}">
                  <a16:creationId xmlns:a16="http://schemas.microsoft.com/office/drawing/2014/main" id="{2BDD521C-E4C5-5960-AB0E-50F6AAD87ED4}"/>
                </a:ext>
              </a:extLst>
            </p:cNvPr>
            <p:cNvSpPr/>
            <p:nvPr/>
          </p:nvSpPr>
          <p:spPr>
            <a:xfrm>
              <a:off x="3277873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4" name="Google Shape;2524;p78">
              <a:extLst>
                <a:ext uri="{FF2B5EF4-FFF2-40B4-BE49-F238E27FC236}">
                  <a16:creationId xmlns:a16="http://schemas.microsoft.com/office/drawing/2014/main" id="{0FB16FE3-4436-008F-6BE1-078A016C1124}"/>
                </a:ext>
              </a:extLst>
            </p:cNvPr>
            <p:cNvSpPr/>
            <p:nvPr/>
          </p:nvSpPr>
          <p:spPr>
            <a:xfrm>
              <a:off x="3277873" y="1259495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5" name="Google Shape;2525;p78">
              <a:extLst>
                <a:ext uri="{FF2B5EF4-FFF2-40B4-BE49-F238E27FC236}">
                  <a16:creationId xmlns:a16="http://schemas.microsoft.com/office/drawing/2014/main" id="{8A421830-B306-D05F-F615-3FE1CC5AFF40}"/>
                </a:ext>
              </a:extLst>
            </p:cNvPr>
            <p:cNvSpPr/>
            <p:nvPr/>
          </p:nvSpPr>
          <p:spPr>
            <a:xfrm>
              <a:off x="3176883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6" name="Google Shape;2526;p78">
              <a:extLst>
                <a:ext uri="{FF2B5EF4-FFF2-40B4-BE49-F238E27FC236}">
                  <a16:creationId xmlns:a16="http://schemas.microsoft.com/office/drawing/2014/main" id="{6FF6A4CA-E94F-F531-F936-8EF65922CC7F}"/>
                </a:ext>
              </a:extLst>
            </p:cNvPr>
            <p:cNvSpPr/>
            <p:nvPr/>
          </p:nvSpPr>
          <p:spPr>
            <a:xfrm>
              <a:off x="3176883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7" name="Google Shape;2527;p78">
              <a:extLst>
                <a:ext uri="{FF2B5EF4-FFF2-40B4-BE49-F238E27FC236}">
                  <a16:creationId xmlns:a16="http://schemas.microsoft.com/office/drawing/2014/main" id="{22120959-3527-EDAF-5509-9A5FB64CACFC}"/>
                </a:ext>
              </a:extLst>
            </p:cNvPr>
            <p:cNvSpPr/>
            <p:nvPr/>
          </p:nvSpPr>
          <p:spPr>
            <a:xfrm>
              <a:off x="3176883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8" name="Google Shape;2528;p78">
              <a:extLst>
                <a:ext uri="{FF2B5EF4-FFF2-40B4-BE49-F238E27FC236}">
                  <a16:creationId xmlns:a16="http://schemas.microsoft.com/office/drawing/2014/main" id="{D41B1AB2-09A6-F651-8DA8-960DA3E66CD7}"/>
                </a:ext>
              </a:extLst>
            </p:cNvPr>
            <p:cNvSpPr/>
            <p:nvPr/>
          </p:nvSpPr>
          <p:spPr>
            <a:xfrm>
              <a:off x="3176883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9" name="Google Shape;2529;p78">
              <a:extLst>
                <a:ext uri="{FF2B5EF4-FFF2-40B4-BE49-F238E27FC236}">
                  <a16:creationId xmlns:a16="http://schemas.microsoft.com/office/drawing/2014/main" id="{9FEAD73E-66AE-EF4B-E865-A42D15694BCD}"/>
                </a:ext>
              </a:extLst>
            </p:cNvPr>
            <p:cNvSpPr/>
            <p:nvPr/>
          </p:nvSpPr>
          <p:spPr>
            <a:xfrm>
              <a:off x="3176883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" name="Google Shape;2530;p78">
              <a:extLst>
                <a:ext uri="{FF2B5EF4-FFF2-40B4-BE49-F238E27FC236}">
                  <a16:creationId xmlns:a16="http://schemas.microsoft.com/office/drawing/2014/main" id="{7510A5B2-7EAD-C0B8-1A8B-206FE53EE8BD}"/>
                </a:ext>
              </a:extLst>
            </p:cNvPr>
            <p:cNvSpPr/>
            <p:nvPr/>
          </p:nvSpPr>
          <p:spPr>
            <a:xfrm>
              <a:off x="3176883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1" name="Google Shape;2531;p78">
              <a:extLst>
                <a:ext uri="{FF2B5EF4-FFF2-40B4-BE49-F238E27FC236}">
                  <a16:creationId xmlns:a16="http://schemas.microsoft.com/office/drawing/2014/main" id="{276D2F0D-625A-D82A-CDA1-B877C50C3AA1}"/>
                </a:ext>
              </a:extLst>
            </p:cNvPr>
            <p:cNvSpPr/>
            <p:nvPr/>
          </p:nvSpPr>
          <p:spPr>
            <a:xfrm>
              <a:off x="3176883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2" name="Google Shape;2532;p78">
              <a:extLst>
                <a:ext uri="{FF2B5EF4-FFF2-40B4-BE49-F238E27FC236}">
                  <a16:creationId xmlns:a16="http://schemas.microsoft.com/office/drawing/2014/main" id="{B83522C1-0418-2BEB-0FC7-0869A4067F8A}"/>
                </a:ext>
              </a:extLst>
            </p:cNvPr>
            <p:cNvSpPr/>
            <p:nvPr/>
          </p:nvSpPr>
          <p:spPr>
            <a:xfrm>
              <a:off x="3176883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3" name="Google Shape;2533;p78">
              <a:extLst>
                <a:ext uri="{FF2B5EF4-FFF2-40B4-BE49-F238E27FC236}">
                  <a16:creationId xmlns:a16="http://schemas.microsoft.com/office/drawing/2014/main" id="{57122135-2B5F-6CF8-DAB8-C7925D989B7D}"/>
                </a:ext>
              </a:extLst>
            </p:cNvPr>
            <p:cNvSpPr/>
            <p:nvPr/>
          </p:nvSpPr>
          <p:spPr>
            <a:xfrm>
              <a:off x="317688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4" name="Google Shape;2534;p78">
              <a:extLst>
                <a:ext uri="{FF2B5EF4-FFF2-40B4-BE49-F238E27FC236}">
                  <a16:creationId xmlns:a16="http://schemas.microsoft.com/office/drawing/2014/main" id="{E4C6768C-CDF6-58C8-1CAD-4C2CB7E0DD25}"/>
                </a:ext>
              </a:extLst>
            </p:cNvPr>
            <p:cNvSpPr/>
            <p:nvPr/>
          </p:nvSpPr>
          <p:spPr>
            <a:xfrm>
              <a:off x="3176883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5" name="Google Shape;2535;p78">
              <a:extLst>
                <a:ext uri="{FF2B5EF4-FFF2-40B4-BE49-F238E27FC236}">
                  <a16:creationId xmlns:a16="http://schemas.microsoft.com/office/drawing/2014/main" id="{30C3E7C2-6EF9-F6DB-0060-A5710614496A}"/>
                </a:ext>
              </a:extLst>
            </p:cNvPr>
            <p:cNvSpPr/>
            <p:nvPr/>
          </p:nvSpPr>
          <p:spPr>
            <a:xfrm>
              <a:off x="317688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6" name="Google Shape;2536;p78">
              <a:extLst>
                <a:ext uri="{FF2B5EF4-FFF2-40B4-BE49-F238E27FC236}">
                  <a16:creationId xmlns:a16="http://schemas.microsoft.com/office/drawing/2014/main" id="{108AFE92-1FCE-362E-6021-199BCC6CC48E}"/>
                </a:ext>
              </a:extLst>
            </p:cNvPr>
            <p:cNvSpPr/>
            <p:nvPr/>
          </p:nvSpPr>
          <p:spPr>
            <a:xfrm>
              <a:off x="317688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7" name="Google Shape;2537;p78">
              <a:extLst>
                <a:ext uri="{FF2B5EF4-FFF2-40B4-BE49-F238E27FC236}">
                  <a16:creationId xmlns:a16="http://schemas.microsoft.com/office/drawing/2014/main" id="{8693E4ED-B1A3-1B5B-9A6F-955B4E1B7DC3}"/>
                </a:ext>
              </a:extLst>
            </p:cNvPr>
            <p:cNvSpPr/>
            <p:nvPr/>
          </p:nvSpPr>
          <p:spPr>
            <a:xfrm>
              <a:off x="3176883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8" name="Google Shape;2538;p78">
              <a:extLst>
                <a:ext uri="{FF2B5EF4-FFF2-40B4-BE49-F238E27FC236}">
                  <a16:creationId xmlns:a16="http://schemas.microsoft.com/office/drawing/2014/main" id="{1618F6AF-464A-B16D-24EC-D029FBB63D11}"/>
                </a:ext>
              </a:extLst>
            </p:cNvPr>
            <p:cNvSpPr/>
            <p:nvPr/>
          </p:nvSpPr>
          <p:spPr>
            <a:xfrm>
              <a:off x="3176883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9" name="Google Shape;2539;p78">
              <a:extLst>
                <a:ext uri="{FF2B5EF4-FFF2-40B4-BE49-F238E27FC236}">
                  <a16:creationId xmlns:a16="http://schemas.microsoft.com/office/drawing/2014/main" id="{F7C8D5A2-09A3-9284-2B76-35B24381F7AA}"/>
                </a:ext>
              </a:extLst>
            </p:cNvPr>
            <p:cNvSpPr/>
            <p:nvPr/>
          </p:nvSpPr>
          <p:spPr>
            <a:xfrm>
              <a:off x="3176883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0" name="Google Shape;2540;p78">
              <a:extLst>
                <a:ext uri="{FF2B5EF4-FFF2-40B4-BE49-F238E27FC236}">
                  <a16:creationId xmlns:a16="http://schemas.microsoft.com/office/drawing/2014/main" id="{F24ABEFE-975A-9F01-F537-42CE30EA81C8}"/>
                </a:ext>
              </a:extLst>
            </p:cNvPr>
            <p:cNvSpPr/>
            <p:nvPr/>
          </p:nvSpPr>
          <p:spPr>
            <a:xfrm>
              <a:off x="3176883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1" name="Google Shape;2541;p78">
              <a:extLst>
                <a:ext uri="{FF2B5EF4-FFF2-40B4-BE49-F238E27FC236}">
                  <a16:creationId xmlns:a16="http://schemas.microsoft.com/office/drawing/2014/main" id="{DAA212AF-2915-486A-F942-D83EE0C1A41E}"/>
                </a:ext>
              </a:extLst>
            </p:cNvPr>
            <p:cNvSpPr/>
            <p:nvPr/>
          </p:nvSpPr>
          <p:spPr>
            <a:xfrm>
              <a:off x="307559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2" name="Google Shape;2542;p78">
              <a:extLst>
                <a:ext uri="{FF2B5EF4-FFF2-40B4-BE49-F238E27FC236}">
                  <a16:creationId xmlns:a16="http://schemas.microsoft.com/office/drawing/2014/main" id="{E53B8A02-6D6B-C086-2299-FF4B99A1821A}"/>
                </a:ext>
              </a:extLst>
            </p:cNvPr>
            <p:cNvSpPr/>
            <p:nvPr/>
          </p:nvSpPr>
          <p:spPr>
            <a:xfrm>
              <a:off x="307559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" name="Google Shape;2543;p78">
              <a:extLst>
                <a:ext uri="{FF2B5EF4-FFF2-40B4-BE49-F238E27FC236}">
                  <a16:creationId xmlns:a16="http://schemas.microsoft.com/office/drawing/2014/main" id="{C7F155BA-5544-8EFD-577E-BEB6038CE7CF}"/>
                </a:ext>
              </a:extLst>
            </p:cNvPr>
            <p:cNvSpPr/>
            <p:nvPr/>
          </p:nvSpPr>
          <p:spPr>
            <a:xfrm>
              <a:off x="307559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" name="Google Shape;2544;p78">
              <a:extLst>
                <a:ext uri="{FF2B5EF4-FFF2-40B4-BE49-F238E27FC236}">
                  <a16:creationId xmlns:a16="http://schemas.microsoft.com/office/drawing/2014/main" id="{709BB5F9-B00D-7F8F-4A47-DB2192F175CE}"/>
                </a:ext>
              </a:extLst>
            </p:cNvPr>
            <p:cNvSpPr/>
            <p:nvPr/>
          </p:nvSpPr>
          <p:spPr>
            <a:xfrm>
              <a:off x="3075595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5" name="Google Shape;2545;p78">
              <a:extLst>
                <a:ext uri="{FF2B5EF4-FFF2-40B4-BE49-F238E27FC236}">
                  <a16:creationId xmlns:a16="http://schemas.microsoft.com/office/drawing/2014/main" id="{837297DD-75D7-30F6-AE3D-E3A94A3EE4CF}"/>
                </a:ext>
              </a:extLst>
            </p:cNvPr>
            <p:cNvSpPr/>
            <p:nvPr/>
          </p:nvSpPr>
          <p:spPr>
            <a:xfrm>
              <a:off x="3075595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6" name="Google Shape;2546;p78">
              <a:extLst>
                <a:ext uri="{FF2B5EF4-FFF2-40B4-BE49-F238E27FC236}">
                  <a16:creationId xmlns:a16="http://schemas.microsoft.com/office/drawing/2014/main" id="{139643D8-7FA8-387D-AE43-C3A9DE2395D2}"/>
                </a:ext>
              </a:extLst>
            </p:cNvPr>
            <p:cNvSpPr/>
            <p:nvPr/>
          </p:nvSpPr>
          <p:spPr>
            <a:xfrm>
              <a:off x="3075595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7" name="Google Shape;2547;p78">
              <a:extLst>
                <a:ext uri="{FF2B5EF4-FFF2-40B4-BE49-F238E27FC236}">
                  <a16:creationId xmlns:a16="http://schemas.microsoft.com/office/drawing/2014/main" id="{08870A7F-4F65-F30A-AC5F-E82A5C8A3329}"/>
                </a:ext>
              </a:extLst>
            </p:cNvPr>
            <p:cNvSpPr/>
            <p:nvPr/>
          </p:nvSpPr>
          <p:spPr>
            <a:xfrm>
              <a:off x="3075595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" name="Google Shape;2548;p78">
              <a:extLst>
                <a:ext uri="{FF2B5EF4-FFF2-40B4-BE49-F238E27FC236}">
                  <a16:creationId xmlns:a16="http://schemas.microsoft.com/office/drawing/2014/main" id="{B8C0AD65-D52D-B085-AE77-8C18BA746494}"/>
                </a:ext>
              </a:extLst>
            </p:cNvPr>
            <p:cNvSpPr/>
            <p:nvPr/>
          </p:nvSpPr>
          <p:spPr>
            <a:xfrm>
              <a:off x="3075595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" name="Google Shape;2549;p78">
              <a:extLst>
                <a:ext uri="{FF2B5EF4-FFF2-40B4-BE49-F238E27FC236}">
                  <a16:creationId xmlns:a16="http://schemas.microsoft.com/office/drawing/2014/main" id="{2016DD86-AE3E-8A73-F805-96652D1F29C4}"/>
                </a:ext>
              </a:extLst>
            </p:cNvPr>
            <p:cNvSpPr/>
            <p:nvPr/>
          </p:nvSpPr>
          <p:spPr>
            <a:xfrm>
              <a:off x="307559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" name="Google Shape;2550;p78">
              <a:extLst>
                <a:ext uri="{FF2B5EF4-FFF2-40B4-BE49-F238E27FC236}">
                  <a16:creationId xmlns:a16="http://schemas.microsoft.com/office/drawing/2014/main" id="{512A2FE4-E3E5-ED2A-6ADF-EB8F71CF9ACD}"/>
                </a:ext>
              </a:extLst>
            </p:cNvPr>
            <p:cNvSpPr/>
            <p:nvPr/>
          </p:nvSpPr>
          <p:spPr>
            <a:xfrm>
              <a:off x="307559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1" name="Google Shape;2551;p78">
              <a:extLst>
                <a:ext uri="{FF2B5EF4-FFF2-40B4-BE49-F238E27FC236}">
                  <a16:creationId xmlns:a16="http://schemas.microsoft.com/office/drawing/2014/main" id="{C8B8ED3E-DAA6-7C90-C12F-05263172A4A5}"/>
                </a:ext>
              </a:extLst>
            </p:cNvPr>
            <p:cNvSpPr/>
            <p:nvPr/>
          </p:nvSpPr>
          <p:spPr>
            <a:xfrm>
              <a:off x="307559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2" name="Google Shape;2552;p78">
              <a:extLst>
                <a:ext uri="{FF2B5EF4-FFF2-40B4-BE49-F238E27FC236}">
                  <a16:creationId xmlns:a16="http://schemas.microsoft.com/office/drawing/2014/main" id="{B816F7E0-393B-1007-CF5B-EC83CB0FFC28}"/>
                </a:ext>
              </a:extLst>
            </p:cNvPr>
            <p:cNvSpPr/>
            <p:nvPr/>
          </p:nvSpPr>
          <p:spPr>
            <a:xfrm>
              <a:off x="307559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3" name="Google Shape;2553;p78">
              <a:extLst>
                <a:ext uri="{FF2B5EF4-FFF2-40B4-BE49-F238E27FC236}">
                  <a16:creationId xmlns:a16="http://schemas.microsoft.com/office/drawing/2014/main" id="{438C01BC-E2AB-BBE8-323F-3A259D792E7A}"/>
                </a:ext>
              </a:extLst>
            </p:cNvPr>
            <p:cNvSpPr/>
            <p:nvPr/>
          </p:nvSpPr>
          <p:spPr>
            <a:xfrm>
              <a:off x="307559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4" name="Google Shape;2554;p78">
              <a:extLst>
                <a:ext uri="{FF2B5EF4-FFF2-40B4-BE49-F238E27FC236}">
                  <a16:creationId xmlns:a16="http://schemas.microsoft.com/office/drawing/2014/main" id="{851FF07D-893F-FB8E-BE97-F3AD8C4F5AE8}"/>
                </a:ext>
              </a:extLst>
            </p:cNvPr>
            <p:cNvSpPr/>
            <p:nvPr/>
          </p:nvSpPr>
          <p:spPr>
            <a:xfrm>
              <a:off x="307559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" name="Google Shape;2555;p78">
              <a:extLst>
                <a:ext uri="{FF2B5EF4-FFF2-40B4-BE49-F238E27FC236}">
                  <a16:creationId xmlns:a16="http://schemas.microsoft.com/office/drawing/2014/main" id="{A7D27F2F-E85F-0EB1-AB26-55A788EF83F6}"/>
                </a:ext>
              </a:extLst>
            </p:cNvPr>
            <p:cNvSpPr/>
            <p:nvPr/>
          </p:nvSpPr>
          <p:spPr>
            <a:xfrm>
              <a:off x="307559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" name="Google Shape;2556;p78">
              <a:extLst>
                <a:ext uri="{FF2B5EF4-FFF2-40B4-BE49-F238E27FC236}">
                  <a16:creationId xmlns:a16="http://schemas.microsoft.com/office/drawing/2014/main" id="{70D24C10-7C7A-2740-4CAA-E0469CD133EB}"/>
                </a:ext>
              </a:extLst>
            </p:cNvPr>
            <p:cNvSpPr/>
            <p:nvPr/>
          </p:nvSpPr>
          <p:spPr>
            <a:xfrm>
              <a:off x="307559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7" name="Google Shape;2557;p78">
              <a:extLst>
                <a:ext uri="{FF2B5EF4-FFF2-40B4-BE49-F238E27FC236}">
                  <a16:creationId xmlns:a16="http://schemas.microsoft.com/office/drawing/2014/main" id="{F430300A-C885-77BE-9854-FEB595218662}"/>
                </a:ext>
              </a:extLst>
            </p:cNvPr>
            <p:cNvSpPr/>
            <p:nvPr/>
          </p:nvSpPr>
          <p:spPr>
            <a:xfrm>
              <a:off x="2974340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" name="Google Shape;2558;p78">
              <a:extLst>
                <a:ext uri="{FF2B5EF4-FFF2-40B4-BE49-F238E27FC236}">
                  <a16:creationId xmlns:a16="http://schemas.microsoft.com/office/drawing/2014/main" id="{28450671-FC0B-93FA-762D-84454342C61E}"/>
                </a:ext>
              </a:extLst>
            </p:cNvPr>
            <p:cNvSpPr/>
            <p:nvPr/>
          </p:nvSpPr>
          <p:spPr>
            <a:xfrm>
              <a:off x="2974340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" name="Google Shape;2559;p78">
              <a:extLst>
                <a:ext uri="{FF2B5EF4-FFF2-40B4-BE49-F238E27FC236}">
                  <a16:creationId xmlns:a16="http://schemas.microsoft.com/office/drawing/2014/main" id="{DE19C243-23D3-74E2-9E67-64F2C422EC67}"/>
                </a:ext>
              </a:extLst>
            </p:cNvPr>
            <p:cNvSpPr/>
            <p:nvPr/>
          </p:nvSpPr>
          <p:spPr>
            <a:xfrm>
              <a:off x="2974340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" name="Google Shape;2560;p78">
              <a:extLst>
                <a:ext uri="{FF2B5EF4-FFF2-40B4-BE49-F238E27FC236}">
                  <a16:creationId xmlns:a16="http://schemas.microsoft.com/office/drawing/2014/main" id="{DC0128F6-1482-8C7E-6743-5C64D10C2242}"/>
                </a:ext>
              </a:extLst>
            </p:cNvPr>
            <p:cNvSpPr/>
            <p:nvPr/>
          </p:nvSpPr>
          <p:spPr>
            <a:xfrm>
              <a:off x="2974340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" name="Google Shape;2561;p78">
              <a:extLst>
                <a:ext uri="{FF2B5EF4-FFF2-40B4-BE49-F238E27FC236}">
                  <a16:creationId xmlns:a16="http://schemas.microsoft.com/office/drawing/2014/main" id="{1BF99792-742B-3845-A8B6-478884EAE882}"/>
                </a:ext>
              </a:extLst>
            </p:cNvPr>
            <p:cNvSpPr/>
            <p:nvPr/>
          </p:nvSpPr>
          <p:spPr>
            <a:xfrm>
              <a:off x="2974340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2" name="Google Shape;2562;p78">
              <a:extLst>
                <a:ext uri="{FF2B5EF4-FFF2-40B4-BE49-F238E27FC236}">
                  <a16:creationId xmlns:a16="http://schemas.microsoft.com/office/drawing/2014/main" id="{49595452-584F-1A24-037E-3F66E6ED36A8}"/>
                </a:ext>
              </a:extLst>
            </p:cNvPr>
            <p:cNvSpPr/>
            <p:nvPr/>
          </p:nvSpPr>
          <p:spPr>
            <a:xfrm>
              <a:off x="2974340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3" name="Google Shape;2563;p78">
              <a:extLst>
                <a:ext uri="{FF2B5EF4-FFF2-40B4-BE49-F238E27FC236}">
                  <a16:creationId xmlns:a16="http://schemas.microsoft.com/office/drawing/2014/main" id="{6F415039-7012-3C49-9A12-9A017FBE059D}"/>
                </a:ext>
              </a:extLst>
            </p:cNvPr>
            <p:cNvSpPr/>
            <p:nvPr/>
          </p:nvSpPr>
          <p:spPr>
            <a:xfrm>
              <a:off x="297434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4" name="Google Shape;2564;p78">
              <a:extLst>
                <a:ext uri="{FF2B5EF4-FFF2-40B4-BE49-F238E27FC236}">
                  <a16:creationId xmlns:a16="http://schemas.microsoft.com/office/drawing/2014/main" id="{6A84E71E-9553-286C-A177-831CE1D930C5}"/>
                </a:ext>
              </a:extLst>
            </p:cNvPr>
            <p:cNvSpPr/>
            <p:nvPr/>
          </p:nvSpPr>
          <p:spPr>
            <a:xfrm>
              <a:off x="2974340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" name="Google Shape;2565;p78">
              <a:extLst>
                <a:ext uri="{FF2B5EF4-FFF2-40B4-BE49-F238E27FC236}">
                  <a16:creationId xmlns:a16="http://schemas.microsoft.com/office/drawing/2014/main" id="{BA7A7827-58ED-A032-1661-D11830AEDDBA}"/>
                </a:ext>
              </a:extLst>
            </p:cNvPr>
            <p:cNvSpPr/>
            <p:nvPr/>
          </p:nvSpPr>
          <p:spPr>
            <a:xfrm>
              <a:off x="2974340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" name="Google Shape;2566;p78">
              <a:extLst>
                <a:ext uri="{FF2B5EF4-FFF2-40B4-BE49-F238E27FC236}">
                  <a16:creationId xmlns:a16="http://schemas.microsoft.com/office/drawing/2014/main" id="{DC5D0E16-0ACB-DDAC-C936-4BC4CCBA5E77}"/>
                </a:ext>
              </a:extLst>
            </p:cNvPr>
            <p:cNvSpPr/>
            <p:nvPr/>
          </p:nvSpPr>
          <p:spPr>
            <a:xfrm>
              <a:off x="2974340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7" name="Google Shape;2567;p78">
              <a:extLst>
                <a:ext uri="{FF2B5EF4-FFF2-40B4-BE49-F238E27FC236}">
                  <a16:creationId xmlns:a16="http://schemas.microsoft.com/office/drawing/2014/main" id="{77384493-A01A-7E65-F376-8F25A936F87F}"/>
                </a:ext>
              </a:extLst>
            </p:cNvPr>
            <p:cNvSpPr/>
            <p:nvPr/>
          </p:nvSpPr>
          <p:spPr>
            <a:xfrm>
              <a:off x="2974340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" name="Google Shape;2568;p78">
              <a:extLst>
                <a:ext uri="{FF2B5EF4-FFF2-40B4-BE49-F238E27FC236}">
                  <a16:creationId xmlns:a16="http://schemas.microsoft.com/office/drawing/2014/main" id="{CD392C07-BB07-9E35-D281-9EE9655D4BE7}"/>
                </a:ext>
              </a:extLst>
            </p:cNvPr>
            <p:cNvSpPr/>
            <p:nvPr/>
          </p:nvSpPr>
          <p:spPr>
            <a:xfrm>
              <a:off x="2974340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" name="Google Shape;2569;p78">
              <a:extLst>
                <a:ext uri="{FF2B5EF4-FFF2-40B4-BE49-F238E27FC236}">
                  <a16:creationId xmlns:a16="http://schemas.microsoft.com/office/drawing/2014/main" id="{DC906BC1-E8CB-17EF-B300-D8F449B2A0FF}"/>
                </a:ext>
              </a:extLst>
            </p:cNvPr>
            <p:cNvSpPr/>
            <p:nvPr/>
          </p:nvSpPr>
          <p:spPr>
            <a:xfrm>
              <a:off x="2974340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" name="Google Shape;2570;p78">
              <a:extLst>
                <a:ext uri="{FF2B5EF4-FFF2-40B4-BE49-F238E27FC236}">
                  <a16:creationId xmlns:a16="http://schemas.microsoft.com/office/drawing/2014/main" id="{D8CDD976-BCA4-0D5E-1A79-CA0C4725BE5A}"/>
                </a:ext>
              </a:extLst>
            </p:cNvPr>
            <p:cNvSpPr/>
            <p:nvPr/>
          </p:nvSpPr>
          <p:spPr>
            <a:xfrm>
              <a:off x="2974340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1" name="Google Shape;2571;p78">
              <a:extLst>
                <a:ext uri="{FF2B5EF4-FFF2-40B4-BE49-F238E27FC236}">
                  <a16:creationId xmlns:a16="http://schemas.microsoft.com/office/drawing/2014/main" id="{94B7B100-511D-9EEB-4CDA-7756BE166CAB}"/>
                </a:ext>
              </a:extLst>
            </p:cNvPr>
            <p:cNvSpPr/>
            <p:nvPr/>
          </p:nvSpPr>
          <p:spPr>
            <a:xfrm>
              <a:off x="2974340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2" name="Google Shape;2572;p78">
              <a:extLst>
                <a:ext uri="{FF2B5EF4-FFF2-40B4-BE49-F238E27FC236}">
                  <a16:creationId xmlns:a16="http://schemas.microsoft.com/office/drawing/2014/main" id="{38CE89D1-B1E0-BEFF-48E4-EF9798C26159}"/>
                </a:ext>
              </a:extLst>
            </p:cNvPr>
            <p:cNvSpPr/>
            <p:nvPr/>
          </p:nvSpPr>
          <p:spPr>
            <a:xfrm>
              <a:off x="297434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3" name="Google Shape;2573;p78">
              <a:extLst>
                <a:ext uri="{FF2B5EF4-FFF2-40B4-BE49-F238E27FC236}">
                  <a16:creationId xmlns:a16="http://schemas.microsoft.com/office/drawing/2014/main" id="{8A92FEF2-3672-00F7-1828-0DC054706A74}"/>
                </a:ext>
              </a:extLst>
            </p:cNvPr>
            <p:cNvSpPr/>
            <p:nvPr/>
          </p:nvSpPr>
          <p:spPr>
            <a:xfrm>
              <a:off x="2974340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4" name="Google Shape;2574;p78">
              <a:extLst>
                <a:ext uri="{FF2B5EF4-FFF2-40B4-BE49-F238E27FC236}">
                  <a16:creationId xmlns:a16="http://schemas.microsoft.com/office/drawing/2014/main" id="{5539DB3B-7712-875C-6193-C0686CC5705F}"/>
                </a:ext>
              </a:extLst>
            </p:cNvPr>
            <p:cNvSpPr/>
            <p:nvPr/>
          </p:nvSpPr>
          <p:spPr>
            <a:xfrm>
              <a:off x="2974340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" name="Google Shape;2575;p78">
              <a:extLst>
                <a:ext uri="{FF2B5EF4-FFF2-40B4-BE49-F238E27FC236}">
                  <a16:creationId xmlns:a16="http://schemas.microsoft.com/office/drawing/2014/main" id="{1312F2AA-F2D4-5E78-0501-DEC96A11DE4C}"/>
                </a:ext>
              </a:extLst>
            </p:cNvPr>
            <p:cNvSpPr/>
            <p:nvPr/>
          </p:nvSpPr>
          <p:spPr>
            <a:xfrm>
              <a:off x="2873051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" name="Google Shape;2576;p78">
              <a:extLst>
                <a:ext uri="{FF2B5EF4-FFF2-40B4-BE49-F238E27FC236}">
                  <a16:creationId xmlns:a16="http://schemas.microsoft.com/office/drawing/2014/main" id="{3EA5EC3A-C333-009D-073C-532F66003284}"/>
                </a:ext>
              </a:extLst>
            </p:cNvPr>
            <p:cNvSpPr/>
            <p:nvPr/>
          </p:nvSpPr>
          <p:spPr>
            <a:xfrm>
              <a:off x="2873051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7" name="Google Shape;2577;p78">
              <a:extLst>
                <a:ext uri="{FF2B5EF4-FFF2-40B4-BE49-F238E27FC236}">
                  <a16:creationId xmlns:a16="http://schemas.microsoft.com/office/drawing/2014/main" id="{F3113393-DBBF-3168-CF61-B82F694E7532}"/>
                </a:ext>
              </a:extLst>
            </p:cNvPr>
            <p:cNvSpPr/>
            <p:nvPr/>
          </p:nvSpPr>
          <p:spPr>
            <a:xfrm>
              <a:off x="2873051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" name="Google Shape;2578;p78">
              <a:extLst>
                <a:ext uri="{FF2B5EF4-FFF2-40B4-BE49-F238E27FC236}">
                  <a16:creationId xmlns:a16="http://schemas.microsoft.com/office/drawing/2014/main" id="{D0C3C7B1-E23F-51E4-BD53-91405DF435FC}"/>
                </a:ext>
              </a:extLst>
            </p:cNvPr>
            <p:cNvSpPr/>
            <p:nvPr/>
          </p:nvSpPr>
          <p:spPr>
            <a:xfrm>
              <a:off x="2873051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9" name="Google Shape;2579;p78">
              <a:extLst>
                <a:ext uri="{FF2B5EF4-FFF2-40B4-BE49-F238E27FC236}">
                  <a16:creationId xmlns:a16="http://schemas.microsoft.com/office/drawing/2014/main" id="{7F02525C-E687-5AC5-A312-020C033A5F63}"/>
                </a:ext>
              </a:extLst>
            </p:cNvPr>
            <p:cNvSpPr/>
            <p:nvPr/>
          </p:nvSpPr>
          <p:spPr>
            <a:xfrm>
              <a:off x="2873051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" name="Google Shape;2580;p78">
              <a:extLst>
                <a:ext uri="{FF2B5EF4-FFF2-40B4-BE49-F238E27FC236}">
                  <a16:creationId xmlns:a16="http://schemas.microsoft.com/office/drawing/2014/main" id="{F8F9B79F-8255-337B-0F32-DBBEAE988429}"/>
                </a:ext>
              </a:extLst>
            </p:cNvPr>
            <p:cNvSpPr/>
            <p:nvPr/>
          </p:nvSpPr>
          <p:spPr>
            <a:xfrm>
              <a:off x="2873051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" name="Google Shape;2581;p78">
              <a:extLst>
                <a:ext uri="{FF2B5EF4-FFF2-40B4-BE49-F238E27FC236}">
                  <a16:creationId xmlns:a16="http://schemas.microsoft.com/office/drawing/2014/main" id="{DF3F76F8-843B-F1BC-5F19-039C61EE7ACE}"/>
                </a:ext>
              </a:extLst>
            </p:cNvPr>
            <p:cNvSpPr/>
            <p:nvPr/>
          </p:nvSpPr>
          <p:spPr>
            <a:xfrm>
              <a:off x="2873051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" name="Google Shape;2582;p78">
              <a:extLst>
                <a:ext uri="{FF2B5EF4-FFF2-40B4-BE49-F238E27FC236}">
                  <a16:creationId xmlns:a16="http://schemas.microsoft.com/office/drawing/2014/main" id="{3ED05B6F-6165-D0DD-E9AB-45A7BB3C10BA}"/>
                </a:ext>
              </a:extLst>
            </p:cNvPr>
            <p:cNvSpPr/>
            <p:nvPr/>
          </p:nvSpPr>
          <p:spPr>
            <a:xfrm>
              <a:off x="2873051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3" name="Google Shape;2583;p78">
              <a:extLst>
                <a:ext uri="{FF2B5EF4-FFF2-40B4-BE49-F238E27FC236}">
                  <a16:creationId xmlns:a16="http://schemas.microsoft.com/office/drawing/2014/main" id="{C8F66C92-36AA-9DF4-6B2E-E3C55672CB4F}"/>
                </a:ext>
              </a:extLst>
            </p:cNvPr>
            <p:cNvSpPr/>
            <p:nvPr/>
          </p:nvSpPr>
          <p:spPr>
            <a:xfrm>
              <a:off x="2873051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" name="Google Shape;2584;p78">
              <a:extLst>
                <a:ext uri="{FF2B5EF4-FFF2-40B4-BE49-F238E27FC236}">
                  <a16:creationId xmlns:a16="http://schemas.microsoft.com/office/drawing/2014/main" id="{B8998B69-7B92-D254-076E-FBE1456CD193}"/>
                </a:ext>
              </a:extLst>
            </p:cNvPr>
            <p:cNvSpPr/>
            <p:nvPr/>
          </p:nvSpPr>
          <p:spPr>
            <a:xfrm>
              <a:off x="2873051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" name="Google Shape;2585;p78">
              <a:extLst>
                <a:ext uri="{FF2B5EF4-FFF2-40B4-BE49-F238E27FC236}">
                  <a16:creationId xmlns:a16="http://schemas.microsoft.com/office/drawing/2014/main" id="{BB4F6923-AD96-A117-E9BC-84EB31D68C6B}"/>
                </a:ext>
              </a:extLst>
            </p:cNvPr>
            <p:cNvSpPr/>
            <p:nvPr/>
          </p:nvSpPr>
          <p:spPr>
            <a:xfrm>
              <a:off x="2873051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6" name="Google Shape;2586;p78">
              <a:extLst>
                <a:ext uri="{FF2B5EF4-FFF2-40B4-BE49-F238E27FC236}">
                  <a16:creationId xmlns:a16="http://schemas.microsoft.com/office/drawing/2014/main" id="{4145049F-02C3-3993-BD9E-3C26848C9880}"/>
                </a:ext>
              </a:extLst>
            </p:cNvPr>
            <p:cNvSpPr/>
            <p:nvPr/>
          </p:nvSpPr>
          <p:spPr>
            <a:xfrm>
              <a:off x="2873051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7" name="Google Shape;2587;p78">
              <a:extLst>
                <a:ext uri="{FF2B5EF4-FFF2-40B4-BE49-F238E27FC236}">
                  <a16:creationId xmlns:a16="http://schemas.microsoft.com/office/drawing/2014/main" id="{52DB31D4-852B-A45D-6374-C40EE4022B07}"/>
                </a:ext>
              </a:extLst>
            </p:cNvPr>
            <p:cNvSpPr/>
            <p:nvPr/>
          </p:nvSpPr>
          <p:spPr>
            <a:xfrm>
              <a:off x="2873051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8" name="Google Shape;2588;p78">
              <a:extLst>
                <a:ext uri="{FF2B5EF4-FFF2-40B4-BE49-F238E27FC236}">
                  <a16:creationId xmlns:a16="http://schemas.microsoft.com/office/drawing/2014/main" id="{13CE32CC-53F4-D2C9-A750-27BBFCC13988}"/>
                </a:ext>
              </a:extLst>
            </p:cNvPr>
            <p:cNvSpPr/>
            <p:nvPr/>
          </p:nvSpPr>
          <p:spPr>
            <a:xfrm>
              <a:off x="2873051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9" name="Google Shape;2589;p78">
              <a:extLst>
                <a:ext uri="{FF2B5EF4-FFF2-40B4-BE49-F238E27FC236}">
                  <a16:creationId xmlns:a16="http://schemas.microsoft.com/office/drawing/2014/main" id="{D7CDBCF9-7F80-70EC-8F39-1E42333D4AB5}"/>
                </a:ext>
              </a:extLst>
            </p:cNvPr>
            <p:cNvSpPr/>
            <p:nvPr/>
          </p:nvSpPr>
          <p:spPr>
            <a:xfrm>
              <a:off x="2873051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0" name="Google Shape;2590;p78">
              <a:extLst>
                <a:ext uri="{FF2B5EF4-FFF2-40B4-BE49-F238E27FC236}">
                  <a16:creationId xmlns:a16="http://schemas.microsoft.com/office/drawing/2014/main" id="{BF25FF2F-6A49-7AE0-5A82-C20996CD179E}"/>
                </a:ext>
              </a:extLst>
            </p:cNvPr>
            <p:cNvSpPr/>
            <p:nvPr/>
          </p:nvSpPr>
          <p:spPr>
            <a:xfrm>
              <a:off x="2873051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" name="Google Shape;2591;p78">
              <a:extLst>
                <a:ext uri="{FF2B5EF4-FFF2-40B4-BE49-F238E27FC236}">
                  <a16:creationId xmlns:a16="http://schemas.microsoft.com/office/drawing/2014/main" id="{F71DF894-D5F9-14A9-CE28-B7E58289F430}"/>
                </a:ext>
              </a:extLst>
            </p:cNvPr>
            <p:cNvSpPr/>
            <p:nvPr/>
          </p:nvSpPr>
          <p:spPr>
            <a:xfrm>
              <a:off x="2771796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2" name="Google Shape;2592;p78">
              <a:extLst>
                <a:ext uri="{FF2B5EF4-FFF2-40B4-BE49-F238E27FC236}">
                  <a16:creationId xmlns:a16="http://schemas.microsoft.com/office/drawing/2014/main" id="{21F44ADE-E82D-4618-2B10-BF74B902C174}"/>
                </a:ext>
              </a:extLst>
            </p:cNvPr>
            <p:cNvSpPr/>
            <p:nvPr/>
          </p:nvSpPr>
          <p:spPr>
            <a:xfrm>
              <a:off x="2771796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" name="Google Shape;2593;p78">
              <a:extLst>
                <a:ext uri="{FF2B5EF4-FFF2-40B4-BE49-F238E27FC236}">
                  <a16:creationId xmlns:a16="http://schemas.microsoft.com/office/drawing/2014/main" id="{F8155386-2922-BF21-DE66-90E20B6CDA48}"/>
                </a:ext>
              </a:extLst>
            </p:cNvPr>
            <p:cNvSpPr/>
            <p:nvPr/>
          </p:nvSpPr>
          <p:spPr>
            <a:xfrm>
              <a:off x="2771796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4" name="Google Shape;2594;p78">
              <a:extLst>
                <a:ext uri="{FF2B5EF4-FFF2-40B4-BE49-F238E27FC236}">
                  <a16:creationId xmlns:a16="http://schemas.microsoft.com/office/drawing/2014/main" id="{7308CAEC-5580-5931-85A1-6170E7F62286}"/>
                </a:ext>
              </a:extLst>
            </p:cNvPr>
            <p:cNvSpPr/>
            <p:nvPr/>
          </p:nvSpPr>
          <p:spPr>
            <a:xfrm>
              <a:off x="2771796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5" name="Google Shape;2595;p78">
              <a:extLst>
                <a:ext uri="{FF2B5EF4-FFF2-40B4-BE49-F238E27FC236}">
                  <a16:creationId xmlns:a16="http://schemas.microsoft.com/office/drawing/2014/main" id="{AB4677E0-5B4D-874D-4E28-B3DA6E585E34}"/>
                </a:ext>
              </a:extLst>
            </p:cNvPr>
            <p:cNvSpPr/>
            <p:nvPr/>
          </p:nvSpPr>
          <p:spPr>
            <a:xfrm>
              <a:off x="2771796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6" name="Google Shape;2596;p78">
              <a:extLst>
                <a:ext uri="{FF2B5EF4-FFF2-40B4-BE49-F238E27FC236}">
                  <a16:creationId xmlns:a16="http://schemas.microsoft.com/office/drawing/2014/main" id="{C54DF572-CEE9-61D9-3AEE-2672B76082C6}"/>
                </a:ext>
              </a:extLst>
            </p:cNvPr>
            <p:cNvSpPr/>
            <p:nvPr/>
          </p:nvSpPr>
          <p:spPr>
            <a:xfrm>
              <a:off x="2771796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7" name="Google Shape;2597;p78">
              <a:extLst>
                <a:ext uri="{FF2B5EF4-FFF2-40B4-BE49-F238E27FC236}">
                  <a16:creationId xmlns:a16="http://schemas.microsoft.com/office/drawing/2014/main" id="{5B10B278-8588-9618-6ED2-70A89537B1CE}"/>
                </a:ext>
              </a:extLst>
            </p:cNvPr>
            <p:cNvSpPr/>
            <p:nvPr/>
          </p:nvSpPr>
          <p:spPr>
            <a:xfrm>
              <a:off x="2771796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8" name="Google Shape;2598;p78">
              <a:extLst>
                <a:ext uri="{FF2B5EF4-FFF2-40B4-BE49-F238E27FC236}">
                  <a16:creationId xmlns:a16="http://schemas.microsoft.com/office/drawing/2014/main" id="{838BBFD3-927E-75E1-81E8-AB04EABAC153}"/>
                </a:ext>
              </a:extLst>
            </p:cNvPr>
            <p:cNvSpPr/>
            <p:nvPr/>
          </p:nvSpPr>
          <p:spPr>
            <a:xfrm>
              <a:off x="2771796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9" name="Google Shape;2599;p78">
              <a:extLst>
                <a:ext uri="{FF2B5EF4-FFF2-40B4-BE49-F238E27FC236}">
                  <a16:creationId xmlns:a16="http://schemas.microsoft.com/office/drawing/2014/main" id="{5D5DE380-AAEB-0D83-4FA9-EB69EE85DB90}"/>
                </a:ext>
              </a:extLst>
            </p:cNvPr>
            <p:cNvSpPr/>
            <p:nvPr/>
          </p:nvSpPr>
          <p:spPr>
            <a:xfrm>
              <a:off x="2771796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0" name="Google Shape;2600;p78">
              <a:extLst>
                <a:ext uri="{FF2B5EF4-FFF2-40B4-BE49-F238E27FC236}">
                  <a16:creationId xmlns:a16="http://schemas.microsoft.com/office/drawing/2014/main" id="{5D019737-DEAC-54F0-44C9-888032B87E16}"/>
                </a:ext>
              </a:extLst>
            </p:cNvPr>
            <p:cNvSpPr/>
            <p:nvPr/>
          </p:nvSpPr>
          <p:spPr>
            <a:xfrm>
              <a:off x="2771796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1" name="Google Shape;2601;p78">
              <a:extLst>
                <a:ext uri="{FF2B5EF4-FFF2-40B4-BE49-F238E27FC236}">
                  <a16:creationId xmlns:a16="http://schemas.microsoft.com/office/drawing/2014/main" id="{1DFDBFB1-C3F1-FF97-9FF2-83CF1D9AFB28}"/>
                </a:ext>
              </a:extLst>
            </p:cNvPr>
            <p:cNvSpPr/>
            <p:nvPr/>
          </p:nvSpPr>
          <p:spPr>
            <a:xfrm>
              <a:off x="2771796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2" name="Google Shape;2602;p78">
              <a:extLst>
                <a:ext uri="{FF2B5EF4-FFF2-40B4-BE49-F238E27FC236}">
                  <a16:creationId xmlns:a16="http://schemas.microsoft.com/office/drawing/2014/main" id="{47C2A20B-2F25-1550-16A0-44BADBD35140}"/>
                </a:ext>
              </a:extLst>
            </p:cNvPr>
            <p:cNvSpPr/>
            <p:nvPr/>
          </p:nvSpPr>
          <p:spPr>
            <a:xfrm>
              <a:off x="2771796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3" name="Google Shape;2603;p78">
              <a:extLst>
                <a:ext uri="{FF2B5EF4-FFF2-40B4-BE49-F238E27FC236}">
                  <a16:creationId xmlns:a16="http://schemas.microsoft.com/office/drawing/2014/main" id="{DA0B4029-C483-7370-E007-226E7A43FBA8}"/>
                </a:ext>
              </a:extLst>
            </p:cNvPr>
            <p:cNvSpPr/>
            <p:nvPr/>
          </p:nvSpPr>
          <p:spPr>
            <a:xfrm>
              <a:off x="2771796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4" name="Google Shape;2604;p78">
              <a:extLst>
                <a:ext uri="{FF2B5EF4-FFF2-40B4-BE49-F238E27FC236}">
                  <a16:creationId xmlns:a16="http://schemas.microsoft.com/office/drawing/2014/main" id="{2654B522-873D-B626-C88B-3C2CF226CD95}"/>
                </a:ext>
              </a:extLst>
            </p:cNvPr>
            <p:cNvSpPr/>
            <p:nvPr/>
          </p:nvSpPr>
          <p:spPr>
            <a:xfrm>
              <a:off x="2771796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5" name="Google Shape;2605;p78">
              <a:extLst>
                <a:ext uri="{FF2B5EF4-FFF2-40B4-BE49-F238E27FC236}">
                  <a16:creationId xmlns:a16="http://schemas.microsoft.com/office/drawing/2014/main" id="{87A285BB-677C-C05D-3986-D599D28C8F36}"/>
                </a:ext>
              </a:extLst>
            </p:cNvPr>
            <p:cNvSpPr/>
            <p:nvPr/>
          </p:nvSpPr>
          <p:spPr>
            <a:xfrm>
              <a:off x="2771796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6" name="Google Shape;2606;p78">
              <a:extLst>
                <a:ext uri="{FF2B5EF4-FFF2-40B4-BE49-F238E27FC236}">
                  <a16:creationId xmlns:a16="http://schemas.microsoft.com/office/drawing/2014/main" id="{3F836A63-C5A6-FA0C-2A05-34668A70571C}"/>
                </a:ext>
              </a:extLst>
            </p:cNvPr>
            <p:cNvSpPr/>
            <p:nvPr/>
          </p:nvSpPr>
          <p:spPr>
            <a:xfrm>
              <a:off x="2771796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" name="Google Shape;2607;p78">
              <a:extLst>
                <a:ext uri="{FF2B5EF4-FFF2-40B4-BE49-F238E27FC236}">
                  <a16:creationId xmlns:a16="http://schemas.microsoft.com/office/drawing/2014/main" id="{69CF4746-29D7-2FAF-74CC-80B454C30157}"/>
                </a:ext>
              </a:extLst>
            </p:cNvPr>
            <p:cNvSpPr/>
            <p:nvPr/>
          </p:nvSpPr>
          <p:spPr>
            <a:xfrm>
              <a:off x="2771796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" name="Google Shape;2608;p78">
              <a:extLst>
                <a:ext uri="{FF2B5EF4-FFF2-40B4-BE49-F238E27FC236}">
                  <a16:creationId xmlns:a16="http://schemas.microsoft.com/office/drawing/2014/main" id="{1A6520BF-D2FB-EAC1-C91F-7672D4743930}"/>
                </a:ext>
              </a:extLst>
            </p:cNvPr>
            <p:cNvSpPr/>
            <p:nvPr/>
          </p:nvSpPr>
          <p:spPr>
            <a:xfrm>
              <a:off x="2771796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" name="Google Shape;2609;p78">
              <a:extLst>
                <a:ext uri="{FF2B5EF4-FFF2-40B4-BE49-F238E27FC236}">
                  <a16:creationId xmlns:a16="http://schemas.microsoft.com/office/drawing/2014/main" id="{1502E8A5-0A2C-1A6E-85BC-5BB87C30A26E}"/>
                </a:ext>
              </a:extLst>
            </p:cNvPr>
            <p:cNvSpPr/>
            <p:nvPr/>
          </p:nvSpPr>
          <p:spPr>
            <a:xfrm>
              <a:off x="2771796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" name="Google Shape;2610;p78">
              <a:extLst>
                <a:ext uri="{FF2B5EF4-FFF2-40B4-BE49-F238E27FC236}">
                  <a16:creationId xmlns:a16="http://schemas.microsoft.com/office/drawing/2014/main" id="{F3A51C09-ADFE-7D2C-9C30-3248B92478C0}"/>
                </a:ext>
              </a:extLst>
            </p:cNvPr>
            <p:cNvSpPr/>
            <p:nvPr/>
          </p:nvSpPr>
          <p:spPr>
            <a:xfrm>
              <a:off x="2670773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" name="Google Shape;2611;p78">
              <a:extLst>
                <a:ext uri="{FF2B5EF4-FFF2-40B4-BE49-F238E27FC236}">
                  <a16:creationId xmlns:a16="http://schemas.microsoft.com/office/drawing/2014/main" id="{DF87554B-E7CE-3FD8-BF74-1B4FD1C27E91}"/>
                </a:ext>
              </a:extLst>
            </p:cNvPr>
            <p:cNvSpPr/>
            <p:nvPr/>
          </p:nvSpPr>
          <p:spPr>
            <a:xfrm>
              <a:off x="2670773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" name="Google Shape;2612;p78">
              <a:extLst>
                <a:ext uri="{FF2B5EF4-FFF2-40B4-BE49-F238E27FC236}">
                  <a16:creationId xmlns:a16="http://schemas.microsoft.com/office/drawing/2014/main" id="{2ADA1870-945A-D785-A042-B5D4AE61DD05}"/>
                </a:ext>
              </a:extLst>
            </p:cNvPr>
            <p:cNvSpPr/>
            <p:nvPr/>
          </p:nvSpPr>
          <p:spPr>
            <a:xfrm>
              <a:off x="2670773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3" name="Google Shape;2613;p78">
              <a:extLst>
                <a:ext uri="{FF2B5EF4-FFF2-40B4-BE49-F238E27FC236}">
                  <a16:creationId xmlns:a16="http://schemas.microsoft.com/office/drawing/2014/main" id="{45652E0C-E203-C54F-D1E8-47933FC25958}"/>
                </a:ext>
              </a:extLst>
            </p:cNvPr>
            <p:cNvSpPr/>
            <p:nvPr/>
          </p:nvSpPr>
          <p:spPr>
            <a:xfrm>
              <a:off x="2670773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4" name="Google Shape;2614;p78">
              <a:extLst>
                <a:ext uri="{FF2B5EF4-FFF2-40B4-BE49-F238E27FC236}">
                  <a16:creationId xmlns:a16="http://schemas.microsoft.com/office/drawing/2014/main" id="{4F2E1514-ADD0-1057-9927-0A0490EE483D}"/>
                </a:ext>
              </a:extLst>
            </p:cNvPr>
            <p:cNvSpPr/>
            <p:nvPr/>
          </p:nvSpPr>
          <p:spPr>
            <a:xfrm>
              <a:off x="2670773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" name="Google Shape;2615;p78">
              <a:extLst>
                <a:ext uri="{FF2B5EF4-FFF2-40B4-BE49-F238E27FC236}">
                  <a16:creationId xmlns:a16="http://schemas.microsoft.com/office/drawing/2014/main" id="{978E3BA9-34BD-6325-E9AA-9802CA1BCF4F}"/>
                </a:ext>
              </a:extLst>
            </p:cNvPr>
            <p:cNvSpPr/>
            <p:nvPr/>
          </p:nvSpPr>
          <p:spPr>
            <a:xfrm>
              <a:off x="2670773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" name="Google Shape;2616;p78">
              <a:extLst>
                <a:ext uri="{FF2B5EF4-FFF2-40B4-BE49-F238E27FC236}">
                  <a16:creationId xmlns:a16="http://schemas.microsoft.com/office/drawing/2014/main" id="{84E9FAE7-956B-3CE4-BC3B-2044B93CA072}"/>
                </a:ext>
              </a:extLst>
            </p:cNvPr>
            <p:cNvSpPr/>
            <p:nvPr/>
          </p:nvSpPr>
          <p:spPr>
            <a:xfrm>
              <a:off x="2670773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" name="Google Shape;2617;p78">
              <a:extLst>
                <a:ext uri="{FF2B5EF4-FFF2-40B4-BE49-F238E27FC236}">
                  <a16:creationId xmlns:a16="http://schemas.microsoft.com/office/drawing/2014/main" id="{C1F38110-04AF-C7AC-163E-988B06173BAD}"/>
                </a:ext>
              </a:extLst>
            </p:cNvPr>
            <p:cNvSpPr/>
            <p:nvPr/>
          </p:nvSpPr>
          <p:spPr>
            <a:xfrm>
              <a:off x="2670773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8" name="Google Shape;2618;p78">
              <a:extLst>
                <a:ext uri="{FF2B5EF4-FFF2-40B4-BE49-F238E27FC236}">
                  <a16:creationId xmlns:a16="http://schemas.microsoft.com/office/drawing/2014/main" id="{D62EB10C-BDD9-BF69-C03F-FDE04A064621}"/>
                </a:ext>
              </a:extLst>
            </p:cNvPr>
            <p:cNvSpPr/>
            <p:nvPr/>
          </p:nvSpPr>
          <p:spPr>
            <a:xfrm>
              <a:off x="267077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9" name="Google Shape;2619;p78">
              <a:extLst>
                <a:ext uri="{FF2B5EF4-FFF2-40B4-BE49-F238E27FC236}">
                  <a16:creationId xmlns:a16="http://schemas.microsoft.com/office/drawing/2014/main" id="{488B7E66-F25C-8962-B466-BBF1AF29D6F1}"/>
                </a:ext>
              </a:extLst>
            </p:cNvPr>
            <p:cNvSpPr/>
            <p:nvPr/>
          </p:nvSpPr>
          <p:spPr>
            <a:xfrm>
              <a:off x="2670773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0" name="Google Shape;2620;p78">
              <a:extLst>
                <a:ext uri="{FF2B5EF4-FFF2-40B4-BE49-F238E27FC236}">
                  <a16:creationId xmlns:a16="http://schemas.microsoft.com/office/drawing/2014/main" id="{C6370B22-C2AB-F0A4-CD7E-C831A75CBEB5}"/>
                </a:ext>
              </a:extLst>
            </p:cNvPr>
            <p:cNvSpPr/>
            <p:nvPr/>
          </p:nvSpPr>
          <p:spPr>
            <a:xfrm>
              <a:off x="267077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1" name="Google Shape;2621;p78">
              <a:extLst>
                <a:ext uri="{FF2B5EF4-FFF2-40B4-BE49-F238E27FC236}">
                  <a16:creationId xmlns:a16="http://schemas.microsoft.com/office/drawing/2014/main" id="{DE7BE720-6CD8-B777-AE1E-217E19008078}"/>
                </a:ext>
              </a:extLst>
            </p:cNvPr>
            <p:cNvSpPr/>
            <p:nvPr/>
          </p:nvSpPr>
          <p:spPr>
            <a:xfrm>
              <a:off x="267077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2" name="Google Shape;2622;p78">
              <a:extLst>
                <a:ext uri="{FF2B5EF4-FFF2-40B4-BE49-F238E27FC236}">
                  <a16:creationId xmlns:a16="http://schemas.microsoft.com/office/drawing/2014/main" id="{8D785EB6-13A7-507A-1F1C-A8ADA3F08905}"/>
                </a:ext>
              </a:extLst>
            </p:cNvPr>
            <p:cNvSpPr/>
            <p:nvPr/>
          </p:nvSpPr>
          <p:spPr>
            <a:xfrm>
              <a:off x="2670773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3" name="Google Shape;2623;p78">
              <a:extLst>
                <a:ext uri="{FF2B5EF4-FFF2-40B4-BE49-F238E27FC236}">
                  <a16:creationId xmlns:a16="http://schemas.microsoft.com/office/drawing/2014/main" id="{33C73688-F0B9-9EB2-2335-D5BC2F77F3BC}"/>
                </a:ext>
              </a:extLst>
            </p:cNvPr>
            <p:cNvSpPr/>
            <p:nvPr/>
          </p:nvSpPr>
          <p:spPr>
            <a:xfrm>
              <a:off x="2670773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" name="Google Shape;2624;p78">
              <a:extLst>
                <a:ext uri="{FF2B5EF4-FFF2-40B4-BE49-F238E27FC236}">
                  <a16:creationId xmlns:a16="http://schemas.microsoft.com/office/drawing/2014/main" id="{58AD2BF1-9624-BD70-660C-620D89F0A403}"/>
                </a:ext>
              </a:extLst>
            </p:cNvPr>
            <p:cNvSpPr/>
            <p:nvPr/>
          </p:nvSpPr>
          <p:spPr>
            <a:xfrm>
              <a:off x="2670773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" name="Google Shape;2625;p78">
              <a:extLst>
                <a:ext uri="{FF2B5EF4-FFF2-40B4-BE49-F238E27FC236}">
                  <a16:creationId xmlns:a16="http://schemas.microsoft.com/office/drawing/2014/main" id="{8F829958-A6AD-7E4D-28D9-7390E21FCAC1}"/>
                </a:ext>
              </a:extLst>
            </p:cNvPr>
            <p:cNvSpPr/>
            <p:nvPr/>
          </p:nvSpPr>
          <p:spPr>
            <a:xfrm>
              <a:off x="2670773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6" name="Google Shape;2626;p78">
              <a:extLst>
                <a:ext uri="{FF2B5EF4-FFF2-40B4-BE49-F238E27FC236}">
                  <a16:creationId xmlns:a16="http://schemas.microsoft.com/office/drawing/2014/main" id="{242CE545-36CF-B9C6-E27D-9F2E1468949A}"/>
                </a:ext>
              </a:extLst>
            </p:cNvPr>
            <p:cNvSpPr/>
            <p:nvPr/>
          </p:nvSpPr>
          <p:spPr>
            <a:xfrm>
              <a:off x="2670773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7" name="Google Shape;2627;p78">
              <a:extLst>
                <a:ext uri="{FF2B5EF4-FFF2-40B4-BE49-F238E27FC236}">
                  <a16:creationId xmlns:a16="http://schemas.microsoft.com/office/drawing/2014/main" id="{44B49B84-ED33-99B6-FD18-A63405763950}"/>
                </a:ext>
              </a:extLst>
            </p:cNvPr>
            <p:cNvSpPr/>
            <p:nvPr/>
          </p:nvSpPr>
          <p:spPr>
            <a:xfrm>
              <a:off x="2670773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8" name="Google Shape;2628;p78">
              <a:extLst>
                <a:ext uri="{FF2B5EF4-FFF2-40B4-BE49-F238E27FC236}">
                  <a16:creationId xmlns:a16="http://schemas.microsoft.com/office/drawing/2014/main" id="{AA9E3B3B-12DD-4C0D-08A5-0260F9D5F123}"/>
                </a:ext>
              </a:extLst>
            </p:cNvPr>
            <p:cNvSpPr/>
            <p:nvPr/>
          </p:nvSpPr>
          <p:spPr>
            <a:xfrm>
              <a:off x="256951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9" name="Google Shape;2629;p78">
              <a:extLst>
                <a:ext uri="{FF2B5EF4-FFF2-40B4-BE49-F238E27FC236}">
                  <a16:creationId xmlns:a16="http://schemas.microsoft.com/office/drawing/2014/main" id="{5D3B5206-94EF-9E16-A876-6C82A871C24A}"/>
                </a:ext>
              </a:extLst>
            </p:cNvPr>
            <p:cNvSpPr/>
            <p:nvPr/>
          </p:nvSpPr>
          <p:spPr>
            <a:xfrm>
              <a:off x="2569518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0" name="Google Shape;2630;p78">
              <a:extLst>
                <a:ext uri="{FF2B5EF4-FFF2-40B4-BE49-F238E27FC236}">
                  <a16:creationId xmlns:a16="http://schemas.microsoft.com/office/drawing/2014/main" id="{8570AC03-8F59-F41A-F7F0-F4E759AAC4B0}"/>
                </a:ext>
              </a:extLst>
            </p:cNvPr>
            <p:cNvSpPr/>
            <p:nvPr/>
          </p:nvSpPr>
          <p:spPr>
            <a:xfrm>
              <a:off x="2569518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1" name="Google Shape;2631;p78">
              <a:extLst>
                <a:ext uri="{FF2B5EF4-FFF2-40B4-BE49-F238E27FC236}">
                  <a16:creationId xmlns:a16="http://schemas.microsoft.com/office/drawing/2014/main" id="{031526F8-6A5F-C76B-0A07-F85F03377ABE}"/>
                </a:ext>
              </a:extLst>
            </p:cNvPr>
            <p:cNvSpPr/>
            <p:nvPr/>
          </p:nvSpPr>
          <p:spPr>
            <a:xfrm>
              <a:off x="2569518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2" name="Google Shape;2632;p78">
              <a:extLst>
                <a:ext uri="{FF2B5EF4-FFF2-40B4-BE49-F238E27FC236}">
                  <a16:creationId xmlns:a16="http://schemas.microsoft.com/office/drawing/2014/main" id="{8F542DFD-9A1B-99A3-CD5C-F3E6EE5E0375}"/>
                </a:ext>
              </a:extLst>
            </p:cNvPr>
            <p:cNvSpPr/>
            <p:nvPr/>
          </p:nvSpPr>
          <p:spPr>
            <a:xfrm>
              <a:off x="2569518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3" name="Google Shape;2633;p78">
              <a:extLst>
                <a:ext uri="{FF2B5EF4-FFF2-40B4-BE49-F238E27FC236}">
                  <a16:creationId xmlns:a16="http://schemas.microsoft.com/office/drawing/2014/main" id="{8ED52A7F-49A0-DCD1-3D5A-B13A2E53D1AF}"/>
                </a:ext>
              </a:extLst>
            </p:cNvPr>
            <p:cNvSpPr/>
            <p:nvPr/>
          </p:nvSpPr>
          <p:spPr>
            <a:xfrm>
              <a:off x="2569518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4" name="Google Shape;2634;p78">
              <a:extLst>
                <a:ext uri="{FF2B5EF4-FFF2-40B4-BE49-F238E27FC236}">
                  <a16:creationId xmlns:a16="http://schemas.microsoft.com/office/drawing/2014/main" id="{4AA2DD75-CA83-FE67-523F-F0BD01E9AFE7}"/>
                </a:ext>
              </a:extLst>
            </p:cNvPr>
            <p:cNvSpPr/>
            <p:nvPr/>
          </p:nvSpPr>
          <p:spPr>
            <a:xfrm>
              <a:off x="256951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5" name="Google Shape;2635;p78">
              <a:extLst>
                <a:ext uri="{FF2B5EF4-FFF2-40B4-BE49-F238E27FC236}">
                  <a16:creationId xmlns:a16="http://schemas.microsoft.com/office/drawing/2014/main" id="{350E934C-7260-BD39-6A22-D86170C9B17F}"/>
                </a:ext>
              </a:extLst>
            </p:cNvPr>
            <p:cNvSpPr/>
            <p:nvPr/>
          </p:nvSpPr>
          <p:spPr>
            <a:xfrm>
              <a:off x="2569518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6" name="Google Shape;2636;p78">
              <a:extLst>
                <a:ext uri="{FF2B5EF4-FFF2-40B4-BE49-F238E27FC236}">
                  <a16:creationId xmlns:a16="http://schemas.microsoft.com/office/drawing/2014/main" id="{62A86210-4360-9487-2BF4-294F40EA739F}"/>
                </a:ext>
              </a:extLst>
            </p:cNvPr>
            <p:cNvSpPr/>
            <p:nvPr/>
          </p:nvSpPr>
          <p:spPr>
            <a:xfrm>
              <a:off x="2569518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7" name="Google Shape;2637;p78">
              <a:extLst>
                <a:ext uri="{FF2B5EF4-FFF2-40B4-BE49-F238E27FC236}">
                  <a16:creationId xmlns:a16="http://schemas.microsoft.com/office/drawing/2014/main" id="{2551179C-F66F-2F22-3362-5848B349A79D}"/>
                </a:ext>
              </a:extLst>
            </p:cNvPr>
            <p:cNvSpPr/>
            <p:nvPr/>
          </p:nvSpPr>
          <p:spPr>
            <a:xfrm>
              <a:off x="2569518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8" name="Google Shape;2638;p78">
              <a:extLst>
                <a:ext uri="{FF2B5EF4-FFF2-40B4-BE49-F238E27FC236}">
                  <a16:creationId xmlns:a16="http://schemas.microsoft.com/office/drawing/2014/main" id="{ECED80DE-CA2E-282E-24F3-32CC6827CB0D}"/>
                </a:ext>
              </a:extLst>
            </p:cNvPr>
            <p:cNvSpPr/>
            <p:nvPr/>
          </p:nvSpPr>
          <p:spPr>
            <a:xfrm>
              <a:off x="2569518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9" name="Google Shape;2639;p78">
              <a:extLst>
                <a:ext uri="{FF2B5EF4-FFF2-40B4-BE49-F238E27FC236}">
                  <a16:creationId xmlns:a16="http://schemas.microsoft.com/office/drawing/2014/main" id="{83595835-B00A-0503-B020-92C7176EDFAD}"/>
                </a:ext>
              </a:extLst>
            </p:cNvPr>
            <p:cNvSpPr/>
            <p:nvPr/>
          </p:nvSpPr>
          <p:spPr>
            <a:xfrm>
              <a:off x="256951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0" name="Google Shape;2640;p78">
              <a:extLst>
                <a:ext uri="{FF2B5EF4-FFF2-40B4-BE49-F238E27FC236}">
                  <a16:creationId xmlns:a16="http://schemas.microsoft.com/office/drawing/2014/main" id="{DE02349D-871A-2BA6-52A9-E9422577B1A7}"/>
                </a:ext>
              </a:extLst>
            </p:cNvPr>
            <p:cNvSpPr/>
            <p:nvPr/>
          </p:nvSpPr>
          <p:spPr>
            <a:xfrm>
              <a:off x="256951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1" name="Google Shape;2641;p78">
              <a:extLst>
                <a:ext uri="{FF2B5EF4-FFF2-40B4-BE49-F238E27FC236}">
                  <a16:creationId xmlns:a16="http://schemas.microsoft.com/office/drawing/2014/main" id="{272A87F7-1B1B-06EF-DB44-EDFFA7F0AB90}"/>
                </a:ext>
              </a:extLst>
            </p:cNvPr>
            <p:cNvSpPr/>
            <p:nvPr/>
          </p:nvSpPr>
          <p:spPr>
            <a:xfrm>
              <a:off x="2569518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2" name="Google Shape;2642;p78">
              <a:extLst>
                <a:ext uri="{FF2B5EF4-FFF2-40B4-BE49-F238E27FC236}">
                  <a16:creationId xmlns:a16="http://schemas.microsoft.com/office/drawing/2014/main" id="{524DE6DD-A81D-7990-F600-3024C5C2E5DE}"/>
                </a:ext>
              </a:extLst>
            </p:cNvPr>
            <p:cNvSpPr/>
            <p:nvPr/>
          </p:nvSpPr>
          <p:spPr>
            <a:xfrm>
              <a:off x="256951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3" name="Google Shape;2643;p78">
              <a:extLst>
                <a:ext uri="{FF2B5EF4-FFF2-40B4-BE49-F238E27FC236}">
                  <a16:creationId xmlns:a16="http://schemas.microsoft.com/office/drawing/2014/main" id="{95AE99FA-8E5A-25C8-0F18-26B73325E937}"/>
                </a:ext>
              </a:extLst>
            </p:cNvPr>
            <p:cNvSpPr/>
            <p:nvPr/>
          </p:nvSpPr>
          <p:spPr>
            <a:xfrm>
              <a:off x="256951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4" name="Google Shape;2644;p78">
              <a:extLst>
                <a:ext uri="{FF2B5EF4-FFF2-40B4-BE49-F238E27FC236}">
                  <a16:creationId xmlns:a16="http://schemas.microsoft.com/office/drawing/2014/main" id="{24C7AF99-213A-E7E5-D5DC-F7B8F4780296}"/>
                </a:ext>
              </a:extLst>
            </p:cNvPr>
            <p:cNvSpPr/>
            <p:nvPr/>
          </p:nvSpPr>
          <p:spPr>
            <a:xfrm>
              <a:off x="2569518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5" name="Google Shape;2645;p78">
              <a:extLst>
                <a:ext uri="{FF2B5EF4-FFF2-40B4-BE49-F238E27FC236}">
                  <a16:creationId xmlns:a16="http://schemas.microsoft.com/office/drawing/2014/main" id="{3D0D841B-A16D-D62B-A2FB-0C400BE16A3E}"/>
                </a:ext>
              </a:extLst>
            </p:cNvPr>
            <p:cNvSpPr/>
            <p:nvPr/>
          </p:nvSpPr>
          <p:spPr>
            <a:xfrm>
              <a:off x="246823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6" name="Google Shape;2646;p78">
              <a:extLst>
                <a:ext uri="{FF2B5EF4-FFF2-40B4-BE49-F238E27FC236}">
                  <a16:creationId xmlns:a16="http://schemas.microsoft.com/office/drawing/2014/main" id="{3D9C65BC-ED60-CFF4-93ED-30DCFB10F3D5}"/>
                </a:ext>
              </a:extLst>
            </p:cNvPr>
            <p:cNvSpPr/>
            <p:nvPr/>
          </p:nvSpPr>
          <p:spPr>
            <a:xfrm>
              <a:off x="2468230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7" name="Google Shape;2647;p78">
              <a:extLst>
                <a:ext uri="{FF2B5EF4-FFF2-40B4-BE49-F238E27FC236}">
                  <a16:creationId xmlns:a16="http://schemas.microsoft.com/office/drawing/2014/main" id="{AAB69A3F-CCAA-EF0E-BBF3-60BEB5CA7186}"/>
                </a:ext>
              </a:extLst>
            </p:cNvPr>
            <p:cNvSpPr/>
            <p:nvPr/>
          </p:nvSpPr>
          <p:spPr>
            <a:xfrm>
              <a:off x="2468230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8" name="Google Shape;2648;p78">
              <a:extLst>
                <a:ext uri="{FF2B5EF4-FFF2-40B4-BE49-F238E27FC236}">
                  <a16:creationId xmlns:a16="http://schemas.microsoft.com/office/drawing/2014/main" id="{079922F0-EFF3-28F5-CBCD-D200291716CD}"/>
                </a:ext>
              </a:extLst>
            </p:cNvPr>
            <p:cNvSpPr/>
            <p:nvPr/>
          </p:nvSpPr>
          <p:spPr>
            <a:xfrm>
              <a:off x="2468230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9" name="Google Shape;2649;p78">
              <a:extLst>
                <a:ext uri="{FF2B5EF4-FFF2-40B4-BE49-F238E27FC236}">
                  <a16:creationId xmlns:a16="http://schemas.microsoft.com/office/drawing/2014/main" id="{161922AA-6EED-E94C-8CFF-B6EEE85E61D8}"/>
                </a:ext>
              </a:extLst>
            </p:cNvPr>
            <p:cNvSpPr/>
            <p:nvPr/>
          </p:nvSpPr>
          <p:spPr>
            <a:xfrm>
              <a:off x="2468230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0" name="Google Shape;2650;p78">
              <a:extLst>
                <a:ext uri="{FF2B5EF4-FFF2-40B4-BE49-F238E27FC236}">
                  <a16:creationId xmlns:a16="http://schemas.microsoft.com/office/drawing/2014/main" id="{896FFC59-4490-1BB2-08DC-1D928C4846AA}"/>
                </a:ext>
              </a:extLst>
            </p:cNvPr>
            <p:cNvSpPr/>
            <p:nvPr/>
          </p:nvSpPr>
          <p:spPr>
            <a:xfrm>
              <a:off x="2468230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1" name="Google Shape;2651;p78">
              <a:extLst>
                <a:ext uri="{FF2B5EF4-FFF2-40B4-BE49-F238E27FC236}">
                  <a16:creationId xmlns:a16="http://schemas.microsoft.com/office/drawing/2014/main" id="{7B4B94E5-62A7-4F3A-28A8-B6399967FA91}"/>
                </a:ext>
              </a:extLst>
            </p:cNvPr>
            <p:cNvSpPr/>
            <p:nvPr/>
          </p:nvSpPr>
          <p:spPr>
            <a:xfrm>
              <a:off x="2468230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2" name="Google Shape;2652;p78">
              <a:extLst>
                <a:ext uri="{FF2B5EF4-FFF2-40B4-BE49-F238E27FC236}">
                  <a16:creationId xmlns:a16="http://schemas.microsoft.com/office/drawing/2014/main" id="{BE0152D2-080E-60A9-66E8-C495965B88C5}"/>
                </a:ext>
              </a:extLst>
            </p:cNvPr>
            <p:cNvSpPr/>
            <p:nvPr/>
          </p:nvSpPr>
          <p:spPr>
            <a:xfrm>
              <a:off x="246823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3" name="Google Shape;2653;p78">
              <a:extLst>
                <a:ext uri="{FF2B5EF4-FFF2-40B4-BE49-F238E27FC236}">
                  <a16:creationId xmlns:a16="http://schemas.microsoft.com/office/drawing/2014/main" id="{CF6E5C4A-6B4E-8622-D8C0-E1E639294C54}"/>
                </a:ext>
              </a:extLst>
            </p:cNvPr>
            <p:cNvSpPr/>
            <p:nvPr/>
          </p:nvSpPr>
          <p:spPr>
            <a:xfrm>
              <a:off x="2468230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4" name="Google Shape;2654;p78">
              <a:extLst>
                <a:ext uri="{FF2B5EF4-FFF2-40B4-BE49-F238E27FC236}">
                  <a16:creationId xmlns:a16="http://schemas.microsoft.com/office/drawing/2014/main" id="{951CB124-B432-8D86-8401-3ADE693E2AAE}"/>
                </a:ext>
              </a:extLst>
            </p:cNvPr>
            <p:cNvSpPr/>
            <p:nvPr/>
          </p:nvSpPr>
          <p:spPr>
            <a:xfrm>
              <a:off x="2468230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5" name="Google Shape;2655;p78">
              <a:extLst>
                <a:ext uri="{FF2B5EF4-FFF2-40B4-BE49-F238E27FC236}">
                  <a16:creationId xmlns:a16="http://schemas.microsoft.com/office/drawing/2014/main" id="{357B120B-92D4-8227-7302-2B68C0D06DC3}"/>
                </a:ext>
              </a:extLst>
            </p:cNvPr>
            <p:cNvSpPr/>
            <p:nvPr/>
          </p:nvSpPr>
          <p:spPr>
            <a:xfrm>
              <a:off x="246823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6" name="Google Shape;2656;p78">
              <a:extLst>
                <a:ext uri="{FF2B5EF4-FFF2-40B4-BE49-F238E27FC236}">
                  <a16:creationId xmlns:a16="http://schemas.microsoft.com/office/drawing/2014/main" id="{5B0A3282-C7DF-C64A-5E2A-D281021E1655}"/>
                </a:ext>
              </a:extLst>
            </p:cNvPr>
            <p:cNvSpPr/>
            <p:nvPr/>
          </p:nvSpPr>
          <p:spPr>
            <a:xfrm>
              <a:off x="2468230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7" name="Google Shape;2657;p78">
              <a:extLst>
                <a:ext uri="{FF2B5EF4-FFF2-40B4-BE49-F238E27FC236}">
                  <a16:creationId xmlns:a16="http://schemas.microsoft.com/office/drawing/2014/main" id="{6F5F9424-6268-3AD3-C3A3-06DC500B737A}"/>
                </a:ext>
              </a:extLst>
            </p:cNvPr>
            <p:cNvSpPr/>
            <p:nvPr/>
          </p:nvSpPr>
          <p:spPr>
            <a:xfrm>
              <a:off x="2468230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8" name="Google Shape;2658;p78">
              <a:extLst>
                <a:ext uri="{FF2B5EF4-FFF2-40B4-BE49-F238E27FC236}">
                  <a16:creationId xmlns:a16="http://schemas.microsoft.com/office/drawing/2014/main" id="{1C4AF075-8D7D-6BB7-FD15-0BF4F4F016BF}"/>
                </a:ext>
              </a:extLst>
            </p:cNvPr>
            <p:cNvSpPr/>
            <p:nvPr/>
          </p:nvSpPr>
          <p:spPr>
            <a:xfrm>
              <a:off x="246823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9" name="Google Shape;2659;p78">
              <a:extLst>
                <a:ext uri="{FF2B5EF4-FFF2-40B4-BE49-F238E27FC236}">
                  <a16:creationId xmlns:a16="http://schemas.microsoft.com/office/drawing/2014/main" id="{04BC383C-B036-4B75-4E3B-E3ACA38B4C42}"/>
                </a:ext>
              </a:extLst>
            </p:cNvPr>
            <p:cNvSpPr/>
            <p:nvPr/>
          </p:nvSpPr>
          <p:spPr>
            <a:xfrm>
              <a:off x="246823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0" name="Google Shape;2660;p78">
              <a:extLst>
                <a:ext uri="{FF2B5EF4-FFF2-40B4-BE49-F238E27FC236}">
                  <a16:creationId xmlns:a16="http://schemas.microsoft.com/office/drawing/2014/main" id="{EC582DDD-86AE-376F-9F00-8EE7FFBE2E96}"/>
                </a:ext>
              </a:extLst>
            </p:cNvPr>
            <p:cNvSpPr/>
            <p:nvPr/>
          </p:nvSpPr>
          <p:spPr>
            <a:xfrm>
              <a:off x="246823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1" name="Google Shape;2661;p78">
              <a:extLst>
                <a:ext uri="{FF2B5EF4-FFF2-40B4-BE49-F238E27FC236}">
                  <a16:creationId xmlns:a16="http://schemas.microsoft.com/office/drawing/2014/main" id="{F96B973A-ACBB-BFF6-14A8-D2FCF81AEFB6}"/>
                </a:ext>
              </a:extLst>
            </p:cNvPr>
            <p:cNvSpPr/>
            <p:nvPr/>
          </p:nvSpPr>
          <p:spPr>
            <a:xfrm>
              <a:off x="246823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2" name="Google Shape;2662;p78">
              <a:extLst>
                <a:ext uri="{FF2B5EF4-FFF2-40B4-BE49-F238E27FC236}">
                  <a16:creationId xmlns:a16="http://schemas.microsoft.com/office/drawing/2014/main" id="{521BE74B-7CD7-0412-032C-E3DA090389D7}"/>
                </a:ext>
              </a:extLst>
            </p:cNvPr>
            <p:cNvSpPr/>
            <p:nvPr/>
          </p:nvSpPr>
          <p:spPr>
            <a:xfrm>
              <a:off x="2468230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3" name="Google Shape;2663;p78">
              <a:extLst>
                <a:ext uri="{FF2B5EF4-FFF2-40B4-BE49-F238E27FC236}">
                  <a16:creationId xmlns:a16="http://schemas.microsoft.com/office/drawing/2014/main" id="{F9A1A375-3550-01DB-C1F5-795F7EF6E37F}"/>
                </a:ext>
              </a:extLst>
            </p:cNvPr>
            <p:cNvSpPr/>
            <p:nvPr/>
          </p:nvSpPr>
          <p:spPr>
            <a:xfrm>
              <a:off x="2366974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4" name="Google Shape;2664;p78">
              <a:extLst>
                <a:ext uri="{FF2B5EF4-FFF2-40B4-BE49-F238E27FC236}">
                  <a16:creationId xmlns:a16="http://schemas.microsoft.com/office/drawing/2014/main" id="{FC4D2FB7-8DC9-2893-8701-ECBA0577CFC0}"/>
                </a:ext>
              </a:extLst>
            </p:cNvPr>
            <p:cNvSpPr/>
            <p:nvPr/>
          </p:nvSpPr>
          <p:spPr>
            <a:xfrm>
              <a:off x="2366974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5" name="Google Shape;2665;p78">
              <a:extLst>
                <a:ext uri="{FF2B5EF4-FFF2-40B4-BE49-F238E27FC236}">
                  <a16:creationId xmlns:a16="http://schemas.microsoft.com/office/drawing/2014/main" id="{0A87F04F-665E-7580-0220-5F05B6962775}"/>
                </a:ext>
              </a:extLst>
            </p:cNvPr>
            <p:cNvSpPr/>
            <p:nvPr/>
          </p:nvSpPr>
          <p:spPr>
            <a:xfrm>
              <a:off x="2366974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6" name="Google Shape;2666;p78">
              <a:extLst>
                <a:ext uri="{FF2B5EF4-FFF2-40B4-BE49-F238E27FC236}">
                  <a16:creationId xmlns:a16="http://schemas.microsoft.com/office/drawing/2014/main" id="{2E3DE704-67DF-6F9B-A004-E367ACD7168B}"/>
                </a:ext>
              </a:extLst>
            </p:cNvPr>
            <p:cNvSpPr/>
            <p:nvPr/>
          </p:nvSpPr>
          <p:spPr>
            <a:xfrm>
              <a:off x="2366974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7" name="Google Shape;2667;p78">
              <a:extLst>
                <a:ext uri="{FF2B5EF4-FFF2-40B4-BE49-F238E27FC236}">
                  <a16:creationId xmlns:a16="http://schemas.microsoft.com/office/drawing/2014/main" id="{76E0FDBB-BA91-27B6-53C5-D4D4A4C42F1F}"/>
                </a:ext>
              </a:extLst>
            </p:cNvPr>
            <p:cNvSpPr/>
            <p:nvPr/>
          </p:nvSpPr>
          <p:spPr>
            <a:xfrm>
              <a:off x="2366974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8" name="Google Shape;2668;p78">
              <a:extLst>
                <a:ext uri="{FF2B5EF4-FFF2-40B4-BE49-F238E27FC236}">
                  <a16:creationId xmlns:a16="http://schemas.microsoft.com/office/drawing/2014/main" id="{93667709-506B-5E20-613E-D40BFB0D1F40}"/>
                </a:ext>
              </a:extLst>
            </p:cNvPr>
            <p:cNvSpPr/>
            <p:nvPr/>
          </p:nvSpPr>
          <p:spPr>
            <a:xfrm>
              <a:off x="2366974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" name="Google Shape;2669;p78">
              <a:extLst>
                <a:ext uri="{FF2B5EF4-FFF2-40B4-BE49-F238E27FC236}">
                  <a16:creationId xmlns:a16="http://schemas.microsoft.com/office/drawing/2014/main" id="{30E0ACF4-C55D-14DC-60D2-3497E569E313}"/>
                </a:ext>
              </a:extLst>
            </p:cNvPr>
            <p:cNvSpPr/>
            <p:nvPr/>
          </p:nvSpPr>
          <p:spPr>
            <a:xfrm>
              <a:off x="2366974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" name="Google Shape;2670;p78">
              <a:extLst>
                <a:ext uri="{FF2B5EF4-FFF2-40B4-BE49-F238E27FC236}">
                  <a16:creationId xmlns:a16="http://schemas.microsoft.com/office/drawing/2014/main" id="{4B9B0CF7-8A62-28E5-AD24-5799B22735AD}"/>
                </a:ext>
              </a:extLst>
            </p:cNvPr>
            <p:cNvSpPr/>
            <p:nvPr/>
          </p:nvSpPr>
          <p:spPr>
            <a:xfrm>
              <a:off x="2366974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" name="Google Shape;2671;p78">
              <a:extLst>
                <a:ext uri="{FF2B5EF4-FFF2-40B4-BE49-F238E27FC236}">
                  <a16:creationId xmlns:a16="http://schemas.microsoft.com/office/drawing/2014/main" id="{BFFE95FE-B9A9-DBE1-7FF4-B954BA5C3D56}"/>
                </a:ext>
              </a:extLst>
            </p:cNvPr>
            <p:cNvSpPr/>
            <p:nvPr/>
          </p:nvSpPr>
          <p:spPr>
            <a:xfrm>
              <a:off x="2366974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" name="Google Shape;2672;p78">
              <a:extLst>
                <a:ext uri="{FF2B5EF4-FFF2-40B4-BE49-F238E27FC236}">
                  <a16:creationId xmlns:a16="http://schemas.microsoft.com/office/drawing/2014/main" id="{9F67F2C8-3B62-35CA-13D5-845CD733F39C}"/>
                </a:ext>
              </a:extLst>
            </p:cNvPr>
            <p:cNvSpPr/>
            <p:nvPr/>
          </p:nvSpPr>
          <p:spPr>
            <a:xfrm>
              <a:off x="2366974" y="2271681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" name="Google Shape;2673;p78">
              <a:extLst>
                <a:ext uri="{FF2B5EF4-FFF2-40B4-BE49-F238E27FC236}">
                  <a16:creationId xmlns:a16="http://schemas.microsoft.com/office/drawing/2014/main" id="{9ADCB744-017B-4F30-F3D8-C0DE077C4D94}"/>
                </a:ext>
              </a:extLst>
            </p:cNvPr>
            <p:cNvSpPr/>
            <p:nvPr/>
          </p:nvSpPr>
          <p:spPr>
            <a:xfrm>
              <a:off x="2366974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" name="Google Shape;2674;p78">
              <a:extLst>
                <a:ext uri="{FF2B5EF4-FFF2-40B4-BE49-F238E27FC236}">
                  <a16:creationId xmlns:a16="http://schemas.microsoft.com/office/drawing/2014/main" id="{E9941A3D-3A70-0719-3622-7C852E2F96EF}"/>
                </a:ext>
              </a:extLst>
            </p:cNvPr>
            <p:cNvSpPr/>
            <p:nvPr/>
          </p:nvSpPr>
          <p:spPr>
            <a:xfrm>
              <a:off x="2366974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" name="Google Shape;2675;p78">
              <a:extLst>
                <a:ext uri="{FF2B5EF4-FFF2-40B4-BE49-F238E27FC236}">
                  <a16:creationId xmlns:a16="http://schemas.microsoft.com/office/drawing/2014/main" id="{F326EF55-AED5-DD6F-64EA-24DB402DA266}"/>
                </a:ext>
              </a:extLst>
            </p:cNvPr>
            <p:cNvSpPr/>
            <p:nvPr/>
          </p:nvSpPr>
          <p:spPr>
            <a:xfrm>
              <a:off x="2366974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" name="Google Shape;2676;p78">
              <a:extLst>
                <a:ext uri="{FF2B5EF4-FFF2-40B4-BE49-F238E27FC236}">
                  <a16:creationId xmlns:a16="http://schemas.microsoft.com/office/drawing/2014/main" id="{51588F65-9B84-78D3-AB64-6645102FF895}"/>
                </a:ext>
              </a:extLst>
            </p:cNvPr>
            <p:cNvSpPr/>
            <p:nvPr/>
          </p:nvSpPr>
          <p:spPr>
            <a:xfrm>
              <a:off x="2366974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" name="Google Shape;2677;p78">
              <a:extLst>
                <a:ext uri="{FF2B5EF4-FFF2-40B4-BE49-F238E27FC236}">
                  <a16:creationId xmlns:a16="http://schemas.microsoft.com/office/drawing/2014/main" id="{9E44080D-4160-0A1A-FE2C-2AA5C2AA570E}"/>
                </a:ext>
              </a:extLst>
            </p:cNvPr>
            <p:cNvSpPr/>
            <p:nvPr/>
          </p:nvSpPr>
          <p:spPr>
            <a:xfrm>
              <a:off x="2366974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" name="Google Shape;2678;p78">
              <a:extLst>
                <a:ext uri="{FF2B5EF4-FFF2-40B4-BE49-F238E27FC236}">
                  <a16:creationId xmlns:a16="http://schemas.microsoft.com/office/drawing/2014/main" id="{180F7DD5-A6E1-D58B-A601-D3605C310470}"/>
                </a:ext>
              </a:extLst>
            </p:cNvPr>
            <p:cNvSpPr/>
            <p:nvPr/>
          </p:nvSpPr>
          <p:spPr>
            <a:xfrm>
              <a:off x="2265686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" name="Google Shape;2679;p78">
              <a:extLst>
                <a:ext uri="{FF2B5EF4-FFF2-40B4-BE49-F238E27FC236}">
                  <a16:creationId xmlns:a16="http://schemas.microsoft.com/office/drawing/2014/main" id="{6158E99D-59C4-DAB3-7E01-89E951C22D6D}"/>
                </a:ext>
              </a:extLst>
            </p:cNvPr>
            <p:cNvSpPr/>
            <p:nvPr/>
          </p:nvSpPr>
          <p:spPr>
            <a:xfrm>
              <a:off x="2265686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" name="Google Shape;2680;p78">
              <a:extLst>
                <a:ext uri="{FF2B5EF4-FFF2-40B4-BE49-F238E27FC236}">
                  <a16:creationId xmlns:a16="http://schemas.microsoft.com/office/drawing/2014/main" id="{5124A71C-93B6-D00F-BC39-E138EB91A4B4}"/>
                </a:ext>
              </a:extLst>
            </p:cNvPr>
            <p:cNvSpPr/>
            <p:nvPr/>
          </p:nvSpPr>
          <p:spPr>
            <a:xfrm>
              <a:off x="2265686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" name="Google Shape;2681;p78">
              <a:extLst>
                <a:ext uri="{FF2B5EF4-FFF2-40B4-BE49-F238E27FC236}">
                  <a16:creationId xmlns:a16="http://schemas.microsoft.com/office/drawing/2014/main" id="{283A60DF-3A1F-D251-40D9-77FC4FCEFE79}"/>
                </a:ext>
              </a:extLst>
            </p:cNvPr>
            <p:cNvSpPr/>
            <p:nvPr/>
          </p:nvSpPr>
          <p:spPr>
            <a:xfrm>
              <a:off x="2265686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" name="Google Shape;2682;p78">
              <a:extLst>
                <a:ext uri="{FF2B5EF4-FFF2-40B4-BE49-F238E27FC236}">
                  <a16:creationId xmlns:a16="http://schemas.microsoft.com/office/drawing/2014/main" id="{592A6105-9626-6B84-B439-BC080A7F17F1}"/>
                </a:ext>
              </a:extLst>
            </p:cNvPr>
            <p:cNvSpPr/>
            <p:nvPr/>
          </p:nvSpPr>
          <p:spPr>
            <a:xfrm>
              <a:off x="2265686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" name="Google Shape;2683;p78">
              <a:extLst>
                <a:ext uri="{FF2B5EF4-FFF2-40B4-BE49-F238E27FC236}">
                  <a16:creationId xmlns:a16="http://schemas.microsoft.com/office/drawing/2014/main" id="{9AABA39D-6D2B-A06C-E41F-ADC060882497}"/>
                </a:ext>
              </a:extLst>
            </p:cNvPr>
            <p:cNvSpPr/>
            <p:nvPr/>
          </p:nvSpPr>
          <p:spPr>
            <a:xfrm>
              <a:off x="2265686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4" name="Google Shape;2684;p78">
              <a:extLst>
                <a:ext uri="{FF2B5EF4-FFF2-40B4-BE49-F238E27FC236}">
                  <a16:creationId xmlns:a16="http://schemas.microsoft.com/office/drawing/2014/main" id="{61AB82AE-9517-7049-460F-2E14C1DC31F5}"/>
                </a:ext>
              </a:extLst>
            </p:cNvPr>
            <p:cNvSpPr/>
            <p:nvPr/>
          </p:nvSpPr>
          <p:spPr>
            <a:xfrm>
              <a:off x="2265686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5" name="Google Shape;2685;p78">
              <a:extLst>
                <a:ext uri="{FF2B5EF4-FFF2-40B4-BE49-F238E27FC236}">
                  <a16:creationId xmlns:a16="http://schemas.microsoft.com/office/drawing/2014/main" id="{121E5A06-576E-4DA2-AF54-D44A5468788B}"/>
                </a:ext>
              </a:extLst>
            </p:cNvPr>
            <p:cNvSpPr/>
            <p:nvPr/>
          </p:nvSpPr>
          <p:spPr>
            <a:xfrm>
              <a:off x="2265686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6" name="Google Shape;2686;p78">
              <a:extLst>
                <a:ext uri="{FF2B5EF4-FFF2-40B4-BE49-F238E27FC236}">
                  <a16:creationId xmlns:a16="http://schemas.microsoft.com/office/drawing/2014/main" id="{B1122F60-8B39-F61B-AF28-5050482B52B8}"/>
                </a:ext>
              </a:extLst>
            </p:cNvPr>
            <p:cNvSpPr/>
            <p:nvPr/>
          </p:nvSpPr>
          <p:spPr>
            <a:xfrm>
              <a:off x="2265686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" name="Google Shape;2687;p78">
              <a:extLst>
                <a:ext uri="{FF2B5EF4-FFF2-40B4-BE49-F238E27FC236}">
                  <a16:creationId xmlns:a16="http://schemas.microsoft.com/office/drawing/2014/main" id="{9DE4DEA5-8913-87D8-66C6-8CE61FC68EAD}"/>
                </a:ext>
              </a:extLst>
            </p:cNvPr>
            <p:cNvSpPr/>
            <p:nvPr/>
          </p:nvSpPr>
          <p:spPr>
            <a:xfrm>
              <a:off x="2265686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" name="Google Shape;2688;p78">
              <a:extLst>
                <a:ext uri="{FF2B5EF4-FFF2-40B4-BE49-F238E27FC236}">
                  <a16:creationId xmlns:a16="http://schemas.microsoft.com/office/drawing/2014/main" id="{067765B8-06E2-DF47-F234-9D34E31FDF74}"/>
                </a:ext>
              </a:extLst>
            </p:cNvPr>
            <p:cNvSpPr/>
            <p:nvPr/>
          </p:nvSpPr>
          <p:spPr>
            <a:xfrm>
              <a:off x="2265686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" name="Google Shape;2689;p78">
              <a:extLst>
                <a:ext uri="{FF2B5EF4-FFF2-40B4-BE49-F238E27FC236}">
                  <a16:creationId xmlns:a16="http://schemas.microsoft.com/office/drawing/2014/main" id="{83E704C1-E1BB-8F0C-4CBF-8BDB68EC8511}"/>
                </a:ext>
              </a:extLst>
            </p:cNvPr>
            <p:cNvSpPr/>
            <p:nvPr/>
          </p:nvSpPr>
          <p:spPr>
            <a:xfrm>
              <a:off x="2265686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" name="Google Shape;2690;p78">
              <a:extLst>
                <a:ext uri="{FF2B5EF4-FFF2-40B4-BE49-F238E27FC236}">
                  <a16:creationId xmlns:a16="http://schemas.microsoft.com/office/drawing/2014/main" id="{F10D4A93-1F02-946A-2E73-955C6A637F01}"/>
                </a:ext>
              </a:extLst>
            </p:cNvPr>
            <p:cNvSpPr/>
            <p:nvPr/>
          </p:nvSpPr>
          <p:spPr>
            <a:xfrm>
              <a:off x="2265686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" name="Google Shape;2691;p78">
              <a:extLst>
                <a:ext uri="{FF2B5EF4-FFF2-40B4-BE49-F238E27FC236}">
                  <a16:creationId xmlns:a16="http://schemas.microsoft.com/office/drawing/2014/main" id="{BEAF0D40-1735-365A-AE80-04BEA119488D}"/>
                </a:ext>
              </a:extLst>
            </p:cNvPr>
            <p:cNvSpPr/>
            <p:nvPr/>
          </p:nvSpPr>
          <p:spPr>
            <a:xfrm>
              <a:off x="2265686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2" name="Google Shape;2692;p78">
              <a:extLst>
                <a:ext uri="{FF2B5EF4-FFF2-40B4-BE49-F238E27FC236}">
                  <a16:creationId xmlns:a16="http://schemas.microsoft.com/office/drawing/2014/main" id="{2A56AA9D-818F-8FC1-4D28-08D072F84F5B}"/>
                </a:ext>
              </a:extLst>
            </p:cNvPr>
            <p:cNvSpPr/>
            <p:nvPr/>
          </p:nvSpPr>
          <p:spPr>
            <a:xfrm>
              <a:off x="2265686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" name="Google Shape;2693;p78">
              <a:extLst>
                <a:ext uri="{FF2B5EF4-FFF2-40B4-BE49-F238E27FC236}">
                  <a16:creationId xmlns:a16="http://schemas.microsoft.com/office/drawing/2014/main" id="{739A2D65-F2F9-4272-946A-A794E7A8D50B}"/>
                </a:ext>
              </a:extLst>
            </p:cNvPr>
            <p:cNvSpPr/>
            <p:nvPr/>
          </p:nvSpPr>
          <p:spPr>
            <a:xfrm>
              <a:off x="2164696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" name="Google Shape;2694;p78">
              <a:extLst>
                <a:ext uri="{FF2B5EF4-FFF2-40B4-BE49-F238E27FC236}">
                  <a16:creationId xmlns:a16="http://schemas.microsoft.com/office/drawing/2014/main" id="{E1744C5E-ECD1-157E-E562-528E208C54D8}"/>
                </a:ext>
              </a:extLst>
            </p:cNvPr>
            <p:cNvSpPr/>
            <p:nvPr/>
          </p:nvSpPr>
          <p:spPr>
            <a:xfrm>
              <a:off x="2164696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" name="Google Shape;2695;p78">
              <a:extLst>
                <a:ext uri="{FF2B5EF4-FFF2-40B4-BE49-F238E27FC236}">
                  <a16:creationId xmlns:a16="http://schemas.microsoft.com/office/drawing/2014/main" id="{540B6CCE-CF0F-0208-6A68-4B7B652FA983}"/>
                </a:ext>
              </a:extLst>
            </p:cNvPr>
            <p:cNvSpPr/>
            <p:nvPr/>
          </p:nvSpPr>
          <p:spPr>
            <a:xfrm>
              <a:off x="2164696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" name="Google Shape;2696;p78">
              <a:extLst>
                <a:ext uri="{FF2B5EF4-FFF2-40B4-BE49-F238E27FC236}">
                  <a16:creationId xmlns:a16="http://schemas.microsoft.com/office/drawing/2014/main" id="{DACAE392-308D-9181-262D-1DD407656E50}"/>
                </a:ext>
              </a:extLst>
            </p:cNvPr>
            <p:cNvSpPr/>
            <p:nvPr/>
          </p:nvSpPr>
          <p:spPr>
            <a:xfrm>
              <a:off x="2164696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" name="Google Shape;2697;p78">
              <a:extLst>
                <a:ext uri="{FF2B5EF4-FFF2-40B4-BE49-F238E27FC236}">
                  <a16:creationId xmlns:a16="http://schemas.microsoft.com/office/drawing/2014/main" id="{36956744-7FFD-18D6-D490-9CC2F8876214}"/>
                </a:ext>
              </a:extLst>
            </p:cNvPr>
            <p:cNvSpPr/>
            <p:nvPr/>
          </p:nvSpPr>
          <p:spPr>
            <a:xfrm>
              <a:off x="2164696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" name="Google Shape;2698;p78">
              <a:extLst>
                <a:ext uri="{FF2B5EF4-FFF2-40B4-BE49-F238E27FC236}">
                  <a16:creationId xmlns:a16="http://schemas.microsoft.com/office/drawing/2014/main" id="{07A5DD59-17EA-4958-FFF9-8BCD9EEA7CE1}"/>
                </a:ext>
              </a:extLst>
            </p:cNvPr>
            <p:cNvSpPr/>
            <p:nvPr/>
          </p:nvSpPr>
          <p:spPr>
            <a:xfrm>
              <a:off x="216469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" name="Google Shape;2699;p78">
              <a:extLst>
                <a:ext uri="{FF2B5EF4-FFF2-40B4-BE49-F238E27FC236}">
                  <a16:creationId xmlns:a16="http://schemas.microsoft.com/office/drawing/2014/main" id="{E47E2E91-28A8-6B73-2134-9B7FB5919C3E}"/>
                </a:ext>
              </a:extLst>
            </p:cNvPr>
            <p:cNvSpPr/>
            <p:nvPr/>
          </p:nvSpPr>
          <p:spPr>
            <a:xfrm>
              <a:off x="216469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" name="Google Shape;2700;p78">
              <a:extLst>
                <a:ext uri="{FF2B5EF4-FFF2-40B4-BE49-F238E27FC236}">
                  <a16:creationId xmlns:a16="http://schemas.microsoft.com/office/drawing/2014/main" id="{EA7CF846-520E-7D21-0288-4AC72A8E939B}"/>
                </a:ext>
              </a:extLst>
            </p:cNvPr>
            <p:cNvSpPr/>
            <p:nvPr/>
          </p:nvSpPr>
          <p:spPr>
            <a:xfrm>
              <a:off x="216469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" name="Google Shape;2701;p78">
              <a:extLst>
                <a:ext uri="{FF2B5EF4-FFF2-40B4-BE49-F238E27FC236}">
                  <a16:creationId xmlns:a16="http://schemas.microsoft.com/office/drawing/2014/main" id="{79ADEBFE-DBF4-9E1A-2C5C-D18F298B9E9B}"/>
                </a:ext>
              </a:extLst>
            </p:cNvPr>
            <p:cNvSpPr/>
            <p:nvPr/>
          </p:nvSpPr>
          <p:spPr>
            <a:xfrm>
              <a:off x="216469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" name="Google Shape;2702;p78">
              <a:extLst>
                <a:ext uri="{FF2B5EF4-FFF2-40B4-BE49-F238E27FC236}">
                  <a16:creationId xmlns:a16="http://schemas.microsoft.com/office/drawing/2014/main" id="{5F0737EF-7E45-22B8-276C-A01F8B3AF13D}"/>
                </a:ext>
              </a:extLst>
            </p:cNvPr>
            <p:cNvSpPr/>
            <p:nvPr/>
          </p:nvSpPr>
          <p:spPr>
            <a:xfrm>
              <a:off x="206340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" name="Google Shape;2703;p78">
              <a:extLst>
                <a:ext uri="{FF2B5EF4-FFF2-40B4-BE49-F238E27FC236}">
                  <a16:creationId xmlns:a16="http://schemas.microsoft.com/office/drawing/2014/main" id="{1EC61EAE-18B3-2129-367A-A07C44D8F38C}"/>
                </a:ext>
              </a:extLst>
            </p:cNvPr>
            <p:cNvSpPr/>
            <p:nvPr/>
          </p:nvSpPr>
          <p:spPr>
            <a:xfrm>
              <a:off x="206340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" name="Google Shape;2704;p78">
              <a:extLst>
                <a:ext uri="{FF2B5EF4-FFF2-40B4-BE49-F238E27FC236}">
                  <a16:creationId xmlns:a16="http://schemas.microsoft.com/office/drawing/2014/main" id="{DC185BF4-A6C3-8C19-BA08-905AA65D1DDE}"/>
                </a:ext>
              </a:extLst>
            </p:cNvPr>
            <p:cNvSpPr/>
            <p:nvPr/>
          </p:nvSpPr>
          <p:spPr>
            <a:xfrm>
              <a:off x="2063408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5" name="Google Shape;2705;p78">
              <a:extLst>
                <a:ext uri="{FF2B5EF4-FFF2-40B4-BE49-F238E27FC236}">
                  <a16:creationId xmlns:a16="http://schemas.microsoft.com/office/drawing/2014/main" id="{D5ED285C-A7CA-FF62-DDA5-3C1A9BF29FC2}"/>
                </a:ext>
              </a:extLst>
            </p:cNvPr>
            <p:cNvSpPr/>
            <p:nvPr/>
          </p:nvSpPr>
          <p:spPr>
            <a:xfrm>
              <a:off x="2063408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" name="Google Shape;2706;p78">
              <a:extLst>
                <a:ext uri="{FF2B5EF4-FFF2-40B4-BE49-F238E27FC236}">
                  <a16:creationId xmlns:a16="http://schemas.microsoft.com/office/drawing/2014/main" id="{261748C5-D91D-665D-65B1-DA336737D778}"/>
                </a:ext>
              </a:extLst>
            </p:cNvPr>
            <p:cNvSpPr/>
            <p:nvPr/>
          </p:nvSpPr>
          <p:spPr>
            <a:xfrm>
              <a:off x="2063408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" name="Google Shape;2707;p78">
              <a:extLst>
                <a:ext uri="{FF2B5EF4-FFF2-40B4-BE49-F238E27FC236}">
                  <a16:creationId xmlns:a16="http://schemas.microsoft.com/office/drawing/2014/main" id="{4FCF427E-49D4-103C-27D2-E08C12B4941B}"/>
                </a:ext>
              </a:extLst>
            </p:cNvPr>
            <p:cNvSpPr/>
            <p:nvPr/>
          </p:nvSpPr>
          <p:spPr>
            <a:xfrm>
              <a:off x="206340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" name="Google Shape;2708;p78">
              <a:extLst>
                <a:ext uri="{FF2B5EF4-FFF2-40B4-BE49-F238E27FC236}">
                  <a16:creationId xmlns:a16="http://schemas.microsoft.com/office/drawing/2014/main" id="{0FB4F3A9-05F8-E1ED-3AF5-7A52C75FF08D}"/>
                </a:ext>
              </a:extLst>
            </p:cNvPr>
            <p:cNvSpPr/>
            <p:nvPr/>
          </p:nvSpPr>
          <p:spPr>
            <a:xfrm>
              <a:off x="2063408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" name="Google Shape;2709;p78">
              <a:extLst>
                <a:ext uri="{FF2B5EF4-FFF2-40B4-BE49-F238E27FC236}">
                  <a16:creationId xmlns:a16="http://schemas.microsoft.com/office/drawing/2014/main" id="{0624DF24-F7F3-82EF-88F3-E67D879888E6}"/>
                </a:ext>
              </a:extLst>
            </p:cNvPr>
            <p:cNvSpPr/>
            <p:nvPr/>
          </p:nvSpPr>
          <p:spPr>
            <a:xfrm>
              <a:off x="1962153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" name="Google Shape;2710;p78">
              <a:extLst>
                <a:ext uri="{FF2B5EF4-FFF2-40B4-BE49-F238E27FC236}">
                  <a16:creationId xmlns:a16="http://schemas.microsoft.com/office/drawing/2014/main" id="{727189F0-9B14-A44E-F7F9-B9CF81D01AA6}"/>
                </a:ext>
              </a:extLst>
            </p:cNvPr>
            <p:cNvSpPr/>
            <p:nvPr/>
          </p:nvSpPr>
          <p:spPr>
            <a:xfrm>
              <a:off x="1962153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1" name="Google Shape;2711;p78">
              <a:extLst>
                <a:ext uri="{FF2B5EF4-FFF2-40B4-BE49-F238E27FC236}">
                  <a16:creationId xmlns:a16="http://schemas.microsoft.com/office/drawing/2014/main" id="{D39D8D3E-EBE1-D9B0-9CCC-24DFE7D3A992}"/>
                </a:ext>
              </a:extLst>
            </p:cNvPr>
            <p:cNvSpPr/>
            <p:nvPr/>
          </p:nvSpPr>
          <p:spPr>
            <a:xfrm>
              <a:off x="1962153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" name="Google Shape;2712;p78">
              <a:extLst>
                <a:ext uri="{FF2B5EF4-FFF2-40B4-BE49-F238E27FC236}">
                  <a16:creationId xmlns:a16="http://schemas.microsoft.com/office/drawing/2014/main" id="{3FF8186F-DEA6-79BA-31EB-9693E8719CE7}"/>
                </a:ext>
              </a:extLst>
            </p:cNvPr>
            <p:cNvSpPr/>
            <p:nvPr/>
          </p:nvSpPr>
          <p:spPr>
            <a:xfrm>
              <a:off x="1962153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" name="Google Shape;2713;p78">
              <a:extLst>
                <a:ext uri="{FF2B5EF4-FFF2-40B4-BE49-F238E27FC236}">
                  <a16:creationId xmlns:a16="http://schemas.microsoft.com/office/drawing/2014/main" id="{8E05DF79-294E-858B-CEA7-526DC696EE44}"/>
                </a:ext>
              </a:extLst>
            </p:cNvPr>
            <p:cNvSpPr/>
            <p:nvPr/>
          </p:nvSpPr>
          <p:spPr>
            <a:xfrm>
              <a:off x="1962153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" name="Google Shape;2714;p78">
              <a:extLst>
                <a:ext uri="{FF2B5EF4-FFF2-40B4-BE49-F238E27FC236}">
                  <a16:creationId xmlns:a16="http://schemas.microsoft.com/office/drawing/2014/main" id="{F122AB7E-8C1E-AEEC-E0F0-C3A6F5124733}"/>
                </a:ext>
              </a:extLst>
            </p:cNvPr>
            <p:cNvSpPr/>
            <p:nvPr/>
          </p:nvSpPr>
          <p:spPr>
            <a:xfrm>
              <a:off x="1962153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" name="Google Shape;2715;p78">
              <a:extLst>
                <a:ext uri="{FF2B5EF4-FFF2-40B4-BE49-F238E27FC236}">
                  <a16:creationId xmlns:a16="http://schemas.microsoft.com/office/drawing/2014/main" id="{1E464543-39B3-11C2-322E-17C81B29C1F7}"/>
                </a:ext>
              </a:extLst>
            </p:cNvPr>
            <p:cNvSpPr/>
            <p:nvPr/>
          </p:nvSpPr>
          <p:spPr>
            <a:xfrm>
              <a:off x="186086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" name="Google Shape;2716;p78">
              <a:extLst>
                <a:ext uri="{FF2B5EF4-FFF2-40B4-BE49-F238E27FC236}">
                  <a16:creationId xmlns:a16="http://schemas.microsoft.com/office/drawing/2014/main" id="{8E1AAD25-CB3B-9DAD-A22D-99465386F62A}"/>
                </a:ext>
              </a:extLst>
            </p:cNvPr>
            <p:cNvSpPr/>
            <p:nvPr/>
          </p:nvSpPr>
          <p:spPr>
            <a:xfrm>
              <a:off x="186086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" name="Google Shape;2717;p78">
              <a:extLst>
                <a:ext uri="{FF2B5EF4-FFF2-40B4-BE49-F238E27FC236}">
                  <a16:creationId xmlns:a16="http://schemas.microsoft.com/office/drawing/2014/main" id="{B141A260-3150-66D5-E7E0-9CD228530B18}"/>
                </a:ext>
              </a:extLst>
            </p:cNvPr>
            <p:cNvSpPr/>
            <p:nvPr/>
          </p:nvSpPr>
          <p:spPr>
            <a:xfrm>
              <a:off x="1860864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" name="Google Shape;2718;p78">
              <a:extLst>
                <a:ext uri="{FF2B5EF4-FFF2-40B4-BE49-F238E27FC236}">
                  <a16:creationId xmlns:a16="http://schemas.microsoft.com/office/drawing/2014/main" id="{929E0EEB-7F84-346B-8975-A87DE2DCB344}"/>
                </a:ext>
              </a:extLst>
            </p:cNvPr>
            <p:cNvSpPr/>
            <p:nvPr/>
          </p:nvSpPr>
          <p:spPr>
            <a:xfrm>
              <a:off x="1860864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" name="Google Shape;2719;p78">
              <a:extLst>
                <a:ext uri="{FF2B5EF4-FFF2-40B4-BE49-F238E27FC236}">
                  <a16:creationId xmlns:a16="http://schemas.microsoft.com/office/drawing/2014/main" id="{0CD6854E-1062-B486-EDCE-3CC5AE508FEF}"/>
                </a:ext>
              </a:extLst>
            </p:cNvPr>
            <p:cNvSpPr/>
            <p:nvPr/>
          </p:nvSpPr>
          <p:spPr>
            <a:xfrm>
              <a:off x="1759609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" name="Google Shape;2720;p78">
              <a:extLst>
                <a:ext uri="{FF2B5EF4-FFF2-40B4-BE49-F238E27FC236}">
                  <a16:creationId xmlns:a16="http://schemas.microsoft.com/office/drawing/2014/main" id="{49AA3868-DE9C-B28A-4796-96F3EA37E319}"/>
                </a:ext>
              </a:extLst>
            </p:cNvPr>
            <p:cNvSpPr/>
            <p:nvPr/>
          </p:nvSpPr>
          <p:spPr>
            <a:xfrm>
              <a:off x="1759609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" name="Google Shape;2721;p78">
              <a:extLst>
                <a:ext uri="{FF2B5EF4-FFF2-40B4-BE49-F238E27FC236}">
                  <a16:creationId xmlns:a16="http://schemas.microsoft.com/office/drawing/2014/main" id="{52D4FD7E-F8B0-54A8-C482-1C7F9DF0F79C}"/>
                </a:ext>
              </a:extLst>
            </p:cNvPr>
            <p:cNvSpPr/>
            <p:nvPr/>
          </p:nvSpPr>
          <p:spPr>
            <a:xfrm>
              <a:off x="1759609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" name="Google Shape;2722;p78">
              <a:extLst>
                <a:ext uri="{FF2B5EF4-FFF2-40B4-BE49-F238E27FC236}">
                  <a16:creationId xmlns:a16="http://schemas.microsoft.com/office/drawing/2014/main" id="{80A04768-AC4D-9A7E-A530-2C5520E69540}"/>
                </a:ext>
              </a:extLst>
            </p:cNvPr>
            <p:cNvSpPr/>
            <p:nvPr/>
          </p:nvSpPr>
          <p:spPr>
            <a:xfrm>
              <a:off x="1759609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" name="Google Shape;2723;p78">
              <a:extLst>
                <a:ext uri="{FF2B5EF4-FFF2-40B4-BE49-F238E27FC236}">
                  <a16:creationId xmlns:a16="http://schemas.microsoft.com/office/drawing/2014/main" id="{BD4790BA-D6F8-D461-29EE-660126B70A9C}"/>
                </a:ext>
              </a:extLst>
            </p:cNvPr>
            <p:cNvSpPr/>
            <p:nvPr/>
          </p:nvSpPr>
          <p:spPr>
            <a:xfrm>
              <a:off x="1658321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" name="Google Shape;2724;p78">
              <a:extLst>
                <a:ext uri="{FF2B5EF4-FFF2-40B4-BE49-F238E27FC236}">
                  <a16:creationId xmlns:a16="http://schemas.microsoft.com/office/drawing/2014/main" id="{0B9DFE79-391B-07D3-635E-074D19741931}"/>
                </a:ext>
              </a:extLst>
            </p:cNvPr>
            <p:cNvSpPr/>
            <p:nvPr/>
          </p:nvSpPr>
          <p:spPr>
            <a:xfrm>
              <a:off x="1658321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" name="Google Shape;2725;p78">
              <a:extLst>
                <a:ext uri="{FF2B5EF4-FFF2-40B4-BE49-F238E27FC236}">
                  <a16:creationId xmlns:a16="http://schemas.microsoft.com/office/drawing/2014/main" id="{2F35D31F-6C3B-C0D5-C6F7-2AEEC4E0A768}"/>
                </a:ext>
              </a:extLst>
            </p:cNvPr>
            <p:cNvSpPr/>
            <p:nvPr/>
          </p:nvSpPr>
          <p:spPr>
            <a:xfrm>
              <a:off x="165832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" name="Google Shape;2726;p78">
              <a:extLst>
                <a:ext uri="{FF2B5EF4-FFF2-40B4-BE49-F238E27FC236}">
                  <a16:creationId xmlns:a16="http://schemas.microsoft.com/office/drawing/2014/main" id="{A49AC2E5-2413-97A5-4DF0-E45768D9D0F1}"/>
                </a:ext>
              </a:extLst>
            </p:cNvPr>
            <p:cNvSpPr/>
            <p:nvPr/>
          </p:nvSpPr>
          <p:spPr>
            <a:xfrm>
              <a:off x="165832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" name="Google Shape;2727;p78">
              <a:extLst>
                <a:ext uri="{FF2B5EF4-FFF2-40B4-BE49-F238E27FC236}">
                  <a16:creationId xmlns:a16="http://schemas.microsoft.com/office/drawing/2014/main" id="{CFACC91A-55F8-E557-4DFA-F912B209303C}"/>
                </a:ext>
              </a:extLst>
            </p:cNvPr>
            <p:cNvSpPr/>
            <p:nvPr/>
          </p:nvSpPr>
          <p:spPr>
            <a:xfrm>
              <a:off x="1557066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" name="Google Shape;2728;p78">
              <a:extLst>
                <a:ext uri="{FF2B5EF4-FFF2-40B4-BE49-F238E27FC236}">
                  <a16:creationId xmlns:a16="http://schemas.microsoft.com/office/drawing/2014/main" id="{08BAC706-0507-1CEE-5D80-F2931A843074}"/>
                </a:ext>
              </a:extLst>
            </p:cNvPr>
            <p:cNvSpPr/>
            <p:nvPr/>
          </p:nvSpPr>
          <p:spPr>
            <a:xfrm>
              <a:off x="1557066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" name="Google Shape;2729;p78">
              <a:extLst>
                <a:ext uri="{FF2B5EF4-FFF2-40B4-BE49-F238E27FC236}">
                  <a16:creationId xmlns:a16="http://schemas.microsoft.com/office/drawing/2014/main" id="{A50C2D69-6F14-95EA-DC33-180E1DC79C09}"/>
                </a:ext>
              </a:extLst>
            </p:cNvPr>
            <p:cNvSpPr/>
            <p:nvPr/>
          </p:nvSpPr>
          <p:spPr>
            <a:xfrm>
              <a:off x="1557066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" name="Google Shape;2730;p78">
              <a:extLst>
                <a:ext uri="{FF2B5EF4-FFF2-40B4-BE49-F238E27FC236}">
                  <a16:creationId xmlns:a16="http://schemas.microsoft.com/office/drawing/2014/main" id="{5F8A8853-7681-2EEF-F3CF-6275EC319E52}"/>
                </a:ext>
              </a:extLst>
            </p:cNvPr>
            <p:cNvSpPr/>
            <p:nvPr/>
          </p:nvSpPr>
          <p:spPr>
            <a:xfrm>
              <a:off x="1557066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" name="Google Shape;2731;p78">
              <a:extLst>
                <a:ext uri="{FF2B5EF4-FFF2-40B4-BE49-F238E27FC236}">
                  <a16:creationId xmlns:a16="http://schemas.microsoft.com/office/drawing/2014/main" id="{15075C22-C873-9927-8E2A-FC076F3D8129}"/>
                </a:ext>
              </a:extLst>
            </p:cNvPr>
            <p:cNvSpPr/>
            <p:nvPr/>
          </p:nvSpPr>
          <p:spPr>
            <a:xfrm>
              <a:off x="1455777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" name="Google Shape;2732;p78">
              <a:extLst>
                <a:ext uri="{FF2B5EF4-FFF2-40B4-BE49-F238E27FC236}">
                  <a16:creationId xmlns:a16="http://schemas.microsoft.com/office/drawing/2014/main" id="{0EE8C184-55F5-3CE5-7389-52BCF8CF229A}"/>
                </a:ext>
              </a:extLst>
            </p:cNvPr>
            <p:cNvSpPr/>
            <p:nvPr/>
          </p:nvSpPr>
          <p:spPr>
            <a:xfrm>
              <a:off x="1455777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" name="Google Shape;2733;p78">
              <a:extLst>
                <a:ext uri="{FF2B5EF4-FFF2-40B4-BE49-F238E27FC236}">
                  <a16:creationId xmlns:a16="http://schemas.microsoft.com/office/drawing/2014/main" id="{BD473306-BCB0-F6B6-54CD-83FCEC39E283}"/>
                </a:ext>
              </a:extLst>
            </p:cNvPr>
            <p:cNvSpPr/>
            <p:nvPr/>
          </p:nvSpPr>
          <p:spPr>
            <a:xfrm>
              <a:off x="1455777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" name="Google Shape;2734;p78">
              <a:extLst>
                <a:ext uri="{FF2B5EF4-FFF2-40B4-BE49-F238E27FC236}">
                  <a16:creationId xmlns:a16="http://schemas.microsoft.com/office/drawing/2014/main" id="{9CAE3C28-13DB-8AAB-D6FE-4A75747D7255}"/>
                </a:ext>
              </a:extLst>
            </p:cNvPr>
            <p:cNvSpPr/>
            <p:nvPr/>
          </p:nvSpPr>
          <p:spPr>
            <a:xfrm>
              <a:off x="1455777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" name="Google Shape;2735;p78">
              <a:extLst>
                <a:ext uri="{FF2B5EF4-FFF2-40B4-BE49-F238E27FC236}">
                  <a16:creationId xmlns:a16="http://schemas.microsoft.com/office/drawing/2014/main" id="{6D01B894-5EC4-5556-7696-049A6FDBE146}"/>
                </a:ext>
              </a:extLst>
            </p:cNvPr>
            <p:cNvSpPr/>
            <p:nvPr/>
          </p:nvSpPr>
          <p:spPr>
            <a:xfrm>
              <a:off x="1354788" y="2271681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" name="Google Shape;2736;p78">
              <a:extLst>
                <a:ext uri="{FF2B5EF4-FFF2-40B4-BE49-F238E27FC236}">
                  <a16:creationId xmlns:a16="http://schemas.microsoft.com/office/drawing/2014/main" id="{B57BAFEF-E1BD-C401-F935-1A608B63C2AB}"/>
                </a:ext>
              </a:extLst>
            </p:cNvPr>
            <p:cNvSpPr/>
            <p:nvPr/>
          </p:nvSpPr>
          <p:spPr>
            <a:xfrm>
              <a:off x="1354788" y="2170393"/>
              <a:ext cx="82851" cy="70825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" name="Google Shape;2737;p78">
              <a:extLst>
                <a:ext uri="{FF2B5EF4-FFF2-40B4-BE49-F238E27FC236}">
                  <a16:creationId xmlns:a16="http://schemas.microsoft.com/office/drawing/2014/main" id="{4669D448-871C-7847-DDAD-687BA8978CB2}"/>
                </a:ext>
              </a:extLst>
            </p:cNvPr>
            <p:cNvSpPr/>
            <p:nvPr/>
          </p:nvSpPr>
          <p:spPr>
            <a:xfrm>
              <a:off x="1354788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" name="Google Shape;2738;p78">
              <a:extLst>
                <a:ext uri="{FF2B5EF4-FFF2-40B4-BE49-F238E27FC236}">
                  <a16:creationId xmlns:a16="http://schemas.microsoft.com/office/drawing/2014/main" id="{63B683D8-8BC8-583E-F708-004E802B222B}"/>
                </a:ext>
              </a:extLst>
            </p:cNvPr>
            <p:cNvSpPr/>
            <p:nvPr/>
          </p:nvSpPr>
          <p:spPr>
            <a:xfrm>
              <a:off x="1354788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" name="Google Shape;2739;p78">
              <a:extLst>
                <a:ext uri="{FF2B5EF4-FFF2-40B4-BE49-F238E27FC236}">
                  <a16:creationId xmlns:a16="http://schemas.microsoft.com/office/drawing/2014/main" id="{AFAA81B1-E495-16EE-15C5-27C085B76F6C}"/>
                </a:ext>
              </a:extLst>
            </p:cNvPr>
            <p:cNvSpPr/>
            <p:nvPr/>
          </p:nvSpPr>
          <p:spPr>
            <a:xfrm>
              <a:off x="1354788" y="1866860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" name="Google Shape;2740;p78">
              <a:extLst>
                <a:ext uri="{FF2B5EF4-FFF2-40B4-BE49-F238E27FC236}">
                  <a16:creationId xmlns:a16="http://schemas.microsoft.com/office/drawing/2014/main" id="{08F18934-E1BA-5376-6AB3-668505054671}"/>
                </a:ext>
              </a:extLst>
            </p:cNvPr>
            <p:cNvSpPr/>
            <p:nvPr/>
          </p:nvSpPr>
          <p:spPr>
            <a:xfrm>
              <a:off x="125349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" name="Google Shape;2741;p78">
              <a:extLst>
                <a:ext uri="{FF2B5EF4-FFF2-40B4-BE49-F238E27FC236}">
                  <a16:creationId xmlns:a16="http://schemas.microsoft.com/office/drawing/2014/main" id="{C4788981-0944-B55F-61B0-391404FBCD7C}"/>
                </a:ext>
              </a:extLst>
            </p:cNvPr>
            <p:cNvSpPr/>
            <p:nvPr/>
          </p:nvSpPr>
          <p:spPr>
            <a:xfrm>
              <a:off x="125349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" name="Google Shape;2742;p78">
              <a:extLst>
                <a:ext uri="{FF2B5EF4-FFF2-40B4-BE49-F238E27FC236}">
                  <a16:creationId xmlns:a16="http://schemas.microsoft.com/office/drawing/2014/main" id="{A29FBCC5-0047-66A6-E6E2-4113A017192A}"/>
                </a:ext>
              </a:extLst>
            </p:cNvPr>
            <p:cNvSpPr/>
            <p:nvPr/>
          </p:nvSpPr>
          <p:spPr>
            <a:xfrm>
              <a:off x="125349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" name="Google Shape;2743;p78">
              <a:extLst>
                <a:ext uri="{FF2B5EF4-FFF2-40B4-BE49-F238E27FC236}">
                  <a16:creationId xmlns:a16="http://schemas.microsoft.com/office/drawing/2014/main" id="{975ABAA3-2BF7-2BB3-517A-39BAB75168C8}"/>
                </a:ext>
              </a:extLst>
            </p:cNvPr>
            <p:cNvSpPr/>
            <p:nvPr/>
          </p:nvSpPr>
          <p:spPr>
            <a:xfrm>
              <a:off x="125349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" name="Google Shape;2744;p78">
              <a:extLst>
                <a:ext uri="{FF2B5EF4-FFF2-40B4-BE49-F238E27FC236}">
                  <a16:creationId xmlns:a16="http://schemas.microsoft.com/office/drawing/2014/main" id="{2ABEE174-D85D-28FA-A1C4-C246E600A08A}"/>
                </a:ext>
              </a:extLst>
            </p:cNvPr>
            <p:cNvSpPr/>
            <p:nvPr/>
          </p:nvSpPr>
          <p:spPr>
            <a:xfrm>
              <a:off x="125349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" name="Google Shape;2745;p78">
              <a:extLst>
                <a:ext uri="{FF2B5EF4-FFF2-40B4-BE49-F238E27FC236}">
                  <a16:creationId xmlns:a16="http://schemas.microsoft.com/office/drawing/2014/main" id="{93F28E5D-F6CA-34D0-446B-895CC4B22D16}"/>
                </a:ext>
              </a:extLst>
            </p:cNvPr>
            <p:cNvSpPr/>
            <p:nvPr/>
          </p:nvSpPr>
          <p:spPr>
            <a:xfrm>
              <a:off x="1253499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" name="Google Shape;2746;p78">
              <a:extLst>
                <a:ext uri="{FF2B5EF4-FFF2-40B4-BE49-F238E27FC236}">
                  <a16:creationId xmlns:a16="http://schemas.microsoft.com/office/drawing/2014/main" id="{FF58EAC8-BE2D-0ACD-F37D-973FFE8ACC79}"/>
                </a:ext>
              </a:extLst>
            </p:cNvPr>
            <p:cNvSpPr/>
            <p:nvPr/>
          </p:nvSpPr>
          <p:spPr>
            <a:xfrm>
              <a:off x="1152244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" name="Google Shape;2747;p78">
              <a:extLst>
                <a:ext uri="{FF2B5EF4-FFF2-40B4-BE49-F238E27FC236}">
                  <a16:creationId xmlns:a16="http://schemas.microsoft.com/office/drawing/2014/main" id="{1499E0C8-F2AF-7CA9-32F7-9C4719B8DED4}"/>
                </a:ext>
              </a:extLst>
            </p:cNvPr>
            <p:cNvSpPr/>
            <p:nvPr/>
          </p:nvSpPr>
          <p:spPr>
            <a:xfrm>
              <a:off x="1152244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" name="Google Shape;2748;p78">
              <a:extLst>
                <a:ext uri="{FF2B5EF4-FFF2-40B4-BE49-F238E27FC236}">
                  <a16:creationId xmlns:a16="http://schemas.microsoft.com/office/drawing/2014/main" id="{54295EA5-4D95-11CB-AB5A-8ECB2F4EE3DE}"/>
                </a:ext>
              </a:extLst>
            </p:cNvPr>
            <p:cNvSpPr/>
            <p:nvPr/>
          </p:nvSpPr>
          <p:spPr>
            <a:xfrm>
              <a:off x="1152244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" name="Google Shape;2749;p78">
              <a:extLst>
                <a:ext uri="{FF2B5EF4-FFF2-40B4-BE49-F238E27FC236}">
                  <a16:creationId xmlns:a16="http://schemas.microsoft.com/office/drawing/2014/main" id="{484EAEDD-12D7-C1D6-87DD-1FD409595C0E}"/>
                </a:ext>
              </a:extLst>
            </p:cNvPr>
            <p:cNvSpPr/>
            <p:nvPr/>
          </p:nvSpPr>
          <p:spPr>
            <a:xfrm>
              <a:off x="1152244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" name="Google Shape;2750;p78">
              <a:extLst>
                <a:ext uri="{FF2B5EF4-FFF2-40B4-BE49-F238E27FC236}">
                  <a16:creationId xmlns:a16="http://schemas.microsoft.com/office/drawing/2014/main" id="{84945933-C58A-3154-6C27-DDB3941404A1}"/>
                </a:ext>
              </a:extLst>
            </p:cNvPr>
            <p:cNvSpPr/>
            <p:nvPr/>
          </p:nvSpPr>
          <p:spPr>
            <a:xfrm>
              <a:off x="671955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" name="Google Shape;2751;p78">
              <a:extLst>
                <a:ext uri="{FF2B5EF4-FFF2-40B4-BE49-F238E27FC236}">
                  <a16:creationId xmlns:a16="http://schemas.microsoft.com/office/drawing/2014/main" id="{670B8535-A64F-0AC5-8FE5-6F2EDCE2CFA3}"/>
                </a:ext>
              </a:extLst>
            </p:cNvPr>
            <p:cNvSpPr/>
            <p:nvPr/>
          </p:nvSpPr>
          <p:spPr>
            <a:xfrm>
              <a:off x="671955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" name="Google Shape;2752;p78">
              <a:extLst>
                <a:ext uri="{FF2B5EF4-FFF2-40B4-BE49-F238E27FC236}">
                  <a16:creationId xmlns:a16="http://schemas.microsoft.com/office/drawing/2014/main" id="{042A1B02-16CF-3DED-EF3D-1D1E21EA3B44}"/>
                </a:ext>
              </a:extLst>
            </p:cNvPr>
            <p:cNvSpPr/>
            <p:nvPr/>
          </p:nvSpPr>
          <p:spPr>
            <a:xfrm>
              <a:off x="6820842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" name="Google Shape;2753;p78">
              <a:extLst>
                <a:ext uri="{FF2B5EF4-FFF2-40B4-BE49-F238E27FC236}">
                  <a16:creationId xmlns:a16="http://schemas.microsoft.com/office/drawing/2014/main" id="{40E122E8-409A-AC56-2B89-7691F4F290B0}"/>
                </a:ext>
              </a:extLst>
            </p:cNvPr>
            <p:cNvSpPr/>
            <p:nvPr/>
          </p:nvSpPr>
          <p:spPr>
            <a:xfrm>
              <a:off x="6820842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" name="Google Shape;2754;p78">
              <a:extLst>
                <a:ext uri="{FF2B5EF4-FFF2-40B4-BE49-F238E27FC236}">
                  <a16:creationId xmlns:a16="http://schemas.microsoft.com/office/drawing/2014/main" id="{B2E5A44D-A202-5042-0112-3907AC3AA932}"/>
                </a:ext>
              </a:extLst>
            </p:cNvPr>
            <p:cNvSpPr/>
            <p:nvPr/>
          </p:nvSpPr>
          <p:spPr>
            <a:xfrm>
              <a:off x="692209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" name="Google Shape;2755;p78">
              <a:extLst>
                <a:ext uri="{FF2B5EF4-FFF2-40B4-BE49-F238E27FC236}">
                  <a16:creationId xmlns:a16="http://schemas.microsoft.com/office/drawing/2014/main" id="{2C17EE0A-DAF0-D7E3-2195-AC84E51AA4F2}"/>
                </a:ext>
              </a:extLst>
            </p:cNvPr>
            <p:cNvSpPr/>
            <p:nvPr/>
          </p:nvSpPr>
          <p:spPr>
            <a:xfrm>
              <a:off x="6820842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" name="Google Shape;2756;p78">
              <a:extLst>
                <a:ext uri="{FF2B5EF4-FFF2-40B4-BE49-F238E27FC236}">
                  <a16:creationId xmlns:a16="http://schemas.microsoft.com/office/drawing/2014/main" id="{10758E6B-029D-3941-5266-8BC7E431A09A}"/>
                </a:ext>
              </a:extLst>
            </p:cNvPr>
            <p:cNvSpPr/>
            <p:nvPr/>
          </p:nvSpPr>
          <p:spPr>
            <a:xfrm>
              <a:off x="763048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" name="Google Shape;2757;p78">
              <a:extLst>
                <a:ext uri="{FF2B5EF4-FFF2-40B4-BE49-F238E27FC236}">
                  <a16:creationId xmlns:a16="http://schemas.microsoft.com/office/drawing/2014/main" id="{E229BD6A-69F0-5264-734B-0E38D47036C7}"/>
                </a:ext>
              </a:extLst>
            </p:cNvPr>
            <p:cNvSpPr/>
            <p:nvPr/>
          </p:nvSpPr>
          <p:spPr>
            <a:xfrm>
              <a:off x="7630485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" name="Google Shape;2758;p78">
              <a:extLst>
                <a:ext uri="{FF2B5EF4-FFF2-40B4-BE49-F238E27FC236}">
                  <a16:creationId xmlns:a16="http://schemas.microsoft.com/office/drawing/2014/main" id="{93541EEF-5668-5599-20F0-E54C58ABA6E7}"/>
                </a:ext>
              </a:extLst>
            </p:cNvPr>
            <p:cNvSpPr/>
            <p:nvPr/>
          </p:nvSpPr>
          <p:spPr>
            <a:xfrm>
              <a:off x="7630485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" name="Google Shape;2759;p78">
              <a:extLst>
                <a:ext uri="{FF2B5EF4-FFF2-40B4-BE49-F238E27FC236}">
                  <a16:creationId xmlns:a16="http://schemas.microsoft.com/office/drawing/2014/main" id="{98D7AD93-2712-E94B-CBE8-CE423F9DDE66}"/>
                </a:ext>
              </a:extLst>
            </p:cNvPr>
            <p:cNvSpPr/>
            <p:nvPr/>
          </p:nvSpPr>
          <p:spPr>
            <a:xfrm>
              <a:off x="7630485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" name="Google Shape;2760;p78">
              <a:extLst>
                <a:ext uri="{FF2B5EF4-FFF2-40B4-BE49-F238E27FC236}">
                  <a16:creationId xmlns:a16="http://schemas.microsoft.com/office/drawing/2014/main" id="{688B8622-113F-8F12-AA93-5C799FDF5B54}"/>
                </a:ext>
              </a:extLst>
            </p:cNvPr>
            <p:cNvSpPr/>
            <p:nvPr/>
          </p:nvSpPr>
          <p:spPr>
            <a:xfrm>
              <a:off x="7630485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" name="Google Shape;2761;p78">
              <a:extLst>
                <a:ext uri="{FF2B5EF4-FFF2-40B4-BE49-F238E27FC236}">
                  <a16:creationId xmlns:a16="http://schemas.microsoft.com/office/drawing/2014/main" id="{8C008D69-3513-9F95-CB53-47E16FA6959B}"/>
                </a:ext>
              </a:extLst>
            </p:cNvPr>
            <p:cNvSpPr/>
            <p:nvPr/>
          </p:nvSpPr>
          <p:spPr>
            <a:xfrm>
              <a:off x="7630485" y="227168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2" name="Google Shape;2762;p78">
              <a:extLst>
                <a:ext uri="{FF2B5EF4-FFF2-40B4-BE49-F238E27FC236}">
                  <a16:creationId xmlns:a16="http://schemas.microsoft.com/office/drawing/2014/main" id="{5AFD9E17-4830-3D1A-819A-1586C324D2AD}"/>
                </a:ext>
              </a:extLst>
            </p:cNvPr>
            <p:cNvSpPr/>
            <p:nvPr/>
          </p:nvSpPr>
          <p:spPr>
            <a:xfrm>
              <a:off x="7630485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" name="Google Shape;2763;p78">
              <a:extLst>
                <a:ext uri="{FF2B5EF4-FFF2-40B4-BE49-F238E27FC236}">
                  <a16:creationId xmlns:a16="http://schemas.microsoft.com/office/drawing/2014/main" id="{820EE332-D9B6-40C9-25E5-A89D2B0C1072}"/>
                </a:ext>
              </a:extLst>
            </p:cNvPr>
            <p:cNvSpPr/>
            <p:nvPr/>
          </p:nvSpPr>
          <p:spPr>
            <a:xfrm>
              <a:off x="7630485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" name="Google Shape;2764;p78">
              <a:extLst>
                <a:ext uri="{FF2B5EF4-FFF2-40B4-BE49-F238E27FC236}">
                  <a16:creationId xmlns:a16="http://schemas.microsoft.com/office/drawing/2014/main" id="{A671F515-3EF7-D835-BF69-6DA8114D304B}"/>
                </a:ext>
              </a:extLst>
            </p:cNvPr>
            <p:cNvSpPr/>
            <p:nvPr/>
          </p:nvSpPr>
          <p:spPr>
            <a:xfrm>
              <a:off x="7630485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" name="Google Shape;2765;p78">
              <a:extLst>
                <a:ext uri="{FF2B5EF4-FFF2-40B4-BE49-F238E27FC236}">
                  <a16:creationId xmlns:a16="http://schemas.microsoft.com/office/drawing/2014/main" id="{A0B758C3-3007-5AEE-218E-6FC4393730C5}"/>
                </a:ext>
              </a:extLst>
            </p:cNvPr>
            <p:cNvSpPr/>
            <p:nvPr/>
          </p:nvSpPr>
          <p:spPr>
            <a:xfrm>
              <a:off x="7630485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" name="Google Shape;2766;p78">
              <a:extLst>
                <a:ext uri="{FF2B5EF4-FFF2-40B4-BE49-F238E27FC236}">
                  <a16:creationId xmlns:a16="http://schemas.microsoft.com/office/drawing/2014/main" id="{F994B321-C086-5D23-035D-EEED462EDC3B}"/>
                </a:ext>
              </a:extLst>
            </p:cNvPr>
            <p:cNvSpPr/>
            <p:nvPr/>
          </p:nvSpPr>
          <p:spPr>
            <a:xfrm>
              <a:off x="7630485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" name="Google Shape;2767;p78">
              <a:extLst>
                <a:ext uri="{FF2B5EF4-FFF2-40B4-BE49-F238E27FC236}">
                  <a16:creationId xmlns:a16="http://schemas.microsoft.com/office/drawing/2014/main" id="{CAF1AF9F-9DAF-C4EF-7163-FE9881FC0972}"/>
                </a:ext>
              </a:extLst>
            </p:cNvPr>
            <p:cNvSpPr/>
            <p:nvPr/>
          </p:nvSpPr>
          <p:spPr>
            <a:xfrm>
              <a:off x="7630485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" name="Google Shape;2768;p78">
              <a:extLst>
                <a:ext uri="{FF2B5EF4-FFF2-40B4-BE49-F238E27FC236}">
                  <a16:creationId xmlns:a16="http://schemas.microsoft.com/office/drawing/2014/main" id="{17D4A712-40A9-B249-05F7-09A9B9023E2C}"/>
                </a:ext>
              </a:extLst>
            </p:cNvPr>
            <p:cNvSpPr/>
            <p:nvPr/>
          </p:nvSpPr>
          <p:spPr>
            <a:xfrm>
              <a:off x="7630485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" name="Google Shape;2769;p78">
              <a:extLst>
                <a:ext uri="{FF2B5EF4-FFF2-40B4-BE49-F238E27FC236}">
                  <a16:creationId xmlns:a16="http://schemas.microsoft.com/office/drawing/2014/main" id="{DC84CA46-9BDE-47DA-47E0-02E7ED12F889}"/>
                </a:ext>
              </a:extLst>
            </p:cNvPr>
            <p:cNvSpPr/>
            <p:nvPr/>
          </p:nvSpPr>
          <p:spPr>
            <a:xfrm>
              <a:off x="7630485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" name="Google Shape;2770;p78">
              <a:extLst>
                <a:ext uri="{FF2B5EF4-FFF2-40B4-BE49-F238E27FC236}">
                  <a16:creationId xmlns:a16="http://schemas.microsoft.com/office/drawing/2014/main" id="{8F7B33E2-0D8B-6931-9624-FB830AFAEDC1}"/>
                </a:ext>
              </a:extLst>
            </p:cNvPr>
            <p:cNvSpPr/>
            <p:nvPr/>
          </p:nvSpPr>
          <p:spPr>
            <a:xfrm>
              <a:off x="7124375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" name="Google Shape;2771;p78">
              <a:extLst>
                <a:ext uri="{FF2B5EF4-FFF2-40B4-BE49-F238E27FC236}">
                  <a16:creationId xmlns:a16="http://schemas.microsoft.com/office/drawing/2014/main" id="{0D4160FE-5214-5DAB-4663-E7190EEC5DD4}"/>
                </a:ext>
              </a:extLst>
            </p:cNvPr>
            <p:cNvSpPr/>
            <p:nvPr/>
          </p:nvSpPr>
          <p:spPr>
            <a:xfrm>
              <a:off x="712437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" name="Google Shape;2772;p78">
              <a:extLst>
                <a:ext uri="{FF2B5EF4-FFF2-40B4-BE49-F238E27FC236}">
                  <a16:creationId xmlns:a16="http://schemas.microsoft.com/office/drawing/2014/main" id="{AF9CE341-EB81-B614-9D19-65F297B3CF61}"/>
                </a:ext>
              </a:extLst>
            </p:cNvPr>
            <p:cNvSpPr/>
            <p:nvPr/>
          </p:nvSpPr>
          <p:spPr>
            <a:xfrm>
              <a:off x="712437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" name="Google Shape;2773;p78">
              <a:extLst>
                <a:ext uri="{FF2B5EF4-FFF2-40B4-BE49-F238E27FC236}">
                  <a16:creationId xmlns:a16="http://schemas.microsoft.com/office/drawing/2014/main" id="{7527F093-BA96-B333-5D57-A5C23036133F}"/>
                </a:ext>
              </a:extLst>
            </p:cNvPr>
            <p:cNvSpPr/>
            <p:nvPr/>
          </p:nvSpPr>
          <p:spPr>
            <a:xfrm>
              <a:off x="712437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" name="Google Shape;2774;p78">
              <a:extLst>
                <a:ext uri="{FF2B5EF4-FFF2-40B4-BE49-F238E27FC236}">
                  <a16:creationId xmlns:a16="http://schemas.microsoft.com/office/drawing/2014/main" id="{1ABE4CFC-8FB0-D121-3067-E42E175300DE}"/>
                </a:ext>
              </a:extLst>
            </p:cNvPr>
            <p:cNvSpPr/>
            <p:nvPr/>
          </p:nvSpPr>
          <p:spPr>
            <a:xfrm>
              <a:off x="712437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" name="Google Shape;2775;p78">
              <a:extLst>
                <a:ext uri="{FF2B5EF4-FFF2-40B4-BE49-F238E27FC236}">
                  <a16:creationId xmlns:a16="http://schemas.microsoft.com/office/drawing/2014/main" id="{66E3BCBA-E4FD-F44F-ADFB-F5F5D967C904}"/>
                </a:ext>
              </a:extLst>
            </p:cNvPr>
            <p:cNvSpPr/>
            <p:nvPr/>
          </p:nvSpPr>
          <p:spPr>
            <a:xfrm>
              <a:off x="712437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" name="Google Shape;2776;p78">
              <a:extLst>
                <a:ext uri="{FF2B5EF4-FFF2-40B4-BE49-F238E27FC236}">
                  <a16:creationId xmlns:a16="http://schemas.microsoft.com/office/drawing/2014/main" id="{9AFD7E72-8C1E-79AB-091F-E8C58AF7B191}"/>
                </a:ext>
              </a:extLst>
            </p:cNvPr>
            <p:cNvSpPr/>
            <p:nvPr/>
          </p:nvSpPr>
          <p:spPr>
            <a:xfrm>
              <a:off x="712437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" name="Google Shape;2777;p78">
              <a:extLst>
                <a:ext uri="{FF2B5EF4-FFF2-40B4-BE49-F238E27FC236}">
                  <a16:creationId xmlns:a16="http://schemas.microsoft.com/office/drawing/2014/main" id="{985A071F-4A12-2CB5-9442-918ECD01E8A5}"/>
                </a:ext>
              </a:extLst>
            </p:cNvPr>
            <p:cNvSpPr/>
            <p:nvPr/>
          </p:nvSpPr>
          <p:spPr>
            <a:xfrm>
              <a:off x="712437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" name="Google Shape;2778;p78">
              <a:extLst>
                <a:ext uri="{FF2B5EF4-FFF2-40B4-BE49-F238E27FC236}">
                  <a16:creationId xmlns:a16="http://schemas.microsoft.com/office/drawing/2014/main" id="{20983298-008E-C34B-2AE0-15E6F6B33F67}"/>
                </a:ext>
              </a:extLst>
            </p:cNvPr>
            <p:cNvSpPr/>
            <p:nvPr/>
          </p:nvSpPr>
          <p:spPr>
            <a:xfrm>
              <a:off x="712437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" name="Google Shape;2779;p78">
              <a:extLst>
                <a:ext uri="{FF2B5EF4-FFF2-40B4-BE49-F238E27FC236}">
                  <a16:creationId xmlns:a16="http://schemas.microsoft.com/office/drawing/2014/main" id="{21A892B5-9D77-E76B-71E3-C6C0EBDE29F1}"/>
                </a:ext>
              </a:extLst>
            </p:cNvPr>
            <p:cNvSpPr/>
            <p:nvPr/>
          </p:nvSpPr>
          <p:spPr>
            <a:xfrm>
              <a:off x="712437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" name="Google Shape;2780;p78">
              <a:extLst>
                <a:ext uri="{FF2B5EF4-FFF2-40B4-BE49-F238E27FC236}">
                  <a16:creationId xmlns:a16="http://schemas.microsoft.com/office/drawing/2014/main" id="{FFD5EB34-B952-DDC9-49F4-CD6D5B96D85D}"/>
                </a:ext>
              </a:extLst>
            </p:cNvPr>
            <p:cNvSpPr/>
            <p:nvPr/>
          </p:nvSpPr>
          <p:spPr>
            <a:xfrm>
              <a:off x="7124375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" name="Google Shape;2781;p78">
              <a:extLst>
                <a:ext uri="{FF2B5EF4-FFF2-40B4-BE49-F238E27FC236}">
                  <a16:creationId xmlns:a16="http://schemas.microsoft.com/office/drawing/2014/main" id="{811B39A8-6F6C-4551-4F65-D62D61296FCB}"/>
                </a:ext>
              </a:extLst>
            </p:cNvPr>
            <p:cNvSpPr/>
            <p:nvPr/>
          </p:nvSpPr>
          <p:spPr>
            <a:xfrm>
              <a:off x="7124375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" name="Google Shape;2782;p78">
              <a:extLst>
                <a:ext uri="{FF2B5EF4-FFF2-40B4-BE49-F238E27FC236}">
                  <a16:creationId xmlns:a16="http://schemas.microsoft.com/office/drawing/2014/main" id="{CA1AEAA8-45D0-D0F0-A0E9-50B947A6DFD6}"/>
                </a:ext>
              </a:extLst>
            </p:cNvPr>
            <p:cNvSpPr/>
            <p:nvPr/>
          </p:nvSpPr>
          <p:spPr>
            <a:xfrm>
              <a:off x="6618265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" name="Google Shape;2783;p78">
              <a:extLst>
                <a:ext uri="{FF2B5EF4-FFF2-40B4-BE49-F238E27FC236}">
                  <a16:creationId xmlns:a16="http://schemas.microsoft.com/office/drawing/2014/main" id="{3578135B-7B41-4244-1FFB-41683DA18DDC}"/>
                </a:ext>
              </a:extLst>
            </p:cNvPr>
            <p:cNvSpPr/>
            <p:nvPr/>
          </p:nvSpPr>
          <p:spPr>
            <a:xfrm>
              <a:off x="6618265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" name="Google Shape;2784;p78">
              <a:extLst>
                <a:ext uri="{FF2B5EF4-FFF2-40B4-BE49-F238E27FC236}">
                  <a16:creationId xmlns:a16="http://schemas.microsoft.com/office/drawing/2014/main" id="{A99119A0-D7FB-7C7C-F634-79B11E3DC8C0}"/>
                </a:ext>
              </a:extLst>
            </p:cNvPr>
            <p:cNvSpPr/>
            <p:nvPr/>
          </p:nvSpPr>
          <p:spPr>
            <a:xfrm>
              <a:off x="6618265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" name="Google Shape;2785;p78">
              <a:extLst>
                <a:ext uri="{FF2B5EF4-FFF2-40B4-BE49-F238E27FC236}">
                  <a16:creationId xmlns:a16="http://schemas.microsoft.com/office/drawing/2014/main" id="{5068D759-A1F6-435E-4B9E-AC34FDCE4A66}"/>
                </a:ext>
              </a:extLst>
            </p:cNvPr>
            <p:cNvSpPr/>
            <p:nvPr/>
          </p:nvSpPr>
          <p:spPr>
            <a:xfrm>
              <a:off x="6618265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" name="Google Shape;2786;p78">
              <a:extLst>
                <a:ext uri="{FF2B5EF4-FFF2-40B4-BE49-F238E27FC236}">
                  <a16:creationId xmlns:a16="http://schemas.microsoft.com/office/drawing/2014/main" id="{89B0D166-A643-6A47-732C-C5476DBD6B4A}"/>
                </a:ext>
              </a:extLst>
            </p:cNvPr>
            <p:cNvSpPr/>
            <p:nvPr/>
          </p:nvSpPr>
          <p:spPr>
            <a:xfrm>
              <a:off x="6719553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" name="Google Shape;2787;p78">
              <a:extLst>
                <a:ext uri="{FF2B5EF4-FFF2-40B4-BE49-F238E27FC236}">
                  <a16:creationId xmlns:a16="http://schemas.microsoft.com/office/drawing/2014/main" id="{A8311397-664A-745D-E1B6-711B06475574}"/>
                </a:ext>
              </a:extLst>
            </p:cNvPr>
            <p:cNvSpPr/>
            <p:nvPr/>
          </p:nvSpPr>
          <p:spPr>
            <a:xfrm>
              <a:off x="6719553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" name="Google Shape;2788;p78">
              <a:extLst>
                <a:ext uri="{FF2B5EF4-FFF2-40B4-BE49-F238E27FC236}">
                  <a16:creationId xmlns:a16="http://schemas.microsoft.com/office/drawing/2014/main" id="{4398DCBA-94CC-0998-6AC7-DBBBB9263DB7}"/>
                </a:ext>
              </a:extLst>
            </p:cNvPr>
            <p:cNvSpPr/>
            <p:nvPr/>
          </p:nvSpPr>
          <p:spPr>
            <a:xfrm>
              <a:off x="6820842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" name="Google Shape;2789;p78">
              <a:extLst>
                <a:ext uri="{FF2B5EF4-FFF2-40B4-BE49-F238E27FC236}">
                  <a16:creationId xmlns:a16="http://schemas.microsoft.com/office/drawing/2014/main" id="{01A9D365-D337-1E3E-919B-DFE379C08894}"/>
                </a:ext>
              </a:extLst>
            </p:cNvPr>
            <p:cNvSpPr/>
            <p:nvPr/>
          </p:nvSpPr>
          <p:spPr>
            <a:xfrm>
              <a:off x="6820842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" name="Google Shape;2790;p78">
              <a:extLst>
                <a:ext uri="{FF2B5EF4-FFF2-40B4-BE49-F238E27FC236}">
                  <a16:creationId xmlns:a16="http://schemas.microsoft.com/office/drawing/2014/main" id="{A292F85B-14CE-F3C7-5F56-C9D1839F01CA}"/>
                </a:ext>
              </a:extLst>
            </p:cNvPr>
            <p:cNvSpPr/>
            <p:nvPr/>
          </p:nvSpPr>
          <p:spPr>
            <a:xfrm>
              <a:off x="6820842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" name="Google Shape;2791;p78">
              <a:extLst>
                <a:ext uri="{FF2B5EF4-FFF2-40B4-BE49-F238E27FC236}">
                  <a16:creationId xmlns:a16="http://schemas.microsoft.com/office/drawing/2014/main" id="{7C57EFF4-A58B-B9AA-1220-96FA42A1D8AB}"/>
                </a:ext>
              </a:extLst>
            </p:cNvPr>
            <p:cNvSpPr/>
            <p:nvPr/>
          </p:nvSpPr>
          <p:spPr>
            <a:xfrm>
              <a:off x="6820842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" name="Google Shape;2792;p78">
              <a:extLst>
                <a:ext uri="{FF2B5EF4-FFF2-40B4-BE49-F238E27FC236}">
                  <a16:creationId xmlns:a16="http://schemas.microsoft.com/office/drawing/2014/main" id="{3C9493E5-38EB-F12C-BD7E-5E95C78927D6}"/>
                </a:ext>
              </a:extLst>
            </p:cNvPr>
            <p:cNvSpPr/>
            <p:nvPr/>
          </p:nvSpPr>
          <p:spPr>
            <a:xfrm>
              <a:off x="6820842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" name="Google Shape;2793;p78">
              <a:extLst>
                <a:ext uri="{FF2B5EF4-FFF2-40B4-BE49-F238E27FC236}">
                  <a16:creationId xmlns:a16="http://schemas.microsoft.com/office/drawing/2014/main" id="{CD7226AD-A29D-8667-6551-97693E4889E4}"/>
                </a:ext>
              </a:extLst>
            </p:cNvPr>
            <p:cNvSpPr/>
            <p:nvPr/>
          </p:nvSpPr>
          <p:spPr>
            <a:xfrm>
              <a:off x="6820842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" name="Google Shape;2794;p78">
              <a:extLst>
                <a:ext uri="{FF2B5EF4-FFF2-40B4-BE49-F238E27FC236}">
                  <a16:creationId xmlns:a16="http://schemas.microsoft.com/office/drawing/2014/main" id="{AC5025EB-8320-1FF3-CA88-DEB5D45D366C}"/>
                </a:ext>
              </a:extLst>
            </p:cNvPr>
            <p:cNvSpPr/>
            <p:nvPr/>
          </p:nvSpPr>
          <p:spPr>
            <a:xfrm>
              <a:off x="6820842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" name="Google Shape;2795;p78">
              <a:extLst>
                <a:ext uri="{FF2B5EF4-FFF2-40B4-BE49-F238E27FC236}">
                  <a16:creationId xmlns:a16="http://schemas.microsoft.com/office/drawing/2014/main" id="{E1AE74D4-13EE-D19C-3AD5-1B1B5C93F110}"/>
                </a:ext>
              </a:extLst>
            </p:cNvPr>
            <p:cNvSpPr/>
            <p:nvPr/>
          </p:nvSpPr>
          <p:spPr>
            <a:xfrm>
              <a:off x="6820842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" name="Google Shape;2796;p78">
              <a:extLst>
                <a:ext uri="{FF2B5EF4-FFF2-40B4-BE49-F238E27FC236}">
                  <a16:creationId xmlns:a16="http://schemas.microsoft.com/office/drawing/2014/main" id="{8B4E62A0-EDDE-E2FC-9CB3-5B7E960839A8}"/>
                </a:ext>
              </a:extLst>
            </p:cNvPr>
            <p:cNvSpPr/>
            <p:nvPr/>
          </p:nvSpPr>
          <p:spPr>
            <a:xfrm>
              <a:off x="6820842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" name="Google Shape;2797;p78">
              <a:extLst>
                <a:ext uri="{FF2B5EF4-FFF2-40B4-BE49-F238E27FC236}">
                  <a16:creationId xmlns:a16="http://schemas.microsoft.com/office/drawing/2014/main" id="{29372832-3243-A65F-E04A-206B53B9FE7A}"/>
                </a:ext>
              </a:extLst>
            </p:cNvPr>
            <p:cNvSpPr/>
            <p:nvPr/>
          </p:nvSpPr>
          <p:spPr>
            <a:xfrm>
              <a:off x="6820842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" name="Google Shape;2798;p78">
              <a:extLst>
                <a:ext uri="{FF2B5EF4-FFF2-40B4-BE49-F238E27FC236}">
                  <a16:creationId xmlns:a16="http://schemas.microsoft.com/office/drawing/2014/main" id="{1FE4D4E7-5E9A-907D-395A-D9188879A7B1}"/>
                </a:ext>
              </a:extLst>
            </p:cNvPr>
            <p:cNvSpPr/>
            <p:nvPr/>
          </p:nvSpPr>
          <p:spPr>
            <a:xfrm>
              <a:off x="6820842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" name="Google Shape;2799;p78">
              <a:extLst>
                <a:ext uri="{FF2B5EF4-FFF2-40B4-BE49-F238E27FC236}">
                  <a16:creationId xmlns:a16="http://schemas.microsoft.com/office/drawing/2014/main" id="{39D619B5-384E-AA29-CC32-95BB8C63A96A}"/>
                </a:ext>
              </a:extLst>
            </p:cNvPr>
            <p:cNvSpPr/>
            <p:nvPr/>
          </p:nvSpPr>
          <p:spPr>
            <a:xfrm>
              <a:off x="6820842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" name="Google Shape;2800;p78">
              <a:extLst>
                <a:ext uri="{FF2B5EF4-FFF2-40B4-BE49-F238E27FC236}">
                  <a16:creationId xmlns:a16="http://schemas.microsoft.com/office/drawing/2014/main" id="{8658C841-B5A6-5D24-A298-DE3A4F0702C5}"/>
                </a:ext>
              </a:extLst>
            </p:cNvPr>
            <p:cNvSpPr/>
            <p:nvPr/>
          </p:nvSpPr>
          <p:spPr>
            <a:xfrm>
              <a:off x="692209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" name="Google Shape;2801;p78">
              <a:extLst>
                <a:ext uri="{FF2B5EF4-FFF2-40B4-BE49-F238E27FC236}">
                  <a16:creationId xmlns:a16="http://schemas.microsoft.com/office/drawing/2014/main" id="{31EC30B1-7A93-6A6C-418B-A1BD671732E5}"/>
                </a:ext>
              </a:extLst>
            </p:cNvPr>
            <p:cNvSpPr/>
            <p:nvPr/>
          </p:nvSpPr>
          <p:spPr>
            <a:xfrm>
              <a:off x="692209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" name="Google Shape;2802;p78">
              <a:extLst>
                <a:ext uri="{FF2B5EF4-FFF2-40B4-BE49-F238E27FC236}">
                  <a16:creationId xmlns:a16="http://schemas.microsoft.com/office/drawing/2014/main" id="{B70C1A7C-D526-28AD-077B-2F139E2E6C3D}"/>
                </a:ext>
              </a:extLst>
            </p:cNvPr>
            <p:cNvSpPr/>
            <p:nvPr/>
          </p:nvSpPr>
          <p:spPr>
            <a:xfrm>
              <a:off x="692209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" name="Google Shape;2803;p78">
              <a:extLst>
                <a:ext uri="{FF2B5EF4-FFF2-40B4-BE49-F238E27FC236}">
                  <a16:creationId xmlns:a16="http://schemas.microsoft.com/office/drawing/2014/main" id="{C00A8D1C-A2D0-9D29-5C5F-008FFE4F6066}"/>
                </a:ext>
              </a:extLst>
            </p:cNvPr>
            <p:cNvSpPr/>
            <p:nvPr/>
          </p:nvSpPr>
          <p:spPr>
            <a:xfrm>
              <a:off x="692209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" name="Google Shape;2804;p78">
              <a:extLst>
                <a:ext uri="{FF2B5EF4-FFF2-40B4-BE49-F238E27FC236}">
                  <a16:creationId xmlns:a16="http://schemas.microsoft.com/office/drawing/2014/main" id="{60B0CB4E-EE8E-E211-52D2-C6A0C5D6A3A4}"/>
                </a:ext>
              </a:extLst>
            </p:cNvPr>
            <p:cNvSpPr/>
            <p:nvPr/>
          </p:nvSpPr>
          <p:spPr>
            <a:xfrm>
              <a:off x="6922097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" name="Google Shape;2805;p78">
              <a:extLst>
                <a:ext uri="{FF2B5EF4-FFF2-40B4-BE49-F238E27FC236}">
                  <a16:creationId xmlns:a16="http://schemas.microsoft.com/office/drawing/2014/main" id="{B126158B-3A91-33FB-B5EB-F7C94BEABE1A}"/>
                </a:ext>
              </a:extLst>
            </p:cNvPr>
            <p:cNvSpPr/>
            <p:nvPr/>
          </p:nvSpPr>
          <p:spPr>
            <a:xfrm>
              <a:off x="692209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" name="Google Shape;2806;p78">
              <a:extLst>
                <a:ext uri="{FF2B5EF4-FFF2-40B4-BE49-F238E27FC236}">
                  <a16:creationId xmlns:a16="http://schemas.microsoft.com/office/drawing/2014/main" id="{51C26D9E-DA65-85D7-7041-65A999615873}"/>
                </a:ext>
              </a:extLst>
            </p:cNvPr>
            <p:cNvSpPr/>
            <p:nvPr/>
          </p:nvSpPr>
          <p:spPr>
            <a:xfrm>
              <a:off x="692209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" name="Google Shape;2807;p78">
              <a:extLst>
                <a:ext uri="{FF2B5EF4-FFF2-40B4-BE49-F238E27FC236}">
                  <a16:creationId xmlns:a16="http://schemas.microsoft.com/office/drawing/2014/main" id="{F2617BA8-F2D2-D513-DEF3-7BE4BE88BCEC}"/>
                </a:ext>
              </a:extLst>
            </p:cNvPr>
            <p:cNvSpPr/>
            <p:nvPr/>
          </p:nvSpPr>
          <p:spPr>
            <a:xfrm>
              <a:off x="692209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" name="Google Shape;2808;p78">
              <a:extLst>
                <a:ext uri="{FF2B5EF4-FFF2-40B4-BE49-F238E27FC236}">
                  <a16:creationId xmlns:a16="http://schemas.microsoft.com/office/drawing/2014/main" id="{1100AAC9-F98B-9D01-AA80-EAF38D83534D}"/>
                </a:ext>
              </a:extLst>
            </p:cNvPr>
            <p:cNvSpPr/>
            <p:nvPr/>
          </p:nvSpPr>
          <p:spPr>
            <a:xfrm>
              <a:off x="692209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" name="Google Shape;2809;p78">
              <a:extLst>
                <a:ext uri="{FF2B5EF4-FFF2-40B4-BE49-F238E27FC236}">
                  <a16:creationId xmlns:a16="http://schemas.microsoft.com/office/drawing/2014/main" id="{5E781B80-EC66-E8A7-C06B-BE8D69F2514D}"/>
                </a:ext>
              </a:extLst>
            </p:cNvPr>
            <p:cNvSpPr/>
            <p:nvPr/>
          </p:nvSpPr>
          <p:spPr>
            <a:xfrm>
              <a:off x="692209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" name="Google Shape;2810;p78">
              <a:extLst>
                <a:ext uri="{FF2B5EF4-FFF2-40B4-BE49-F238E27FC236}">
                  <a16:creationId xmlns:a16="http://schemas.microsoft.com/office/drawing/2014/main" id="{8C1B8B82-D974-DCBB-3F35-548471D56ED6}"/>
                </a:ext>
              </a:extLst>
            </p:cNvPr>
            <p:cNvSpPr/>
            <p:nvPr/>
          </p:nvSpPr>
          <p:spPr>
            <a:xfrm>
              <a:off x="692209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" name="Google Shape;2811;p78">
              <a:extLst>
                <a:ext uri="{FF2B5EF4-FFF2-40B4-BE49-F238E27FC236}">
                  <a16:creationId xmlns:a16="http://schemas.microsoft.com/office/drawing/2014/main" id="{AE7FF0B3-CDB9-74AC-6500-D025C74C560C}"/>
                </a:ext>
              </a:extLst>
            </p:cNvPr>
            <p:cNvSpPr/>
            <p:nvPr/>
          </p:nvSpPr>
          <p:spPr>
            <a:xfrm>
              <a:off x="692209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" name="Google Shape;2812;p78">
              <a:extLst>
                <a:ext uri="{FF2B5EF4-FFF2-40B4-BE49-F238E27FC236}">
                  <a16:creationId xmlns:a16="http://schemas.microsoft.com/office/drawing/2014/main" id="{D3AF3833-AAD2-52C6-3652-698692DD19C4}"/>
                </a:ext>
              </a:extLst>
            </p:cNvPr>
            <p:cNvSpPr/>
            <p:nvPr/>
          </p:nvSpPr>
          <p:spPr>
            <a:xfrm>
              <a:off x="7023385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" name="Google Shape;2813;p78">
              <a:extLst>
                <a:ext uri="{FF2B5EF4-FFF2-40B4-BE49-F238E27FC236}">
                  <a16:creationId xmlns:a16="http://schemas.microsoft.com/office/drawing/2014/main" id="{CA1B8E82-A00E-E803-D91D-9DF01195D41A}"/>
                </a:ext>
              </a:extLst>
            </p:cNvPr>
            <p:cNvSpPr/>
            <p:nvPr/>
          </p:nvSpPr>
          <p:spPr>
            <a:xfrm>
              <a:off x="7023385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" name="Google Shape;2814;p78">
              <a:extLst>
                <a:ext uri="{FF2B5EF4-FFF2-40B4-BE49-F238E27FC236}">
                  <a16:creationId xmlns:a16="http://schemas.microsoft.com/office/drawing/2014/main" id="{CC5B0B23-9A9C-8B4D-2C5B-6430EFA606F7}"/>
                </a:ext>
              </a:extLst>
            </p:cNvPr>
            <p:cNvSpPr/>
            <p:nvPr/>
          </p:nvSpPr>
          <p:spPr>
            <a:xfrm>
              <a:off x="7023385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" name="Google Shape;2815;p78">
              <a:extLst>
                <a:ext uri="{FF2B5EF4-FFF2-40B4-BE49-F238E27FC236}">
                  <a16:creationId xmlns:a16="http://schemas.microsoft.com/office/drawing/2014/main" id="{8B69878E-7118-4D1B-D961-C55A0BEDAA41}"/>
                </a:ext>
              </a:extLst>
            </p:cNvPr>
            <p:cNvSpPr/>
            <p:nvPr/>
          </p:nvSpPr>
          <p:spPr>
            <a:xfrm>
              <a:off x="7023385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" name="Google Shape;2816;p78">
              <a:extLst>
                <a:ext uri="{FF2B5EF4-FFF2-40B4-BE49-F238E27FC236}">
                  <a16:creationId xmlns:a16="http://schemas.microsoft.com/office/drawing/2014/main" id="{B36DE27A-9D5C-BE3E-D9EB-A75711696300}"/>
                </a:ext>
              </a:extLst>
            </p:cNvPr>
            <p:cNvSpPr/>
            <p:nvPr/>
          </p:nvSpPr>
          <p:spPr>
            <a:xfrm>
              <a:off x="7023385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" name="Google Shape;2817;p78">
              <a:extLst>
                <a:ext uri="{FF2B5EF4-FFF2-40B4-BE49-F238E27FC236}">
                  <a16:creationId xmlns:a16="http://schemas.microsoft.com/office/drawing/2014/main" id="{0032EB62-541A-F990-D0A2-FCD37720CCB3}"/>
                </a:ext>
              </a:extLst>
            </p:cNvPr>
            <p:cNvSpPr/>
            <p:nvPr/>
          </p:nvSpPr>
          <p:spPr>
            <a:xfrm>
              <a:off x="7023385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" name="Google Shape;2818;p78">
              <a:extLst>
                <a:ext uri="{FF2B5EF4-FFF2-40B4-BE49-F238E27FC236}">
                  <a16:creationId xmlns:a16="http://schemas.microsoft.com/office/drawing/2014/main" id="{B06E9FD7-A0C3-48A3-C981-B17A8A0493D2}"/>
                </a:ext>
              </a:extLst>
            </p:cNvPr>
            <p:cNvSpPr/>
            <p:nvPr/>
          </p:nvSpPr>
          <p:spPr>
            <a:xfrm>
              <a:off x="7023385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" name="Google Shape;2819;p78">
              <a:extLst>
                <a:ext uri="{FF2B5EF4-FFF2-40B4-BE49-F238E27FC236}">
                  <a16:creationId xmlns:a16="http://schemas.microsoft.com/office/drawing/2014/main" id="{B5A1A575-D623-265D-76FE-D80626DE7ACF}"/>
                </a:ext>
              </a:extLst>
            </p:cNvPr>
            <p:cNvSpPr/>
            <p:nvPr/>
          </p:nvSpPr>
          <p:spPr>
            <a:xfrm>
              <a:off x="7023385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" name="Google Shape;2820;p78">
              <a:extLst>
                <a:ext uri="{FF2B5EF4-FFF2-40B4-BE49-F238E27FC236}">
                  <a16:creationId xmlns:a16="http://schemas.microsoft.com/office/drawing/2014/main" id="{0E271E92-8556-C528-5368-E1688B3B815C}"/>
                </a:ext>
              </a:extLst>
            </p:cNvPr>
            <p:cNvSpPr/>
            <p:nvPr/>
          </p:nvSpPr>
          <p:spPr>
            <a:xfrm>
              <a:off x="7023385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" name="Google Shape;2821;p78">
              <a:extLst>
                <a:ext uri="{FF2B5EF4-FFF2-40B4-BE49-F238E27FC236}">
                  <a16:creationId xmlns:a16="http://schemas.microsoft.com/office/drawing/2014/main" id="{E6274783-8FCD-25F0-7CBC-C545F3451C83}"/>
                </a:ext>
              </a:extLst>
            </p:cNvPr>
            <p:cNvSpPr/>
            <p:nvPr/>
          </p:nvSpPr>
          <p:spPr>
            <a:xfrm>
              <a:off x="702338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" name="Google Shape;2822;p78">
              <a:extLst>
                <a:ext uri="{FF2B5EF4-FFF2-40B4-BE49-F238E27FC236}">
                  <a16:creationId xmlns:a16="http://schemas.microsoft.com/office/drawing/2014/main" id="{1E64CE8D-6FED-8A56-FADE-18EC52FBD6E9}"/>
                </a:ext>
              </a:extLst>
            </p:cNvPr>
            <p:cNvSpPr/>
            <p:nvPr/>
          </p:nvSpPr>
          <p:spPr>
            <a:xfrm>
              <a:off x="7023385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" name="Google Shape;2823;p78">
              <a:extLst>
                <a:ext uri="{FF2B5EF4-FFF2-40B4-BE49-F238E27FC236}">
                  <a16:creationId xmlns:a16="http://schemas.microsoft.com/office/drawing/2014/main" id="{5DDF9FFE-C1E9-5844-4469-07B36923DFDD}"/>
                </a:ext>
              </a:extLst>
            </p:cNvPr>
            <p:cNvSpPr/>
            <p:nvPr/>
          </p:nvSpPr>
          <p:spPr>
            <a:xfrm>
              <a:off x="7023385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" name="Google Shape;2824;p78">
              <a:extLst>
                <a:ext uri="{FF2B5EF4-FFF2-40B4-BE49-F238E27FC236}">
                  <a16:creationId xmlns:a16="http://schemas.microsoft.com/office/drawing/2014/main" id="{66822FE4-7067-E095-98DC-87D93B7BCA18}"/>
                </a:ext>
              </a:extLst>
            </p:cNvPr>
            <p:cNvSpPr/>
            <p:nvPr/>
          </p:nvSpPr>
          <p:spPr>
            <a:xfrm>
              <a:off x="7124375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" name="Google Shape;2825;p78">
              <a:extLst>
                <a:ext uri="{FF2B5EF4-FFF2-40B4-BE49-F238E27FC236}">
                  <a16:creationId xmlns:a16="http://schemas.microsoft.com/office/drawing/2014/main" id="{3798F630-A448-A628-DBA3-C68D9C806607}"/>
                </a:ext>
              </a:extLst>
            </p:cNvPr>
            <p:cNvSpPr/>
            <p:nvPr/>
          </p:nvSpPr>
          <p:spPr>
            <a:xfrm>
              <a:off x="7124375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" name="Google Shape;2826;p78">
              <a:extLst>
                <a:ext uri="{FF2B5EF4-FFF2-40B4-BE49-F238E27FC236}">
                  <a16:creationId xmlns:a16="http://schemas.microsoft.com/office/drawing/2014/main" id="{FA7635EB-5805-4B3A-0ED7-398816607AB4}"/>
                </a:ext>
              </a:extLst>
            </p:cNvPr>
            <p:cNvSpPr/>
            <p:nvPr/>
          </p:nvSpPr>
          <p:spPr>
            <a:xfrm>
              <a:off x="7225663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" name="Google Shape;2827;p78">
              <a:extLst>
                <a:ext uri="{FF2B5EF4-FFF2-40B4-BE49-F238E27FC236}">
                  <a16:creationId xmlns:a16="http://schemas.microsoft.com/office/drawing/2014/main" id="{DEF90FC9-7901-655C-0D6F-1BCA25B6DD0C}"/>
                </a:ext>
              </a:extLst>
            </p:cNvPr>
            <p:cNvSpPr/>
            <p:nvPr/>
          </p:nvSpPr>
          <p:spPr>
            <a:xfrm>
              <a:off x="7225663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" name="Google Shape;2828;p78">
              <a:extLst>
                <a:ext uri="{FF2B5EF4-FFF2-40B4-BE49-F238E27FC236}">
                  <a16:creationId xmlns:a16="http://schemas.microsoft.com/office/drawing/2014/main" id="{40F442B8-92CF-CECF-9D60-BB64E5D27EAC}"/>
                </a:ext>
              </a:extLst>
            </p:cNvPr>
            <p:cNvSpPr/>
            <p:nvPr/>
          </p:nvSpPr>
          <p:spPr>
            <a:xfrm>
              <a:off x="7225663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" name="Google Shape;2829;p78">
              <a:extLst>
                <a:ext uri="{FF2B5EF4-FFF2-40B4-BE49-F238E27FC236}">
                  <a16:creationId xmlns:a16="http://schemas.microsoft.com/office/drawing/2014/main" id="{D4368FBB-B1ED-3CDB-9789-98702D3E412D}"/>
                </a:ext>
              </a:extLst>
            </p:cNvPr>
            <p:cNvSpPr/>
            <p:nvPr/>
          </p:nvSpPr>
          <p:spPr>
            <a:xfrm>
              <a:off x="7225663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" name="Google Shape;2830;p78">
              <a:extLst>
                <a:ext uri="{FF2B5EF4-FFF2-40B4-BE49-F238E27FC236}">
                  <a16:creationId xmlns:a16="http://schemas.microsoft.com/office/drawing/2014/main" id="{ACFDEA1E-3A31-C6D1-078D-39D96C7EDE1E}"/>
                </a:ext>
              </a:extLst>
            </p:cNvPr>
            <p:cNvSpPr/>
            <p:nvPr/>
          </p:nvSpPr>
          <p:spPr>
            <a:xfrm>
              <a:off x="7225663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" name="Google Shape;2831;p78">
              <a:extLst>
                <a:ext uri="{FF2B5EF4-FFF2-40B4-BE49-F238E27FC236}">
                  <a16:creationId xmlns:a16="http://schemas.microsoft.com/office/drawing/2014/main" id="{D9470EBC-A5EA-AC1D-E83A-610294236E12}"/>
                </a:ext>
              </a:extLst>
            </p:cNvPr>
            <p:cNvSpPr/>
            <p:nvPr/>
          </p:nvSpPr>
          <p:spPr>
            <a:xfrm>
              <a:off x="7225663" y="2271681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" name="Google Shape;2832;p78">
              <a:extLst>
                <a:ext uri="{FF2B5EF4-FFF2-40B4-BE49-F238E27FC236}">
                  <a16:creationId xmlns:a16="http://schemas.microsoft.com/office/drawing/2014/main" id="{6C2CDB40-A423-5CC2-80C0-EA7E311FC84A}"/>
                </a:ext>
              </a:extLst>
            </p:cNvPr>
            <p:cNvSpPr/>
            <p:nvPr/>
          </p:nvSpPr>
          <p:spPr>
            <a:xfrm>
              <a:off x="7225663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" name="Google Shape;2833;p78">
              <a:extLst>
                <a:ext uri="{FF2B5EF4-FFF2-40B4-BE49-F238E27FC236}">
                  <a16:creationId xmlns:a16="http://schemas.microsoft.com/office/drawing/2014/main" id="{2DCC5E2E-197B-54F7-7134-7B29642DC245}"/>
                </a:ext>
              </a:extLst>
            </p:cNvPr>
            <p:cNvSpPr/>
            <p:nvPr/>
          </p:nvSpPr>
          <p:spPr>
            <a:xfrm>
              <a:off x="7225663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" name="Google Shape;2834;p78">
              <a:extLst>
                <a:ext uri="{FF2B5EF4-FFF2-40B4-BE49-F238E27FC236}">
                  <a16:creationId xmlns:a16="http://schemas.microsoft.com/office/drawing/2014/main" id="{331FD3F7-2AB9-4F8D-46C7-14D8A411BE44}"/>
                </a:ext>
              </a:extLst>
            </p:cNvPr>
            <p:cNvSpPr/>
            <p:nvPr/>
          </p:nvSpPr>
          <p:spPr>
            <a:xfrm>
              <a:off x="7225663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" name="Google Shape;2835;p78">
              <a:extLst>
                <a:ext uri="{FF2B5EF4-FFF2-40B4-BE49-F238E27FC236}">
                  <a16:creationId xmlns:a16="http://schemas.microsoft.com/office/drawing/2014/main" id="{CEA31558-947F-9EF8-F53F-150683AE8DAB}"/>
                </a:ext>
              </a:extLst>
            </p:cNvPr>
            <p:cNvSpPr/>
            <p:nvPr/>
          </p:nvSpPr>
          <p:spPr>
            <a:xfrm>
              <a:off x="7225663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" name="Google Shape;2836;p78">
              <a:extLst>
                <a:ext uri="{FF2B5EF4-FFF2-40B4-BE49-F238E27FC236}">
                  <a16:creationId xmlns:a16="http://schemas.microsoft.com/office/drawing/2014/main" id="{CCEBB8FA-A59F-59C6-E4C3-05CEAA4A8C21}"/>
                </a:ext>
              </a:extLst>
            </p:cNvPr>
            <p:cNvSpPr/>
            <p:nvPr/>
          </p:nvSpPr>
          <p:spPr>
            <a:xfrm>
              <a:off x="7225663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" name="Google Shape;2837;p78">
              <a:extLst>
                <a:ext uri="{FF2B5EF4-FFF2-40B4-BE49-F238E27FC236}">
                  <a16:creationId xmlns:a16="http://schemas.microsoft.com/office/drawing/2014/main" id="{AB9984F3-FC0C-67E7-6570-1D015193B55D}"/>
                </a:ext>
              </a:extLst>
            </p:cNvPr>
            <p:cNvSpPr/>
            <p:nvPr/>
          </p:nvSpPr>
          <p:spPr>
            <a:xfrm>
              <a:off x="7225663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" name="Google Shape;2838;p78">
              <a:extLst>
                <a:ext uri="{FF2B5EF4-FFF2-40B4-BE49-F238E27FC236}">
                  <a16:creationId xmlns:a16="http://schemas.microsoft.com/office/drawing/2014/main" id="{BD7F6172-B0C2-0CC1-0B68-FB427CCF2B7E}"/>
                </a:ext>
              </a:extLst>
            </p:cNvPr>
            <p:cNvSpPr/>
            <p:nvPr/>
          </p:nvSpPr>
          <p:spPr>
            <a:xfrm>
              <a:off x="7225663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" name="Google Shape;2839;p78">
              <a:extLst>
                <a:ext uri="{FF2B5EF4-FFF2-40B4-BE49-F238E27FC236}">
                  <a16:creationId xmlns:a16="http://schemas.microsoft.com/office/drawing/2014/main" id="{DDB109C8-16C2-9300-E271-5208EA092417}"/>
                </a:ext>
              </a:extLst>
            </p:cNvPr>
            <p:cNvSpPr/>
            <p:nvPr/>
          </p:nvSpPr>
          <p:spPr>
            <a:xfrm>
              <a:off x="7225663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" name="Google Shape;2840;p78">
              <a:extLst>
                <a:ext uri="{FF2B5EF4-FFF2-40B4-BE49-F238E27FC236}">
                  <a16:creationId xmlns:a16="http://schemas.microsoft.com/office/drawing/2014/main" id="{53F3212B-7EC1-548C-8959-58E3593EDCB6}"/>
                </a:ext>
              </a:extLst>
            </p:cNvPr>
            <p:cNvSpPr/>
            <p:nvPr/>
          </p:nvSpPr>
          <p:spPr>
            <a:xfrm>
              <a:off x="7326918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" name="Google Shape;2841;p78">
              <a:extLst>
                <a:ext uri="{FF2B5EF4-FFF2-40B4-BE49-F238E27FC236}">
                  <a16:creationId xmlns:a16="http://schemas.microsoft.com/office/drawing/2014/main" id="{B1C19509-DB62-B92E-A253-7223DFD1DEB2}"/>
                </a:ext>
              </a:extLst>
            </p:cNvPr>
            <p:cNvSpPr/>
            <p:nvPr/>
          </p:nvSpPr>
          <p:spPr>
            <a:xfrm>
              <a:off x="7326918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" name="Google Shape;2842;p78">
              <a:extLst>
                <a:ext uri="{FF2B5EF4-FFF2-40B4-BE49-F238E27FC236}">
                  <a16:creationId xmlns:a16="http://schemas.microsoft.com/office/drawing/2014/main" id="{FB99CA7F-E808-A1CD-A176-9486954D1B5D}"/>
                </a:ext>
              </a:extLst>
            </p:cNvPr>
            <p:cNvSpPr/>
            <p:nvPr/>
          </p:nvSpPr>
          <p:spPr>
            <a:xfrm>
              <a:off x="732691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" name="Google Shape;2843;p78">
              <a:extLst>
                <a:ext uri="{FF2B5EF4-FFF2-40B4-BE49-F238E27FC236}">
                  <a16:creationId xmlns:a16="http://schemas.microsoft.com/office/drawing/2014/main" id="{06EACBA8-7C8C-056B-DF95-6B14281D78F4}"/>
                </a:ext>
              </a:extLst>
            </p:cNvPr>
            <p:cNvSpPr/>
            <p:nvPr/>
          </p:nvSpPr>
          <p:spPr>
            <a:xfrm>
              <a:off x="7326918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" name="Google Shape;2844;p78">
              <a:extLst>
                <a:ext uri="{FF2B5EF4-FFF2-40B4-BE49-F238E27FC236}">
                  <a16:creationId xmlns:a16="http://schemas.microsoft.com/office/drawing/2014/main" id="{580929D6-2A67-E162-A819-CD8F8ED235F9}"/>
                </a:ext>
              </a:extLst>
            </p:cNvPr>
            <p:cNvSpPr/>
            <p:nvPr/>
          </p:nvSpPr>
          <p:spPr>
            <a:xfrm>
              <a:off x="7326918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" name="Google Shape;2845;p78">
              <a:extLst>
                <a:ext uri="{FF2B5EF4-FFF2-40B4-BE49-F238E27FC236}">
                  <a16:creationId xmlns:a16="http://schemas.microsoft.com/office/drawing/2014/main" id="{FCCCBE43-0975-C7EF-FFA7-165D42EB4BE8}"/>
                </a:ext>
              </a:extLst>
            </p:cNvPr>
            <p:cNvSpPr/>
            <p:nvPr/>
          </p:nvSpPr>
          <p:spPr>
            <a:xfrm>
              <a:off x="7326918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" name="Google Shape;2846;p78">
              <a:extLst>
                <a:ext uri="{FF2B5EF4-FFF2-40B4-BE49-F238E27FC236}">
                  <a16:creationId xmlns:a16="http://schemas.microsoft.com/office/drawing/2014/main" id="{4A5D8A5B-83C4-D2C3-D298-0F42DF83CA1C}"/>
                </a:ext>
              </a:extLst>
            </p:cNvPr>
            <p:cNvSpPr/>
            <p:nvPr/>
          </p:nvSpPr>
          <p:spPr>
            <a:xfrm>
              <a:off x="732691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" name="Google Shape;2847;p78">
              <a:extLst>
                <a:ext uri="{FF2B5EF4-FFF2-40B4-BE49-F238E27FC236}">
                  <a16:creationId xmlns:a16="http://schemas.microsoft.com/office/drawing/2014/main" id="{3043F340-ED7C-7AB0-80E9-01A0C024C42B}"/>
                </a:ext>
              </a:extLst>
            </p:cNvPr>
            <p:cNvSpPr/>
            <p:nvPr/>
          </p:nvSpPr>
          <p:spPr>
            <a:xfrm>
              <a:off x="732691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" name="Google Shape;2848;p78">
              <a:extLst>
                <a:ext uri="{FF2B5EF4-FFF2-40B4-BE49-F238E27FC236}">
                  <a16:creationId xmlns:a16="http://schemas.microsoft.com/office/drawing/2014/main" id="{987DBBE9-9E04-98E2-98A9-FB72F0A18E00}"/>
                </a:ext>
              </a:extLst>
            </p:cNvPr>
            <p:cNvSpPr/>
            <p:nvPr/>
          </p:nvSpPr>
          <p:spPr>
            <a:xfrm>
              <a:off x="7326918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" name="Google Shape;2849;p78">
              <a:extLst>
                <a:ext uri="{FF2B5EF4-FFF2-40B4-BE49-F238E27FC236}">
                  <a16:creationId xmlns:a16="http://schemas.microsoft.com/office/drawing/2014/main" id="{DE624C89-A39E-8FB7-2B19-EEC89221622C}"/>
                </a:ext>
              </a:extLst>
            </p:cNvPr>
            <p:cNvSpPr/>
            <p:nvPr/>
          </p:nvSpPr>
          <p:spPr>
            <a:xfrm>
              <a:off x="7326918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" name="Google Shape;2850;p78">
              <a:extLst>
                <a:ext uri="{FF2B5EF4-FFF2-40B4-BE49-F238E27FC236}">
                  <a16:creationId xmlns:a16="http://schemas.microsoft.com/office/drawing/2014/main" id="{73111939-381B-27A1-CA78-04D6B8C22E8E}"/>
                </a:ext>
              </a:extLst>
            </p:cNvPr>
            <p:cNvSpPr/>
            <p:nvPr/>
          </p:nvSpPr>
          <p:spPr>
            <a:xfrm>
              <a:off x="7326918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" name="Google Shape;2851;p78">
              <a:extLst>
                <a:ext uri="{FF2B5EF4-FFF2-40B4-BE49-F238E27FC236}">
                  <a16:creationId xmlns:a16="http://schemas.microsoft.com/office/drawing/2014/main" id="{8C7F906D-81DF-8361-F070-B4D94D9AD6C6}"/>
                </a:ext>
              </a:extLst>
            </p:cNvPr>
            <p:cNvSpPr/>
            <p:nvPr/>
          </p:nvSpPr>
          <p:spPr>
            <a:xfrm>
              <a:off x="7326918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" name="Google Shape;2852;p78">
              <a:extLst>
                <a:ext uri="{FF2B5EF4-FFF2-40B4-BE49-F238E27FC236}">
                  <a16:creationId xmlns:a16="http://schemas.microsoft.com/office/drawing/2014/main" id="{1EE9C4D2-A689-9DA8-0D84-96CDCB8AD187}"/>
                </a:ext>
              </a:extLst>
            </p:cNvPr>
            <p:cNvSpPr/>
            <p:nvPr/>
          </p:nvSpPr>
          <p:spPr>
            <a:xfrm>
              <a:off x="7326918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" name="Google Shape;2853;p78">
              <a:extLst>
                <a:ext uri="{FF2B5EF4-FFF2-40B4-BE49-F238E27FC236}">
                  <a16:creationId xmlns:a16="http://schemas.microsoft.com/office/drawing/2014/main" id="{09F03205-FE39-5F62-8776-6C3EC4375C87}"/>
                </a:ext>
              </a:extLst>
            </p:cNvPr>
            <p:cNvSpPr/>
            <p:nvPr/>
          </p:nvSpPr>
          <p:spPr>
            <a:xfrm>
              <a:off x="7326918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" name="Google Shape;2854;p78">
              <a:extLst>
                <a:ext uri="{FF2B5EF4-FFF2-40B4-BE49-F238E27FC236}">
                  <a16:creationId xmlns:a16="http://schemas.microsoft.com/office/drawing/2014/main" id="{E4CC58A3-571C-9F7E-13AD-5DA79F62DC25}"/>
                </a:ext>
              </a:extLst>
            </p:cNvPr>
            <p:cNvSpPr/>
            <p:nvPr/>
          </p:nvSpPr>
          <p:spPr>
            <a:xfrm>
              <a:off x="7326918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" name="Google Shape;2855;p78">
              <a:extLst>
                <a:ext uri="{FF2B5EF4-FFF2-40B4-BE49-F238E27FC236}">
                  <a16:creationId xmlns:a16="http://schemas.microsoft.com/office/drawing/2014/main" id="{52AF32F3-EEA3-201E-BDDC-B51B6ECD1C23}"/>
                </a:ext>
              </a:extLst>
            </p:cNvPr>
            <p:cNvSpPr/>
            <p:nvPr/>
          </p:nvSpPr>
          <p:spPr>
            <a:xfrm>
              <a:off x="7428207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" name="Google Shape;2856;p78">
              <a:extLst>
                <a:ext uri="{FF2B5EF4-FFF2-40B4-BE49-F238E27FC236}">
                  <a16:creationId xmlns:a16="http://schemas.microsoft.com/office/drawing/2014/main" id="{70D592DC-B364-C4D5-58D2-C481C74E41FD}"/>
                </a:ext>
              </a:extLst>
            </p:cNvPr>
            <p:cNvSpPr/>
            <p:nvPr/>
          </p:nvSpPr>
          <p:spPr>
            <a:xfrm>
              <a:off x="742820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" name="Google Shape;2857;p78">
              <a:extLst>
                <a:ext uri="{FF2B5EF4-FFF2-40B4-BE49-F238E27FC236}">
                  <a16:creationId xmlns:a16="http://schemas.microsoft.com/office/drawing/2014/main" id="{64AD532D-686F-6B01-6997-0D35132E0942}"/>
                </a:ext>
              </a:extLst>
            </p:cNvPr>
            <p:cNvSpPr/>
            <p:nvPr/>
          </p:nvSpPr>
          <p:spPr>
            <a:xfrm>
              <a:off x="7428207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" name="Google Shape;2858;p78">
              <a:extLst>
                <a:ext uri="{FF2B5EF4-FFF2-40B4-BE49-F238E27FC236}">
                  <a16:creationId xmlns:a16="http://schemas.microsoft.com/office/drawing/2014/main" id="{E09E441C-D0A7-5C59-B16D-D5280C35D378}"/>
                </a:ext>
              </a:extLst>
            </p:cNvPr>
            <p:cNvSpPr/>
            <p:nvPr/>
          </p:nvSpPr>
          <p:spPr>
            <a:xfrm>
              <a:off x="7428207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" name="Google Shape;2859;p78">
              <a:extLst>
                <a:ext uri="{FF2B5EF4-FFF2-40B4-BE49-F238E27FC236}">
                  <a16:creationId xmlns:a16="http://schemas.microsoft.com/office/drawing/2014/main" id="{AF49684F-F2D7-674D-7ED7-5EE841FDEF0A}"/>
                </a:ext>
              </a:extLst>
            </p:cNvPr>
            <p:cNvSpPr/>
            <p:nvPr/>
          </p:nvSpPr>
          <p:spPr>
            <a:xfrm>
              <a:off x="7428207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" name="Google Shape;2860;p78">
              <a:extLst>
                <a:ext uri="{FF2B5EF4-FFF2-40B4-BE49-F238E27FC236}">
                  <a16:creationId xmlns:a16="http://schemas.microsoft.com/office/drawing/2014/main" id="{2A1A7193-8C84-6B8B-CF17-D239B1BB01C4}"/>
                </a:ext>
              </a:extLst>
            </p:cNvPr>
            <p:cNvSpPr/>
            <p:nvPr/>
          </p:nvSpPr>
          <p:spPr>
            <a:xfrm>
              <a:off x="742820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" name="Google Shape;2861;p78">
              <a:extLst>
                <a:ext uri="{FF2B5EF4-FFF2-40B4-BE49-F238E27FC236}">
                  <a16:creationId xmlns:a16="http://schemas.microsoft.com/office/drawing/2014/main" id="{84D466C6-8A29-281C-9BDD-9901FB8F25F1}"/>
                </a:ext>
              </a:extLst>
            </p:cNvPr>
            <p:cNvSpPr/>
            <p:nvPr/>
          </p:nvSpPr>
          <p:spPr>
            <a:xfrm>
              <a:off x="742820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" name="Google Shape;2862;p78">
              <a:extLst>
                <a:ext uri="{FF2B5EF4-FFF2-40B4-BE49-F238E27FC236}">
                  <a16:creationId xmlns:a16="http://schemas.microsoft.com/office/drawing/2014/main" id="{339DCC21-AE16-808F-7629-0F1F8D335C79}"/>
                </a:ext>
              </a:extLst>
            </p:cNvPr>
            <p:cNvSpPr/>
            <p:nvPr/>
          </p:nvSpPr>
          <p:spPr>
            <a:xfrm>
              <a:off x="7428207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" name="Google Shape;2863;p78">
              <a:extLst>
                <a:ext uri="{FF2B5EF4-FFF2-40B4-BE49-F238E27FC236}">
                  <a16:creationId xmlns:a16="http://schemas.microsoft.com/office/drawing/2014/main" id="{481D64B4-D9CD-C433-4CB3-3BE8A3A9B7CA}"/>
                </a:ext>
              </a:extLst>
            </p:cNvPr>
            <p:cNvSpPr/>
            <p:nvPr/>
          </p:nvSpPr>
          <p:spPr>
            <a:xfrm>
              <a:off x="7428207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" name="Google Shape;2864;p78">
              <a:extLst>
                <a:ext uri="{FF2B5EF4-FFF2-40B4-BE49-F238E27FC236}">
                  <a16:creationId xmlns:a16="http://schemas.microsoft.com/office/drawing/2014/main" id="{59AC5588-FBA9-FF7D-0804-CC8DC16837CB}"/>
                </a:ext>
              </a:extLst>
            </p:cNvPr>
            <p:cNvSpPr/>
            <p:nvPr/>
          </p:nvSpPr>
          <p:spPr>
            <a:xfrm>
              <a:off x="742820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5" name="Google Shape;2865;p78">
              <a:extLst>
                <a:ext uri="{FF2B5EF4-FFF2-40B4-BE49-F238E27FC236}">
                  <a16:creationId xmlns:a16="http://schemas.microsoft.com/office/drawing/2014/main" id="{70A40021-902C-821F-FF5F-2F15D75B01FA}"/>
                </a:ext>
              </a:extLst>
            </p:cNvPr>
            <p:cNvSpPr/>
            <p:nvPr/>
          </p:nvSpPr>
          <p:spPr>
            <a:xfrm>
              <a:off x="7428207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" name="Google Shape;2866;p78">
              <a:extLst>
                <a:ext uri="{FF2B5EF4-FFF2-40B4-BE49-F238E27FC236}">
                  <a16:creationId xmlns:a16="http://schemas.microsoft.com/office/drawing/2014/main" id="{3C4133E1-D18E-E424-3931-B4C0E03C05E3}"/>
                </a:ext>
              </a:extLst>
            </p:cNvPr>
            <p:cNvSpPr/>
            <p:nvPr/>
          </p:nvSpPr>
          <p:spPr>
            <a:xfrm>
              <a:off x="7428207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" name="Google Shape;2867;p78">
              <a:extLst>
                <a:ext uri="{FF2B5EF4-FFF2-40B4-BE49-F238E27FC236}">
                  <a16:creationId xmlns:a16="http://schemas.microsoft.com/office/drawing/2014/main" id="{6C08851B-9ECA-2580-C269-3F9A4A51D6AF}"/>
                </a:ext>
              </a:extLst>
            </p:cNvPr>
            <p:cNvSpPr/>
            <p:nvPr/>
          </p:nvSpPr>
          <p:spPr>
            <a:xfrm>
              <a:off x="7428207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" name="Google Shape;2868;p78">
              <a:extLst>
                <a:ext uri="{FF2B5EF4-FFF2-40B4-BE49-F238E27FC236}">
                  <a16:creationId xmlns:a16="http://schemas.microsoft.com/office/drawing/2014/main" id="{8CE00FE6-8E57-E12A-1BD7-3BA23070F955}"/>
                </a:ext>
              </a:extLst>
            </p:cNvPr>
            <p:cNvSpPr/>
            <p:nvPr/>
          </p:nvSpPr>
          <p:spPr>
            <a:xfrm>
              <a:off x="7428207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" name="Google Shape;2869;p78">
              <a:extLst>
                <a:ext uri="{FF2B5EF4-FFF2-40B4-BE49-F238E27FC236}">
                  <a16:creationId xmlns:a16="http://schemas.microsoft.com/office/drawing/2014/main" id="{2BD48AD4-2453-4F7A-3B61-39D924A9CB04}"/>
                </a:ext>
              </a:extLst>
            </p:cNvPr>
            <p:cNvSpPr/>
            <p:nvPr/>
          </p:nvSpPr>
          <p:spPr>
            <a:xfrm>
              <a:off x="752946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" name="Google Shape;2870;p78">
              <a:extLst>
                <a:ext uri="{FF2B5EF4-FFF2-40B4-BE49-F238E27FC236}">
                  <a16:creationId xmlns:a16="http://schemas.microsoft.com/office/drawing/2014/main" id="{FA8C6E26-DD4D-D409-A40E-80CF1DDD64FB}"/>
                </a:ext>
              </a:extLst>
            </p:cNvPr>
            <p:cNvSpPr/>
            <p:nvPr/>
          </p:nvSpPr>
          <p:spPr>
            <a:xfrm>
              <a:off x="752946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" name="Google Shape;2871;p78">
              <a:extLst>
                <a:ext uri="{FF2B5EF4-FFF2-40B4-BE49-F238E27FC236}">
                  <a16:creationId xmlns:a16="http://schemas.microsoft.com/office/drawing/2014/main" id="{2EF64AEE-7A96-3171-D9C6-A1E427AE3AC7}"/>
                </a:ext>
              </a:extLst>
            </p:cNvPr>
            <p:cNvSpPr/>
            <p:nvPr/>
          </p:nvSpPr>
          <p:spPr>
            <a:xfrm>
              <a:off x="752946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" name="Google Shape;2872;p78">
              <a:extLst>
                <a:ext uri="{FF2B5EF4-FFF2-40B4-BE49-F238E27FC236}">
                  <a16:creationId xmlns:a16="http://schemas.microsoft.com/office/drawing/2014/main" id="{E05857CB-03B7-36BE-625C-11328F956151}"/>
                </a:ext>
              </a:extLst>
            </p:cNvPr>
            <p:cNvSpPr/>
            <p:nvPr/>
          </p:nvSpPr>
          <p:spPr>
            <a:xfrm>
              <a:off x="752946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" name="Google Shape;2873;p78">
              <a:extLst>
                <a:ext uri="{FF2B5EF4-FFF2-40B4-BE49-F238E27FC236}">
                  <a16:creationId xmlns:a16="http://schemas.microsoft.com/office/drawing/2014/main" id="{0C8873A3-8E3E-E28D-5FFF-74BC5FD356AA}"/>
                </a:ext>
              </a:extLst>
            </p:cNvPr>
            <p:cNvSpPr/>
            <p:nvPr/>
          </p:nvSpPr>
          <p:spPr>
            <a:xfrm>
              <a:off x="752946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" name="Google Shape;2874;p78">
              <a:extLst>
                <a:ext uri="{FF2B5EF4-FFF2-40B4-BE49-F238E27FC236}">
                  <a16:creationId xmlns:a16="http://schemas.microsoft.com/office/drawing/2014/main" id="{06789445-C132-579C-FA3D-FB6403A62422}"/>
                </a:ext>
              </a:extLst>
            </p:cNvPr>
            <p:cNvSpPr/>
            <p:nvPr/>
          </p:nvSpPr>
          <p:spPr>
            <a:xfrm>
              <a:off x="752946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" name="Google Shape;2875;p78">
              <a:extLst>
                <a:ext uri="{FF2B5EF4-FFF2-40B4-BE49-F238E27FC236}">
                  <a16:creationId xmlns:a16="http://schemas.microsoft.com/office/drawing/2014/main" id="{E613A4BB-7560-D125-5589-28B27A986C7F}"/>
                </a:ext>
              </a:extLst>
            </p:cNvPr>
            <p:cNvSpPr/>
            <p:nvPr/>
          </p:nvSpPr>
          <p:spPr>
            <a:xfrm>
              <a:off x="752946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" name="Google Shape;2876;p78">
              <a:extLst>
                <a:ext uri="{FF2B5EF4-FFF2-40B4-BE49-F238E27FC236}">
                  <a16:creationId xmlns:a16="http://schemas.microsoft.com/office/drawing/2014/main" id="{51A4CF75-F9B4-32CE-166E-515A915D64F4}"/>
                </a:ext>
              </a:extLst>
            </p:cNvPr>
            <p:cNvSpPr/>
            <p:nvPr/>
          </p:nvSpPr>
          <p:spPr>
            <a:xfrm>
              <a:off x="752946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" name="Google Shape;2877;p78">
              <a:extLst>
                <a:ext uri="{FF2B5EF4-FFF2-40B4-BE49-F238E27FC236}">
                  <a16:creationId xmlns:a16="http://schemas.microsoft.com/office/drawing/2014/main" id="{3FC927D2-33DA-E099-7C2A-938D1E45D463}"/>
                </a:ext>
              </a:extLst>
            </p:cNvPr>
            <p:cNvSpPr/>
            <p:nvPr/>
          </p:nvSpPr>
          <p:spPr>
            <a:xfrm>
              <a:off x="752946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" name="Google Shape;2878;p78">
              <a:extLst>
                <a:ext uri="{FF2B5EF4-FFF2-40B4-BE49-F238E27FC236}">
                  <a16:creationId xmlns:a16="http://schemas.microsoft.com/office/drawing/2014/main" id="{8A5A49BE-612B-7FD0-273E-4EAB92CA1384}"/>
                </a:ext>
              </a:extLst>
            </p:cNvPr>
            <p:cNvSpPr/>
            <p:nvPr/>
          </p:nvSpPr>
          <p:spPr>
            <a:xfrm>
              <a:off x="7529462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" name="Google Shape;2879;p78">
              <a:extLst>
                <a:ext uri="{FF2B5EF4-FFF2-40B4-BE49-F238E27FC236}">
                  <a16:creationId xmlns:a16="http://schemas.microsoft.com/office/drawing/2014/main" id="{2559DACF-CC15-00E2-4567-04F2327391B4}"/>
                </a:ext>
              </a:extLst>
            </p:cNvPr>
            <p:cNvSpPr/>
            <p:nvPr/>
          </p:nvSpPr>
          <p:spPr>
            <a:xfrm>
              <a:off x="752946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" name="Google Shape;2880;p78">
              <a:extLst>
                <a:ext uri="{FF2B5EF4-FFF2-40B4-BE49-F238E27FC236}">
                  <a16:creationId xmlns:a16="http://schemas.microsoft.com/office/drawing/2014/main" id="{3781B545-D98D-C49C-5626-7C797C6229B5}"/>
                </a:ext>
              </a:extLst>
            </p:cNvPr>
            <p:cNvSpPr/>
            <p:nvPr/>
          </p:nvSpPr>
          <p:spPr>
            <a:xfrm>
              <a:off x="752946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" name="Google Shape;2881;p78">
              <a:extLst>
                <a:ext uri="{FF2B5EF4-FFF2-40B4-BE49-F238E27FC236}">
                  <a16:creationId xmlns:a16="http://schemas.microsoft.com/office/drawing/2014/main" id="{AE58CD26-2491-0C79-6945-87E5150184A4}"/>
                </a:ext>
              </a:extLst>
            </p:cNvPr>
            <p:cNvSpPr/>
            <p:nvPr/>
          </p:nvSpPr>
          <p:spPr>
            <a:xfrm>
              <a:off x="7529462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" name="Google Shape;2882;p78">
              <a:extLst>
                <a:ext uri="{FF2B5EF4-FFF2-40B4-BE49-F238E27FC236}">
                  <a16:creationId xmlns:a16="http://schemas.microsoft.com/office/drawing/2014/main" id="{F4E2373C-E964-5BCB-8E9C-568673C978AD}"/>
                </a:ext>
              </a:extLst>
            </p:cNvPr>
            <p:cNvSpPr/>
            <p:nvPr/>
          </p:nvSpPr>
          <p:spPr>
            <a:xfrm>
              <a:off x="7529462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" name="Google Shape;2883;p78">
              <a:extLst>
                <a:ext uri="{FF2B5EF4-FFF2-40B4-BE49-F238E27FC236}">
                  <a16:creationId xmlns:a16="http://schemas.microsoft.com/office/drawing/2014/main" id="{EB2CF198-8101-B41F-0D1A-948C7C5CF430}"/>
                </a:ext>
              </a:extLst>
            </p:cNvPr>
            <p:cNvSpPr/>
            <p:nvPr/>
          </p:nvSpPr>
          <p:spPr>
            <a:xfrm>
              <a:off x="7630485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" name="Google Shape;2884;p78">
              <a:extLst>
                <a:ext uri="{FF2B5EF4-FFF2-40B4-BE49-F238E27FC236}">
                  <a16:creationId xmlns:a16="http://schemas.microsoft.com/office/drawing/2014/main" id="{65C120F5-3ED7-FCD9-0953-13F36B8AB053}"/>
                </a:ext>
              </a:extLst>
            </p:cNvPr>
            <p:cNvSpPr/>
            <p:nvPr/>
          </p:nvSpPr>
          <p:spPr>
            <a:xfrm>
              <a:off x="7630485" y="3283867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" name="Google Shape;2885;p78">
              <a:extLst>
                <a:ext uri="{FF2B5EF4-FFF2-40B4-BE49-F238E27FC236}">
                  <a16:creationId xmlns:a16="http://schemas.microsoft.com/office/drawing/2014/main" id="{FFDAC232-6F71-09C5-23CE-4685C9D5A1C8}"/>
                </a:ext>
              </a:extLst>
            </p:cNvPr>
            <p:cNvSpPr/>
            <p:nvPr/>
          </p:nvSpPr>
          <p:spPr>
            <a:xfrm>
              <a:off x="773174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" name="Google Shape;2886;p78">
              <a:extLst>
                <a:ext uri="{FF2B5EF4-FFF2-40B4-BE49-F238E27FC236}">
                  <a16:creationId xmlns:a16="http://schemas.microsoft.com/office/drawing/2014/main" id="{40C05801-7A52-814E-E66E-F6C80F12AFF2}"/>
                </a:ext>
              </a:extLst>
            </p:cNvPr>
            <p:cNvSpPr/>
            <p:nvPr/>
          </p:nvSpPr>
          <p:spPr>
            <a:xfrm>
              <a:off x="773174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" name="Google Shape;2887;p78">
              <a:extLst>
                <a:ext uri="{FF2B5EF4-FFF2-40B4-BE49-F238E27FC236}">
                  <a16:creationId xmlns:a16="http://schemas.microsoft.com/office/drawing/2014/main" id="{4ACAF91E-5AAA-248D-8D49-E43FEBA37582}"/>
                </a:ext>
              </a:extLst>
            </p:cNvPr>
            <p:cNvSpPr/>
            <p:nvPr/>
          </p:nvSpPr>
          <p:spPr>
            <a:xfrm>
              <a:off x="7731740" y="186686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" name="Google Shape;2888;p78">
              <a:extLst>
                <a:ext uri="{FF2B5EF4-FFF2-40B4-BE49-F238E27FC236}">
                  <a16:creationId xmlns:a16="http://schemas.microsoft.com/office/drawing/2014/main" id="{B0BA759F-EFA5-01DC-779B-2CBCDF170AE5}"/>
                </a:ext>
              </a:extLst>
            </p:cNvPr>
            <p:cNvSpPr/>
            <p:nvPr/>
          </p:nvSpPr>
          <p:spPr>
            <a:xfrm>
              <a:off x="773174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9" name="Google Shape;2889;p78">
              <a:extLst>
                <a:ext uri="{FF2B5EF4-FFF2-40B4-BE49-F238E27FC236}">
                  <a16:creationId xmlns:a16="http://schemas.microsoft.com/office/drawing/2014/main" id="{A3BC184C-7460-5F0A-3675-822CF0D048AC}"/>
                </a:ext>
              </a:extLst>
            </p:cNvPr>
            <p:cNvSpPr/>
            <p:nvPr/>
          </p:nvSpPr>
          <p:spPr>
            <a:xfrm>
              <a:off x="773174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" name="Google Shape;2890;p78">
              <a:extLst>
                <a:ext uri="{FF2B5EF4-FFF2-40B4-BE49-F238E27FC236}">
                  <a16:creationId xmlns:a16="http://schemas.microsoft.com/office/drawing/2014/main" id="{BE0A7BA4-261F-E62B-F035-2F7441EF1771}"/>
                </a:ext>
              </a:extLst>
            </p:cNvPr>
            <p:cNvSpPr/>
            <p:nvPr/>
          </p:nvSpPr>
          <p:spPr>
            <a:xfrm>
              <a:off x="7731740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" name="Google Shape;2891;p78">
              <a:extLst>
                <a:ext uri="{FF2B5EF4-FFF2-40B4-BE49-F238E27FC236}">
                  <a16:creationId xmlns:a16="http://schemas.microsoft.com/office/drawing/2014/main" id="{3DF070C6-412E-23BC-6F6D-2CDE961A36C5}"/>
                </a:ext>
              </a:extLst>
            </p:cNvPr>
            <p:cNvSpPr/>
            <p:nvPr/>
          </p:nvSpPr>
          <p:spPr>
            <a:xfrm>
              <a:off x="7731740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" name="Google Shape;2892;p78">
              <a:extLst>
                <a:ext uri="{FF2B5EF4-FFF2-40B4-BE49-F238E27FC236}">
                  <a16:creationId xmlns:a16="http://schemas.microsoft.com/office/drawing/2014/main" id="{A6C70076-E8B1-B2B4-AD47-2260A1146718}"/>
                </a:ext>
              </a:extLst>
            </p:cNvPr>
            <p:cNvSpPr/>
            <p:nvPr/>
          </p:nvSpPr>
          <p:spPr>
            <a:xfrm>
              <a:off x="773174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" name="Google Shape;2893;p78">
              <a:extLst>
                <a:ext uri="{FF2B5EF4-FFF2-40B4-BE49-F238E27FC236}">
                  <a16:creationId xmlns:a16="http://schemas.microsoft.com/office/drawing/2014/main" id="{436392B9-5FF4-0A4C-C83E-5AA0C6B653D1}"/>
                </a:ext>
              </a:extLst>
            </p:cNvPr>
            <p:cNvSpPr/>
            <p:nvPr/>
          </p:nvSpPr>
          <p:spPr>
            <a:xfrm>
              <a:off x="7731740" y="2473959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" name="Google Shape;2894;p78">
              <a:extLst>
                <a:ext uri="{FF2B5EF4-FFF2-40B4-BE49-F238E27FC236}">
                  <a16:creationId xmlns:a16="http://schemas.microsoft.com/office/drawing/2014/main" id="{B8EC7034-0749-5F58-47A2-E7A6FF6D9CD9}"/>
                </a:ext>
              </a:extLst>
            </p:cNvPr>
            <p:cNvSpPr/>
            <p:nvPr/>
          </p:nvSpPr>
          <p:spPr>
            <a:xfrm>
              <a:off x="7731740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" name="Google Shape;2895;p78">
              <a:extLst>
                <a:ext uri="{FF2B5EF4-FFF2-40B4-BE49-F238E27FC236}">
                  <a16:creationId xmlns:a16="http://schemas.microsoft.com/office/drawing/2014/main" id="{6C0D4F15-59ED-6EA4-DD3F-0BD7DA6C5174}"/>
                </a:ext>
              </a:extLst>
            </p:cNvPr>
            <p:cNvSpPr/>
            <p:nvPr/>
          </p:nvSpPr>
          <p:spPr>
            <a:xfrm>
              <a:off x="773174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" name="Google Shape;2896;p78">
              <a:extLst>
                <a:ext uri="{FF2B5EF4-FFF2-40B4-BE49-F238E27FC236}">
                  <a16:creationId xmlns:a16="http://schemas.microsoft.com/office/drawing/2014/main" id="{0236D8DF-6F4C-3B7A-91CF-985F193D7C32}"/>
                </a:ext>
              </a:extLst>
            </p:cNvPr>
            <p:cNvSpPr/>
            <p:nvPr/>
          </p:nvSpPr>
          <p:spPr>
            <a:xfrm>
              <a:off x="7731740" y="2777791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" name="Google Shape;2897;p78">
              <a:extLst>
                <a:ext uri="{FF2B5EF4-FFF2-40B4-BE49-F238E27FC236}">
                  <a16:creationId xmlns:a16="http://schemas.microsoft.com/office/drawing/2014/main" id="{1DC1A9F2-C940-F44B-582D-FE69C3BFD4E0}"/>
                </a:ext>
              </a:extLst>
            </p:cNvPr>
            <p:cNvSpPr/>
            <p:nvPr/>
          </p:nvSpPr>
          <p:spPr>
            <a:xfrm>
              <a:off x="7731740" y="287904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" name="Google Shape;2898;p78">
              <a:extLst>
                <a:ext uri="{FF2B5EF4-FFF2-40B4-BE49-F238E27FC236}">
                  <a16:creationId xmlns:a16="http://schemas.microsoft.com/office/drawing/2014/main" id="{87EFBFA7-4303-CA40-C65C-051BF380B993}"/>
                </a:ext>
              </a:extLst>
            </p:cNvPr>
            <p:cNvSpPr/>
            <p:nvPr/>
          </p:nvSpPr>
          <p:spPr>
            <a:xfrm>
              <a:off x="7731740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" name="Google Shape;2899;p78">
              <a:extLst>
                <a:ext uri="{FF2B5EF4-FFF2-40B4-BE49-F238E27FC236}">
                  <a16:creationId xmlns:a16="http://schemas.microsoft.com/office/drawing/2014/main" id="{4A324CCF-A8EC-5B4E-BBD3-2C713D6D8D5A}"/>
                </a:ext>
              </a:extLst>
            </p:cNvPr>
            <p:cNvSpPr/>
            <p:nvPr/>
          </p:nvSpPr>
          <p:spPr>
            <a:xfrm>
              <a:off x="7731740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" name="Google Shape;2900;p78">
              <a:extLst>
                <a:ext uri="{FF2B5EF4-FFF2-40B4-BE49-F238E27FC236}">
                  <a16:creationId xmlns:a16="http://schemas.microsoft.com/office/drawing/2014/main" id="{7B091E34-B4FB-EC59-CBFB-B6EE52498386}"/>
                </a:ext>
              </a:extLst>
            </p:cNvPr>
            <p:cNvSpPr/>
            <p:nvPr/>
          </p:nvSpPr>
          <p:spPr>
            <a:xfrm>
              <a:off x="7731740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" name="Google Shape;2901;p78">
              <a:extLst>
                <a:ext uri="{FF2B5EF4-FFF2-40B4-BE49-F238E27FC236}">
                  <a16:creationId xmlns:a16="http://schemas.microsoft.com/office/drawing/2014/main" id="{EFD41A1B-C37F-C53C-FEA7-10E4B3494D42}"/>
                </a:ext>
              </a:extLst>
            </p:cNvPr>
            <p:cNvSpPr/>
            <p:nvPr/>
          </p:nvSpPr>
          <p:spPr>
            <a:xfrm>
              <a:off x="773174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2" name="Google Shape;2902;p78">
              <a:extLst>
                <a:ext uri="{FF2B5EF4-FFF2-40B4-BE49-F238E27FC236}">
                  <a16:creationId xmlns:a16="http://schemas.microsoft.com/office/drawing/2014/main" id="{58120414-1696-ED3E-D17E-31716CD5FC97}"/>
                </a:ext>
              </a:extLst>
            </p:cNvPr>
            <p:cNvSpPr/>
            <p:nvPr/>
          </p:nvSpPr>
          <p:spPr>
            <a:xfrm>
              <a:off x="7731740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" name="Google Shape;2903;p78">
              <a:extLst>
                <a:ext uri="{FF2B5EF4-FFF2-40B4-BE49-F238E27FC236}">
                  <a16:creationId xmlns:a16="http://schemas.microsoft.com/office/drawing/2014/main" id="{91CC391C-26BE-DB83-CA86-4B5C59DD0331}"/>
                </a:ext>
              </a:extLst>
            </p:cNvPr>
            <p:cNvSpPr/>
            <p:nvPr/>
          </p:nvSpPr>
          <p:spPr>
            <a:xfrm>
              <a:off x="7833028" y="156302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" name="Google Shape;2904;p78">
              <a:extLst>
                <a:ext uri="{FF2B5EF4-FFF2-40B4-BE49-F238E27FC236}">
                  <a16:creationId xmlns:a16="http://schemas.microsoft.com/office/drawing/2014/main" id="{B4C966EF-B107-962F-344B-CF219E994BD2}"/>
                </a:ext>
              </a:extLst>
            </p:cNvPr>
            <p:cNvSpPr/>
            <p:nvPr/>
          </p:nvSpPr>
          <p:spPr>
            <a:xfrm>
              <a:off x="783302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" name="Google Shape;2905;p78">
              <a:extLst>
                <a:ext uri="{FF2B5EF4-FFF2-40B4-BE49-F238E27FC236}">
                  <a16:creationId xmlns:a16="http://schemas.microsoft.com/office/drawing/2014/main" id="{C3FA17A7-436A-1AA6-E88D-BDD3BA8AAA80}"/>
                </a:ext>
              </a:extLst>
            </p:cNvPr>
            <p:cNvSpPr/>
            <p:nvPr/>
          </p:nvSpPr>
          <p:spPr>
            <a:xfrm>
              <a:off x="783302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" name="Google Shape;2906;p78">
              <a:extLst>
                <a:ext uri="{FF2B5EF4-FFF2-40B4-BE49-F238E27FC236}">
                  <a16:creationId xmlns:a16="http://schemas.microsoft.com/office/drawing/2014/main" id="{140883BB-9F3B-52EB-9062-3699898817D0}"/>
                </a:ext>
              </a:extLst>
            </p:cNvPr>
            <p:cNvSpPr/>
            <p:nvPr/>
          </p:nvSpPr>
          <p:spPr>
            <a:xfrm>
              <a:off x="7833028" y="186686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" name="Google Shape;2907;p78">
              <a:extLst>
                <a:ext uri="{FF2B5EF4-FFF2-40B4-BE49-F238E27FC236}">
                  <a16:creationId xmlns:a16="http://schemas.microsoft.com/office/drawing/2014/main" id="{51384F65-54EB-6FBA-30AA-5B53DDBA26A7}"/>
                </a:ext>
              </a:extLst>
            </p:cNvPr>
            <p:cNvSpPr/>
            <p:nvPr/>
          </p:nvSpPr>
          <p:spPr>
            <a:xfrm>
              <a:off x="783302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" name="Google Shape;2908;p78">
              <a:extLst>
                <a:ext uri="{FF2B5EF4-FFF2-40B4-BE49-F238E27FC236}">
                  <a16:creationId xmlns:a16="http://schemas.microsoft.com/office/drawing/2014/main" id="{890A8CA2-D957-E3E5-FB2B-8DEF9A04F260}"/>
                </a:ext>
              </a:extLst>
            </p:cNvPr>
            <p:cNvSpPr/>
            <p:nvPr/>
          </p:nvSpPr>
          <p:spPr>
            <a:xfrm>
              <a:off x="783302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" name="Google Shape;2909;p78">
              <a:extLst>
                <a:ext uri="{FF2B5EF4-FFF2-40B4-BE49-F238E27FC236}">
                  <a16:creationId xmlns:a16="http://schemas.microsoft.com/office/drawing/2014/main" id="{40E5F9C2-0C0D-36F0-FF7F-1CF2C5E80EB7}"/>
                </a:ext>
              </a:extLst>
            </p:cNvPr>
            <p:cNvSpPr/>
            <p:nvPr/>
          </p:nvSpPr>
          <p:spPr>
            <a:xfrm>
              <a:off x="7833028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" name="Google Shape;2910;p78">
              <a:extLst>
                <a:ext uri="{FF2B5EF4-FFF2-40B4-BE49-F238E27FC236}">
                  <a16:creationId xmlns:a16="http://schemas.microsoft.com/office/drawing/2014/main" id="{2040476A-45F5-1BA2-94F0-6FF9F2916DAD}"/>
                </a:ext>
              </a:extLst>
            </p:cNvPr>
            <p:cNvSpPr/>
            <p:nvPr/>
          </p:nvSpPr>
          <p:spPr>
            <a:xfrm>
              <a:off x="7833028" y="2271681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" name="Google Shape;2911;p78">
              <a:extLst>
                <a:ext uri="{FF2B5EF4-FFF2-40B4-BE49-F238E27FC236}">
                  <a16:creationId xmlns:a16="http://schemas.microsoft.com/office/drawing/2014/main" id="{C9DC7FED-E787-6D1B-3E7F-D241E58794C8}"/>
                </a:ext>
              </a:extLst>
            </p:cNvPr>
            <p:cNvSpPr/>
            <p:nvPr/>
          </p:nvSpPr>
          <p:spPr>
            <a:xfrm>
              <a:off x="7833028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" name="Google Shape;2912;p78">
              <a:extLst>
                <a:ext uri="{FF2B5EF4-FFF2-40B4-BE49-F238E27FC236}">
                  <a16:creationId xmlns:a16="http://schemas.microsoft.com/office/drawing/2014/main" id="{DFE0CCF1-F7A6-99FF-1AE8-CD4EE5EEE5FF}"/>
                </a:ext>
              </a:extLst>
            </p:cNvPr>
            <p:cNvSpPr/>
            <p:nvPr/>
          </p:nvSpPr>
          <p:spPr>
            <a:xfrm>
              <a:off x="7833028" y="2473959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" name="Google Shape;2913;p78">
              <a:extLst>
                <a:ext uri="{FF2B5EF4-FFF2-40B4-BE49-F238E27FC236}">
                  <a16:creationId xmlns:a16="http://schemas.microsoft.com/office/drawing/2014/main" id="{76F70D5B-3288-1736-2408-C22D6DDF7F2D}"/>
                </a:ext>
              </a:extLst>
            </p:cNvPr>
            <p:cNvSpPr/>
            <p:nvPr/>
          </p:nvSpPr>
          <p:spPr>
            <a:xfrm>
              <a:off x="783302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" name="Google Shape;2914;p78">
              <a:extLst>
                <a:ext uri="{FF2B5EF4-FFF2-40B4-BE49-F238E27FC236}">
                  <a16:creationId xmlns:a16="http://schemas.microsoft.com/office/drawing/2014/main" id="{95B02195-6CFB-BC0E-0D2A-C79CDC62E7C0}"/>
                </a:ext>
              </a:extLst>
            </p:cNvPr>
            <p:cNvSpPr/>
            <p:nvPr/>
          </p:nvSpPr>
          <p:spPr>
            <a:xfrm>
              <a:off x="7833028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" name="Google Shape;2915;p78">
              <a:extLst>
                <a:ext uri="{FF2B5EF4-FFF2-40B4-BE49-F238E27FC236}">
                  <a16:creationId xmlns:a16="http://schemas.microsoft.com/office/drawing/2014/main" id="{4D5DEB5F-D3C9-9078-83DE-2243B3BF5CBA}"/>
                </a:ext>
              </a:extLst>
            </p:cNvPr>
            <p:cNvSpPr/>
            <p:nvPr/>
          </p:nvSpPr>
          <p:spPr>
            <a:xfrm>
              <a:off x="7833028" y="2777791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" name="Google Shape;2916;p78">
              <a:extLst>
                <a:ext uri="{FF2B5EF4-FFF2-40B4-BE49-F238E27FC236}">
                  <a16:creationId xmlns:a16="http://schemas.microsoft.com/office/drawing/2014/main" id="{E39D81D8-9553-A87E-4DF4-DD11598738AF}"/>
                </a:ext>
              </a:extLst>
            </p:cNvPr>
            <p:cNvSpPr/>
            <p:nvPr/>
          </p:nvSpPr>
          <p:spPr>
            <a:xfrm>
              <a:off x="7833028" y="287904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" name="Google Shape;2917;p78">
              <a:extLst>
                <a:ext uri="{FF2B5EF4-FFF2-40B4-BE49-F238E27FC236}">
                  <a16:creationId xmlns:a16="http://schemas.microsoft.com/office/drawing/2014/main" id="{497C2DCB-3B59-D88A-7595-854B8DF13815}"/>
                </a:ext>
              </a:extLst>
            </p:cNvPr>
            <p:cNvSpPr/>
            <p:nvPr/>
          </p:nvSpPr>
          <p:spPr>
            <a:xfrm>
              <a:off x="7833028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" name="Google Shape;2918;p78">
              <a:extLst>
                <a:ext uri="{FF2B5EF4-FFF2-40B4-BE49-F238E27FC236}">
                  <a16:creationId xmlns:a16="http://schemas.microsoft.com/office/drawing/2014/main" id="{13E7703F-CC9F-A911-0E2B-50773F8B78EE}"/>
                </a:ext>
              </a:extLst>
            </p:cNvPr>
            <p:cNvSpPr/>
            <p:nvPr/>
          </p:nvSpPr>
          <p:spPr>
            <a:xfrm>
              <a:off x="7833028" y="308159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" name="Google Shape;2919;p78">
              <a:extLst>
                <a:ext uri="{FF2B5EF4-FFF2-40B4-BE49-F238E27FC236}">
                  <a16:creationId xmlns:a16="http://schemas.microsoft.com/office/drawing/2014/main" id="{599BA7CB-576C-5475-7DB6-2195A9B06C4F}"/>
                </a:ext>
              </a:extLst>
            </p:cNvPr>
            <p:cNvSpPr/>
            <p:nvPr/>
          </p:nvSpPr>
          <p:spPr>
            <a:xfrm>
              <a:off x="783302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" name="Google Shape;2920;p78">
              <a:extLst>
                <a:ext uri="{FF2B5EF4-FFF2-40B4-BE49-F238E27FC236}">
                  <a16:creationId xmlns:a16="http://schemas.microsoft.com/office/drawing/2014/main" id="{2D91FD40-6704-EAEA-5201-CE3AF0736B65}"/>
                </a:ext>
              </a:extLst>
            </p:cNvPr>
            <p:cNvSpPr/>
            <p:nvPr/>
          </p:nvSpPr>
          <p:spPr>
            <a:xfrm>
              <a:off x="7833028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" name="Google Shape;2921;p78">
              <a:extLst>
                <a:ext uri="{FF2B5EF4-FFF2-40B4-BE49-F238E27FC236}">
                  <a16:creationId xmlns:a16="http://schemas.microsoft.com/office/drawing/2014/main" id="{4EDDCAF5-AD90-B04F-C273-B30BC8C16CEA}"/>
                </a:ext>
              </a:extLst>
            </p:cNvPr>
            <p:cNvSpPr/>
            <p:nvPr/>
          </p:nvSpPr>
          <p:spPr>
            <a:xfrm>
              <a:off x="7934284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" name="Google Shape;2922;p78">
              <a:extLst>
                <a:ext uri="{FF2B5EF4-FFF2-40B4-BE49-F238E27FC236}">
                  <a16:creationId xmlns:a16="http://schemas.microsoft.com/office/drawing/2014/main" id="{6ADA78C7-3EE6-1814-E9C8-AABBA8E77DDE}"/>
                </a:ext>
              </a:extLst>
            </p:cNvPr>
            <p:cNvSpPr/>
            <p:nvPr/>
          </p:nvSpPr>
          <p:spPr>
            <a:xfrm>
              <a:off x="7934284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" name="Google Shape;2923;p78">
              <a:extLst>
                <a:ext uri="{FF2B5EF4-FFF2-40B4-BE49-F238E27FC236}">
                  <a16:creationId xmlns:a16="http://schemas.microsoft.com/office/drawing/2014/main" id="{712CF63E-DFE2-8BA1-5AFC-E5A9F3E3155A}"/>
                </a:ext>
              </a:extLst>
            </p:cNvPr>
            <p:cNvSpPr/>
            <p:nvPr/>
          </p:nvSpPr>
          <p:spPr>
            <a:xfrm>
              <a:off x="7934284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" name="Google Shape;2924;p78">
              <a:extLst>
                <a:ext uri="{FF2B5EF4-FFF2-40B4-BE49-F238E27FC236}">
                  <a16:creationId xmlns:a16="http://schemas.microsoft.com/office/drawing/2014/main" id="{362688D5-D259-E6DE-551C-2769F0329DD0}"/>
                </a:ext>
              </a:extLst>
            </p:cNvPr>
            <p:cNvSpPr/>
            <p:nvPr/>
          </p:nvSpPr>
          <p:spPr>
            <a:xfrm>
              <a:off x="7934284" y="1866860"/>
              <a:ext cx="82884" cy="70759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" name="Google Shape;2925;p78">
              <a:extLst>
                <a:ext uri="{FF2B5EF4-FFF2-40B4-BE49-F238E27FC236}">
                  <a16:creationId xmlns:a16="http://schemas.microsoft.com/office/drawing/2014/main" id="{41349B27-DBFA-C41B-98F5-BC43A016FA1D}"/>
                </a:ext>
              </a:extLst>
            </p:cNvPr>
            <p:cNvSpPr/>
            <p:nvPr/>
          </p:nvSpPr>
          <p:spPr>
            <a:xfrm>
              <a:off x="7934284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" name="Google Shape;2926;p78">
              <a:extLst>
                <a:ext uri="{FF2B5EF4-FFF2-40B4-BE49-F238E27FC236}">
                  <a16:creationId xmlns:a16="http://schemas.microsoft.com/office/drawing/2014/main" id="{43957328-71C2-81D5-9CC8-B25AE3BBA549}"/>
                </a:ext>
              </a:extLst>
            </p:cNvPr>
            <p:cNvSpPr/>
            <p:nvPr/>
          </p:nvSpPr>
          <p:spPr>
            <a:xfrm>
              <a:off x="793428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" name="Google Shape;2927;p78">
              <a:extLst>
                <a:ext uri="{FF2B5EF4-FFF2-40B4-BE49-F238E27FC236}">
                  <a16:creationId xmlns:a16="http://schemas.microsoft.com/office/drawing/2014/main" id="{DF9CBE6E-0EB6-51B0-78CC-3A976A60FE1A}"/>
                </a:ext>
              </a:extLst>
            </p:cNvPr>
            <p:cNvSpPr/>
            <p:nvPr/>
          </p:nvSpPr>
          <p:spPr>
            <a:xfrm>
              <a:off x="793428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" name="Google Shape;2928;p78">
              <a:extLst>
                <a:ext uri="{FF2B5EF4-FFF2-40B4-BE49-F238E27FC236}">
                  <a16:creationId xmlns:a16="http://schemas.microsoft.com/office/drawing/2014/main" id="{B1256F35-8FF8-B275-4B9A-BD38E3A538FF}"/>
                </a:ext>
              </a:extLst>
            </p:cNvPr>
            <p:cNvSpPr/>
            <p:nvPr/>
          </p:nvSpPr>
          <p:spPr>
            <a:xfrm>
              <a:off x="793428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" name="Google Shape;2929;p78">
              <a:extLst>
                <a:ext uri="{FF2B5EF4-FFF2-40B4-BE49-F238E27FC236}">
                  <a16:creationId xmlns:a16="http://schemas.microsoft.com/office/drawing/2014/main" id="{84E77566-A323-F3E3-6455-FB3F14A96700}"/>
                </a:ext>
              </a:extLst>
            </p:cNvPr>
            <p:cNvSpPr/>
            <p:nvPr/>
          </p:nvSpPr>
          <p:spPr>
            <a:xfrm>
              <a:off x="7934284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" name="Google Shape;2930;p78">
              <a:extLst>
                <a:ext uri="{FF2B5EF4-FFF2-40B4-BE49-F238E27FC236}">
                  <a16:creationId xmlns:a16="http://schemas.microsoft.com/office/drawing/2014/main" id="{3FB26AE4-951D-568F-0558-61A485AB41E8}"/>
                </a:ext>
              </a:extLst>
            </p:cNvPr>
            <p:cNvSpPr/>
            <p:nvPr/>
          </p:nvSpPr>
          <p:spPr>
            <a:xfrm>
              <a:off x="793428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" name="Google Shape;2931;p78">
              <a:extLst>
                <a:ext uri="{FF2B5EF4-FFF2-40B4-BE49-F238E27FC236}">
                  <a16:creationId xmlns:a16="http://schemas.microsoft.com/office/drawing/2014/main" id="{B8205E81-FC95-E877-A4F8-0A652101D165}"/>
                </a:ext>
              </a:extLst>
            </p:cNvPr>
            <p:cNvSpPr/>
            <p:nvPr/>
          </p:nvSpPr>
          <p:spPr>
            <a:xfrm>
              <a:off x="7934284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" name="Google Shape;2932;p78">
              <a:extLst>
                <a:ext uri="{FF2B5EF4-FFF2-40B4-BE49-F238E27FC236}">
                  <a16:creationId xmlns:a16="http://schemas.microsoft.com/office/drawing/2014/main" id="{6AE5FDF1-8BDC-4E6E-AF2E-AA1BE76792B9}"/>
                </a:ext>
              </a:extLst>
            </p:cNvPr>
            <p:cNvSpPr/>
            <p:nvPr/>
          </p:nvSpPr>
          <p:spPr>
            <a:xfrm>
              <a:off x="793428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" name="Google Shape;2933;p78">
              <a:extLst>
                <a:ext uri="{FF2B5EF4-FFF2-40B4-BE49-F238E27FC236}">
                  <a16:creationId xmlns:a16="http://schemas.microsoft.com/office/drawing/2014/main" id="{3C164DF4-9D79-1FD7-F233-EBA2471BD1EB}"/>
                </a:ext>
              </a:extLst>
            </p:cNvPr>
            <p:cNvSpPr/>
            <p:nvPr/>
          </p:nvSpPr>
          <p:spPr>
            <a:xfrm>
              <a:off x="7934284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" name="Google Shape;2934;p78">
              <a:extLst>
                <a:ext uri="{FF2B5EF4-FFF2-40B4-BE49-F238E27FC236}">
                  <a16:creationId xmlns:a16="http://schemas.microsoft.com/office/drawing/2014/main" id="{CF72C86C-E279-695A-CB97-B15923BF96F4}"/>
                </a:ext>
              </a:extLst>
            </p:cNvPr>
            <p:cNvSpPr/>
            <p:nvPr/>
          </p:nvSpPr>
          <p:spPr>
            <a:xfrm>
              <a:off x="7934284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" name="Google Shape;2935;p78">
              <a:extLst>
                <a:ext uri="{FF2B5EF4-FFF2-40B4-BE49-F238E27FC236}">
                  <a16:creationId xmlns:a16="http://schemas.microsoft.com/office/drawing/2014/main" id="{DFD06F2D-7BCC-5196-533E-A2554A8C659E}"/>
                </a:ext>
              </a:extLst>
            </p:cNvPr>
            <p:cNvSpPr/>
            <p:nvPr/>
          </p:nvSpPr>
          <p:spPr>
            <a:xfrm>
              <a:off x="793428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" name="Google Shape;2936;p78">
              <a:extLst>
                <a:ext uri="{FF2B5EF4-FFF2-40B4-BE49-F238E27FC236}">
                  <a16:creationId xmlns:a16="http://schemas.microsoft.com/office/drawing/2014/main" id="{46EB8791-EAA7-AE5B-3C5C-D4FB721B48E9}"/>
                </a:ext>
              </a:extLst>
            </p:cNvPr>
            <p:cNvSpPr/>
            <p:nvPr/>
          </p:nvSpPr>
          <p:spPr>
            <a:xfrm>
              <a:off x="7934284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" name="Google Shape;2937;p78">
              <a:extLst>
                <a:ext uri="{FF2B5EF4-FFF2-40B4-BE49-F238E27FC236}">
                  <a16:creationId xmlns:a16="http://schemas.microsoft.com/office/drawing/2014/main" id="{8D3555A3-0013-3A61-F8E6-4537FCAC3BD5}"/>
                </a:ext>
              </a:extLst>
            </p:cNvPr>
            <p:cNvSpPr/>
            <p:nvPr/>
          </p:nvSpPr>
          <p:spPr>
            <a:xfrm>
              <a:off x="793428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" name="Google Shape;2938;p78">
              <a:extLst>
                <a:ext uri="{FF2B5EF4-FFF2-40B4-BE49-F238E27FC236}">
                  <a16:creationId xmlns:a16="http://schemas.microsoft.com/office/drawing/2014/main" id="{D07A4FF5-3054-E035-4272-19FC3F8B5EDB}"/>
                </a:ext>
              </a:extLst>
            </p:cNvPr>
            <p:cNvSpPr/>
            <p:nvPr/>
          </p:nvSpPr>
          <p:spPr>
            <a:xfrm>
              <a:off x="803557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" name="Google Shape;2939;p78">
              <a:extLst>
                <a:ext uri="{FF2B5EF4-FFF2-40B4-BE49-F238E27FC236}">
                  <a16:creationId xmlns:a16="http://schemas.microsoft.com/office/drawing/2014/main" id="{416EF632-9C0F-9195-9651-082933521123}"/>
                </a:ext>
              </a:extLst>
            </p:cNvPr>
            <p:cNvSpPr/>
            <p:nvPr/>
          </p:nvSpPr>
          <p:spPr>
            <a:xfrm>
              <a:off x="803557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" name="Google Shape;2940;p78">
              <a:extLst>
                <a:ext uri="{FF2B5EF4-FFF2-40B4-BE49-F238E27FC236}">
                  <a16:creationId xmlns:a16="http://schemas.microsoft.com/office/drawing/2014/main" id="{53B88BDA-602E-1812-762C-4A6CAEAC8D64}"/>
                </a:ext>
              </a:extLst>
            </p:cNvPr>
            <p:cNvSpPr/>
            <p:nvPr/>
          </p:nvSpPr>
          <p:spPr>
            <a:xfrm>
              <a:off x="803557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1" name="Google Shape;2941;p78">
              <a:extLst>
                <a:ext uri="{FF2B5EF4-FFF2-40B4-BE49-F238E27FC236}">
                  <a16:creationId xmlns:a16="http://schemas.microsoft.com/office/drawing/2014/main" id="{2D3887FA-12F9-0271-E86C-12E909CE6235}"/>
                </a:ext>
              </a:extLst>
            </p:cNvPr>
            <p:cNvSpPr/>
            <p:nvPr/>
          </p:nvSpPr>
          <p:spPr>
            <a:xfrm>
              <a:off x="803557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2" name="Google Shape;2942;p78">
              <a:extLst>
                <a:ext uri="{FF2B5EF4-FFF2-40B4-BE49-F238E27FC236}">
                  <a16:creationId xmlns:a16="http://schemas.microsoft.com/office/drawing/2014/main" id="{D7992EF1-EBE0-D75A-0A7F-3B759B9F7D16}"/>
                </a:ext>
              </a:extLst>
            </p:cNvPr>
            <p:cNvSpPr/>
            <p:nvPr/>
          </p:nvSpPr>
          <p:spPr>
            <a:xfrm>
              <a:off x="803557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" name="Google Shape;2943;p78">
              <a:extLst>
                <a:ext uri="{FF2B5EF4-FFF2-40B4-BE49-F238E27FC236}">
                  <a16:creationId xmlns:a16="http://schemas.microsoft.com/office/drawing/2014/main" id="{4064D192-ECAE-3F43-DDEC-0A3E34ECE25B}"/>
                </a:ext>
              </a:extLst>
            </p:cNvPr>
            <p:cNvSpPr/>
            <p:nvPr/>
          </p:nvSpPr>
          <p:spPr>
            <a:xfrm>
              <a:off x="803557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4" name="Google Shape;2944;p78">
              <a:extLst>
                <a:ext uri="{FF2B5EF4-FFF2-40B4-BE49-F238E27FC236}">
                  <a16:creationId xmlns:a16="http://schemas.microsoft.com/office/drawing/2014/main" id="{9B149D09-01C0-FF3A-5AB1-3CA2B93E9D6D}"/>
                </a:ext>
              </a:extLst>
            </p:cNvPr>
            <p:cNvSpPr/>
            <p:nvPr/>
          </p:nvSpPr>
          <p:spPr>
            <a:xfrm>
              <a:off x="803557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" name="Google Shape;2945;p78">
              <a:extLst>
                <a:ext uri="{FF2B5EF4-FFF2-40B4-BE49-F238E27FC236}">
                  <a16:creationId xmlns:a16="http://schemas.microsoft.com/office/drawing/2014/main" id="{21BDBECB-AB79-5C78-3D84-D3A0C2965E7C}"/>
                </a:ext>
              </a:extLst>
            </p:cNvPr>
            <p:cNvSpPr/>
            <p:nvPr/>
          </p:nvSpPr>
          <p:spPr>
            <a:xfrm>
              <a:off x="8035572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" name="Google Shape;2946;p78">
              <a:extLst>
                <a:ext uri="{FF2B5EF4-FFF2-40B4-BE49-F238E27FC236}">
                  <a16:creationId xmlns:a16="http://schemas.microsoft.com/office/drawing/2014/main" id="{8FE5EC31-43CD-DCFB-22B9-1048796202DA}"/>
                </a:ext>
              </a:extLst>
            </p:cNvPr>
            <p:cNvSpPr/>
            <p:nvPr/>
          </p:nvSpPr>
          <p:spPr>
            <a:xfrm>
              <a:off x="8035572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7" name="Google Shape;2947;p78">
              <a:extLst>
                <a:ext uri="{FF2B5EF4-FFF2-40B4-BE49-F238E27FC236}">
                  <a16:creationId xmlns:a16="http://schemas.microsoft.com/office/drawing/2014/main" id="{006DF2D0-7FFB-D84F-2AC3-F52B15DF3BD9}"/>
                </a:ext>
              </a:extLst>
            </p:cNvPr>
            <p:cNvSpPr/>
            <p:nvPr/>
          </p:nvSpPr>
          <p:spPr>
            <a:xfrm>
              <a:off x="8035572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" name="Google Shape;2948;p78">
              <a:extLst>
                <a:ext uri="{FF2B5EF4-FFF2-40B4-BE49-F238E27FC236}">
                  <a16:creationId xmlns:a16="http://schemas.microsoft.com/office/drawing/2014/main" id="{E929D748-26DC-61A8-EE0E-BCD74965D58E}"/>
                </a:ext>
              </a:extLst>
            </p:cNvPr>
            <p:cNvSpPr/>
            <p:nvPr/>
          </p:nvSpPr>
          <p:spPr>
            <a:xfrm>
              <a:off x="803557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9" name="Google Shape;2949;p78">
              <a:extLst>
                <a:ext uri="{FF2B5EF4-FFF2-40B4-BE49-F238E27FC236}">
                  <a16:creationId xmlns:a16="http://schemas.microsoft.com/office/drawing/2014/main" id="{1709EF64-FFAB-42AE-A83F-C06F1DD6410B}"/>
                </a:ext>
              </a:extLst>
            </p:cNvPr>
            <p:cNvSpPr/>
            <p:nvPr/>
          </p:nvSpPr>
          <p:spPr>
            <a:xfrm>
              <a:off x="8035572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" name="Google Shape;2950;p78">
              <a:extLst>
                <a:ext uri="{FF2B5EF4-FFF2-40B4-BE49-F238E27FC236}">
                  <a16:creationId xmlns:a16="http://schemas.microsoft.com/office/drawing/2014/main" id="{E708F7B0-DAA4-D99A-747F-924911E81406}"/>
                </a:ext>
              </a:extLst>
            </p:cNvPr>
            <p:cNvSpPr/>
            <p:nvPr/>
          </p:nvSpPr>
          <p:spPr>
            <a:xfrm>
              <a:off x="8035572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1" name="Google Shape;2951;p78">
              <a:extLst>
                <a:ext uri="{FF2B5EF4-FFF2-40B4-BE49-F238E27FC236}">
                  <a16:creationId xmlns:a16="http://schemas.microsoft.com/office/drawing/2014/main" id="{56C51A22-B0E9-A942-D597-312971AFD088}"/>
                </a:ext>
              </a:extLst>
            </p:cNvPr>
            <p:cNvSpPr/>
            <p:nvPr/>
          </p:nvSpPr>
          <p:spPr>
            <a:xfrm>
              <a:off x="803557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" name="Google Shape;2952;p78">
              <a:extLst>
                <a:ext uri="{FF2B5EF4-FFF2-40B4-BE49-F238E27FC236}">
                  <a16:creationId xmlns:a16="http://schemas.microsoft.com/office/drawing/2014/main" id="{FF34668A-BE13-B84E-46F9-2E3BA8B2DE03}"/>
                </a:ext>
              </a:extLst>
            </p:cNvPr>
            <p:cNvSpPr/>
            <p:nvPr/>
          </p:nvSpPr>
          <p:spPr>
            <a:xfrm>
              <a:off x="8035572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" name="Google Shape;2953;p78">
              <a:extLst>
                <a:ext uri="{FF2B5EF4-FFF2-40B4-BE49-F238E27FC236}">
                  <a16:creationId xmlns:a16="http://schemas.microsoft.com/office/drawing/2014/main" id="{6E48A6F5-2E58-AE5E-4745-F3CFF70E9C9D}"/>
                </a:ext>
              </a:extLst>
            </p:cNvPr>
            <p:cNvSpPr/>
            <p:nvPr/>
          </p:nvSpPr>
          <p:spPr>
            <a:xfrm>
              <a:off x="8035572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" name="Google Shape;2954;p78">
              <a:extLst>
                <a:ext uri="{FF2B5EF4-FFF2-40B4-BE49-F238E27FC236}">
                  <a16:creationId xmlns:a16="http://schemas.microsoft.com/office/drawing/2014/main" id="{5567AE31-F6DE-3277-CB2E-B5699156CFEE}"/>
                </a:ext>
              </a:extLst>
            </p:cNvPr>
            <p:cNvSpPr/>
            <p:nvPr/>
          </p:nvSpPr>
          <p:spPr>
            <a:xfrm>
              <a:off x="8035572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" name="Google Shape;2955;p78">
              <a:extLst>
                <a:ext uri="{FF2B5EF4-FFF2-40B4-BE49-F238E27FC236}">
                  <a16:creationId xmlns:a16="http://schemas.microsoft.com/office/drawing/2014/main" id="{8000E60F-59C9-F2C4-6F6B-358190CCE77E}"/>
                </a:ext>
              </a:extLst>
            </p:cNvPr>
            <p:cNvSpPr/>
            <p:nvPr/>
          </p:nvSpPr>
          <p:spPr>
            <a:xfrm>
              <a:off x="8035572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" name="Google Shape;2956;p78">
              <a:extLst>
                <a:ext uri="{FF2B5EF4-FFF2-40B4-BE49-F238E27FC236}">
                  <a16:creationId xmlns:a16="http://schemas.microsoft.com/office/drawing/2014/main" id="{DD6A9401-2015-AB95-1131-8503AF2A7F03}"/>
                </a:ext>
              </a:extLst>
            </p:cNvPr>
            <p:cNvSpPr/>
            <p:nvPr/>
          </p:nvSpPr>
          <p:spPr>
            <a:xfrm>
              <a:off x="8136827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7" name="Google Shape;2957;p78">
              <a:extLst>
                <a:ext uri="{FF2B5EF4-FFF2-40B4-BE49-F238E27FC236}">
                  <a16:creationId xmlns:a16="http://schemas.microsoft.com/office/drawing/2014/main" id="{65D4B5D1-943A-A24B-39D7-C90EFA3EC5E7}"/>
                </a:ext>
              </a:extLst>
            </p:cNvPr>
            <p:cNvSpPr/>
            <p:nvPr/>
          </p:nvSpPr>
          <p:spPr>
            <a:xfrm>
              <a:off x="813682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" name="Google Shape;2958;p78">
              <a:extLst>
                <a:ext uri="{FF2B5EF4-FFF2-40B4-BE49-F238E27FC236}">
                  <a16:creationId xmlns:a16="http://schemas.microsoft.com/office/drawing/2014/main" id="{7D50DA33-610C-2987-9DF8-60255E2F157C}"/>
                </a:ext>
              </a:extLst>
            </p:cNvPr>
            <p:cNvSpPr/>
            <p:nvPr/>
          </p:nvSpPr>
          <p:spPr>
            <a:xfrm>
              <a:off x="8136827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" name="Google Shape;2959;p78">
              <a:extLst>
                <a:ext uri="{FF2B5EF4-FFF2-40B4-BE49-F238E27FC236}">
                  <a16:creationId xmlns:a16="http://schemas.microsoft.com/office/drawing/2014/main" id="{571C056C-7C7B-F385-3501-966240A84174}"/>
                </a:ext>
              </a:extLst>
            </p:cNvPr>
            <p:cNvSpPr/>
            <p:nvPr/>
          </p:nvSpPr>
          <p:spPr>
            <a:xfrm>
              <a:off x="813682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" name="Google Shape;2960;p78">
              <a:extLst>
                <a:ext uri="{FF2B5EF4-FFF2-40B4-BE49-F238E27FC236}">
                  <a16:creationId xmlns:a16="http://schemas.microsoft.com/office/drawing/2014/main" id="{ADD0D0B9-4F2B-C74F-9BE8-B8F40BFA08BF}"/>
                </a:ext>
              </a:extLst>
            </p:cNvPr>
            <p:cNvSpPr/>
            <p:nvPr/>
          </p:nvSpPr>
          <p:spPr>
            <a:xfrm>
              <a:off x="813682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" name="Google Shape;2961;p78">
              <a:extLst>
                <a:ext uri="{FF2B5EF4-FFF2-40B4-BE49-F238E27FC236}">
                  <a16:creationId xmlns:a16="http://schemas.microsoft.com/office/drawing/2014/main" id="{77329213-2C3A-1CE0-B144-9187C61CBA41}"/>
                </a:ext>
              </a:extLst>
            </p:cNvPr>
            <p:cNvSpPr/>
            <p:nvPr/>
          </p:nvSpPr>
          <p:spPr>
            <a:xfrm>
              <a:off x="925030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" name="Google Shape;2962;p78">
              <a:extLst>
                <a:ext uri="{FF2B5EF4-FFF2-40B4-BE49-F238E27FC236}">
                  <a16:creationId xmlns:a16="http://schemas.microsoft.com/office/drawing/2014/main" id="{4137E361-177A-80B0-5FB0-F469CCA52A21}"/>
                </a:ext>
              </a:extLst>
            </p:cNvPr>
            <p:cNvSpPr/>
            <p:nvPr/>
          </p:nvSpPr>
          <p:spPr>
            <a:xfrm>
              <a:off x="925030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" name="Google Shape;2963;p78">
              <a:extLst>
                <a:ext uri="{FF2B5EF4-FFF2-40B4-BE49-F238E27FC236}">
                  <a16:creationId xmlns:a16="http://schemas.microsoft.com/office/drawing/2014/main" id="{0FDD4F09-4B4F-7007-F17D-47582B773B9A}"/>
                </a:ext>
              </a:extLst>
            </p:cNvPr>
            <p:cNvSpPr/>
            <p:nvPr/>
          </p:nvSpPr>
          <p:spPr>
            <a:xfrm>
              <a:off x="935129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" name="Google Shape;2964;p78">
              <a:extLst>
                <a:ext uri="{FF2B5EF4-FFF2-40B4-BE49-F238E27FC236}">
                  <a16:creationId xmlns:a16="http://schemas.microsoft.com/office/drawing/2014/main" id="{02EE03E8-4767-BF8E-C916-A38A84A744F4}"/>
                </a:ext>
              </a:extLst>
            </p:cNvPr>
            <p:cNvSpPr/>
            <p:nvPr/>
          </p:nvSpPr>
          <p:spPr>
            <a:xfrm>
              <a:off x="935129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" name="Google Shape;2965;p78">
              <a:extLst>
                <a:ext uri="{FF2B5EF4-FFF2-40B4-BE49-F238E27FC236}">
                  <a16:creationId xmlns:a16="http://schemas.microsoft.com/office/drawing/2014/main" id="{6131E450-3E50-3CC0-4B90-BBBDE9BDD62B}"/>
                </a:ext>
              </a:extLst>
            </p:cNvPr>
            <p:cNvSpPr/>
            <p:nvPr/>
          </p:nvSpPr>
          <p:spPr>
            <a:xfrm>
              <a:off x="9452580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" name="Google Shape;2966;p78">
              <a:extLst>
                <a:ext uri="{FF2B5EF4-FFF2-40B4-BE49-F238E27FC236}">
                  <a16:creationId xmlns:a16="http://schemas.microsoft.com/office/drawing/2014/main" id="{65031522-03F6-ECF8-D57D-F1DC866D6267}"/>
                </a:ext>
              </a:extLst>
            </p:cNvPr>
            <p:cNvSpPr/>
            <p:nvPr/>
          </p:nvSpPr>
          <p:spPr>
            <a:xfrm>
              <a:off x="9452580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" name="Google Shape;2967;p78">
              <a:extLst>
                <a:ext uri="{FF2B5EF4-FFF2-40B4-BE49-F238E27FC236}">
                  <a16:creationId xmlns:a16="http://schemas.microsoft.com/office/drawing/2014/main" id="{59131ED2-B43B-6138-7535-CB7F3759535D}"/>
                </a:ext>
              </a:extLst>
            </p:cNvPr>
            <p:cNvSpPr/>
            <p:nvPr/>
          </p:nvSpPr>
          <p:spPr>
            <a:xfrm>
              <a:off x="9452580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" name="Google Shape;2968;p78">
              <a:extLst>
                <a:ext uri="{FF2B5EF4-FFF2-40B4-BE49-F238E27FC236}">
                  <a16:creationId xmlns:a16="http://schemas.microsoft.com/office/drawing/2014/main" id="{7B37C943-7F01-431E-0F56-49B0B96FD49B}"/>
                </a:ext>
              </a:extLst>
            </p:cNvPr>
            <p:cNvSpPr/>
            <p:nvPr/>
          </p:nvSpPr>
          <p:spPr>
            <a:xfrm>
              <a:off x="9553869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" name="Google Shape;2969;p78">
              <a:extLst>
                <a:ext uri="{FF2B5EF4-FFF2-40B4-BE49-F238E27FC236}">
                  <a16:creationId xmlns:a16="http://schemas.microsoft.com/office/drawing/2014/main" id="{A4CA552E-D9E4-1DDA-87FB-46310A89A3EB}"/>
                </a:ext>
              </a:extLst>
            </p:cNvPr>
            <p:cNvSpPr/>
            <p:nvPr/>
          </p:nvSpPr>
          <p:spPr>
            <a:xfrm>
              <a:off x="9553869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" name="Google Shape;2970;p78">
              <a:extLst>
                <a:ext uri="{FF2B5EF4-FFF2-40B4-BE49-F238E27FC236}">
                  <a16:creationId xmlns:a16="http://schemas.microsoft.com/office/drawing/2014/main" id="{5607A819-F8F0-28C9-E6F5-FACD4F9B92F0}"/>
                </a:ext>
              </a:extLst>
            </p:cNvPr>
            <p:cNvSpPr/>
            <p:nvPr/>
          </p:nvSpPr>
          <p:spPr>
            <a:xfrm>
              <a:off x="965512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" name="Google Shape;2971;p78">
              <a:extLst>
                <a:ext uri="{FF2B5EF4-FFF2-40B4-BE49-F238E27FC236}">
                  <a16:creationId xmlns:a16="http://schemas.microsoft.com/office/drawing/2014/main" id="{F5545E7E-062A-EB60-5A0B-C890458F832A}"/>
                </a:ext>
              </a:extLst>
            </p:cNvPr>
            <p:cNvSpPr/>
            <p:nvPr/>
          </p:nvSpPr>
          <p:spPr>
            <a:xfrm>
              <a:off x="10262489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" name="Google Shape;2972;p78">
              <a:extLst>
                <a:ext uri="{FF2B5EF4-FFF2-40B4-BE49-F238E27FC236}">
                  <a16:creationId xmlns:a16="http://schemas.microsoft.com/office/drawing/2014/main" id="{101B7494-EFD9-4740-A337-39AC1E4AA709}"/>
                </a:ext>
              </a:extLst>
            </p:cNvPr>
            <p:cNvSpPr/>
            <p:nvPr/>
          </p:nvSpPr>
          <p:spPr>
            <a:xfrm>
              <a:off x="9756412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" name="Google Shape;2973;p78">
              <a:extLst>
                <a:ext uri="{FF2B5EF4-FFF2-40B4-BE49-F238E27FC236}">
                  <a16:creationId xmlns:a16="http://schemas.microsoft.com/office/drawing/2014/main" id="{7465BC18-7818-977A-7047-755BE5BE10E0}"/>
                </a:ext>
              </a:extLst>
            </p:cNvPr>
            <p:cNvSpPr/>
            <p:nvPr/>
          </p:nvSpPr>
          <p:spPr>
            <a:xfrm>
              <a:off x="985740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" name="Google Shape;2974;p78">
              <a:extLst>
                <a:ext uri="{FF2B5EF4-FFF2-40B4-BE49-F238E27FC236}">
                  <a16:creationId xmlns:a16="http://schemas.microsoft.com/office/drawing/2014/main" id="{868644A9-4C9C-193B-4B07-CD96A084F99F}"/>
                </a:ext>
              </a:extLst>
            </p:cNvPr>
            <p:cNvSpPr/>
            <p:nvPr/>
          </p:nvSpPr>
          <p:spPr>
            <a:xfrm>
              <a:off x="995895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" name="Google Shape;2975;p78">
              <a:extLst>
                <a:ext uri="{FF2B5EF4-FFF2-40B4-BE49-F238E27FC236}">
                  <a16:creationId xmlns:a16="http://schemas.microsoft.com/office/drawing/2014/main" id="{4E3B7C20-337D-B141-5C27-BCDA3AEECB21}"/>
                </a:ext>
              </a:extLst>
            </p:cNvPr>
            <p:cNvSpPr/>
            <p:nvPr/>
          </p:nvSpPr>
          <p:spPr>
            <a:xfrm>
              <a:off x="10161234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" name="Google Shape;2976;p78">
              <a:extLst>
                <a:ext uri="{FF2B5EF4-FFF2-40B4-BE49-F238E27FC236}">
                  <a16:creationId xmlns:a16="http://schemas.microsoft.com/office/drawing/2014/main" id="{9FAFDABB-389D-BE3C-1AB3-8E33B9B716FF}"/>
                </a:ext>
              </a:extLst>
            </p:cNvPr>
            <p:cNvSpPr/>
            <p:nvPr/>
          </p:nvSpPr>
          <p:spPr>
            <a:xfrm>
              <a:off x="1006021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" name="Google Shape;2977;p78">
              <a:extLst>
                <a:ext uri="{FF2B5EF4-FFF2-40B4-BE49-F238E27FC236}">
                  <a16:creationId xmlns:a16="http://schemas.microsoft.com/office/drawing/2014/main" id="{01696936-068C-34E8-C11E-62B5826EC560}"/>
                </a:ext>
              </a:extLst>
            </p:cNvPr>
            <p:cNvSpPr/>
            <p:nvPr/>
          </p:nvSpPr>
          <p:spPr>
            <a:xfrm>
              <a:off x="995895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" name="Google Shape;2978;p78">
              <a:extLst>
                <a:ext uri="{FF2B5EF4-FFF2-40B4-BE49-F238E27FC236}">
                  <a16:creationId xmlns:a16="http://schemas.microsoft.com/office/drawing/2014/main" id="{5ED504A1-1974-CEBC-9474-1B192D6FE872}"/>
                </a:ext>
              </a:extLst>
            </p:cNvPr>
            <p:cNvSpPr/>
            <p:nvPr/>
          </p:nvSpPr>
          <p:spPr>
            <a:xfrm>
              <a:off x="985740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" name="Google Shape;2979;p78">
              <a:extLst>
                <a:ext uri="{FF2B5EF4-FFF2-40B4-BE49-F238E27FC236}">
                  <a16:creationId xmlns:a16="http://schemas.microsoft.com/office/drawing/2014/main" id="{B6DC30A1-8B11-4503-041C-20174836FE58}"/>
                </a:ext>
              </a:extLst>
            </p:cNvPr>
            <p:cNvSpPr/>
            <p:nvPr/>
          </p:nvSpPr>
          <p:spPr>
            <a:xfrm>
              <a:off x="9756412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" name="Google Shape;2980;p78">
              <a:extLst>
                <a:ext uri="{FF2B5EF4-FFF2-40B4-BE49-F238E27FC236}">
                  <a16:creationId xmlns:a16="http://schemas.microsoft.com/office/drawing/2014/main" id="{C6841F8E-5DC9-C60A-8EDA-958F0DD0C626}"/>
                </a:ext>
              </a:extLst>
            </p:cNvPr>
            <p:cNvSpPr/>
            <p:nvPr/>
          </p:nvSpPr>
          <p:spPr>
            <a:xfrm>
              <a:off x="965512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" name="Google Shape;2981;p78">
              <a:extLst>
                <a:ext uri="{FF2B5EF4-FFF2-40B4-BE49-F238E27FC236}">
                  <a16:creationId xmlns:a16="http://schemas.microsoft.com/office/drawing/2014/main" id="{3088C44C-073B-B34F-0D2D-EEB36EE0D45B}"/>
                </a:ext>
              </a:extLst>
            </p:cNvPr>
            <p:cNvSpPr/>
            <p:nvPr/>
          </p:nvSpPr>
          <p:spPr>
            <a:xfrm>
              <a:off x="965512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" name="Google Shape;2982;p78">
              <a:extLst>
                <a:ext uri="{FF2B5EF4-FFF2-40B4-BE49-F238E27FC236}">
                  <a16:creationId xmlns:a16="http://schemas.microsoft.com/office/drawing/2014/main" id="{3B6BADCA-AB25-650E-EEAA-5AE165FDE370}"/>
                </a:ext>
              </a:extLst>
            </p:cNvPr>
            <p:cNvSpPr/>
            <p:nvPr/>
          </p:nvSpPr>
          <p:spPr>
            <a:xfrm>
              <a:off x="9553869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" name="Google Shape;2983;p78">
              <a:extLst>
                <a:ext uri="{FF2B5EF4-FFF2-40B4-BE49-F238E27FC236}">
                  <a16:creationId xmlns:a16="http://schemas.microsoft.com/office/drawing/2014/main" id="{F58E36D2-7DAB-09F3-C09F-AAE76DD4C9F9}"/>
                </a:ext>
              </a:extLst>
            </p:cNvPr>
            <p:cNvSpPr/>
            <p:nvPr/>
          </p:nvSpPr>
          <p:spPr>
            <a:xfrm>
              <a:off x="9452580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" name="Google Shape;2984;p78">
              <a:extLst>
                <a:ext uri="{FF2B5EF4-FFF2-40B4-BE49-F238E27FC236}">
                  <a16:creationId xmlns:a16="http://schemas.microsoft.com/office/drawing/2014/main" id="{F2FAEB31-7B45-B27C-F520-CA804815FED5}"/>
                </a:ext>
              </a:extLst>
            </p:cNvPr>
            <p:cNvSpPr/>
            <p:nvPr/>
          </p:nvSpPr>
          <p:spPr>
            <a:xfrm>
              <a:off x="935129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" name="Google Shape;2985;p78">
              <a:extLst>
                <a:ext uri="{FF2B5EF4-FFF2-40B4-BE49-F238E27FC236}">
                  <a16:creationId xmlns:a16="http://schemas.microsoft.com/office/drawing/2014/main" id="{B17857DB-5DB9-92A9-6367-A761F1EB1525}"/>
                </a:ext>
              </a:extLst>
            </p:cNvPr>
            <p:cNvSpPr/>
            <p:nvPr/>
          </p:nvSpPr>
          <p:spPr>
            <a:xfrm>
              <a:off x="925030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" name="Google Shape;2986;p78">
              <a:extLst>
                <a:ext uri="{FF2B5EF4-FFF2-40B4-BE49-F238E27FC236}">
                  <a16:creationId xmlns:a16="http://schemas.microsoft.com/office/drawing/2014/main" id="{5D4463AD-9AF5-909E-6668-03F79C21141A}"/>
                </a:ext>
              </a:extLst>
            </p:cNvPr>
            <p:cNvSpPr/>
            <p:nvPr/>
          </p:nvSpPr>
          <p:spPr>
            <a:xfrm>
              <a:off x="864293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" name="Google Shape;2987;p78">
              <a:extLst>
                <a:ext uri="{FF2B5EF4-FFF2-40B4-BE49-F238E27FC236}">
                  <a16:creationId xmlns:a16="http://schemas.microsoft.com/office/drawing/2014/main" id="{22127407-2EE5-B45B-BBE5-A8CBE2B1BA52}"/>
                </a:ext>
              </a:extLst>
            </p:cNvPr>
            <p:cNvSpPr/>
            <p:nvPr/>
          </p:nvSpPr>
          <p:spPr>
            <a:xfrm>
              <a:off x="864293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" name="Google Shape;2988;p78">
              <a:extLst>
                <a:ext uri="{FF2B5EF4-FFF2-40B4-BE49-F238E27FC236}">
                  <a16:creationId xmlns:a16="http://schemas.microsoft.com/office/drawing/2014/main" id="{99EAA405-5709-C942-0B14-7EC57DC3717E}"/>
                </a:ext>
              </a:extLst>
            </p:cNvPr>
            <p:cNvSpPr/>
            <p:nvPr/>
          </p:nvSpPr>
          <p:spPr>
            <a:xfrm>
              <a:off x="874419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" name="Google Shape;2989;p78">
              <a:extLst>
                <a:ext uri="{FF2B5EF4-FFF2-40B4-BE49-F238E27FC236}">
                  <a16:creationId xmlns:a16="http://schemas.microsoft.com/office/drawing/2014/main" id="{A8D25FDE-C2F6-0BBB-8538-271DFAE29BC7}"/>
                </a:ext>
              </a:extLst>
            </p:cNvPr>
            <p:cNvSpPr/>
            <p:nvPr/>
          </p:nvSpPr>
          <p:spPr>
            <a:xfrm>
              <a:off x="874419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" name="Google Shape;2990;p78">
              <a:extLst>
                <a:ext uri="{FF2B5EF4-FFF2-40B4-BE49-F238E27FC236}">
                  <a16:creationId xmlns:a16="http://schemas.microsoft.com/office/drawing/2014/main" id="{B442097F-8B25-6A89-6D19-5901D83DEBB1}"/>
                </a:ext>
              </a:extLst>
            </p:cNvPr>
            <p:cNvSpPr/>
            <p:nvPr/>
          </p:nvSpPr>
          <p:spPr>
            <a:xfrm>
              <a:off x="874419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" name="Google Shape;2991;p78">
              <a:extLst>
                <a:ext uri="{FF2B5EF4-FFF2-40B4-BE49-F238E27FC236}">
                  <a16:creationId xmlns:a16="http://schemas.microsoft.com/office/drawing/2014/main" id="{04528BC0-1205-1465-3367-36736C614042}"/>
                </a:ext>
              </a:extLst>
            </p:cNvPr>
            <p:cNvSpPr/>
            <p:nvPr/>
          </p:nvSpPr>
          <p:spPr>
            <a:xfrm>
              <a:off x="874419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" name="Google Shape;2992;p78">
              <a:extLst>
                <a:ext uri="{FF2B5EF4-FFF2-40B4-BE49-F238E27FC236}">
                  <a16:creationId xmlns:a16="http://schemas.microsoft.com/office/drawing/2014/main" id="{71AB1A04-1EF4-8CD0-AB08-E43DA352DBD8}"/>
                </a:ext>
              </a:extLst>
            </p:cNvPr>
            <p:cNvSpPr/>
            <p:nvPr/>
          </p:nvSpPr>
          <p:spPr>
            <a:xfrm>
              <a:off x="874419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" name="Google Shape;2993;p78">
              <a:extLst>
                <a:ext uri="{FF2B5EF4-FFF2-40B4-BE49-F238E27FC236}">
                  <a16:creationId xmlns:a16="http://schemas.microsoft.com/office/drawing/2014/main" id="{90CF65AC-FBAF-7C32-50CE-5E4202A59C72}"/>
                </a:ext>
              </a:extLst>
            </p:cNvPr>
            <p:cNvSpPr/>
            <p:nvPr/>
          </p:nvSpPr>
          <p:spPr>
            <a:xfrm>
              <a:off x="874419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" name="Google Shape;2994;p78">
              <a:extLst>
                <a:ext uri="{FF2B5EF4-FFF2-40B4-BE49-F238E27FC236}">
                  <a16:creationId xmlns:a16="http://schemas.microsoft.com/office/drawing/2014/main" id="{64491D48-1059-765F-2316-9C9983B6E93E}"/>
                </a:ext>
              </a:extLst>
            </p:cNvPr>
            <p:cNvSpPr/>
            <p:nvPr/>
          </p:nvSpPr>
          <p:spPr>
            <a:xfrm>
              <a:off x="874419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" name="Google Shape;2995;p78">
              <a:extLst>
                <a:ext uri="{FF2B5EF4-FFF2-40B4-BE49-F238E27FC236}">
                  <a16:creationId xmlns:a16="http://schemas.microsoft.com/office/drawing/2014/main" id="{B55E2D6F-53D7-F1AD-AB2E-693BCA7CBE4A}"/>
                </a:ext>
              </a:extLst>
            </p:cNvPr>
            <p:cNvSpPr/>
            <p:nvPr/>
          </p:nvSpPr>
          <p:spPr>
            <a:xfrm>
              <a:off x="874419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" name="Google Shape;2996;p78">
              <a:extLst>
                <a:ext uri="{FF2B5EF4-FFF2-40B4-BE49-F238E27FC236}">
                  <a16:creationId xmlns:a16="http://schemas.microsoft.com/office/drawing/2014/main" id="{AEF6D31D-5AE4-FD3A-6F34-DF37DA11D29A}"/>
                </a:ext>
              </a:extLst>
            </p:cNvPr>
            <p:cNvSpPr/>
            <p:nvPr/>
          </p:nvSpPr>
          <p:spPr>
            <a:xfrm>
              <a:off x="874419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" name="Google Shape;2997;p78">
              <a:extLst>
                <a:ext uri="{FF2B5EF4-FFF2-40B4-BE49-F238E27FC236}">
                  <a16:creationId xmlns:a16="http://schemas.microsoft.com/office/drawing/2014/main" id="{F06C6780-1049-E394-6D2F-C693B0023766}"/>
                </a:ext>
              </a:extLst>
            </p:cNvPr>
            <p:cNvSpPr/>
            <p:nvPr/>
          </p:nvSpPr>
          <p:spPr>
            <a:xfrm>
              <a:off x="8845215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" name="Google Shape;2998;p78">
              <a:extLst>
                <a:ext uri="{FF2B5EF4-FFF2-40B4-BE49-F238E27FC236}">
                  <a16:creationId xmlns:a16="http://schemas.microsoft.com/office/drawing/2014/main" id="{ACF406EF-5BCE-247A-2989-08EF2D365F44}"/>
                </a:ext>
              </a:extLst>
            </p:cNvPr>
            <p:cNvSpPr/>
            <p:nvPr/>
          </p:nvSpPr>
          <p:spPr>
            <a:xfrm>
              <a:off x="8845215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" name="Google Shape;2999;p78">
              <a:extLst>
                <a:ext uri="{FF2B5EF4-FFF2-40B4-BE49-F238E27FC236}">
                  <a16:creationId xmlns:a16="http://schemas.microsoft.com/office/drawing/2014/main" id="{925A8684-33FB-16E2-3DF0-FE0A1235D181}"/>
                </a:ext>
              </a:extLst>
            </p:cNvPr>
            <p:cNvSpPr/>
            <p:nvPr/>
          </p:nvSpPr>
          <p:spPr>
            <a:xfrm>
              <a:off x="884521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" name="Google Shape;3000;p78">
              <a:extLst>
                <a:ext uri="{FF2B5EF4-FFF2-40B4-BE49-F238E27FC236}">
                  <a16:creationId xmlns:a16="http://schemas.microsoft.com/office/drawing/2014/main" id="{152A8458-34A4-AA4D-646D-EE2B4ACD04E1}"/>
                </a:ext>
              </a:extLst>
            </p:cNvPr>
            <p:cNvSpPr/>
            <p:nvPr/>
          </p:nvSpPr>
          <p:spPr>
            <a:xfrm>
              <a:off x="884521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" name="Google Shape;3001;p78">
              <a:extLst>
                <a:ext uri="{FF2B5EF4-FFF2-40B4-BE49-F238E27FC236}">
                  <a16:creationId xmlns:a16="http://schemas.microsoft.com/office/drawing/2014/main" id="{9994A4F3-9EBB-FE05-4654-C57936F0ADC0}"/>
                </a:ext>
              </a:extLst>
            </p:cNvPr>
            <p:cNvSpPr/>
            <p:nvPr/>
          </p:nvSpPr>
          <p:spPr>
            <a:xfrm>
              <a:off x="884521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" name="Google Shape;3002;p78">
              <a:extLst>
                <a:ext uri="{FF2B5EF4-FFF2-40B4-BE49-F238E27FC236}">
                  <a16:creationId xmlns:a16="http://schemas.microsoft.com/office/drawing/2014/main" id="{7ADA1D75-4426-36D2-A710-E2875F9CFC99}"/>
                </a:ext>
              </a:extLst>
            </p:cNvPr>
            <p:cNvSpPr/>
            <p:nvPr/>
          </p:nvSpPr>
          <p:spPr>
            <a:xfrm>
              <a:off x="884521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" name="Google Shape;3003;p78">
              <a:extLst>
                <a:ext uri="{FF2B5EF4-FFF2-40B4-BE49-F238E27FC236}">
                  <a16:creationId xmlns:a16="http://schemas.microsoft.com/office/drawing/2014/main" id="{314AC4DF-EED0-DFD4-C9AB-3DBF54A2B8D4}"/>
                </a:ext>
              </a:extLst>
            </p:cNvPr>
            <p:cNvSpPr/>
            <p:nvPr/>
          </p:nvSpPr>
          <p:spPr>
            <a:xfrm>
              <a:off x="884521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" name="Google Shape;3004;p78">
              <a:extLst>
                <a:ext uri="{FF2B5EF4-FFF2-40B4-BE49-F238E27FC236}">
                  <a16:creationId xmlns:a16="http://schemas.microsoft.com/office/drawing/2014/main" id="{1DCF13DA-32FF-4891-B6A0-BF773B0A2986}"/>
                </a:ext>
              </a:extLst>
            </p:cNvPr>
            <p:cNvSpPr/>
            <p:nvPr/>
          </p:nvSpPr>
          <p:spPr>
            <a:xfrm>
              <a:off x="884521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" name="Google Shape;3005;p78">
              <a:extLst>
                <a:ext uri="{FF2B5EF4-FFF2-40B4-BE49-F238E27FC236}">
                  <a16:creationId xmlns:a16="http://schemas.microsoft.com/office/drawing/2014/main" id="{ABE463B6-C6C7-B871-DC8D-43DD235D154D}"/>
                </a:ext>
              </a:extLst>
            </p:cNvPr>
            <p:cNvSpPr/>
            <p:nvPr/>
          </p:nvSpPr>
          <p:spPr>
            <a:xfrm>
              <a:off x="8946470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" name="Google Shape;3006;p78">
              <a:extLst>
                <a:ext uri="{FF2B5EF4-FFF2-40B4-BE49-F238E27FC236}">
                  <a16:creationId xmlns:a16="http://schemas.microsoft.com/office/drawing/2014/main" id="{DC54F647-DE45-EFB4-76A8-415EB0C5A211}"/>
                </a:ext>
              </a:extLst>
            </p:cNvPr>
            <p:cNvSpPr/>
            <p:nvPr/>
          </p:nvSpPr>
          <p:spPr>
            <a:xfrm>
              <a:off x="8946470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" name="Google Shape;3007;p78">
              <a:extLst>
                <a:ext uri="{FF2B5EF4-FFF2-40B4-BE49-F238E27FC236}">
                  <a16:creationId xmlns:a16="http://schemas.microsoft.com/office/drawing/2014/main" id="{E52DC67A-36C3-2EA7-FAF5-A9ADF0E61A14}"/>
                </a:ext>
              </a:extLst>
            </p:cNvPr>
            <p:cNvSpPr/>
            <p:nvPr/>
          </p:nvSpPr>
          <p:spPr>
            <a:xfrm>
              <a:off x="8946470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" name="Google Shape;3008;p78">
              <a:extLst>
                <a:ext uri="{FF2B5EF4-FFF2-40B4-BE49-F238E27FC236}">
                  <a16:creationId xmlns:a16="http://schemas.microsoft.com/office/drawing/2014/main" id="{9F88029C-7650-58A4-8197-47D466E12C57}"/>
                </a:ext>
              </a:extLst>
            </p:cNvPr>
            <p:cNvSpPr/>
            <p:nvPr/>
          </p:nvSpPr>
          <p:spPr>
            <a:xfrm>
              <a:off x="8946470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" name="Google Shape;3009;p78">
              <a:extLst>
                <a:ext uri="{FF2B5EF4-FFF2-40B4-BE49-F238E27FC236}">
                  <a16:creationId xmlns:a16="http://schemas.microsoft.com/office/drawing/2014/main" id="{C14CA62C-1CE0-9A35-0055-F2EC6B81440A}"/>
                </a:ext>
              </a:extLst>
            </p:cNvPr>
            <p:cNvSpPr/>
            <p:nvPr/>
          </p:nvSpPr>
          <p:spPr>
            <a:xfrm>
              <a:off x="8946470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" name="Google Shape;3010;p78">
              <a:extLst>
                <a:ext uri="{FF2B5EF4-FFF2-40B4-BE49-F238E27FC236}">
                  <a16:creationId xmlns:a16="http://schemas.microsoft.com/office/drawing/2014/main" id="{4D88C142-A47F-51BF-CE49-9E10E885AD9F}"/>
                </a:ext>
              </a:extLst>
            </p:cNvPr>
            <p:cNvSpPr/>
            <p:nvPr/>
          </p:nvSpPr>
          <p:spPr>
            <a:xfrm>
              <a:off x="8946470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" name="Google Shape;3011;p78">
              <a:extLst>
                <a:ext uri="{FF2B5EF4-FFF2-40B4-BE49-F238E27FC236}">
                  <a16:creationId xmlns:a16="http://schemas.microsoft.com/office/drawing/2014/main" id="{E63622D5-0AFD-E653-DD86-C990080D24ED}"/>
                </a:ext>
              </a:extLst>
            </p:cNvPr>
            <p:cNvSpPr/>
            <p:nvPr/>
          </p:nvSpPr>
          <p:spPr>
            <a:xfrm>
              <a:off x="8946470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" name="Google Shape;3012;p78">
              <a:extLst>
                <a:ext uri="{FF2B5EF4-FFF2-40B4-BE49-F238E27FC236}">
                  <a16:creationId xmlns:a16="http://schemas.microsoft.com/office/drawing/2014/main" id="{D1944456-C761-24DB-9165-3DC8BD52913B}"/>
                </a:ext>
              </a:extLst>
            </p:cNvPr>
            <p:cNvSpPr/>
            <p:nvPr/>
          </p:nvSpPr>
          <p:spPr>
            <a:xfrm>
              <a:off x="8946470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" name="Google Shape;3013;p78">
              <a:extLst>
                <a:ext uri="{FF2B5EF4-FFF2-40B4-BE49-F238E27FC236}">
                  <a16:creationId xmlns:a16="http://schemas.microsoft.com/office/drawing/2014/main" id="{D741AFD8-CE67-5D99-4FE8-FEE295289784}"/>
                </a:ext>
              </a:extLst>
            </p:cNvPr>
            <p:cNvSpPr/>
            <p:nvPr/>
          </p:nvSpPr>
          <p:spPr>
            <a:xfrm>
              <a:off x="9047759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" name="Google Shape;3014;p78">
              <a:extLst>
                <a:ext uri="{FF2B5EF4-FFF2-40B4-BE49-F238E27FC236}">
                  <a16:creationId xmlns:a16="http://schemas.microsoft.com/office/drawing/2014/main" id="{F2F24DC8-E29B-A637-BD0D-CD944C57F134}"/>
                </a:ext>
              </a:extLst>
            </p:cNvPr>
            <p:cNvSpPr/>
            <p:nvPr/>
          </p:nvSpPr>
          <p:spPr>
            <a:xfrm>
              <a:off x="9047759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" name="Google Shape;3015;p78">
              <a:extLst>
                <a:ext uri="{FF2B5EF4-FFF2-40B4-BE49-F238E27FC236}">
                  <a16:creationId xmlns:a16="http://schemas.microsoft.com/office/drawing/2014/main" id="{F4DFB914-7918-A830-7C6C-78262ED6D91A}"/>
                </a:ext>
              </a:extLst>
            </p:cNvPr>
            <p:cNvSpPr/>
            <p:nvPr/>
          </p:nvSpPr>
          <p:spPr>
            <a:xfrm>
              <a:off x="9047759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" name="Google Shape;3016;p78">
              <a:extLst>
                <a:ext uri="{FF2B5EF4-FFF2-40B4-BE49-F238E27FC236}">
                  <a16:creationId xmlns:a16="http://schemas.microsoft.com/office/drawing/2014/main" id="{735A37FF-EC39-1599-A11D-EBD2B23E579C}"/>
                </a:ext>
              </a:extLst>
            </p:cNvPr>
            <p:cNvSpPr/>
            <p:nvPr/>
          </p:nvSpPr>
          <p:spPr>
            <a:xfrm>
              <a:off x="914904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" name="Google Shape;3017;p78">
              <a:extLst>
                <a:ext uri="{FF2B5EF4-FFF2-40B4-BE49-F238E27FC236}">
                  <a16:creationId xmlns:a16="http://schemas.microsoft.com/office/drawing/2014/main" id="{B338543C-F4DC-09AC-9FBE-5A8FAD19D96C}"/>
                </a:ext>
              </a:extLst>
            </p:cNvPr>
            <p:cNvSpPr/>
            <p:nvPr/>
          </p:nvSpPr>
          <p:spPr>
            <a:xfrm>
              <a:off x="914904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" name="Google Shape;3018;p78">
              <a:extLst>
                <a:ext uri="{FF2B5EF4-FFF2-40B4-BE49-F238E27FC236}">
                  <a16:creationId xmlns:a16="http://schemas.microsoft.com/office/drawing/2014/main" id="{51FDEA12-073A-3324-CE2A-9A0FC31FF88C}"/>
                </a:ext>
              </a:extLst>
            </p:cNvPr>
            <p:cNvSpPr/>
            <p:nvPr/>
          </p:nvSpPr>
          <p:spPr>
            <a:xfrm>
              <a:off x="9149047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" name="Google Shape;3019;p78">
              <a:extLst>
                <a:ext uri="{FF2B5EF4-FFF2-40B4-BE49-F238E27FC236}">
                  <a16:creationId xmlns:a16="http://schemas.microsoft.com/office/drawing/2014/main" id="{B0EE0554-2A03-D497-3430-F1E2E480A710}"/>
                </a:ext>
              </a:extLst>
            </p:cNvPr>
            <p:cNvSpPr/>
            <p:nvPr/>
          </p:nvSpPr>
          <p:spPr>
            <a:xfrm>
              <a:off x="914904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" name="Google Shape;3020;p78">
              <a:extLst>
                <a:ext uri="{FF2B5EF4-FFF2-40B4-BE49-F238E27FC236}">
                  <a16:creationId xmlns:a16="http://schemas.microsoft.com/office/drawing/2014/main" id="{F037277F-7754-60A6-BEEC-D2B24BE2595E}"/>
                </a:ext>
              </a:extLst>
            </p:cNvPr>
            <p:cNvSpPr/>
            <p:nvPr/>
          </p:nvSpPr>
          <p:spPr>
            <a:xfrm>
              <a:off x="904775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" name="Google Shape;3021;p78">
              <a:extLst>
                <a:ext uri="{FF2B5EF4-FFF2-40B4-BE49-F238E27FC236}">
                  <a16:creationId xmlns:a16="http://schemas.microsoft.com/office/drawing/2014/main" id="{4B6C9A04-8D5E-EA16-F9B9-EA91E1B33C04}"/>
                </a:ext>
              </a:extLst>
            </p:cNvPr>
            <p:cNvSpPr/>
            <p:nvPr/>
          </p:nvSpPr>
          <p:spPr>
            <a:xfrm>
              <a:off x="904775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" name="Google Shape;3022;p78">
              <a:extLst>
                <a:ext uri="{FF2B5EF4-FFF2-40B4-BE49-F238E27FC236}">
                  <a16:creationId xmlns:a16="http://schemas.microsoft.com/office/drawing/2014/main" id="{A0944FA1-535F-C1C7-0C67-36A2311FA8E1}"/>
                </a:ext>
              </a:extLst>
            </p:cNvPr>
            <p:cNvSpPr/>
            <p:nvPr/>
          </p:nvSpPr>
          <p:spPr>
            <a:xfrm>
              <a:off x="904775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" name="Google Shape;3023;p78">
              <a:extLst>
                <a:ext uri="{FF2B5EF4-FFF2-40B4-BE49-F238E27FC236}">
                  <a16:creationId xmlns:a16="http://schemas.microsoft.com/office/drawing/2014/main" id="{1C98821D-FC43-E23C-7BAE-9C2CE3993BB9}"/>
                </a:ext>
              </a:extLst>
            </p:cNvPr>
            <p:cNvSpPr/>
            <p:nvPr/>
          </p:nvSpPr>
          <p:spPr>
            <a:xfrm>
              <a:off x="904775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4" name="Google Shape;3024;p78">
              <a:extLst>
                <a:ext uri="{FF2B5EF4-FFF2-40B4-BE49-F238E27FC236}">
                  <a16:creationId xmlns:a16="http://schemas.microsoft.com/office/drawing/2014/main" id="{C1251C61-C064-F8E7-829B-7718AA566EB4}"/>
                </a:ext>
              </a:extLst>
            </p:cNvPr>
            <p:cNvSpPr/>
            <p:nvPr/>
          </p:nvSpPr>
          <p:spPr>
            <a:xfrm>
              <a:off x="904775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" name="Google Shape;3025;p78">
              <a:extLst>
                <a:ext uri="{FF2B5EF4-FFF2-40B4-BE49-F238E27FC236}">
                  <a16:creationId xmlns:a16="http://schemas.microsoft.com/office/drawing/2014/main" id="{C1DA82FB-E014-E6B6-E7A4-020BB9364C83}"/>
                </a:ext>
              </a:extLst>
            </p:cNvPr>
            <p:cNvSpPr/>
            <p:nvPr/>
          </p:nvSpPr>
          <p:spPr>
            <a:xfrm>
              <a:off x="9047759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" name="Google Shape;3026;p78">
              <a:extLst>
                <a:ext uri="{FF2B5EF4-FFF2-40B4-BE49-F238E27FC236}">
                  <a16:creationId xmlns:a16="http://schemas.microsoft.com/office/drawing/2014/main" id="{8590BF45-574E-6D5D-7E58-CC4D49C5CBB0}"/>
                </a:ext>
              </a:extLst>
            </p:cNvPr>
            <p:cNvSpPr/>
            <p:nvPr/>
          </p:nvSpPr>
          <p:spPr>
            <a:xfrm>
              <a:off x="8946470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" name="Google Shape;3027;p78">
              <a:extLst>
                <a:ext uri="{FF2B5EF4-FFF2-40B4-BE49-F238E27FC236}">
                  <a16:creationId xmlns:a16="http://schemas.microsoft.com/office/drawing/2014/main" id="{FA22B1D8-AB3F-5359-D060-097BDD29E914}"/>
                </a:ext>
              </a:extLst>
            </p:cNvPr>
            <p:cNvSpPr/>
            <p:nvPr/>
          </p:nvSpPr>
          <p:spPr>
            <a:xfrm>
              <a:off x="884521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8" name="Google Shape;3028;p78">
              <a:extLst>
                <a:ext uri="{FF2B5EF4-FFF2-40B4-BE49-F238E27FC236}">
                  <a16:creationId xmlns:a16="http://schemas.microsoft.com/office/drawing/2014/main" id="{40B5FA32-BECA-014F-9757-F3D40E76B656}"/>
                </a:ext>
              </a:extLst>
            </p:cNvPr>
            <p:cNvSpPr/>
            <p:nvPr/>
          </p:nvSpPr>
          <p:spPr>
            <a:xfrm>
              <a:off x="884521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9" name="Google Shape;3029;p78">
              <a:extLst>
                <a:ext uri="{FF2B5EF4-FFF2-40B4-BE49-F238E27FC236}">
                  <a16:creationId xmlns:a16="http://schemas.microsoft.com/office/drawing/2014/main" id="{28E15CB9-7CE6-3283-BF60-E536372B7C3D}"/>
                </a:ext>
              </a:extLst>
            </p:cNvPr>
            <p:cNvSpPr/>
            <p:nvPr/>
          </p:nvSpPr>
          <p:spPr>
            <a:xfrm>
              <a:off x="874419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0" name="Google Shape;3030;p78">
              <a:extLst>
                <a:ext uri="{FF2B5EF4-FFF2-40B4-BE49-F238E27FC236}">
                  <a16:creationId xmlns:a16="http://schemas.microsoft.com/office/drawing/2014/main" id="{DB83D15B-142C-E0BB-2639-3E533BD15446}"/>
                </a:ext>
              </a:extLst>
            </p:cNvPr>
            <p:cNvSpPr/>
            <p:nvPr/>
          </p:nvSpPr>
          <p:spPr>
            <a:xfrm>
              <a:off x="813682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1" name="Google Shape;3031;p78">
              <a:extLst>
                <a:ext uri="{FF2B5EF4-FFF2-40B4-BE49-F238E27FC236}">
                  <a16:creationId xmlns:a16="http://schemas.microsoft.com/office/drawing/2014/main" id="{4C95B207-8DC1-A0E0-9E03-49C7630ED7BB}"/>
                </a:ext>
              </a:extLst>
            </p:cNvPr>
            <p:cNvSpPr/>
            <p:nvPr/>
          </p:nvSpPr>
          <p:spPr>
            <a:xfrm>
              <a:off x="813682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2" name="Google Shape;3032;p78">
              <a:extLst>
                <a:ext uri="{FF2B5EF4-FFF2-40B4-BE49-F238E27FC236}">
                  <a16:creationId xmlns:a16="http://schemas.microsoft.com/office/drawing/2014/main" id="{1C6D6B16-23FF-A1B8-8B9F-4FDA1FBEF477}"/>
                </a:ext>
              </a:extLst>
            </p:cNvPr>
            <p:cNvSpPr/>
            <p:nvPr/>
          </p:nvSpPr>
          <p:spPr>
            <a:xfrm>
              <a:off x="813682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3" name="Google Shape;3033;p78">
              <a:extLst>
                <a:ext uri="{FF2B5EF4-FFF2-40B4-BE49-F238E27FC236}">
                  <a16:creationId xmlns:a16="http://schemas.microsoft.com/office/drawing/2014/main" id="{42FB4190-5D1B-F370-444E-B3F83671D7DA}"/>
                </a:ext>
              </a:extLst>
            </p:cNvPr>
            <p:cNvSpPr/>
            <p:nvPr/>
          </p:nvSpPr>
          <p:spPr>
            <a:xfrm>
              <a:off x="8136827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4" name="Google Shape;3034;p78">
              <a:extLst>
                <a:ext uri="{FF2B5EF4-FFF2-40B4-BE49-F238E27FC236}">
                  <a16:creationId xmlns:a16="http://schemas.microsoft.com/office/drawing/2014/main" id="{50276FC6-E5BB-96EF-8A65-E4CC2C9B3146}"/>
                </a:ext>
              </a:extLst>
            </p:cNvPr>
            <p:cNvSpPr/>
            <p:nvPr/>
          </p:nvSpPr>
          <p:spPr>
            <a:xfrm>
              <a:off x="813682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5" name="Google Shape;3035;p78">
              <a:extLst>
                <a:ext uri="{FF2B5EF4-FFF2-40B4-BE49-F238E27FC236}">
                  <a16:creationId xmlns:a16="http://schemas.microsoft.com/office/drawing/2014/main" id="{E1DA3263-F73F-2236-5947-B1BBFF39269D}"/>
                </a:ext>
              </a:extLst>
            </p:cNvPr>
            <p:cNvSpPr/>
            <p:nvPr/>
          </p:nvSpPr>
          <p:spPr>
            <a:xfrm>
              <a:off x="813682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6" name="Google Shape;3036;p78">
              <a:extLst>
                <a:ext uri="{FF2B5EF4-FFF2-40B4-BE49-F238E27FC236}">
                  <a16:creationId xmlns:a16="http://schemas.microsoft.com/office/drawing/2014/main" id="{4AFB18B7-E9A7-4FC2-AC1F-68A6A09B2BD0}"/>
                </a:ext>
              </a:extLst>
            </p:cNvPr>
            <p:cNvSpPr/>
            <p:nvPr/>
          </p:nvSpPr>
          <p:spPr>
            <a:xfrm>
              <a:off x="813682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7" name="Google Shape;3037;p78">
              <a:extLst>
                <a:ext uri="{FF2B5EF4-FFF2-40B4-BE49-F238E27FC236}">
                  <a16:creationId xmlns:a16="http://schemas.microsoft.com/office/drawing/2014/main" id="{F65E89E3-8A61-C04F-78ED-C061B3EC28AF}"/>
                </a:ext>
              </a:extLst>
            </p:cNvPr>
            <p:cNvSpPr/>
            <p:nvPr/>
          </p:nvSpPr>
          <p:spPr>
            <a:xfrm>
              <a:off x="813682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8" name="Google Shape;3038;p78">
              <a:extLst>
                <a:ext uri="{FF2B5EF4-FFF2-40B4-BE49-F238E27FC236}">
                  <a16:creationId xmlns:a16="http://schemas.microsoft.com/office/drawing/2014/main" id="{CB843C67-6C49-BFEB-5B2D-56A75868AF1A}"/>
                </a:ext>
              </a:extLst>
            </p:cNvPr>
            <p:cNvSpPr/>
            <p:nvPr/>
          </p:nvSpPr>
          <p:spPr>
            <a:xfrm>
              <a:off x="8136827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9" name="Google Shape;3039;p78">
              <a:extLst>
                <a:ext uri="{FF2B5EF4-FFF2-40B4-BE49-F238E27FC236}">
                  <a16:creationId xmlns:a16="http://schemas.microsoft.com/office/drawing/2014/main" id="{E4A5D072-B06D-D345-BFBE-3CCBE2EB5E61}"/>
                </a:ext>
              </a:extLst>
            </p:cNvPr>
            <p:cNvSpPr/>
            <p:nvPr/>
          </p:nvSpPr>
          <p:spPr>
            <a:xfrm>
              <a:off x="813682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0" name="Google Shape;3040;p78">
              <a:extLst>
                <a:ext uri="{FF2B5EF4-FFF2-40B4-BE49-F238E27FC236}">
                  <a16:creationId xmlns:a16="http://schemas.microsoft.com/office/drawing/2014/main" id="{8A540F5E-47D9-83C2-8204-D80448071B78}"/>
                </a:ext>
              </a:extLst>
            </p:cNvPr>
            <p:cNvSpPr/>
            <p:nvPr/>
          </p:nvSpPr>
          <p:spPr>
            <a:xfrm>
              <a:off x="813682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1" name="Google Shape;3041;p78">
              <a:extLst>
                <a:ext uri="{FF2B5EF4-FFF2-40B4-BE49-F238E27FC236}">
                  <a16:creationId xmlns:a16="http://schemas.microsoft.com/office/drawing/2014/main" id="{60EAB767-3C94-4950-6F06-097DDD624926}"/>
                </a:ext>
              </a:extLst>
            </p:cNvPr>
            <p:cNvSpPr/>
            <p:nvPr/>
          </p:nvSpPr>
          <p:spPr>
            <a:xfrm>
              <a:off x="8136827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2" name="Google Shape;3042;p78">
              <a:extLst>
                <a:ext uri="{FF2B5EF4-FFF2-40B4-BE49-F238E27FC236}">
                  <a16:creationId xmlns:a16="http://schemas.microsoft.com/office/drawing/2014/main" id="{6EC7B043-C5B7-69F7-4B22-F339553D3496}"/>
                </a:ext>
              </a:extLst>
            </p:cNvPr>
            <p:cNvSpPr/>
            <p:nvPr/>
          </p:nvSpPr>
          <p:spPr>
            <a:xfrm>
              <a:off x="813682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3" name="Google Shape;3043;p78">
              <a:extLst>
                <a:ext uri="{FF2B5EF4-FFF2-40B4-BE49-F238E27FC236}">
                  <a16:creationId xmlns:a16="http://schemas.microsoft.com/office/drawing/2014/main" id="{128AF61F-454B-6DFB-529B-EBCF7CF0533D}"/>
                </a:ext>
              </a:extLst>
            </p:cNvPr>
            <p:cNvSpPr/>
            <p:nvPr/>
          </p:nvSpPr>
          <p:spPr>
            <a:xfrm>
              <a:off x="813682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4" name="Google Shape;3044;p78">
              <a:extLst>
                <a:ext uri="{FF2B5EF4-FFF2-40B4-BE49-F238E27FC236}">
                  <a16:creationId xmlns:a16="http://schemas.microsoft.com/office/drawing/2014/main" id="{D13C5DC5-5070-A43A-C8F1-E6FE17FAA052}"/>
                </a:ext>
              </a:extLst>
            </p:cNvPr>
            <p:cNvSpPr/>
            <p:nvPr/>
          </p:nvSpPr>
          <p:spPr>
            <a:xfrm>
              <a:off x="813682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5" name="Google Shape;3045;p78">
              <a:extLst>
                <a:ext uri="{FF2B5EF4-FFF2-40B4-BE49-F238E27FC236}">
                  <a16:creationId xmlns:a16="http://schemas.microsoft.com/office/drawing/2014/main" id="{A584168C-6D67-D41C-69E1-669B39B09408}"/>
                </a:ext>
              </a:extLst>
            </p:cNvPr>
            <p:cNvSpPr/>
            <p:nvPr/>
          </p:nvSpPr>
          <p:spPr>
            <a:xfrm>
              <a:off x="8238116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6" name="Google Shape;3046;p78">
              <a:extLst>
                <a:ext uri="{FF2B5EF4-FFF2-40B4-BE49-F238E27FC236}">
                  <a16:creationId xmlns:a16="http://schemas.microsoft.com/office/drawing/2014/main" id="{B32A1554-2133-EDA3-47E2-DFFC112DA7E7}"/>
                </a:ext>
              </a:extLst>
            </p:cNvPr>
            <p:cNvSpPr/>
            <p:nvPr/>
          </p:nvSpPr>
          <p:spPr>
            <a:xfrm>
              <a:off x="823811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7" name="Google Shape;3047;p78">
              <a:extLst>
                <a:ext uri="{FF2B5EF4-FFF2-40B4-BE49-F238E27FC236}">
                  <a16:creationId xmlns:a16="http://schemas.microsoft.com/office/drawing/2014/main" id="{1071FAB8-704F-99BE-E1C9-E0E27B4FEFB9}"/>
                </a:ext>
              </a:extLst>
            </p:cNvPr>
            <p:cNvSpPr/>
            <p:nvPr/>
          </p:nvSpPr>
          <p:spPr>
            <a:xfrm>
              <a:off x="823811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8" name="Google Shape;3048;p78">
              <a:extLst>
                <a:ext uri="{FF2B5EF4-FFF2-40B4-BE49-F238E27FC236}">
                  <a16:creationId xmlns:a16="http://schemas.microsoft.com/office/drawing/2014/main" id="{65410EAB-C6EA-7513-537C-A780E4A1D586}"/>
                </a:ext>
              </a:extLst>
            </p:cNvPr>
            <p:cNvSpPr/>
            <p:nvPr/>
          </p:nvSpPr>
          <p:spPr>
            <a:xfrm>
              <a:off x="823811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9" name="Google Shape;3049;p78">
              <a:extLst>
                <a:ext uri="{FF2B5EF4-FFF2-40B4-BE49-F238E27FC236}">
                  <a16:creationId xmlns:a16="http://schemas.microsoft.com/office/drawing/2014/main" id="{50C1915A-6D1C-2F51-9ECB-758E07D6DC57}"/>
                </a:ext>
              </a:extLst>
            </p:cNvPr>
            <p:cNvSpPr/>
            <p:nvPr/>
          </p:nvSpPr>
          <p:spPr>
            <a:xfrm>
              <a:off x="823811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0" name="Google Shape;3050;p78">
              <a:extLst>
                <a:ext uri="{FF2B5EF4-FFF2-40B4-BE49-F238E27FC236}">
                  <a16:creationId xmlns:a16="http://schemas.microsoft.com/office/drawing/2014/main" id="{9CE51E9D-AFEA-216F-CEC0-24B134B80CD5}"/>
                </a:ext>
              </a:extLst>
            </p:cNvPr>
            <p:cNvSpPr/>
            <p:nvPr/>
          </p:nvSpPr>
          <p:spPr>
            <a:xfrm>
              <a:off x="823811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1" name="Google Shape;3051;p78">
              <a:extLst>
                <a:ext uri="{FF2B5EF4-FFF2-40B4-BE49-F238E27FC236}">
                  <a16:creationId xmlns:a16="http://schemas.microsoft.com/office/drawing/2014/main" id="{234D2C3E-942D-9A23-38FF-7B72F1BE3EED}"/>
                </a:ext>
              </a:extLst>
            </p:cNvPr>
            <p:cNvSpPr/>
            <p:nvPr/>
          </p:nvSpPr>
          <p:spPr>
            <a:xfrm>
              <a:off x="823811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2" name="Google Shape;3052;p78">
              <a:extLst>
                <a:ext uri="{FF2B5EF4-FFF2-40B4-BE49-F238E27FC236}">
                  <a16:creationId xmlns:a16="http://schemas.microsoft.com/office/drawing/2014/main" id="{0AFA9569-15B0-FBB1-5162-D7A5F99709BF}"/>
                </a:ext>
              </a:extLst>
            </p:cNvPr>
            <p:cNvSpPr/>
            <p:nvPr/>
          </p:nvSpPr>
          <p:spPr>
            <a:xfrm>
              <a:off x="8238116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3" name="Google Shape;3053;p78">
              <a:extLst>
                <a:ext uri="{FF2B5EF4-FFF2-40B4-BE49-F238E27FC236}">
                  <a16:creationId xmlns:a16="http://schemas.microsoft.com/office/drawing/2014/main" id="{266E2BBB-DB9F-2A0B-CD44-DC546B0AEC41}"/>
                </a:ext>
              </a:extLst>
            </p:cNvPr>
            <p:cNvSpPr/>
            <p:nvPr/>
          </p:nvSpPr>
          <p:spPr>
            <a:xfrm>
              <a:off x="8238116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4" name="Google Shape;3054;p78">
              <a:extLst>
                <a:ext uri="{FF2B5EF4-FFF2-40B4-BE49-F238E27FC236}">
                  <a16:creationId xmlns:a16="http://schemas.microsoft.com/office/drawing/2014/main" id="{D8081346-DC60-9F24-6D96-3B39FC201D09}"/>
                </a:ext>
              </a:extLst>
            </p:cNvPr>
            <p:cNvSpPr/>
            <p:nvPr/>
          </p:nvSpPr>
          <p:spPr>
            <a:xfrm>
              <a:off x="8238116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5" name="Google Shape;3055;p78">
              <a:extLst>
                <a:ext uri="{FF2B5EF4-FFF2-40B4-BE49-F238E27FC236}">
                  <a16:creationId xmlns:a16="http://schemas.microsoft.com/office/drawing/2014/main" id="{32E623CE-2912-E31A-453A-308FCDEBFBFF}"/>
                </a:ext>
              </a:extLst>
            </p:cNvPr>
            <p:cNvSpPr/>
            <p:nvPr/>
          </p:nvSpPr>
          <p:spPr>
            <a:xfrm>
              <a:off x="8238116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6" name="Google Shape;3056;p78">
              <a:extLst>
                <a:ext uri="{FF2B5EF4-FFF2-40B4-BE49-F238E27FC236}">
                  <a16:creationId xmlns:a16="http://schemas.microsoft.com/office/drawing/2014/main" id="{E8CD1FC5-A98C-676C-290A-1F6725BDC708}"/>
                </a:ext>
              </a:extLst>
            </p:cNvPr>
            <p:cNvSpPr/>
            <p:nvPr/>
          </p:nvSpPr>
          <p:spPr>
            <a:xfrm>
              <a:off x="8238116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7" name="Google Shape;3057;p78">
              <a:extLst>
                <a:ext uri="{FF2B5EF4-FFF2-40B4-BE49-F238E27FC236}">
                  <a16:creationId xmlns:a16="http://schemas.microsoft.com/office/drawing/2014/main" id="{BE69C27A-7271-A12F-8770-FE53B453D8A1}"/>
                </a:ext>
              </a:extLst>
            </p:cNvPr>
            <p:cNvSpPr/>
            <p:nvPr/>
          </p:nvSpPr>
          <p:spPr>
            <a:xfrm>
              <a:off x="8238116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8" name="Google Shape;3058;p78">
              <a:extLst>
                <a:ext uri="{FF2B5EF4-FFF2-40B4-BE49-F238E27FC236}">
                  <a16:creationId xmlns:a16="http://schemas.microsoft.com/office/drawing/2014/main" id="{600F4D68-77C3-1D23-3CF6-5068E89342DA}"/>
                </a:ext>
              </a:extLst>
            </p:cNvPr>
            <p:cNvSpPr/>
            <p:nvPr/>
          </p:nvSpPr>
          <p:spPr>
            <a:xfrm>
              <a:off x="8238116" y="2777791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9" name="Google Shape;3059;p78">
              <a:extLst>
                <a:ext uri="{FF2B5EF4-FFF2-40B4-BE49-F238E27FC236}">
                  <a16:creationId xmlns:a16="http://schemas.microsoft.com/office/drawing/2014/main" id="{5B383D7B-DEE0-8EC5-0C53-CF0CE3630141}"/>
                </a:ext>
              </a:extLst>
            </p:cNvPr>
            <p:cNvSpPr/>
            <p:nvPr/>
          </p:nvSpPr>
          <p:spPr>
            <a:xfrm>
              <a:off x="8238116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0" name="Google Shape;3060;p78">
              <a:extLst>
                <a:ext uri="{FF2B5EF4-FFF2-40B4-BE49-F238E27FC236}">
                  <a16:creationId xmlns:a16="http://schemas.microsoft.com/office/drawing/2014/main" id="{E82CD524-E4A8-E199-B6F2-3E61129E2F70}"/>
                </a:ext>
              </a:extLst>
            </p:cNvPr>
            <p:cNvSpPr/>
            <p:nvPr/>
          </p:nvSpPr>
          <p:spPr>
            <a:xfrm>
              <a:off x="8238116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1" name="Google Shape;3061;p78">
              <a:extLst>
                <a:ext uri="{FF2B5EF4-FFF2-40B4-BE49-F238E27FC236}">
                  <a16:creationId xmlns:a16="http://schemas.microsoft.com/office/drawing/2014/main" id="{D30D1088-047E-AC3B-40EA-2348585B346C}"/>
                </a:ext>
              </a:extLst>
            </p:cNvPr>
            <p:cNvSpPr/>
            <p:nvPr/>
          </p:nvSpPr>
          <p:spPr>
            <a:xfrm>
              <a:off x="8238116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2" name="Google Shape;3062;p78">
              <a:extLst>
                <a:ext uri="{FF2B5EF4-FFF2-40B4-BE49-F238E27FC236}">
                  <a16:creationId xmlns:a16="http://schemas.microsoft.com/office/drawing/2014/main" id="{D21A69BF-8D2A-3691-1431-83C6EB6428A4}"/>
                </a:ext>
              </a:extLst>
            </p:cNvPr>
            <p:cNvSpPr/>
            <p:nvPr/>
          </p:nvSpPr>
          <p:spPr>
            <a:xfrm>
              <a:off x="8238116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3" name="Google Shape;3063;p78">
              <a:extLst>
                <a:ext uri="{FF2B5EF4-FFF2-40B4-BE49-F238E27FC236}">
                  <a16:creationId xmlns:a16="http://schemas.microsoft.com/office/drawing/2014/main" id="{51580B13-C81A-3376-6343-90FE9C2CE695}"/>
                </a:ext>
              </a:extLst>
            </p:cNvPr>
            <p:cNvSpPr/>
            <p:nvPr/>
          </p:nvSpPr>
          <p:spPr>
            <a:xfrm>
              <a:off x="8238116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4" name="Google Shape;3064;p78">
              <a:extLst>
                <a:ext uri="{FF2B5EF4-FFF2-40B4-BE49-F238E27FC236}">
                  <a16:creationId xmlns:a16="http://schemas.microsoft.com/office/drawing/2014/main" id="{11E60865-39E8-087E-6C92-FDA3B4F14A47}"/>
                </a:ext>
              </a:extLst>
            </p:cNvPr>
            <p:cNvSpPr/>
            <p:nvPr/>
          </p:nvSpPr>
          <p:spPr>
            <a:xfrm>
              <a:off x="8238116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5" name="Google Shape;3065;p78">
              <a:extLst>
                <a:ext uri="{FF2B5EF4-FFF2-40B4-BE49-F238E27FC236}">
                  <a16:creationId xmlns:a16="http://schemas.microsoft.com/office/drawing/2014/main" id="{2097D864-7F4B-F839-5C89-B5A6FE657850}"/>
                </a:ext>
              </a:extLst>
            </p:cNvPr>
            <p:cNvSpPr/>
            <p:nvPr/>
          </p:nvSpPr>
          <p:spPr>
            <a:xfrm>
              <a:off x="8238116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6" name="Google Shape;3066;p78">
              <a:extLst>
                <a:ext uri="{FF2B5EF4-FFF2-40B4-BE49-F238E27FC236}">
                  <a16:creationId xmlns:a16="http://schemas.microsoft.com/office/drawing/2014/main" id="{A5A898CF-298F-A08C-12DD-537981206E9F}"/>
                </a:ext>
              </a:extLst>
            </p:cNvPr>
            <p:cNvSpPr/>
            <p:nvPr/>
          </p:nvSpPr>
          <p:spPr>
            <a:xfrm>
              <a:off x="833937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7" name="Google Shape;3067;p78">
              <a:extLst>
                <a:ext uri="{FF2B5EF4-FFF2-40B4-BE49-F238E27FC236}">
                  <a16:creationId xmlns:a16="http://schemas.microsoft.com/office/drawing/2014/main" id="{9ADA87F6-D4DE-6B02-B3A1-19A4EF26D229}"/>
                </a:ext>
              </a:extLst>
            </p:cNvPr>
            <p:cNvSpPr/>
            <p:nvPr/>
          </p:nvSpPr>
          <p:spPr>
            <a:xfrm>
              <a:off x="833937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8" name="Google Shape;3068;p78">
              <a:extLst>
                <a:ext uri="{FF2B5EF4-FFF2-40B4-BE49-F238E27FC236}">
                  <a16:creationId xmlns:a16="http://schemas.microsoft.com/office/drawing/2014/main" id="{24A9CF5E-3009-F603-E9B4-0F8F55D61F4A}"/>
                </a:ext>
              </a:extLst>
            </p:cNvPr>
            <p:cNvSpPr/>
            <p:nvPr/>
          </p:nvSpPr>
          <p:spPr>
            <a:xfrm>
              <a:off x="833937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9" name="Google Shape;3069;p78">
              <a:extLst>
                <a:ext uri="{FF2B5EF4-FFF2-40B4-BE49-F238E27FC236}">
                  <a16:creationId xmlns:a16="http://schemas.microsoft.com/office/drawing/2014/main" id="{5664DBB8-E236-57C2-7E2E-D2B55F07A52D}"/>
                </a:ext>
              </a:extLst>
            </p:cNvPr>
            <p:cNvSpPr/>
            <p:nvPr/>
          </p:nvSpPr>
          <p:spPr>
            <a:xfrm>
              <a:off x="833937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0" name="Google Shape;3070;p78">
              <a:extLst>
                <a:ext uri="{FF2B5EF4-FFF2-40B4-BE49-F238E27FC236}">
                  <a16:creationId xmlns:a16="http://schemas.microsoft.com/office/drawing/2014/main" id="{42DDDCF6-3ABD-7B47-DC34-1E6E39760757}"/>
                </a:ext>
              </a:extLst>
            </p:cNvPr>
            <p:cNvSpPr/>
            <p:nvPr/>
          </p:nvSpPr>
          <p:spPr>
            <a:xfrm>
              <a:off x="8339371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1" name="Google Shape;3071;p78">
              <a:extLst>
                <a:ext uri="{FF2B5EF4-FFF2-40B4-BE49-F238E27FC236}">
                  <a16:creationId xmlns:a16="http://schemas.microsoft.com/office/drawing/2014/main" id="{C51C9B38-C93E-1DE6-8686-95E7BD3BD9D6}"/>
                </a:ext>
              </a:extLst>
            </p:cNvPr>
            <p:cNvSpPr/>
            <p:nvPr/>
          </p:nvSpPr>
          <p:spPr>
            <a:xfrm>
              <a:off x="8339371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2" name="Google Shape;3072;p78">
              <a:extLst>
                <a:ext uri="{FF2B5EF4-FFF2-40B4-BE49-F238E27FC236}">
                  <a16:creationId xmlns:a16="http://schemas.microsoft.com/office/drawing/2014/main" id="{D8D97E86-15EE-F895-71B8-3869595F2E60}"/>
                </a:ext>
              </a:extLst>
            </p:cNvPr>
            <p:cNvSpPr/>
            <p:nvPr/>
          </p:nvSpPr>
          <p:spPr>
            <a:xfrm>
              <a:off x="8339371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3" name="Google Shape;3073;p78">
              <a:extLst>
                <a:ext uri="{FF2B5EF4-FFF2-40B4-BE49-F238E27FC236}">
                  <a16:creationId xmlns:a16="http://schemas.microsoft.com/office/drawing/2014/main" id="{F3C1C919-359D-8085-B9E7-B0B402EF021E}"/>
                </a:ext>
              </a:extLst>
            </p:cNvPr>
            <p:cNvSpPr/>
            <p:nvPr/>
          </p:nvSpPr>
          <p:spPr>
            <a:xfrm>
              <a:off x="8339371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4" name="Google Shape;3074;p78">
              <a:extLst>
                <a:ext uri="{FF2B5EF4-FFF2-40B4-BE49-F238E27FC236}">
                  <a16:creationId xmlns:a16="http://schemas.microsoft.com/office/drawing/2014/main" id="{0AF090EE-3B7A-AC8D-CB0A-05B534C21AAA}"/>
                </a:ext>
              </a:extLst>
            </p:cNvPr>
            <p:cNvSpPr/>
            <p:nvPr/>
          </p:nvSpPr>
          <p:spPr>
            <a:xfrm>
              <a:off x="8339371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5" name="Google Shape;3075;p78">
              <a:extLst>
                <a:ext uri="{FF2B5EF4-FFF2-40B4-BE49-F238E27FC236}">
                  <a16:creationId xmlns:a16="http://schemas.microsoft.com/office/drawing/2014/main" id="{77C1A384-648C-31FB-1F56-287BC192A9A3}"/>
                </a:ext>
              </a:extLst>
            </p:cNvPr>
            <p:cNvSpPr/>
            <p:nvPr/>
          </p:nvSpPr>
          <p:spPr>
            <a:xfrm>
              <a:off x="8339371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6" name="Google Shape;3076;p78">
              <a:extLst>
                <a:ext uri="{FF2B5EF4-FFF2-40B4-BE49-F238E27FC236}">
                  <a16:creationId xmlns:a16="http://schemas.microsoft.com/office/drawing/2014/main" id="{BB981C97-214D-36B6-8E6B-2588D8F7D239}"/>
                </a:ext>
              </a:extLst>
            </p:cNvPr>
            <p:cNvSpPr/>
            <p:nvPr/>
          </p:nvSpPr>
          <p:spPr>
            <a:xfrm>
              <a:off x="8339371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7" name="Google Shape;3077;p78">
              <a:extLst>
                <a:ext uri="{FF2B5EF4-FFF2-40B4-BE49-F238E27FC236}">
                  <a16:creationId xmlns:a16="http://schemas.microsoft.com/office/drawing/2014/main" id="{4CDB67C9-A4D9-3850-224E-136FD91D4271}"/>
                </a:ext>
              </a:extLst>
            </p:cNvPr>
            <p:cNvSpPr/>
            <p:nvPr/>
          </p:nvSpPr>
          <p:spPr>
            <a:xfrm>
              <a:off x="8339371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8" name="Google Shape;3078;p78">
              <a:extLst>
                <a:ext uri="{FF2B5EF4-FFF2-40B4-BE49-F238E27FC236}">
                  <a16:creationId xmlns:a16="http://schemas.microsoft.com/office/drawing/2014/main" id="{1604D6B1-888E-D09A-3DEE-F8E711FEBBFA}"/>
                </a:ext>
              </a:extLst>
            </p:cNvPr>
            <p:cNvSpPr/>
            <p:nvPr/>
          </p:nvSpPr>
          <p:spPr>
            <a:xfrm>
              <a:off x="8339371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9" name="Google Shape;3079;p78">
              <a:extLst>
                <a:ext uri="{FF2B5EF4-FFF2-40B4-BE49-F238E27FC236}">
                  <a16:creationId xmlns:a16="http://schemas.microsoft.com/office/drawing/2014/main" id="{439E4B05-00B4-33A5-4FD4-9D35F4D93639}"/>
                </a:ext>
              </a:extLst>
            </p:cNvPr>
            <p:cNvSpPr/>
            <p:nvPr/>
          </p:nvSpPr>
          <p:spPr>
            <a:xfrm>
              <a:off x="8339371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0" name="Google Shape;3080;p78">
              <a:extLst>
                <a:ext uri="{FF2B5EF4-FFF2-40B4-BE49-F238E27FC236}">
                  <a16:creationId xmlns:a16="http://schemas.microsoft.com/office/drawing/2014/main" id="{01DBDEB9-05AB-E3E4-2392-A047A1007D0B}"/>
                </a:ext>
              </a:extLst>
            </p:cNvPr>
            <p:cNvSpPr/>
            <p:nvPr/>
          </p:nvSpPr>
          <p:spPr>
            <a:xfrm>
              <a:off x="8339371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1" name="Google Shape;3081;p78">
              <a:extLst>
                <a:ext uri="{FF2B5EF4-FFF2-40B4-BE49-F238E27FC236}">
                  <a16:creationId xmlns:a16="http://schemas.microsoft.com/office/drawing/2014/main" id="{18510057-8302-0746-CA83-1F4A2E40287B}"/>
                </a:ext>
              </a:extLst>
            </p:cNvPr>
            <p:cNvSpPr/>
            <p:nvPr/>
          </p:nvSpPr>
          <p:spPr>
            <a:xfrm>
              <a:off x="8339371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2" name="Google Shape;3082;p78">
              <a:extLst>
                <a:ext uri="{FF2B5EF4-FFF2-40B4-BE49-F238E27FC236}">
                  <a16:creationId xmlns:a16="http://schemas.microsoft.com/office/drawing/2014/main" id="{D9CD1D22-5C95-D49F-5426-98B19F5C33E6}"/>
                </a:ext>
              </a:extLst>
            </p:cNvPr>
            <p:cNvSpPr/>
            <p:nvPr/>
          </p:nvSpPr>
          <p:spPr>
            <a:xfrm>
              <a:off x="8339371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3" name="Google Shape;3083;p78">
              <a:extLst>
                <a:ext uri="{FF2B5EF4-FFF2-40B4-BE49-F238E27FC236}">
                  <a16:creationId xmlns:a16="http://schemas.microsoft.com/office/drawing/2014/main" id="{72C91E4F-9E0F-2C78-E91C-8BA53A2C2038}"/>
                </a:ext>
              </a:extLst>
            </p:cNvPr>
            <p:cNvSpPr/>
            <p:nvPr/>
          </p:nvSpPr>
          <p:spPr>
            <a:xfrm>
              <a:off x="8440659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4" name="Google Shape;3084;p78">
              <a:extLst>
                <a:ext uri="{FF2B5EF4-FFF2-40B4-BE49-F238E27FC236}">
                  <a16:creationId xmlns:a16="http://schemas.microsoft.com/office/drawing/2014/main" id="{FCB71A19-7291-86B9-6D43-CE85ABEC45BF}"/>
                </a:ext>
              </a:extLst>
            </p:cNvPr>
            <p:cNvSpPr/>
            <p:nvPr/>
          </p:nvSpPr>
          <p:spPr>
            <a:xfrm>
              <a:off x="8440659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5" name="Google Shape;3085;p78">
              <a:extLst>
                <a:ext uri="{FF2B5EF4-FFF2-40B4-BE49-F238E27FC236}">
                  <a16:creationId xmlns:a16="http://schemas.microsoft.com/office/drawing/2014/main" id="{1CF81BA2-4C42-BD53-1DE8-466556B02F21}"/>
                </a:ext>
              </a:extLst>
            </p:cNvPr>
            <p:cNvSpPr/>
            <p:nvPr/>
          </p:nvSpPr>
          <p:spPr>
            <a:xfrm>
              <a:off x="8440659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6" name="Google Shape;3086;p78">
              <a:extLst>
                <a:ext uri="{FF2B5EF4-FFF2-40B4-BE49-F238E27FC236}">
                  <a16:creationId xmlns:a16="http://schemas.microsoft.com/office/drawing/2014/main" id="{E351DCC1-7041-9B7F-4C70-310C8DE95545}"/>
                </a:ext>
              </a:extLst>
            </p:cNvPr>
            <p:cNvSpPr/>
            <p:nvPr/>
          </p:nvSpPr>
          <p:spPr>
            <a:xfrm>
              <a:off x="844065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7" name="Google Shape;3087;p78">
              <a:extLst>
                <a:ext uri="{FF2B5EF4-FFF2-40B4-BE49-F238E27FC236}">
                  <a16:creationId xmlns:a16="http://schemas.microsoft.com/office/drawing/2014/main" id="{1C62108C-42CE-F039-BAB8-58DFCA331F4D}"/>
                </a:ext>
              </a:extLst>
            </p:cNvPr>
            <p:cNvSpPr/>
            <p:nvPr/>
          </p:nvSpPr>
          <p:spPr>
            <a:xfrm>
              <a:off x="844065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8" name="Google Shape;3088;p78">
              <a:extLst>
                <a:ext uri="{FF2B5EF4-FFF2-40B4-BE49-F238E27FC236}">
                  <a16:creationId xmlns:a16="http://schemas.microsoft.com/office/drawing/2014/main" id="{BD9AE611-A979-6372-EDDA-5213FB30FE4C}"/>
                </a:ext>
              </a:extLst>
            </p:cNvPr>
            <p:cNvSpPr/>
            <p:nvPr/>
          </p:nvSpPr>
          <p:spPr>
            <a:xfrm>
              <a:off x="844065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9" name="Google Shape;3089;p78">
              <a:extLst>
                <a:ext uri="{FF2B5EF4-FFF2-40B4-BE49-F238E27FC236}">
                  <a16:creationId xmlns:a16="http://schemas.microsoft.com/office/drawing/2014/main" id="{5A99263B-FDC7-67D7-B2DC-3AE4BAE67A4E}"/>
                </a:ext>
              </a:extLst>
            </p:cNvPr>
            <p:cNvSpPr/>
            <p:nvPr/>
          </p:nvSpPr>
          <p:spPr>
            <a:xfrm>
              <a:off x="844065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0" name="Google Shape;3090;p78">
              <a:extLst>
                <a:ext uri="{FF2B5EF4-FFF2-40B4-BE49-F238E27FC236}">
                  <a16:creationId xmlns:a16="http://schemas.microsoft.com/office/drawing/2014/main" id="{A53DCC86-92E0-8E33-F811-A0FAD9BB5386}"/>
                </a:ext>
              </a:extLst>
            </p:cNvPr>
            <p:cNvSpPr/>
            <p:nvPr/>
          </p:nvSpPr>
          <p:spPr>
            <a:xfrm>
              <a:off x="844065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1" name="Google Shape;3091;p78">
              <a:extLst>
                <a:ext uri="{FF2B5EF4-FFF2-40B4-BE49-F238E27FC236}">
                  <a16:creationId xmlns:a16="http://schemas.microsoft.com/office/drawing/2014/main" id="{202A86E4-62CD-6228-5723-FE21505D7B21}"/>
                </a:ext>
              </a:extLst>
            </p:cNvPr>
            <p:cNvSpPr/>
            <p:nvPr/>
          </p:nvSpPr>
          <p:spPr>
            <a:xfrm>
              <a:off x="8440659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2" name="Google Shape;3092;p78">
              <a:extLst>
                <a:ext uri="{FF2B5EF4-FFF2-40B4-BE49-F238E27FC236}">
                  <a16:creationId xmlns:a16="http://schemas.microsoft.com/office/drawing/2014/main" id="{E71B7782-B823-87D2-7535-29EB1EB556CA}"/>
                </a:ext>
              </a:extLst>
            </p:cNvPr>
            <p:cNvSpPr/>
            <p:nvPr/>
          </p:nvSpPr>
          <p:spPr>
            <a:xfrm>
              <a:off x="8440659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3" name="Google Shape;3093;p78">
              <a:extLst>
                <a:ext uri="{FF2B5EF4-FFF2-40B4-BE49-F238E27FC236}">
                  <a16:creationId xmlns:a16="http://schemas.microsoft.com/office/drawing/2014/main" id="{971C2212-C613-B346-B38F-4C07C2091A83}"/>
                </a:ext>
              </a:extLst>
            </p:cNvPr>
            <p:cNvSpPr/>
            <p:nvPr/>
          </p:nvSpPr>
          <p:spPr>
            <a:xfrm>
              <a:off x="8440659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4" name="Google Shape;3094;p78">
              <a:extLst>
                <a:ext uri="{FF2B5EF4-FFF2-40B4-BE49-F238E27FC236}">
                  <a16:creationId xmlns:a16="http://schemas.microsoft.com/office/drawing/2014/main" id="{1B307106-7DE7-415F-A779-92FAAC4579D5}"/>
                </a:ext>
              </a:extLst>
            </p:cNvPr>
            <p:cNvSpPr/>
            <p:nvPr/>
          </p:nvSpPr>
          <p:spPr>
            <a:xfrm>
              <a:off x="8440659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5" name="Google Shape;3095;p78">
              <a:extLst>
                <a:ext uri="{FF2B5EF4-FFF2-40B4-BE49-F238E27FC236}">
                  <a16:creationId xmlns:a16="http://schemas.microsoft.com/office/drawing/2014/main" id="{37AB5EB4-0585-D71E-2BFA-DD424EEB9DA0}"/>
                </a:ext>
              </a:extLst>
            </p:cNvPr>
            <p:cNvSpPr/>
            <p:nvPr/>
          </p:nvSpPr>
          <p:spPr>
            <a:xfrm>
              <a:off x="8440659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6" name="Google Shape;3096;p78">
              <a:extLst>
                <a:ext uri="{FF2B5EF4-FFF2-40B4-BE49-F238E27FC236}">
                  <a16:creationId xmlns:a16="http://schemas.microsoft.com/office/drawing/2014/main" id="{25105EF0-C2BA-5EE8-FA01-7B3AC61F9F65}"/>
                </a:ext>
              </a:extLst>
            </p:cNvPr>
            <p:cNvSpPr/>
            <p:nvPr/>
          </p:nvSpPr>
          <p:spPr>
            <a:xfrm>
              <a:off x="844039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7" name="Google Shape;3097;p78">
              <a:extLst>
                <a:ext uri="{FF2B5EF4-FFF2-40B4-BE49-F238E27FC236}">
                  <a16:creationId xmlns:a16="http://schemas.microsoft.com/office/drawing/2014/main" id="{ADACF00C-06E5-5E48-387B-075D893DD2E6}"/>
                </a:ext>
              </a:extLst>
            </p:cNvPr>
            <p:cNvSpPr/>
            <p:nvPr/>
          </p:nvSpPr>
          <p:spPr>
            <a:xfrm>
              <a:off x="8440659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8" name="Google Shape;3098;p78">
              <a:extLst>
                <a:ext uri="{FF2B5EF4-FFF2-40B4-BE49-F238E27FC236}">
                  <a16:creationId xmlns:a16="http://schemas.microsoft.com/office/drawing/2014/main" id="{38ACD87C-0F8F-02BE-03C5-6F81F4D542C1}"/>
                </a:ext>
              </a:extLst>
            </p:cNvPr>
            <p:cNvSpPr/>
            <p:nvPr/>
          </p:nvSpPr>
          <p:spPr>
            <a:xfrm>
              <a:off x="844039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9" name="Google Shape;3099;p78">
              <a:extLst>
                <a:ext uri="{FF2B5EF4-FFF2-40B4-BE49-F238E27FC236}">
                  <a16:creationId xmlns:a16="http://schemas.microsoft.com/office/drawing/2014/main" id="{9B59D68F-B652-DF71-B37A-4C09EF522E0A}"/>
                </a:ext>
              </a:extLst>
            </p:cNvPr>
            <p:cNvSpPr/>
            <p:nvPr/>
          </p:nvSpPr>
          <p:spPr>
            <a:xfrm>
              <a:off x="854194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0" name="Google Shape;3100;p78">
              <a:extLst>
                <a:ext uri="{FF2B5EF4-FFF2-40B4-BE49-F238E27FC236}">
                  <a16:creationId xmlns:a16="http://schemas.microsoft.com/office/drawing/2014/main" id="{D51C3532-34D1-7044-3C78-D50E6D62B1B8}"/>
                </a:ext>
              </a:extLst>
            </p:cNvPr>
            <p:cNvSpPr/>
            <p:nvPr/>
          </p:nvSpPr>
          <p:spPr>
            <a:xfrm>
              <a:off x="8541948" y="1765605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1" name="Google Shape;3101;p78">
              <a:extLst>
                <a:ext uri="{FF2B5EF4-FFF2-40B4-BE49-F238E27FC236}">
                  <a16:creationId xmlns:a16="http://schemas.microsoft.com/office/drawing/2014/main" id="{51C53C42-86B3-81B1-C357-A52B615368D8}"/>
                </a:ext>
              </a:extLst>
            </p:cNvPr>
            <p:cNvSpPr/>
            <p:nvPr/>
          </p:nvSpPr>
          <p:spPr>
            <a:xfrm>
              <a:off x="8541948" y="1866860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2" name="Google Shape;3102;p78">
              <a:extLst>
                <a:ext uri="{FF2B5EF4-FFF2-40B4-BE49-F238E27FC236}">
                  <a16:creationId xmlns:a16="http://schemas.microsoft.com/office/drawing/2014/main" id="{0C467F92-87B7-138A-2D42-10A29345EF5A}"/>
                </a:ext>
              </a:extLst>
            </p:cNvPr>
            <p:cNvSpPr/>
            <p:nvPr/>
          </p:nvSpPr>
          <p:spPr>
            <a:xfrm>
              <a:off x="854194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3" name="Google Shape;3103;p78">
              <a:extLst>
                <a:ext uri="{FF2B5EF4-FFF2-40B4-BE49-F238E27FC236}">
                  <a16:creationId xmlns:a16="http://schemas.microsoft.com/office/drawing/2014/main" id="{C36EC929-2BB5-EB20-A501-E27141795548}"/>
                </a:ext>
              </a:extLst>
            </p:cNvPr>
            <p:cNvSpPr/>
            <p:nvPr/>
          </p:nvSpPr>
          <p:spPr>
            <a:xfrm>
              <a:off x="854194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4" name="Google Shape;3104;p78">
              <a:extLst>
                <a:ext uri="{FF2B5EF4-FFF2-40B4-BE49-F238E27FC236}">
                  <a16:creationId xmlns:a16="http://schemas.microsoft.com/office/drawing/2014/main" id="{5D7BF6CC-CCAD-7587-0917-58F48313BA7B}"/>
                </a:ext>
              </a:extLst>
            </p:cNvPr>
            <p:cNvSpPr/>
            <p:nvPr/>
          </p:nvSpPr>
          <p:spPr>
            <a:xfrm>
              <a:off x="8541948" y="2170393"/>
              <a:ext cx="82585" cy="70825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5" name="Google Shape;3105;p78">
              <a:extLst>
                <a:ext uri="{FF2B5EF4-FFF2-40B4-BE49-F238E27FC236}">
                  <a16:creationId xmlns:a16="http://schemas.microsoft.com/office/drawing/2014/main" id="{9B363815-A990-D82F-65A2-E72AD8F5807B}"/>
                </a:ext>
              </a:extLst>
            </p:cNvPr>
            <p:cNvSpPr/>
            <p:nvPr/>
          </p:nvSpPr>
          <p:spPr>
            <a:xfrm>
              <a:off x="8541948" y="2271681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6" name="Google Shape;3106;p78">
              <a:extLst>
                <a:ext uri="{FF2B5EF4-FFF2-40B4-BE49-F238E27FC236}">
                  <a16:creationId xmlns:a16="http://schemas.microsoft.com/office/drawing/2014/main" id="{E7F27166-19D7-E9F7-504E-1423E0BAA3DA}"/>
                </a:ext>
              </a:extLst>
            </p:cNvPr>
            <p:cNvSpPr/>
            <p:nvPr/>
          </p:nvSpPr>
          <p:spPr>
            <a:xfrm>
              <a:off x="8541948" y="2372671"/>
              <a:ext cx="82652" cy="71091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7" name="Google Shape;3107;p78">
              <a:extLst>
                <a:ext uri="{FF2B5EF4-FFF2-40B4-BE49-F238E27FC236}">
                  <a16:creationId xmlns:a16="http://schemas.microsoft.com/office/drawing/2014/main" id="{4EA5C9DA-3F05-24BD-5FBD-A051C68E614F}"/>
                </a:ext>
              </a:extLst>
            </p:cNvPr>
            <p:cNvSpPr/>
            <p:nvPr/>
          </p:nvSpPr>
          <p:spPr>
            <a:xfrm>
              <a:off x="8541948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8" name="Google Shape;3108;p78">
              <a:extLst>
                <a:ext uri="{FF2B5EF4-FFF2-40B4-BE49-F238E27FC236}">
                  <a16:creationId xmlns:a16="http://schemas.microsoft.com/office/drawing/2014/main" id="{022593AD-CBF3-F51B-AB3B-ECAF0E0BE285}"/>
                </a:ext>
              </a:extLst>
            </p:cNvPr>
            <p:cNvSpPr/>
            <p:nvPr/>
          </p:nvSpPr>
          <p:spPr>
            <a:xfrm>
              <a:off x="8642937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9" name="Google Shape;3109;p78">
              <a:extLst>
                <a:ext uri="{FF2B5EF4-FFF2-40B4-BE49-F238E27FC236}">
                  <a16:creationId xmlns:a16="http://schemas.microsoft.com/office/drawing/2014/main" id="{1EC64688-F597-9D40-EC93-9FD8F0941AC2}"/>
                </a:ext>
              </a:extLst>
            </p:cNvPr>
            <p:cNvSpPr/>
            <p:nvPr/>
          </p:nvSpPr>
          <p:spPr>
            <a:xfrm>
              <a:off x="864293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0" name="Google Shape;3110;p78">
              <a:extLst>
                <a:ext uri="{FF2B5EF4-FFF2-40B4-BE49-F238E27FC236}">
                  <a16:creationId xmlns:a16="http://schemas.microsoft.com/office/drawing/2014/main" id="{E13AE478-E738-5180-C22E-08B96BBF3F08}"/>
                </a:ext>
              </a:extLst>
            </p:cNvPr>
            <p:cNvSpPr/>
            <p:nvPr/>
          </p:nvSpPr>
          <p:spPr>
            <a:xfrm>
              <a:off x="864293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1" name="Google Shape;3111;p78">
              <a:extLst>
                <a:ext uri="{FF2B5EF4-FFF2-40B4-BE49-F238E27FC236}">
                  <a16:creationId xmlns:a16="http://schemas.microsoft.com/office/drawing/2014/main" id="{2410E1AA-324E-0C6D-AD2B-22CB85B38401}"/>
                </a:ext>
              </a:extLst>
            </p:cNvPr>
            <p:cNvSpPr/>
            <p:nvPr/>
          </p:nvSpPr>
          <p:spPr>
            <a:xfrm>
              <a:off x="864293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2" name="Google Shape;3112;p78">
              <a:extLst>
                <a:ext uri="{FF2B5EF4-FFF2-40B4-BE49-F238E27FC236}">
                  <a16:creationId xmlns:a16="http://schemas.microsoft.com/office/drawing/2014/main" id="{CE7EF607-ED42-DCCF-831E-5AA1EF060A20}"/>
                </a:ext>
              </a:extLst>
            </p:cNvPr>
            <p:cNvSpPr/>
            <p:nvPr/>
          </p:nvSpPr>
          <p:spPr>
            <a:xfrm>
              <a:off x="864293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3" name="Google Shape;3113;p78">
              <a:extLst>
                <a:ext uri="{FF2B5EF4-FFF2-40B4-BE49-F238E27FC236}">
                  <a16:creationId xmlns:a16="http://schemas.microsoft.com/office/drawing/2014/main" id="{336F63B4-EA0A-B9B6-FD9C-49BFA2BE5C17}"/>
                </a:ext>
              </a:extLst>
            </p:cNvPr>
            <p:cNvSpPr/>
            <p:nvPr/>
          </p:nvSpPr>
          <p:spPr>
            <a:xfrm>
              <a:off x="864293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4" name="Google Shape;3114;p78">
              <a:extLst>
                <a:ext uri="{FF2B5EF4-FFF2-40B4-BE49-F238E27FC236}">
                  <a16:creationId xmlns:a16="http://schemas.microsoft.com/office/drawing/2014/main" id="{86EC2BEC-4419-04BD-F446-C34294DAFFE3}"/>
                </a:ext>
              </a:extLst>
            </p:cNvPr>
            <p:cNvSpPr/>
            <p:nvPr/>
          </p:nvSpPr>
          <p:spPr>
            <a:xfrm>
              <a:off x="8642937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5" name="Google Shape;3115;p78">
              <a:extLst>
                <a:ext uri="{FF2B5EF4-FFF2-40B4-BE49-F238E27FC236}">
                  <a16:creationId xmlns:a16="http://schemas.microsoft.com/office/drawing/2014/main" id="{4C418CAF-D64F-1384-816B-EA855E27C047}"/>
                </a:ext>
              </a:extLst>
            </p:cNvPr>
            <p:cNvSpPr/>
            <p:nvPr/>
          </p:nvSpPr>
          <p:spPr>
            <a:xfrm>
              <a:off x="864293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6" name="Google Shape;3116;p78">
              <a:extLst>
                <a:ext uri="{FF2B5EF4-FFF2-40B4-BE49-F238E27FC236}">
                  <a16:creationId xmlns:a16="http://schemas.microsoft.com/office/drawing/2014/main" id="{432342D0-DABA-5681-548C-1C47E4F19642}"/>
                </a:ext>
              </a:extLst>
            </p:cNvPr>
            <p:cNvSpPr/>
            <p:nvPr/>
          </p:nvSpPr>
          <p:spPr>
            <a:xfrm>
              <a:off x="864293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7" name="Google Shape;3117;p78">
              <a:extLst>
                <a:ext uri="{FF2B5EF4-FFF2-40B4-BE49-F238E27FC236}">
                  <a16:creationId xmlns:a16="http://schemas.microsoft.com/office/drawing/2014/main" id="{A8F9558C-1DB2-8B76-A056-B6ABF8DEBE9B}"/>
                </a:ext>
              </a:extLst>
            </p:cNvPr>
            <p:cNvSpPr/>
            <p:nvPr/>
          </p:nvSpPr>
          <p:spPr>
            <a:xfrm>
              <a:off x="864293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8" name="Google Shape;3118;p78">
              <a:extLst>
                <a:ext uri="{FF2B5EF4-FFF2-40B4-BE49-F238E27FC236}">
                  <a16:creationId xmlns:a16="http://schemas.microsoft.com/office/drawing/2014/main" id="{CFDFBED1-BEDE-7B0D-1F0D-A81C2E756941}"/>
                </a:ext>
              </a:extLst>
            </p:cNvPr>
            <p:cNvSpPr/>
            <p:nvPr/>
          </p:nvSpPr>
          <p:spPr>
            <a:xfrm>
              <a:off x="854194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9" name="Google Shape;3119;p78">
              <a:extLst>
                <a:ext uri="{FF2B5EF4-FFF2-40B4-BE49-F238E27FC236}">
                  <a16:creationId xmlns:a16="http://schemas.microsoft.com/office/drawing/2014/main" id="{ADA16A2D-AD78-7877-4B0F-EE2250CA1BD6}"/>
                </a:ext>
              </a:extLst>
            </p:cNvPr>
            <p:cNvSpPr/>
            <p:nvPr/>
          </p:nvSpPr>
          <p:spPr>
            <a:xfrm>
              <a:off x="8541948" y="2676502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0" name="Google Shape;3120;p78">
              <a:extLst>
                <a:ext uri="{FF2B5EF4-FFF2-40B4-BE49-F238E27FC236}">
                  <a16:creationId xmlns:a16="http://schemas.microsoft.com/office/drawing/2014/main" id="{63CA11F3-E363-152A-8D96-FAF187FBC97D}"/>
                </a:ext>
              </a:extLst>
            </p:cNvPr>
            <p:cNvSpPr/>
            <p:nvPr/>
          </p:nvSpPr>
          <p:spPr>
            <a:xfrm>
              <a:off x="8541948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1" name="Google Shape;3121;p78">
              <a:extLst>
                <a:ext uri="{FF2B5EF4-FFF2-40B4-BE49-F238E27FC236}">
                  <a16:creationId xmlns:a16="http://schemas.microsoft.com/office/drawing/2014/main" id="{27760740-7C08-1484-688E-05197422741A}"/>
                </a:ext>
              </a:extLst>
            </p:cNvPr>
            <p:cNvSpPr/>
            <p:nvPr/>
          </p:nvSpPr>
          <p:spPr>
            <a:xfrm>
              <a:off x="8541948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2" name="Google Shape;3122;p78">
              <a:extLst>
                <a:ext uri="{FF2B5EF4-FFF2-40B4-BE49-F238E27FC236}">
                  <a16:creationId xmlns:a16="http://schemas.microsoft.com/office/drawing/2014/main" id="{CABA1CC0-13DC-ECCA-3646-038050218666}"/>
                </a:ext>
              </a:extLst>
            </p:cNvPr>
            <p:cNvSpPr/>
            <p:nvPr/>
          </p:nvSpPr>
          <p:spPr>
            <a:xfrm>
              <a:off x="8541649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3" name="Google Shape;3123;p78">
              <a:extLst>
                <a:ext uri="{FF2B5EF4-FFF2-40B4-BE49-F238E27FC236}">
                  <a16:creationId xmlns:a16="http://schemas.microsoft.com/office/drawing/2014/main" id="{35355537-B68E-83AA-8215-27579B0AE76C}"/>
                </a:ext>
              </a:extLst>
            </p:cNvPr>
            <p:cNvSpPr/>
            <p:nvPr/>
          </p:nvSpPr>
          <p:spPr>
            <a:xfrm>
              <a:off x="854194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4" name="Google Shape;3124;p78">
              <a:extLst>
                <a:ext uri="{FF2B5EF4-FFF2-40B4-BE49-F238E27FC236}">
                  <a16:creationId xmlns:a16="http://schemas.microsoft.com/office/drawing/2014/main" id="{CF44C57D-37FE-402D-D17C-2B866894ACCC}"/>
                </a:ext>
              </a:extLst>
            </p:cNvPr>
            <p:cNvSpPr/>
            <p:nvPr/>
          </p:nvSpPr>
          <p:spPr>
            <a:xfrm>
              <a:off x="8541649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5" name="Google Shape;3125;p78">
              <a:extLst>
                <a:ext uri="{FF2B5EF4-FFF2-40B4-BE49-F238E27FC236}">
                  <a16:creationId xmlns:a16="http://schemas.microsoft.com/office/drawing/2014/main" id="{C247301C-0DB8-74FE-6025-E78A3BA5E8FD}"/>
                </a:ext>
              </a:extLst>
            </p:cNvPr>
            <p:cNvSpPr/>
            <p:nvPr/>
          </p:nvSpPr>
          <p:spPr>
            <a:xfrm>
              <a:off x="8541948" y="2980334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6" name="Google Shape;3126;p78">
              <a:extLst>
                <a:ext uri="{FF2B5EF4-FFF2-40B4-BE49-F238E27FC236}">
                  <a16:creationId xmlns:a16="http://schemas.microsoft.com/office/drawing/2014/main" id="{E0AB496F-5FB8-8652-0831-C861B3A68DA4}"/>
                </a:ext>
              </a:extLst>
            </p:cNvPr>
            <p:cNvSpPr/>
            <p:nvPr/>
          </p:nvSpPr>
          <p:spPr>
            <a:xfrm>
              <a:off x="8440659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7" name="Google Shape;3127;p78">
              <a:extLst>
                <a:ext uri="{FF2B5EF4-FFF2-40B4-BE49-F238E27FC236}">
                  <a16:creationId xmlns:a16="http://schemas.microsoft.com/office/drawing/2014/main" id="{905BE09B-C399-D2B2-5897-44B46607A07C}"/>
                </a:ext>
              </a:extLst>
            </p:cNvPr>
            <p:cNvSpPr/>
            <p:nvPr/>
          </p:nvSpPr>
          <p:spPr>
            <a:xfrm>
              <a:off x="8339371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8" name="Google Shape;3128;p78">
              <a:extLst>
                <a:ext uri="{FF2B5EF4-FFF2-40B4-BE49-F238E27FC236}">
                  <a16:creationId xmlns:a16="http://schemas.microsoft.com/office/drawing/2014/main" id="{00B9ADAE-7745-D85F-E5D1-9A024840AB7B}"/>
                </a:ext>
              </a:extLst>
            </p:cNvPr>
            <p:cNvSpPr/>
            <p:nvPr/>
          </p:nvSpPr>
          <p:spPr>
            <a:xfrm>
              <a:off x="8238116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9" name="Google Shape;3129;p78">
              <a:extLst>
                <a:ext uri="{FF2B5EF4-FFF2-40B4-BE49-F238E27FC236}">
                  <a16:creationId xmlns:a16="http://schemas.microsoft.com/office/drawing/2014/main" id="{BD338F69-9119-0C6D-B743-8411928FE612}"/>
                </a:ext>
              </a:extLst>
            </p:cNvPr>
            <p:cNvSpPr/>
            <p:nvPr/>
          </p:nvSpPr>
          <p:spPr>
            <a:xfrm>
              <a:off x="813682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0" name="Google Shape;3130;p78">
              <a:extLst>
                <a:ext uri="{FF2B5EF4-FFF2-40B4-BE49-F238E27FC236}">
                  <a16:creationId xmlns:a16="http://schemas.microsoft.com/office/drawing/2014/main" id="{6B571840-BF43-93B4-7612-A3A40A5674DC}"/>
                </a:ext>
              </a:extLst>
            </p:cNvPr>
            <p:cNvSpPr/>
            <p:nvPr/>
          </p:nvSpPr>
          <p:spPr>
            <a:xfrm>
              <a:off x="8035572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1" name="Google Shape;3131;p78">
              <a:extLst>
                <a:ext uri="{FF2B5EF4-FFF2-40B4-BE49-F238E27FC236}">
                  <a16:creationId xmlns:a16="http://schemas.microsoft.com/office/drawing/2014/main" id="{CD655584-BC0C-04A3-5BFF-8D4B9E94831C}"/>
                </a:ext>
              </a:extLst>
            </p:cNvPr>
            <p:cNvSpPr/>
            <p:nvPr/>
          </p:nvSpPr>
          <p:spPr>
            <a:xfrm>
              <a:off x="7934284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2" name="Google Shape;3132;p78">
              <a:extLst>
                <a:ext uri="{FF2B5EF4-FFF2-40B4-BE49-F238E27FC236}">
                  <a16:creationId xmlns:a16="http://schemas.microsoft.com/office/drawing/2014/main" id="{37268A2E-329B-7C66-5264-BA97907292B2}"/>
                </a:ext>
              </a:extLst>
            </p:cNvPr>
            <p:cNvSpPr/>
            <p:nvPr/>
          </p:nvSpPr>
          <p:spPr>
            <a:xfrm>
              <a:off x="8845215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3" name="Google Shape;3133;p78">
              <a:extLst>
                <a:ext uri="{FF2B5EF4-FFF2-40B4-BE49-F238E27FC236}">
                  <a16:creationId xmlns:a16="http://schemas.microsoft.com/office/drawing/2014/main" id="{83F77A1E-9A1E-7732-3A1E-5C7288980690}"/>
                </a:ext>
              </a:extLst>
            </p:cNvPr>
            <p:cNvSpPr/>
            <p:nvPr/>
          </p:nvSpPr>
          <p:spPr>
            <a:xfrm>
              <a:off x="8845215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4" name="Google Shape;3134;p78">
              <a:extLst>
                <a:ext uri="{FF2B5EF4-FFF2-40B4-BE49-F238E27FC236}">
                  <a16:creationId xmlns:a16="http://schemas.microsoft.com/office/drawing/2014/main" id="{396971A9-0512-3203-25EF-4568930367D5}"/>
                </a:ext>
              </a:extLst>
            </p:cNvPr>
            <p:cNvSpPr/>
            <p:nvPr/>
          </p:nvSpPr>
          <p:spPr>
            <a:xfrm>
              <a:off x="8946470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5" name="Google Shape;3135;p78">
              <a:extLst>
                <a:ext uri="{FF2B5EF4-FFF2-40B4-BE49-F238E27FC236}">
                  <a16:creationId xmlns:a16="http://schemas.microsoft.com/office/drawing/2014/main" id="{60E1F37F-362C-FDFC-BF77-BC08A9796FAE}"/>
                </a:ext>
              </a:extLst>
            </p:cNvPr>
            <p:cNvSpPr/>
            <p:nvPr/>
          </p:nvSpPr>
          <p:spPr>
            <a:xfrm>
              <a:off x="8946470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6" name="Google Shape;3136;p78">
              <a:extLst>
                <a:ext uri="{FF2B5EF4-FFF2-40B4-BE49-F238E27FC236}">
                  <a16:creationId xmlns:a16="http://schemas.microsoft.com/office/drawing/2014/main" id="{429A7977-5A2A-F3BA-8F34-61D87ED5A638}"/>
                </a:ext>
              </a:extLst>
            </p:cNvPr>
            <p:cNvSpPr/>
            <p:nvPr/>
          </p:nvSpPr>
          <p:spPr>
            <a:xfrm>
              <a:off x="8744192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7" name="Google Shape;3137;p78">
              <a:extLst>
                <a:ext uri="{FF2B5EF4-FFF2-40B4-BE49-F238E27FC236}">
                  <a16:creationId xmlns:a16="http://schemas.microsoft.com/office/drawing/2014/main" id="{379CB722-4EE3-6F06-BF4E-F2024C4D83A7}"/>
                </a:ext>
              </a:extLst>
            </p:cNvPr>
            <p:cNvSpPr/>
            <p:nvPr/>
          </p:nvSpPr>
          <p:spPr>
            <a:xfrm>
              <a:off x="874419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8" name="Google Shape;3138;p78">
              <a:extLst>
                <a:ext uri="{FF2B5EF4-FFF2-40B4-BE49-F238E27FC236}">
                  <a16:creationId xmlns:a16="http://schemas.microsoft.com/office/drawing/2014/main" id="{253DA26A-D122-F9A0-BE80-6166E4D5CB69}"/>
                </a:ext>
              </a:extLst>
            </p:cNvPr>
            <p:cNvSpPr/>
            <p:nvPr/>
          </p:nvSpPr>
          <p:spPr>
            <a:xfrm>
              <a:off x="8642937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9" name="Google Shape;3139;p78">
              <a:extLst>
                <a:ext uri="{FF2B5EF4-FFF2-40B4-BE49-F238E27FC236}">
                  <a16:creationId xmlns:a16="http://schemas.microsoft.com/office/drawing/2014/main" id="{C5672922-A76F-8D8F-0380-4D7B1FA09FD6}"/>
                </a:ext>
              </a:extLst>
            </p:cNvPr>
            <p:cNvSpPr/>
            <p:nvPr/>
          </p:nvSpPr>
          <p:spPr>
            <a:xfrm>
              <a:off x="8642937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0" name="Google Shape;3140;p78">
              <a:extLst>
                <a:ext uri="{FF2B5EF4-FFF2-40B4-BE49-F238E27FC236}">
                  <a16:creationId xmlns:a16="http://schemas.microsoft.com/office/drawing/2014/main" id="{D584097F-BC81-DD7B-13C8-AEC584E94D2C}"/>
                </a:ext>
              </a:extLst>
            </p:cNvPr>
            <p:cNvSpPr/>
            <p:nvPr/>
          </p:nvSpPr>
          <p:spPr>
            <a:xfrm>
              <a:off x="8642937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1" name="Google Shape;3141;p78">
              <a:extLst>
                <a:ext uri="{FF2B5EF4-FFF2-40B4-BE49-F238E27FC236}">
                  <a16:creationId xmlns:a16="http://schemas.microsoft.com/office/drawing/2014/main" id="{2BE19B01-0954-3D24-51F8-DE952D81E519}"/>
                </a:ext>
              </a:extLst>
            </p:cNvPr>
            <p:cNvSpPr/>
            <p:nvPr/>
          </p:nvSpPr>
          <p:spPr>
            <a:xfrm>
              <a:off x="8541748" y="4296053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2" name="Google Shape;3142;p78">
              <a:extLst>
                <a:ext uri="{FF2B5EF4-FFF2-40B4-BE49-F238E27FC236}">
                  <a16:creationId xmlns:a16="http://schemas.microsoft.com/office/drawing/2014/main" id="{5A208CD6-455D-635A-2E26-F23DB55A71D7}"/>
                </a:ext>
              </a:extLst>
            </p:cNvPr>
            <p:cNvSpPr/>
            <p:nvPr/>
          </p:nvSpPr>
          <p:spPr>
            <a:xfrm>
              <a:off x="8541748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3" name="Google Shape;3143;p78">
              <a:extLst>
                <a:ext uri="{FF2B5EF4-FFF2-40B4-BE49-F238E27FC236}">
                  <a16:creationId xmlns:a16="http://schemas.microsoft.com/office/drawing/2014/main" id="{3D93E641-8997-BF59-AD42-323EF828BA7D}"/>
                </a:ext>
              </a:extLst>
            </p:cNvPr>
            <p:cNvSpPr/>
            <p:nvPr/>
          </p:nvSpPr>
          <p:spPr>
            <a:xfrm>
              <a:off x="8845215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4" name="Google Shape;3144;p78">
              <a:extLst>
                <a:ext uri="{FF2B5EF4-FFF2-40B4-BE49-F238E27FC236}">
                  <a16:creationId xmlns:a16="http://schemas.microsoft.com/office/drawing/2014/main" id="{D5E2D4FD-7063-F935-243B-C094DA481C13}"/>
                </a:ext>
              </a:extLst>
            </p:cNvPr>
            <p:cNvSpPr/>
            <p:nvPr/>
          </p:nvSpPr>
          <p:spPr>
            <a:xfrm>
              <a:off x="8744192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5" name="Google Shape;3145;p78">
              <a:extLst>
                <a:ext uri="{FF2B5EF4-FFF2-40B4-BE49-F238E27FC236}">
                  <a16:creationId xmlns:a16="http://schemas.microsoft.com/office/drawing/2014/main" id="{AB7A5139-3788-A0AE-7F5E-383CAB40075F}"/>
                </a:ext>
              </a:extLst>
            </p:cNvPr>
            <p:cNvSpPr/>
            <p:nvPr/>
          </p:nvSpPr>
          <p:spPr>
            <a:xfrm>
              <a:off x="8642937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6" name="Google Shape;3146;p78">
              <a:extLst>
                <a:ext uri="{FF2B5EF4-FFF2-40B4-BE49-F238E27FC236}">
                  <a16:creationId xmlns:a16="http://schemas.microsoft.com/office/drawing/2014/main" id="{CB7D2EB9-93A2-0F34-6495-DA8E6ADF8B8D}"/>
                </a:ext>
              </a:extLst>
            </p:cNvPr>
            <p:cNvSpPr/>
            <p:nvPr/>
          </p:nvSpPr>
          <p:spPr>
            <a:xfrm>
              <a:off x="8541649" y="4498597"/>
              <a:ext cx="82884" cy="70825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7" name="Google Shape;3147;p78">
              <a:extLst>
                <a:ext uri="{FF2B5EF4-FFF2-40B4-BE49-F238E27FC236}">
                  <a16:creationId xmlns:a16="http://schemas.microsoft.com/office/drawing/2014/main" id="{127B6A81-21DB-00A1-073A-9AE357D03960}"/>
                </a:ext>
              </a:extLst>
            </p:cNvPr>
            <p:cNvSpPr/>
            <p:nvPr/>
          </p:nvSpPr>
          <p:spPr>
            <a:xfrm>
              <a:off x="8440659" y="4498597"/>
              <a:ext cx="82585" cy="70825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8" name="Google Shape;3148;p78">
              <a:extLst>
                <a:ext uri="{FF2B5EF4-FFF2-40B4-BE49-F238E27FC236}">
                  <a16:creationId xmlns:a16="http://schemas.microsoft.com/office/drawing/2014/main" id="{F3D6ACB8-4AE8-6251-DF5F-F38425B496C2}"/>
                </a:ext>
              </a:extLst>
            </p:cNvPr>
            <p:cNvSpPr/>
            <p:nvPr/>
          </p:nvSpPr>
          <p:spPr>
            <a:xfrm>
              <a:off x="8440659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9" name="Google Shape;3149;p78">
              <a:extLst>
                <a:ext uri="{FF2B5EF4-FFF2-40B4-BE49-F238E27FC236}">
                  <a16:creationId xmlns:a16="http://schemas.microsoft.com/office/drawing/2014/main" id="{931A40C3-E09A-43C7-8E5E-35E3768A7D56}"/>
                </a:ext>
              </a:extLst>
            </p:cNvPr>
            <p:cNvSpPr/>
            <p:nvPr/>
          </p:nvSpPr>
          <p:spPr>
            <a:xfrm>
              <a:off x="8339371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0" name="Google Shape;3150;p78">
              <a:extLst>
                <a:ext uri="{FF2B5EF4-FFF2-40B4-BE49-F238E27FC236}">
                  <a16:creationId xmlns:a16="http://schemas.microsoft.com/office/drawing/2014/main" id="{69C48CF7-32F8-9666-88E5-B2E8C9420204}"/>
                </a:ext>
              </a:extLst>
            </p:cNvPr>
            <p:cNvSpPr/>
            <p:nvPr/>
          </p:nvSpPr>
          <p:spPr>
            <a:xfrm>
              <a:off x="8339205" y="4296053"/>
              <a:ext cx="82851" cy="70892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1" name="Google Shape;3151;p78">
              <a:extLst>
                <a:ext uri="{FF2B5EF4-FFF2-40B4-BE49-F238E27FC236}">
                  <a16:creationId xmlns:a16="http://schemas.microsoft.com/office/drawing/2014/main" id="{416EBD77-0A02-7723-485B-051037E805EA}"/>
                </a:ext>
              </a:extLst>
            </p:cNvPr>
            <p:cNvSpPr/>
            <p:nvPr/>
          </p:nvSpPr>
          <p:spPr>
            <a:xfrm>
              <a:off x="8237916" y="4296053"/>
              <a:ext cx="82851" cy="70892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2" name="Google Shape;3152;p78">
              <a:extLst>
                <a:ext uri="{FF2B5EF4-FFF2-40B4-BE49-F238E27FC236}">
                  <a16:creationId xmlns:a16="http://schemas.microsoft.com/office/drawing/2014/main" id="{D9CD3A79-58D1-24C7-AF9A-29D475292A02}"/>
                </a:ext>
              </a:extLst>
            </p:cNvPr>
            <p:cNvSpPr/>
            <p:nvPr/>
          </p:nvSpPr>
          <p:spPr>
            <a:xfrm>
              <a:off x="8237916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3" name="Google Shape;3153;p78">
              <a:extLst>
                <a:ext uri="{FF2B5EF4-FFF2-40B4-BE49-F238E27FC236}">
                  <a16:creationId xmlns:a16="http://schemas.microsoft.com/office/drawing/2014/main" id="{851D2E0C-8234-5CDC-F169-609B4C398DFE}"/>
                </a:ext>
              </a:extLst>
            </p:cNvPr>
            <p:cNvSpPr/>
            <p:nvPr/>
          </p:nvSpPr>
          <p:spPr>
            <a:xfrm>
              <a:off x="8136661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4" name="Google Shape;3154;p78">
              <a:extLst>
                <a:ext uri="{FF2B5EF4-FFF2-40B4-BE49-F238E27FC236}">
                  <a16:creationId xmlns:a16="http://schemas.microsoft.com/office/drawing/2014/main" id="{48B1DB68-962E-AA64-D79D-5AE14C25A195}"/>
                </a:ext>
              </a:extLst>
            </p:cNvPr>
            <p:cNvSpPr/>
            <p:nvPr/>
          </p:nvSpPr>
          <p:spPr>
            <a:xfrm>
              <a:off x="8136661" y="4093510"/>
              <a:ext cx="82851" cy="71091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5" name="Google Shape;3155;p78">
              <a:extLst>
                <a:ext uri="{FF2B5EF4-FFF2-40B4-BE49-F238E27FC236}">
                  <a16:creationId xmlns:a16="http://schemas.microsoft.com/office/drawing/2014/main" id="{43B79594-8FD9-B082-B461-142121D3465C}"/>
                </a:ext>
              </a:extLst>
            </p:cNvPr>
            <p:cNvSpPr/>
            <p:nvPr/>
          </p:nvSpPr>
          <p:spPr>
            <a:xfrm>
              <a:off x="8339205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6" name="Google Shape;3156;p78">
              <a:extLst>
                <a:ext uri="{FF2B5EF4-FFF2-40B4-BE49-F238E27FC236}">
                  <a16:creationId xmlns:a16="http://schemas.microsoft.com/office/drawing/2014/main" id="{6C20D44D-A768-7E26-7051-6211F1C05357}"/>
                </a:ext>
              </a:extLst>
            </p:cNvPr>
            <p:cNvSpPr/>
            <p:nvPr/>
          </p:nvSpPr>
          <p:spPr>
            <a:xfrm>
              <a:off x="8238116" y="399252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7" name="Google Shape;3157;p78">
              <a:extLst>
                <a:ext uri="{FF2B5EF4-FFF2-40B4-BE49-F238E27FC236}">
                  <a16:creationId xmlns:a16="http://schemas.microsoft.com/office/drawing/2014/main" id="{A98FBCE7-FE12-B6F1-7D2B-5BFB87C537E5}"/>
                </a:ext>
              </a:extLst>
            </p:cNvPr>
            <p:cNvSpPr/>
            <p:nvPr/>
          </p:nvSpPr>
          <p:spPr>
            <a:xfrm>
              <a:off x="8136827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8" name="Google Shape;3158;p78">
              <a:extLst>
                <a:ext uri="{FF2B5EF4-FFF2-40B4-BE49-F238E27FC236}">
                  <a16:creationId xmlns:a16="http://schemas.microsoft.com/office/drawing/2014/main" id="{1F4B56C5-618C-2815-B3EC-EC2E59D0CD52}"/>
                </a:ext>
              </a:extLst>
            </p:cNvPr>
            <p:cNvSpPr/>
            <p:nvPr/>
          </p:nvSpPr>
          <p:spPr>
            <a:xfrm>
              <a:off x="1056605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9" name="Google Shape;3159;p78">
              <a:extLst>
                <a:ext uri="{FF2B5EF4-FFF2-40B4-BE49-F238E27FC236}">
                  <a16:creationId xmlns:a16="http://schemas.microsoft.com/office/drawing/2014/main" id="{4EEE279C-4F02-47A3-46BE-B94542B03EEA}"/>
                </a:ext>
              </a:extLst>
            </p:cNvPr>
            <p:cNvSpPr/>
            <p:nvPr/>
          </p:nvSpPr>
          <p:spPr>
            <a:xfrm>
              <a:off x="10465033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0" name="Google Shape;3160;p78">
              <a:extLst>
                <a:ext uri="{FF2B5EF4-FFF2-40B4-BE49-F238E27FC236}">
                  <a16:creationId xmlns:a16="http://schemas.microsoft.com/office/drawing/2014/main" id="{9CF9D666-A7FA-5B2B-7F80-FA343EF0A7F4}"/>
                </a:ext>
              </a:extLst>
            </p:cNvPr>
            <p:cNvSpPr/>
            <p:nvPr/>
          </p:nvSpPr>
          <p:spPr>
            <a:xfrm>
              <a:off x="10465033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1" name="Google Shape;3161;p78">
              <a:extLst>
                <a:ext uri="{FF2B5EF4-FFF2-40B4-BE49-F238E27FC236}">
                  <a16:creationId xmlns:a16="http://schemas.microsoft.com/office/drawing/2014/main" id="{FC2803C9-1D07-3DB1-4E7D-ED33E77A05F4}"/>
                </a:ext>
              </a:extLst>
            </p:cNvPr>
            <p:cNvSpPr/>
            <p:nvPr/>
          </p:nvSpPr>
          <p:spPr>
            <a:xfrm>
              <a:off x="1036377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2" name="Google Shape;3162;p78">
              <a:extLst>
                <a:ext uri="{FF2B5EF4-FFF2-40B4-BE49-F238E27FC236}">
                  <a16:creationId xmlns:a16="http://schemas.microsoft.com/office/drawing/2014/main" id="{EAABDCF6-CFF8-397B-1449-DCFA946ED320}"/>
                </a:ext>
              </a:extLst>
            </p:cNvPr>
            <p:cNvSpPr/>
            <p:nvPr/>
          </p:nvSpPr>
          <p:spPr>
            <a:xfrm>
              <a:off x="1036377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3" name="Google Shape;3163;p78">
              <a:extLst>
                <a:ext uri="{FF2B5EF4-FFF2-40B4-BE49-F238E27FC236}">
                  <a16:creationId xmlns:a16="http://schemas.microsoft.com/office/drawing/2014/main" id="{ECD9F692-3895-99D0-798A-02B762F196E3}"/>
                </a:ext>
              </a:extLst>
            </p:cNvPr>
            <p:cNvSpPr/>
            <p:nvPr/>
          </p:nvSpPr>
          <p:spPr>
            <a:xfrm>
              <a:off x="10262489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4" name="Google Shape;3164;p78">
              <a:extLst>
                <a:ext uri="{FF2B5EF4-FFF2-40B4-BE49-F238E27FC236}">
                  <a16:creationId xmlns:a16="http://schemas.microsoft.com/office/drawing/2014/main" id="{948D9533-8784-936C-5AD9-5C1612F9F578}"/>
                </a:ext>
              </a:extLst>
            </p:cNvPr>
            <p:cNvSpPr/>
            <p:nvPr/>
          </p:nvSpPr>
          <p:spPr>
            <a:xfrm>
              <a:off x="10262489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5" name="Google Shape;3165;p78">
              <a:extLst>
                <a:ext uri="{FF2B5EF4-FFF2-40B4-BE49-F238E27FC236}">
                  <a16:creationId xmlns:a16="http://schemas.microsoft.com/office/drawing/2014/main" id="{7087C354-3CFB-20C1-8A73-3C241F45683F}"/>
                </a:ext>
              </a:extLst>
            </p:cNvPr>
            <p:cNvSpPr/>
            <p:nvPr/>
          </p:nvSpPr>
          <p:spPr>
            <a:xfrm>
              <a:off x="10161234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6" name="Google Shape;3166;p78">
              <a:extLst>
                <a:ext uri="{FF2B5EF4-FFF2-40B4-BE49-F238E27FC236}">
                  <a16:creationId xmlns:a16="http://schemas.microsoft.com/office/drawing/2014/main" id="{5B29E5C7-D4F2-CE17-5ECB-F53B9C6A04A9}"/>
                </a:ext>
              </a:extLst>
            </p:cNvPr>
            <p:cNvSpPr/>
            <p:nvPr/>
          </p:nvSpPr>
          <p:spPr>
            <a:xfrm>
              <a:off x="10161234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7" name="Google Shape;3167;p78">
              <a:extLst>
                <a:ext uri="{FF2B5EF4-FFF2-40B4-BE49-F238E27FC236}">
                  <a16:creationId xmlns:a16="http://schemas.microsoft.com/office/drawing/2014/main" id="{97614528-875D-3A22-B50E-F7E229F75263}"/>
                </a:ext>
              </a:extLst>
            </p:cNvPr>
            <p:cNvSpPr/>
            <p:nvPr/>
          </p:nvSpPr>
          <p:spPr>
            <a:xfrm>
              <a:off x="1006021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8" name="Google Shape;3168;p78">
              <a:extLst>
                <a:ext uri="{FF2B5EF4-FFF2-40B4-BE49-F238E27FC236}">
                  <a16:creationId xmlns:a16="http://schemas.microsoft.com/office/drawing/2014/main" id="{1A8FCBBE-2FE2-2E19-3D8C-18CE7D30EB6A}"/>
                </a:ext>
              </a:extLst>
            </p:cNvPr>
            <p:cNvSpPr/>
            <p:nvPr/>
          </p:nvSpPr>
          <p:spPr>
            <a:xfrm>
              <a:off x="1006021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9" name="Google Shape;3169;p78">
              <a:extLst>
                <a:ext uri="{FF2B5EF4-FFF2-40B4-BE49-F238E27FC236}">
                  <a16:creationId xmlns:a16="http://schemas.microsoft.com/office/drawing/2014/main" id="{9075B56E-2ED8-E1F6-EBBF-4FD620B407AE}"/>
                </a:ext>
              </a:extLst>
            </p:cNvPr>
            <p:cNvSpPr/>
            <p:nvPr/>
          </p:nvSpPr>
          <p:spPr>
            <a:xfrm>
              <a:off x="1006021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0" name="Google Shape;3170;p78">
              <a:extLst>
                <a:ext uri="{FF2B5EF4-FFF2-40B4-BE49-F238E27FC236}">
                  <a16:creationId xmlns:a16="http://schemas.microsoft.com/office/drawing/2014/main" id="{4C458062-8DEC-DF42-F77E-59716513DCD5}"/>
                </a:ext>
              </a:extLst>
            </p:cNvPr>
            <p:cNvSpPr/>
            <p:nvPr/>
          </p:nvSpPr>
          <p:spPr>
            <a:xfrm>
              <a:off x="1006021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1" name="Google Shape;3171;p78">
              <a:extLst>
                <a:ext uri="{FF2B5EF4-FFF2-40B4-BE49-F238E27FC236}">
                  <a16:creationId xmlns:a16="http://schemas.microsoft.com/office/drawing/2014/main" id="{6187D3D5-0DC6-0330-312C-E5F7446D0BAC}"/>
                </a:ext>
              </a:extLst>
            </p:cNvPr>
            <p:cNvSpPr/>
            <p:nvPr/>
          </p:nvSpPr>
          <p:spPr>
            <a:xfrm>
              <a:off x="995895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2" name="Google Shape;3172;p78">
              <a:extLst>
                <a:ext uri="{FF2B5EF4-FFF2-40B4-BE49-F238E27FC236}">
                  <a16:creationId xmlns:a16="http://schemas.microsoft.com/office/drawing/2014/main" id="{8FB5B9FC-D30C-8B48-51C2-BF765321B871}"/>
                </a:ext>
              </a:extLst>
            </p:cNvPr>
            <p:cNvSpPr/>
            <p:nvPr/>
          </p:nvSpPr>
          <p:spPr>
            <a:xfrm>
              <a:off x="995895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3" name="Google Shape;3173;p78">
              <a:extLst>
                <a:ext uri="{FF2B5EF4-FFF2-40B4-BE49-F238E27FC236}">
                  <a16:creationId xmlns:a16="http://schemas.microsoft.com/office/drawing/2014/main" id="{18FE304C-B7F5-AE80-7EA9-A34F7F739845}"/>
                </a:ext>
              </a:extLst>
            </p:cNvPr>
            <p:cNvSpPr/>
            <p:nvPr/>
          </p:nvSpPr>
          <p:spPr>
            <a:xfrm>
              <a:off x="995895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4" name="Google Shape;3174;p78">
              <a:extLst>
                <a:ext uri="{FF2B5EF4-FFF2-40B4-BE49-F238E27FC236}">
                  <a16:creationId xmlns:a16="http://schemas.microsoft.com/office/drawing/2014/main" id="{35B19D85-EE68-04EA-399F-A2EB98C8BC62}"/>
                </a:ext>
              </a:extLst>
            </p:cNvPr>
            <p:cNvSpPr/>
            <p:nvPr/>
          </p:nvSpPr>
          <p:spPr>
            <a:xfrm>
              <a:off x="995895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5" name="Google Shape;3175;p78">
              <a:extLst>
                <a:ext uri="{FF2B5EF4-FFF2-40B4-BE49-F238E27FC236}">
                  <a16:creationId xmlns:a16="http://schemas.microsoft.com/office/drawing/2014/main" id="{DDD90DDF-E9FC-E09E-A2A7-E6A8144014F1}"/>
                </a:ext>
              </a:extLst>
            </p:cNvPr>
            <p:cNvSpPr/>
            <p:nvPr/>
          </p:nvSpPr>
          <p:spPr>
            <a:xfrm>
              <a:off x="985740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6" name="Google Shape;3176;p78">
              <a:extLst>
                <a:ext uri="{FF2B5EF4-FFF2-40B4-BE49-F238E27FC236}">
                  <a16:creationId xmlns:a16="http://schemas.microsoft.com/office/drawing/2014/main" id="{095CEED3-4300-E429-3E0B-E1AC793BA703}"/>
                </a:ext>
              </a:extLst>
            </p:cNvPr>
            <p:cNvSpPr/>
            <p:nvPr/>
          </p:nvSpPr>
          <p:spPr>
            <a:xfrm>
              <a:off x="985740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7" name="Google Shape;3177;p78">
              <a:extLst>
                <a:ext uri="{FF2B5EF4-FFF2-40B4-BE49-F238E27FC236}">
                  <a16:creationId xmlns:a16="http://schemas.microsoft.com/office/drawing/2014/main" id="{BC6AF1F7-0F87-7C7D-1009-6FFE73034941}"/>
                </a:ext>
              </a:extLst>
            </p:cNvPr>
            <p:cNvSpPr/>
            <p:nvPr/>
          </p:nvSpPr>
          <p:spPr>
            <a:xfrm>
              <a:off x="985740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8" name="Google Shape;3178;p78">
              <a:extLst>
                <a:ext uri="{FF2B5EF4-FFF2-40B4-BE49-F238E27FC236}">
                  <a16:creationId xmlns:a16="http://schemas.microsoft.com/office/drawing/2014/main" id="{80A7C1C8-0FBA-56FE-BAFB-BEE81E60FCB7}"/>
                </a:ext>
              </a:extLst>
            </p:cNvPr>
            <p:cNvSpPr/>
            <p:nvPr/>
          </p:nvSpPr>
          <p:spPr>
            <a:xfrm>
              <a:off x="985740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9" name="Google Shape;3179;p78">
              <a:extLst>
                <a:ext uri="{FF2B5EF4-FFF2-40B4-BE49-F238E27FC236}">
                  <a16:creationId xmlns:a16="http://schemas.microsoft.com/office/drawing/2014/main" id="{86ADF3DC-210F-5EEE-30EB-BDFEA25CC274}"/>
                </a:ext>
              </a:extLst>
            </p:cNvPr>
            <p:cNvSpPr/>
            <p:nvPr/>
          </p:nvSpPr>
          <p:spPr>
            <a:xfrm>
              <a:off x="9756412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0" name="Google Shape;3180;p78">
              <a:extLst>
                <a:ext uri="{FF2B5EF4-FFF2-40B4-BE49-F238E27FC236}">
                  <a16:creationId xmlns:a16="http://schemas.microsoft.com/office/drawing/2014/main" id="{A8FDFBCF-9271-0A7F-4289-7A36830941C9}"/>
                </a:ext>
              </a:extLst>
            </p:cNvPr>
            <p:cNvSpPr/>
            <p:nvPr/>
          </p:nvSpPr>
          <p:spPr>
            <a:xfrm>
              <a:off x="9756412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1" name="Google Shape;3181;p78">
              <a:extLst>
                <a:ext uri="{FF2B5EF4-FFF2-40B4-BE49-F238E27FC236}">
                  <a16:creationId xmlns:a16="http://schemas.microsoft.com/office/drawing/2014/main" id="{19C73294-57F6-4D12-1D70-7F051BFD4E21}"/>
                </a:ext>
              </a:extLst>
            </p:cNvPr>
            <p:cNvSpPr/>
            <p:nvPr/>
          </p:nvSpPr>
          <p:spPr>
            <a:xfrm>
              <a:off x="9756412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2" name="Google Shape;3182;p78">
              <a:extLst>
                <a:ext uri="{FF2B5EF4-FFF2-40B4-BE49-F238E27FC236}">
                  <a16:creationId xmlns:a16="http://schemas.microsoft.com/office/drawing/2014/main" id="{805B10B8-BB12-A0DE-8D19-4C98BC79EAD7}"/>
                </a:ext>
              </a:extLst>
            </p:cNvPr>
            <p:cNvSpPr/>
            <p:nvPr/>
          </p:nvSpPr>
          <p:spPr>
            <a:xfrm>
              <a:off x="9756412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3" name="Google Shape;3183;p78">
              <a:extLst>
                <a:ext uri="{FF2B5EF4-FFF2-40B4-BE49-F238E27FC236}">
                  <a16:creationId xmlns:a16="http://schemas.microsoft.com/office/drawing/2014/main" id="{29DE5F30-B06A-131B-1818-2886543AED10}"/>
                </a:ext>
              </a:extLst>
            </p:cNvPr>
            <p:cNvSpPr/>
            <p:nvPr/>
          </p:nvSpPr>
          <p:spPr>
            <a:xfrm>
              <a:off x="9756412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4" name="Google Shape;3184;p78">
              <a:extLst>
                <a:ext uri="{FF2B5EF4-FFF2-40B4-BE49-F238E27FC236}">
                  <a16:creationId xmlns:a16="http://schemas.microsoft.com/office/drawing/2014/main" id="{4FF06297-FAB6-9EDF-EC52-477A574B9E47}"/>
                </a:ext>
              </a:extLst>
            </p:cNvPr>
            <p:cNvSpPr/>
            <p:nvPr/>
          </p:nvSpPr>
          <p:spPr>
            <a:xfrm>
              <a:off x="9655124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5" name="Google Shape;3185;p78">
              <a:extLst>
                <a:ext uri="{FF2B5EF4-FFF2-40B4-BE49-F238E27FC236}">
                  <a16:creationId xmlns:a16="http://schemas.microsoft.com/office/drawing/2014/main" id="{2C549215-F2BE-6217-B187-B2A16D9179DD}"/>
                </a:ext>
              </a:extLst>
            </p:cNvPr>
            <p:cNvSpPr/>
            <p:nvPr/>
          </p:nvSpPr>
          <p:spPr>
            <a:xfrm>
              <a:off x="965512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6" name="Google Shape;3186;p78">
              <a:extLst>
                <a:ext uri="{FF2B5EF4-FFF2-40B4-BE49-F238E27FC236}">
                  <a16:creationId xmlns:a16="http://schemas.microsoft.com/office/drawing/2014/main" id="{BA1BD7D4-16BD-3D82-7B20-BB89FAF906A5}"/>
                </a:ext>
              </a:extLst>
            </p:cNvPr>
            <p:cNvSpPr/>
            <p:nvPr/>
          </p:nvSpPr>
          <p:spPr>
            <a:xfrm>
              <a:off x="9553869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7" name="Google Shape;3187;p78">
              <a:extLst>
                <a:ext uri="{FF2B5EF4-FFF2-40B4-BE49-F238E27FC236}">
                  <a16:creationId xmlns:a16="http://schemas.microsoft.com/office/drawing/2014/main" id="{2E899125-35A9-2AEA-FE54-C1C785A3E954}"/>
                </a:ext>
              </a:extLst>
            </p:cNvPr>
            <p:cNvSpPr/>
            <p:nvPr/>
          </p:nvSpPr>
          <p:spPr>
            <a:xfrm>
              <a:off x="9553869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8" name="Google Shape;3188;p78">
              <a:extLst>
                <a:ext uri="{FF2B5EF4-FFF2-40B4-BE49-F238E27FC236}">
                  <a16:creationId xmlns:a16="http://schemas.microsoft.com/office/drawing/2014/main" id="{49664E71-239F-BA48-21DE-C87312D9DF64}"/>
                </a:ext>
              </a:extLst>
            </p:cNvPr>
            <p:cNvSpPr/>
            <p:nvPr/>
          </p:nvSpPr>
          <p:spPr>
            <a:xfrm>
              <a:off x="9553869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9" name="Google Shape;3189;p78">
              <a:extLst>
                <a:ext uri="{FF2B5EF4-FFF2-40B4-BE49-F238E27FC236}">
                  <a16:creationId xmlns:a16="http://schemas.microsoft.com/office/drawing/2014/main" id="{77BD0210-6CBC-0B60-2735-46283F9FFE84}"/>
                </a:ext>
              </a:extLst>
            </p:cNvPr>
            <p:cNvSpPr/>
            <p:nvPr/>
          </p:nvSpPr>
          <p:spPr>
            <a:xfrm>
              <a:off x="9452580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0" name="Google Shape;3190;p78">
              <a:extLst>
                <a:ext uri="{FF2B5EF4-FFF2-40B4-BE49-F238E27FC236}">
                  <a16:creationId xmlns:a16="http://schemas.microsoft.com/office/drawing/2014/main" id="{879FB411-03C9-8717-584D-3CAE857D9724}"/>
                </a:ext>
              </a:extLst>
            </p:cNvPr>
            <p:cNvSpPr/>
            <p:nvPr/>
          </p:nvSpPr>
          <p:spPr>
            <a:xfrm>
              <a:off x="9452580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1" name="Google Shape;3191;p78">
              <a:extLst>
                <a:ext uri="{FF2B5EF4-FFF2-40B4-BE49-F238E27FC236}">
                  <a16:creationId xmlns:a16="http://schemas.microsoft.com/office/drawing/2014/main" id="{3812479F-E71F-F11C-91E6-84542DDB42E2}"/>
                </a:ext>
              </a:extLst>
            </p:cNvPr>
            <p:cNvSpPr/>
            <p:nvPr/>
          </p:nvSpPr>
          <p:spPr>
            <a:xfrm>
              <a:off x="935129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2" name="Google Shape;3192;p78">
              <a:extLst>
                <a:ext uri="{FF2B5EF4-FFF2-40B4-BE49-F238E27FC236}">
                  <a16:creationId xmlns:a16="http://schemas.microsoft.com/office/drawing/2014/main" id="{829AF33B-E8DF-C025-F83A-CF4AEFC68BEC}"/>
                </a:ext>
              </a:extLst>
            </p:cNvPr>
            <p:cNvSpPr/>
            <p:nvPr/>
          </p:nvSpPr>
          <p:spPr>
            <a:xfrm>
              <a:off x="9351292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3" name="Google Shape;3193;p78">
              <a:extLst>
                <a:ext uri="{FF2B5EF4-FFF2-40B4-BE49-F238E27FC236}">
                  <a16:creationId xmlns:a16="http://schemas.microsoft.com/office/drawing/2014/main" id="{4CACFA27-656F-F435-A2C1-4A3B73177D2B}"/>
                </a:ext>
              </a:extLst>
            </p:cNvPr>
            <p:cNvSpPr/>
            <p:nvPr/>
          </p:nvSpPr>
          <p:spPr>
            <a:xfrm>
              <a:off x="935129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4" name="Google Shape;3194;p78">
              <a:extLst>
                <a:ext uri="{FF2B5EF4-FFF2-40B4-BE49-F238E27FC236}">
                  <a16:creationId xmlns:a16="http://schemas.microsoft.com/office/drawing/2014/main" id="{15BF5F12-B7C5-8033-E064-522B3294A669}"/>
                </a:ext>
              </a:extLst>
            </p:cNvPr>
            <p:cNvSpPr/>
            <p:nvPr/>
          </p:nvSpPr>
          <p:spPr>
            <a:xfrm>
              <a:off x="935129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5" name="Google Shape;3195;p78">
              <a:extLst>
                <a:ext uri="{FF2B5EF4-FFF2-40B4-BE49-F238E27FC236}">
                  <a16:creationId xmlns:a16="http://schemas.microsoft.com/office/drawing/2014/main" id="{5E6BCD00-C3EA-0520-4B54-CD7D58DF6453}"/>
                </a:ext>
              </a:extLst>
            </p:cNvPr>
            <p:cNvSpPr/>
            <p:nvPr/>
          </p:nvSpPr>
          <p:spPr>
            <a:xfrm>
              <a:off x="935129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6" name="Google Shape;3196;p78">
              <a:extLst>
                <a:ext uri="{FF2B5EF4-FFF2-40B4-BE49-F238E27FC236}">
                  <a16:creationId xmlns:a16="http://schemas.microsoft.com/office/drawing/2014/main" id="{F7E63F76-FABA-0E38-EC10-6F5E67A9F0F4}"/>
                </a:ext>
              </a:extLst>
            </p:cNvPr>
            <p:cNvSpPr/>
            <p:nvPr/>
          </p:nvSpPr>
          <p:spPr>
            <a:xfrm>
              <a:off x="935129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7" name="Google Shape;3197;p78">
              <a:extLst>
                <a:ext uri="{FF2B5EF4-FFF2-40B4-BE49-F238E27FC236}">
                  <a16:creationId xmlns:a16="http://schemas.microsoft.com/office/drawing/2014/main" id="{9305EB4B-1033-28C9-B645-824745202F2A}"/>
                </a:ext>
              </a:extLst>
            </p:cNvPr>
            <p:cNvSpPr/>
            <p:nvPr/>
          </p:nvSpPr>
          <p:spPr>
            <a:xfrm>
              <a:off x="9351292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8" name="Google Shape;3198;p78">
              <a:extLst>
                <a:ext uri="{FF2B5EF4-FFF2-40B4-BE49-F238E27FC236}">
                  <a16:creationId xmlns:a16="http://schemas.microsoft.com/office/drawing/2014/main" id="{E87221BC-4FF1-B01D-B101-89953B90C7A9}"/>
                </a:ext>
              </a:extLst>
            </p:cNvPr>
            <p:cNvSpPr/>
            <p:nvPr/>
          </p:nvSpPr>
          <p:spPr>
            <a:xfrm>
              <a:off x="925030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9" name="Google Shape;3199;p78">
              <a:extLst>
                <a:ext uri="{FF2B5EF4-FFF2-40B4-BE49-F238E27FC236}">
                  <a16:creationId xmlns:a16="http://schemas.microsoft.com/office/drawing/2014/main" id="{C39E0EAB-CF38-5294-D263-17856E58C9A4}"/>
                </a:ext>
              </a:extLst>
            </p:cNvPr>
            <p:cNvSpPr/>
            <p:nvPr/>
          </p:nvSpPr>
          <p:spPr>
            <a:xfrm>
              <a:off x="925030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0" name="Google Shape;3200;p78">
              <a:extLst>
                <a:ext uri="{FF2B5EF4-FFF2-40B4-BE49-F238E27FC236}">
                  <a16:creationId xmlns:a16="http://schemas.microsoft.com/office/drawing/2014/main" id="{87A5C42F-A7B8-7370-F0FB-2D9ABE35DF2E}"/>
                </a:ext>
              </a:extLst>
            </p:cNvPr>
            <p:cNvSpPr/>
            <p:nvPr/>
          </p:nvSpPr>
          <p:spPr>
            <a:xfrm>
              <a:off x="925030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1" name="Google Shape;3201;p78">
              <a:extLst>
                <a:ext uri="{FF2B5EF4-FFF2-40B4-BE49-F238E27FC236}">
                  <a16:creationId xmlns:a16="http://schemas.microsoft.com/office/drawing/2014/main" id="{7C8A08FC-0FC3-C8F7-1C26-D15306689A53}"/>
                </a:ext>
              </a:extLst>
            </p:cNvPr>
            <p:cNvSpPr/>
            <p:nvPr/>
          </p:nvSpPr>
          <p:spPr>
            <a:xfrm>
              <a:off x="925030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2" name="Google Shape;3202;p78">
              <a:extLst>
                <a:ext uri="{FF2B5EF4-FFF2-40B4-BE49-F238E27FC236}">
                  <a16:creationId xmlns:a16="http://schemas.microsoft.com/office/drawing/2014/main" id="{BFC210AA-A542-1084-1A2E-8C3482E3B2AF}"/>
                </a:ext>
              </a:extLst>
            </p:cNvPr>
            <p:cNvSpPr/>
            <p:nvPr/>
          </p:nvSpPr>
          <p:spPr>
            <a:xfrm>
              <a:off x="925030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3" name="Google Shape;3203;p78">
              <a:extLst>
                <a:ext uri="{FF2B5EF4-FFF2-40B4-BE49-F238E27FC236}">
                  <a16:creationId xmlns:a16="http://schemas.microsoft.com/office/drawing/2014/main" id="{E401AF27-D832-AB21-DEFD-D97150E73714}"/>
                </a:ext>
              </a:extLst>
            </p:cNvPr>
            <p:cNvSpPr/>
            <p:nvPr/>
          </p:nvSpPr>
          <p:spPr>
            <a:xfrm>
              <a:off x="925030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4" name="Google Shape;3204;p78">
              <a:extLst>
                <a:ext uri="{FF2B5EF4-FFF2-40B4-BE49-F238E27FC236}">
                  <a16:creationId xmlns:a16="http://schemas.microsoft.com/office/drawing/2014/main" id="{81F6CE8E-E579-6B61-DBC3-A6288880BD8D}"/>
                </a:ext>
              </a:extLst>
            </p:cNvPr>
            <p:cNvSpPr/>
            <p:nvPr/>
          </p:nvSpPr>
          <p:spPr>
            <a:xfrm>
              <a:off x="925030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5" name="Google Shape;3205;p78">
              <a:extLst>
                <a:ext uri="{FF2B5EF4-FFF2-40B4-BE49-F238E27FC236}">
                  <a16:creationId xmlns:a16="http://schemas.microsoft.com/office/drawing/2014/main" id="{D728F6F2-EF96-4373-2911-EEA06A0E5529}"/>
                </a:ext>
              </a:extLst>
            </p:cNvPr>
            <p:cNvSpPr/>
            <p:nvPr/>
          </p:nvSpPr>
          <p:spPr>
            <a:xfrm>
              <a:off x="9149047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6" name="Google Shape;3206;p78">
              <a:extLst>
                <a:ext uri="{FF2B5EF4-FFF2-40B4-BE49-F238E27FC236}">
                  <a16:creationId xmlns:a16="http://schemas.microsoft.com/office/drawing/2014/main" id="{F26F8F53-2C19-B34D-17D0-93C7415A0903}"/>
                </a:ext>
              </a:extLst>
            </p:cNvPr>
            <p:cNvSpPr/>
            <p:nvPr/>
          </p:nvSpPr>
          <p:spPr>
            <a:xfrm>
              <a:off x="9149047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7" name="Google Shape;3207;p78">
              <a:extLst>
                <a:ext uri="{FF2B5EF4-FFF2-40B4-BE49-F238E27FC236}">
                  <a16:creationId xmlns:a16="http://schemas.microsoft.com/office/drawing/2014/main" id="{D0CD570B-B751-225A-8E9A-B3B7B21D9D51}"/>
                </a:ext>
              </a:extLst>
            </p:cNvPr>
            <p:cNvSpPr/>
            <p:nvPr/>
          </p:nvSpPr>
          <p:spPr>
            <a:xfrm>
              <a:off x="914904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8" name="Google Shape;3208;p78">
              <a:extLst>
                <a:ext uri="{FF2B5EF4-FFF2-40B4-BE49-F238E27FC236}">
                  <a16:creationId xmlns:a16="http://schemas.microsoft.com/office/drawing/2014/main" id="{876D8399-1DC6-D094-2AF3-25550653E832}"/>
                </a:ext>
              </a:extLst>
            </p:cNvPr>
            <p:cNvSpPr/>
            <p:nvPr/>
          </p:nvSpPr>
          <p:spPr>
            <a:xfrm>
              <a:off x="914904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9" name="Google Shape;3209;p78">
              <a:extLst>
                <a:ext uri="{FF2B5EF4-FFF2-40B4-BE49-F238E27FC236}">
                  <a16:creationId xmlns:a16="http://schemas.microsoft.com/office/drawing/2014/main" id="{5844C9D1-A2D4-5663-41CA-18B2BAC2167B}"/>
                </a:ext>
              </a:extLst>
            </p:cNvPr>
            <p:cNvSpPr/>
            <p:nvPr/>
          </p:nvSpPr>
          <p:spPr>
            <a:xfrm>
              <a:off x="9149047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0" name="Google Shape;3210;p78">
              <a:extLst>
                <a:ext uri="{FF2B5EF4-FFF2-40B4-BE49-F238E27FC236}">
                  <a16:creationId xmlns:a16="http://schemas.microsoft.com/office/drawing/2014/main" id="{0DD3E1BC-C98E-894A-50FB-B5D1ABECA55E}"/>
                </a:ext>
              </a:extLst>
            </p:cNvPr>
            <p:cNvSpPr/>
            <p:nvPr/>
          </p:nvSpPr>
          <p:spPr>
            <a:xfrm>
              <a:off x="9149047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1" name="Google Shape;3211;p78">
              <a:extLst>
                <a:ext uri="{FF2B5EF4-FFF2-40B4-BE49-F238E27FC236}">
                  <a16:creationId xmlns:a16="http://schemas.microsoft.com/office/drawing/2014/main" id="{8DE379CC-6110-5781-1E10-B3A8B21FF277}"/>
                </a:ext>
              </a:extLst>
            </p:cNvPr>
            <p:cNvSpPr/>
            <p:nvPr/>
          </p:nvSpPr>
          <p:spPr>
            <a:xfrm>
              <a:off x="9149047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2" name="Google Shape;3212;p78">
              <a:extLst>
                <a:ext uri="{FF2B5EF4-FFF2-40B4-BE49-F238E27FC236}">
                  <a16:creationId xmlns:a16="http://schemas.microsoft.com/office/drawing/2014/main" id="{5BCA6EDB-CC6A-8C8F-2733-BE7089EA10AB}"/>
                </a:ext>
              </a:extLst>
            </p:cNvPr>
            <p:cNvSpPr/>
            <p:nvPr/>
          </p:nvSpPr>
          <p:spPr>
            <a:xfrm>
              <a:off x="914904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3" name="Google Shape;3213;p78">
              <a:extLst>
                <a:ext uri="{FF2B5EF4-FFF2-40B4-BE49-F238E27FC236}">
                  <a16:creationId xmlns:a16="http://schemas.microsoft.com/office/drawing/2014/main" id="{C69A0BE6-AE10-C068-08E7-C1DE7FD65543}"/>
                </a:ext>
              </a:extLst>
            </p:cNvPr>
            <p:cNvSpPr/>
            <p:nvPr/>
          </p:nvSpPr>
          <p:spPr>
            <a:xfrm>
              <a:off x="9047759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4" name="Google Shape;3214;p78">
              <a:extLst>
                <a:ext uri="{FF2B5EF4-FFF2-40B4-BE49-F238E27FC236}">
                  <a16:creationId xmlns:a16="http://schemas.microsoft.com/office/drawing/2014/main" id="{2A78F8D7-97B5-B555-2174-0B675907C194}"/>
                </a:ext>
              </a:extLst>
            </p:cNvPr>
            <p:cNvSpPr/>
            <p:nvPr/>
          </p:nvSpPr>
          <p:spPr>
            <a:xfrm>
              <a:off x="9047759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5" name="Google Shape;3215;p78">
              <a:extLst>
                <a:ext uri="{FF2B5EF4-FFF2-40B4-BE49-F238E27FC236}">
                  <a16:creationId xmlns:a16="http://schemas.microsoft.com/office/drawing/2014/main" id="{51D4DA97-AD2F-B89D-855E-3971029EB76C}"/>
                </a:ext>
              </a:extLst>
            </p:cNvPr>
            <p:cNvSpPr/>
            <p:nvPr/>
          </p:nvSpPr>
          <p:spPr>
            <a:xfrm>
              <a:off x="9047759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6" name="Google Shape;3216;p78">
              <a:extLst>
                <a:ext uri="{FF2B5EF4-FFF2-40B4-BE49-F238E27FC236}">
                  <a16:creationId xmlns:a16="http://schemas.microsoft.com/office/drawing/2014/main" id="{4EBF7835-E89A-95F0-233B-40A603CAA9F4}"/>
                </a:ext>
              </a:extLst>
            </p:cNvPr>
            <p:cNvSpPr/>
            <p:nvPr/>
          </p:nvSpPr>
          <p:spPr>
            <a:xfrm>
              <a:off x="9047759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7" name="Google Shape;3217;p78">
              <a:extLst>
                <a:ext uri="{FF2B5EF4-FFF2-40B4-BE49-F238E27FC236}">
                  <a16:creationId xmlns:a16="http://schemas.microsoft.com/office/drawing/2014/main" id="{526EC41D-FAA2-62A4-1749-9735A0C1F2ED}"/>
                </a:ext>
              </a:extLst>
            </p:cNvPr>
            <p:cNvSpPr/>
            <p:nvPr/>
          </p:nvSpPr>
          <p:spPr>
            <a:xfrm>
              <a:off x="8946470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8" name="Google Shape;3218;p78">
              <a:extLst>
                <a:ext uri="{FF2B5EF4-FFF2-40B4-BE49-F238E27FC236}">
                  <a16:creationId xmlns:a16="http://schemas.microsoft.com/office/drawing/2014/main" id="{F77F121B-961A-065E-B1C3-7417BBCD579B}"/>
                </a:ext>
              </a:extLst>
            </p:cNvPr>
            <p:cNvSpPr/>
            <p:nvPr/>
          </p:nvSpPr>
          <p:spPr>
            <a:xfrm>
              <a:off x="8946470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9" name="Google Shape;3219;p78">
              <a:extLst>
                <a:ext uri="{FF2B5EF4-FFF2-40B4-BE49-F238E27FC236}">
                  <a16:creationId xmlns:a16="http://schemas.microsoft.com/office/drawing/2014/main" id="{02E1012B-1EAA-9FC3-E10B-5549C59EE7FF}"/>
                </a:ext>
              </a:extLst>
            </p:cNvPr>
            <p:cNvSpPr/>
            <p:nvPr/>
          </p:nvSpPr>
          <p:spPr>
            <a:xfrm>
              <a:off x="8946470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0" name="Google Shape;3220;p78">
              <a:extLst>
                <a:ext uri="{FF2B5EF4-FFF2-40B4-BE49-F238E27FC236}">
                  <a16:creationId xmlns:a16="http://schemas.microsoft.com/office/drawing/2014/main" id="{DA06F9EA-52CE-9A8E-AA30-7B90259FF630}"/>
                </a:ext>
              </a:extLst>
            </p:cNvPr>
            <p:cNvSpPr/>
            <p:nvPr/>
          </p:nvSpPr>
          <p:spPr>
            <a:xfrm>
              <a:off x="8946470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1" name="Google Shape;3221;p78">
              <a:extLst>
                <a:ext uri="{FF2B5EF4-FFF2-40B4-BE49-F238E27FC236}">
                  <a16:creationId xmlns:a16="http://schemas.microsoft.com/office/drawing/2014/main" id="{9427D459-CA57-BE23-EC6F-FCAE688A7EEB}"/>
                </a:ext>
              </a:extLst>
            </p:cNvPr>
            <p:cNvSpPr/>
            <p:nvPr/>
          </p:nvSpPr>
          <p:spPr>
            <a:xfrm>
              <a:off x="8946470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2" name="Google Shape;3222;p78">
              <a:extLst>
                <a:ext uri="{FF2B5EF4-FFF2-40B4-BE49-F238E27FC236}">
                  <a16:creationId xmlns:a16="http://schemas.microsoft.com/office/drawing/2014/main" id="{A31F3A4B-829D-F4BD-A36C-1A562A1B35C6}"/>
                </a:ext>
              </a:extLst>
            </p:cNvPr>
            <p:cNvSpPr/>
            <p:nvPr/>
          </p:nvSpPr>
          <p:spPr>
            <a:xfrm>
              <a:off x="884521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3" name="Google Shape;3223;p78">
              <a:extLst>
                <a:ext uri="{FF2B5EF4-FFF2-40B4-BE49-F238E27FC236}">
                  <a16:creationId xmlns:a16="http://schemas.microsoft.com/office/drawing/2014/main" id="{1C23BFAF-A2F2-7084-3CA6-9AEEB9C563A2}"/>
                </a:ext>
              </a:extLst>
            </p:cNvPr>
            <p:cNvSpPr/>
            <p:nvPr/>
          </p:nvSpPr>
          <p:spPr>
            <a:xfrm>
              <a:off x="8845215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4" name="Google Shape;3224;p78">
              <a:extLst>
                <a:ext uri="{FF2B5EF4-FFF2-40B4-BE49-F238E27FC236}">
                  <a16:creationId xmlns:a16="http://schemas.microsoft.com/office/drawing/2014/main" id="{541D198B-C731-32C8-AAA1-875718800080}"/>
                </a:ext>
              </a:extLst>
            </p:cNvPr>
            <p:cNvSpPr/>
            <p:nvPr/>
          </p:nvSpPr>
          <p:spPr>
            <a:xfrm>
              <a:off x="8744192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5" name="Google Shape;3225;p78">
              <a:extLst>
                <a:ext uri="{FF2B5EF4-FFF2-40B4-BE49-F238E27FC236}">
                  <a16:creationId xmlns:a16="http://schemas.microsoft.com/office/drawing/2014/main" id="{B0148546-3D8E-6DA0-7F14-B71C33BDE94C}"/>
                </a:ext>
              </a:extLst>
            </p:cNvPr>
            <p:cNvSpPr/>
            <p:nvPr/>
          </p:nvSpPr>
          <p:spPr>
            <a:xfrm>
              <a:off x="874419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6" name="Google Shape;3226;p78">
              <a:extLst>
                <a:ext uri="{FF2B5EF4-FFF2-40B4-BE49-F238E27FC236}">
                  <a16:creationId xmlns:a16="http://schemas.microsoft.com/office/drawing/2014/main" id="{24F7D992-5E5F-7AFC-40E6-83EEF2C741DD}"/>
                </a:ext>
              </a:extLst>
            </p:cNvPr>
            <p:cNvSpPr/>
            <p:nvPr/>
          </p:nvSpPr>
          <p:spPr>
            <a:xfrm>
              <a:off x="874419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7" name="Google Shape;3227;p78">
              <a:extLst>
                <a:ext uri="{FF2B5EF4-FFF2-40B4-BE49-F238E27FC236}">
                  <a16:creationId xmlns:a16="http://schemas.microsoft.com/office/drawing/2014/main" id="{16983895-2E73-5CDA-6E23-C1B2AAF61CFB}"/>
                </a:ext>
              </a:extLst>
            </p:cNvPr>
            <p:cNvSpPr/>
            <p:nvPr/>
          </p:nvSpPr>
          <p:spPr>
            <a:xfrm>
              <a:off x="874419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8" name="Google Shape;3228;p78">
              <a:extLst>
                <a:ext uri="{FF2B5EF4-FFF2-40B4-BE49-F238E27FC236}">
                  <a16:creationId xmlns:a16="http://schemas.microsoft.com/office/drawing/2014/main" id="{F85F4805-B722-41F1-9F15-54BEC259AB62}"/>
                </a:ext>
              </a:extLst>
            </p:cNvPr>
            <p:cNvSpPr/>
            <p:nvPr/>
          </p:nvSpPr>
          <p:spPr>
            <a:xfrm>
              <a:off x="874419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9" name="Google Shape;3229;p78">
              <a:extLst>
                <a:ext uri="{FF2B5EF4-FFF2-40B4-BE49-F238E27FC236}">
                  <a16:creationId xmlns:a16="http://schemas.microsoft.com/office/drawing/2014/main" id="{62930A21-BEB5-F2EA-B6EE-A5E5EEE531B4}"/>
                </a:ext>
              </a:extLst>
            </p:cNvPr>
            <p:cNvSpPr/>
            <p:nvPr/>
          </p:nvSpPr>
          <p:spPr>
            <a:xfrm>
              <a:off x="864293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0" name="Google Shape;3230;p78">
              <a:extLst>
                <a:ext uri="{FF2B5EF4-FFF2-40B4-BE49-F238E27FC236}">
                  <a16:creationId xmlns:a16="http://schemas.microsoft.com/office/drawing/2014/main" id="{A15C56DE-176B-D0BA-1F45-F09C7BA2DC83}"/>
                </a:ext>
              </a:extLst>
            </p:cNvPr>
            <p:cNvSpPr/>
            <p:nvPr/>
          </p:nvSpPr>
          <p:spPr>
            <a:xfrm>
              <a:off x="864293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1" name="Google Shape;3231;p78">
              <a:extLst>
                <a:ext uri="{FF2B5EF4-FFF2-40B4-BE49-F238E27FC236}">
                  <a16:creationId xmlns:a16="http://schemas.microsoft.com/office/drawing/2014/main" id="{C21F72D5-C169-0B23-4893-D62306762644}"/>
                </a:ext>
              </a:extLst>
            </p:cNvPr>
            <p:cNvSpPr/>
            <p:nvPr/>
          </p:nvSpPr>
          <p:spPr>
            <a:xfrm>
              <a:off x="8642937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2" name="Google Shape;3232;p78">
              <a:extLst>
                <a:ext uri="{FF2B5EF4-FFF2-40B4-BE49-F238E27FC236}">
                  <a16:creationId xmlns:a16="http://schemas.microsoft.com/office/drawing/2014/main" id="{39EE93F5-59C5-2941-1BB5-063CC2E19B63}"/>
                </a:ext>
              </a:extLst>
            </p:cNvPr>
            <p:cNvSpPr/>
            <p:nvPr/>
          </p:nvSpPr>
          <p:spPr>
            <a:xfrm>
              <a:off x="864293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3" name="Google Shape;3233;p78">
              <a:extLst>
                <a:ext uri="{FF2B5EF4-FFF2-40B4-BE49-F238E27FC236}">
                  <a16:creationId xmlns:a16="http://schemas.microsoft.com/office/drawing/2014/main" id="{7947D048-F20B-37F2-D2CF-8A4FA9A78AFE}"/>
                </a:ext>
              </a:extLst>
            </p:cNvPr>
            <p:cNvSpPr/>
            <p:nvPr/>
          </p:nvSpPr>
          <p:spPr>
            <a:xfrm>
              <a:off x="864293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4" name="Google Shape;3234;p78">
              <a:extLst>
                <a:ext uri="{FF2B5EF4-FFF2-40B4-BE49-F238E27FC236}">
                  <a16:creationId xmlns:a16="http://schemas.microsoft.com/office/drawing/2014/main" id="{78B4EDC1-1A16-0C19-9117-347A9A3EFF2C}"/>
                </a:ext>
              </a:extLst>
            </p:cNvPr>
            <p:cNvSpPr/>
            <p:nvPr/>
          </p:nvSpPr>
          <p:spPr>
            <a:xfrm>
              <a:off x="864293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5" name="Google Shape;3235;p78">
              <a:extLst>
                <a:ext uri="{FF2B5EF4-FFF2-40B4-BE49-F238E27FC236}">
                  <a16:creationId xmlns:a16="http://schemas.microsoft.com/office/drawing/2014/main" id="{BAEFA1EA-FA0D-F24E-B9A5-C82808F4BE35}"/>
                </a:ext>
              </a:extLst>
            </p:cNvPr>
            <p:cNvSpPr/>
            <p:nvPr/>
          </p:nvSpPr>
          <p:spPr>
            <a:xfrm>
              <a:off x="864293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6" name="Google Shape;3236;p78">
              <a:extLst>
                <a:ext uri="{FF2B5EF4-FFF2-40B4-BE49-F238E27FC236}">
                  <a16:creationId xmlns:a16="http://schemas.microsoft.com/office/drawing/2014/main" id="{1821BEDD-1E4E-A922-5F2E-B4588554466E}"/>
                </a:ext>
              </a:extLst>
            </p:cNvPr>
            <p:cNvSpPr/>
            <p:nvPr/>
          </p:nvSpPr>
          <p:spPr>
            <a:xfrm>
              <a:off x="8541948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7" name="Google Shape;3237;p78">
              <a:extLst>
                <a:ext uri="{FF2B5EF4-FFF2-40B4-BE49-F238E27FC236}">
                  <a16:creationId xmlns:a16="http://schemas.microsoft.com/office/drawing/2014/main" id="{027436A5-CCEB-BE09-A23D-1D13027FE3CE}"/>
                </a:ext>
              </a:extLst>
            </p:cNvPr>
            <p:cNvSpPr/>
            <p:nvPr/>
          </p:nvSpPr>
          <p:spPr>
            <a:xfrm>
              <a:off x="8541948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8" name="Google Shape;3238;p78">
              <a:extLst>
                <a:ext uri="{FF2B5EF4-FFF2-40B4-BE49-F238E27FC236}">
                  <a16:creationId xmlns:a16="http://schemas.microsoft.com/office/drawing/2014/main" id="{872DC227-1C79-2972-9D03-915F3E80210D}"/>
                </a:ext>
              </a:extLst>
            </p:cNvPr>
            <p:cNvSpPr/>
            <p:nvPr/>
          </p:nvSpPr>
          <p:spPr>
            <a:xfrm>
              <a:off x="8541748" y="1360784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9" name="Google Shape;3239;p78">
              <a:extLst>
                <a:ext uri="{FF2B5EF4-FFF2-40B4-BE49-F238E27FC236}">
                  <a16:creationId xmlns:a16="http://schemas.microsoft.com/office/drawing/2014/main" id="{43D64AC6-29FF-385B-1F1F-170D37C1A4FB}"/>
                </a:ext>
              </a:extLst>
            </p:cNvPr>
            <p:cNvSpPr/>
            <p:nvPr/>
          </p:nvSpPr>
          <p:spPr>
            <a:xfrm>
              <a:off x="8440659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0" name="Google Shape;3240;p78">
              <a:extLst>
                <a:ext uri="{FF2B5EF4-FFF2-40B4-BE49-F238E27FC236}">
                  <a16:creationId xmlns:a16="http://schemas.microsoft.com/office/drawing/2014/main" id="{D9D0770C-5295-80D4-F7C0-027F72123EF2}"/>
                </a:ext>
              </a:extLst>
            </p:cNvPr>
            <p:cNvSpPr/>
            <p:nvPr/>
          </p:nvSpPr>
          <p:spPr>
            <a:xfrm>
              <a:off x="8440659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1" name="Google Shape;3241;p78">
              <a:extLst>
                <a:ext uri="{FF2B5EF4-FFF2-40B4-BE49-F238E27FC236}">
                  <a16:creationId xmlns:a16="http://schemas.microsoft.com/office/drawing/2014/main" id="{6EF23064-6A9C-7F19-788E-69C6CFB13374}"/>
                </a:ext>
              </a:extLst>
            </p:cNvPr>
            <p:cNvSpPr/>
            <p:nvPr/>
          </p:nvSpPr>
          <p:spPr>
            <a:xfrm>
              <a:off x="8440659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2" name="Google Shape;3242;p78">
              <a:extLst>
                <a:ext uri="{FF2B5EF4-FFF2-40B4-BE49-F238E27FC236}">
                  <a16:creationId xmlns:a16="http://schemas.microsoft.com/office/drawing/2014/main" id="{F8A82FEC-B05D-3608-6F9A-A6C3867BD914}"/>
                </a:ext>
              </a:extLst>
            </p:cNvPr>
            <p:cNvSpPr/>
            <p:nvPr/>
          </p:nvSpPr>
          <p:spPr>
            <a:xfrm>
              <a:off x="8440659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3" name="Google Shape;3243;p78">
              <a:extLst>
                <a:ext uri="{FF2B5EF4-FFF2-40B4-BE49-F238E27FC236}">
                  <a16:creationId xmlns:a16="http://schemas.microsoft.com/office/drawing/2014/main" id="{881141BB-E0F5-FA55-0924-DD8D2B74B2B1}"/>
                </a:ext>
              </a:extLst>
            </p:cNvPr>
            <p:cNvSpPr/>
            <p:nvPr/>
          </p:nvSpPr>
          <p:spPr>
            <a:xfrm>
              <a:off x="8440659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4" name="Google Shape;3244;p78">
              <a:extLst>
                <a:ext uri="{FF2B5EF4-FFF2-40B4-BE49-F238E27FC236}">
                  <a16:creationId xmlns:a16="http://schemas.microsoft.com/office/drawing/2014/main" id="{A2305CC8-7151-3959-C94C-4E2A6204CF90}"/>
                </a:ext>
              </a:extLst>
            </p:cNvPr>
            <p:cNvSpPr/>
            <p:nvPr/>
          </p:nvSpPr>
          <p:spPr>
            <a:xfrm>
              <a:off x="8440460" y="1360784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5" name="Google Shape;3245;p78">
              <a:extLst>
                <a:ext uri="{FF2B5EF4-FFF2-40B4-BE49-F238E27FC236}">
                  <a16:creationId xmlns:a16="http://schemas.microsoft.com/office/drawing/2014/main" id="{DA62D4E8-2A1D-7F06-ED52-515595B024CF}"/>
                </a:ext>
              </a:extLst>
            </p:cNvPr>
            <p:cNvSpPr/>
            <p:nvPr/>
          </p:nvSpPr>
          <p:spPr>
            <a:xfrm>
              <a:off x="8339371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6" name="Google Shape;3246;p78">
              <a:extLst>
                <a:ext uri="{FF2B5EF4-FFF2-40B4-BE49-F238E27FC236}">
                  <a16:creationId xmlns:a16="http://schemas.microsoft.com/office/drawing/2014/main" id="{08A19672-9EA0-6E95-32E3-A11128E8CDC2}"/>
                </a:ext>
              </a:extLst>
            </p:cNvPr>
            <p:cNvSpPr/>
            <p:nvPr/>
          </p:nvSpPr>
          <p:spPr>
            <a:xfrm>
              <a:off x="8339371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7" name="Google Shape;3247;p78">
              <a:extLst>
                <a:ext uri="{FF2B5EF4-FFF2-40B4-BE49-F238E27FC236}">
                  <a16:creationId xmlns:a16="http://schemas.microsoft.com/office/drawing/2014/main" id="{42053462-AE2B-D453-A476-DF04C4ACA008}"/>
                </a:ext>
              </a:extLst>
            </p:cNvPr>
            <p:cNvSpPr/>
            <p:nvPr/>
          </p:nvSpPr>
          <p:spPr>
            <a:xfrm>
              <a:off x="8339371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8" name="Google Shape;3248;p78">
              <a:extLst>
                <a:ext uri="{FF2B5EF4-FFF2-40B4-BE49-F238E27FC236}">
                  <a16:creationId xmlns:a16="http://schemas.microsoft.com/office/drawing/2014/main" id="{EA424321-ED27-2127-2793-F7D2AC1D1DD7}"/>
                </a:ext>
              </a:extLst>
            </p:cNvPr>
            <p:cNvSpPr/>
            <p:nvPr/>
          </p:nvSpPr>
          <p:spPr>
            <a:xfrm>
              <a:off x="833937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9" name="Google Shape;3249;p78">
              <a:extLst>
                <a:ext uri="{FF2B5EF4-FFF2-40B4-BE49-F238E27FC236}">
                  <a16:creationId xmlns:a16="http://schemas.microsoft.com/office/drawing/2014/main" id="{102B2FDF-957E-BC55-BF46-4E1C554C654E}"/>
                </a:ext>
              </a:extLst>
            </p:cNvPr>
            <p:cNvSpPr/>
            <p:nvPr/>
          </p:nvSpPr>
          <p:spPr>
            <a:xfrm>
              <a:off x="8339371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0" name="Google Shape;3250;p78">
              <a:extLst>
                <a:ext uri="{FF2B5EF4-FFF2-40B4-BE49-F238E27FC236}">
                  <a16:creationId xmlns:a16="http://schemas.microsoft.com/office/drawing/2014/main" id="{12468E2F-A12A-0E2F-3899-2270A1E45262}"/>
                </a:ext>
              </a:extLst>
            </p:cNvPr>
            <p:cNvSpPr/>
            <p:nvPr/>
          </p:nvSpPr>
          <p:spPr>
            <a:xfrm>
              <a:off x="8339205" y="1360784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1" name="Google Shape;3251;p78">
              <a:extLst>
                <a:ext uri="{FF2B5EF4-FFF2-40B4-BE49-F238E27FC236}">
                  <a16:creationId xmlns:a16="http://schemas.microsoft.com/office/drawing/2014/main" id="{F1A4D2F4-6799-1F1D-5FAE-284D3CCC885A}"/>
                </a:ext>
              </a:extLst>
            </p:cNvPr>
            <p:cNvSpPr/>
            <p:nvPr/>
          </p:nvSpPr>
          <p:spPr>
            <a:xfrm>
              <a:off x="8238116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2" name="Google Shape;3252;p78">
              <a:extLst>
                <a:ext uri="{FF2B5EF4-FFF2-40B4-BE49-F238E27FC236}">
                  <a16:creationId xmlns:a16="http://schemas.microsoft.com/office/drawing/2014/main" id="{75DDEB6A-472C-C171-8198-2C64CB8522A2}"/>
                </a:ext>
              </a:extLst>
            </p:cNvPr>
            <p:cNvSpPr/>
            <p:nvPr/>
          </p:nvSpPr>
          <p:spPr>
            <a:xfrm>
              <a:off x="8238116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3" name="Google Shape;3253;p78">
              <a:extLst>
                <a:ext uri="{FF2B5EF4-FFF2-40B4-BE49-F238E27FC236}">
                  <a16:creationId xmlns:a16="http://schemas.microsoft.com/office/drawing/2014/main" id="{94E173F4-9904-CDFE-C045-E58474CA063D}"/>
                </a:ext>
              </a:extLst>
            </p:cNvPr>
            <p:cNvSpPr/>
            <p:nvPr/>
          </p:nvSpPr>
          <p:spPr>
            <a:xfrm>
              <a:off x="8237916" y="1360784"/>
              <a:ext cx="82851" cy="70859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4" name="Google Shape;3254;p78">
              <a:extLst>
                <a:ext uri="{FF2B5EF4-FFF2-40B4-BE49-F238E27FC236}">
                  <a16:creationId xmlns:a16="http://schemas.microsoft.com/office/drawing/2014/main" id="{DCDEDD0B-7D0F-A1EC-A559-E15B93D9C049}"/>
                </a:ext>
              </a:extLst>
            </p:cNvPr>
            <p:cNvSpPr/>
            <p:nvPr/>
          </p:nvSpPr>
          <p:spPr>
            <a:xfrm>
              <a:off x="813682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5" name="Google Shape;3255;p78">
              <a:extLst>
                <a:ext uri="{FF2B5EF4-FFF2-40B4-BE49-F238E27FC236}">
                  <a16:creationId xmlns:a16="http://schemas.microsoft.com/office/drawing/2014/main" id="{D3616703-7FF7-8567-3455-D5FF20AD6C70}"/>
                </a:ext>
              </a:extLst>
            </p:cNvPr>
            <p:cNvSpPr/>
            <p:nvPr/>
          </p:nvSpPr>
          <p:spPr>
            <a:xfrm>
              <a:off x="813682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6" name="Google Shape;3256;p78">
              <a:extLst>
                <a:ext uri="{FF2B5EF4-FFF2-40B4-BE49-F238E27FC236}">
                  <a16:creationId xmlns:a16="http://schemas.microsoft.com/office/drawing/2014/main" id="{9328CE7B-E690-6043-E423-A24743890181}"/>
                </a:ext>
              </a:extLst>
            </p:cNvPr>
            <p:cNvSpPr/>
            <p:nvPr/>
          </p:nvSpPr>
          <p:spPr>
            <a:xfrm>
              <a:off x="8136661" y="1360784"/>
              <a:ext cx="82851" cy="70859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7" name="Google Shape;3257;p78">
              <a:extLst>
                <a:ext uri="{FF2B5EF4-FFF2-40B4-BE49-F238E27FC236}">
                  <a16:creationId xmlns:a16="http://schemas.microsoft.com/office/drawing/2014/main" id="{1BF2A444-8AF9-37DF-309C-FE90A811B4C5}"/>
                </a:ext>
              </a:extLst>
            </p:cNvPr>
            <p:cNvSpPr/>
            <p:nvPr/>
          </p:nvSpPr>
          <p:spPr>
            <a:xfrm>
              <a:off x="8035572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8" name="Google Shape;3258;p78">
              <a:extLst>
                <a:ext uri="{FF2B5EF4-FFF2-40B4-BE49-F238E27FC236}">
                  <a16:creationId xmlns:a16="http://schemas.microsoft.com/office/drawing/2014/main" id="{7AEB1B73-5D1D-1937-4A00-EA72AD1A9926}"/>
                </a:ext>
              </a:extLst>
            </p:cNvPr>
            <p:cNvSpPr/>
            <p:nvPr/>
          </p:nvSpPr>
          <p:spPr>
            <a:xfrm>
              <a:off x="8035572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9" name="Google Shape;3259;p78">
              <a:extLst>
                <a:ext uri="{FF2B5EF4-FFF2-40B4-BE49-F238E27FC236}">
                  <a16:creationId xmlns:a16="http://schemas.microsoft.com/office/drawing/2014/main" id="{8E16E75B-71CB-E83C-4363-C27C6493B891}"/>
                </a:ext>
              </a:extLst>
            </p:cNvPr>
            <p:cNvSpPr/>
            <p:nvPr/>
          </p:nvSpPr>
          <p:spPr>
            <a:xfrm>
              <a:off x="8035572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0" name="Google Shape;3260;p78">
              <a:extLst>
                <a:ext uri="{FF2B5EF4-FFF2-40B4-BE49-F238E27FC236}">
                  <a16:creationId xmlns:a16="http://schemas.microsoft.com/office/drawing/2014/main" id="{5814C397-07A0-7FB9-4DFF-7C1B25D6D522}"/>
                </a:ext>
              </a:extLst>
            </p:cNvPr>
            <p:cNvSpPr/>
            <p:nvPr/>
          </p:nvSpPr>
          <p:spPr>
            <a:xfrm>
              <a:off x="8035572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1" name="Google Shape;3261;p78">
              <a:extLst>
                <a:ext uri="{FF2B5EF4-FFF2-40B4-BE49-F238E27FC236}">
                  <a16:creationId xmlns:a16="http://schemas.microsoft.com/office/drawing/2014/main" id="{33D8C766-8B66-2A5A-AFBB-466D9C0A0707}"/>
                </a:ext>
              </a:extLst>
            </p:cNvPr>
            <p:cNvSpPr/>
            <p:nvPr/>
          </p:nvSpPr>
          <p:spPr>
            <a:xfrm>
              <a:off x="7934284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2" name="Google Shape;3262;p78">
              <a:extLst>
                <a:ext uri="{FF2B5EF4-FFF2-40B4-BE49-F238E27FC236}">
                  <a16:creationId xmlns:a16="http://schemas.microsoft.com/office/drawing/2014/main" id="{0EE48944-B9E6-A016-0047-5981D2F91747}"/>
                </a:ext>
              </a:extLst>
            </p:cNvPr>
            <p:cNvSpPr/>
            <p:nvPr/>
          </p:nvSpPr>
          <p:spPr>
            <a:xfrm>
              <a:off x="7934284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3" name="Google Shape;3263;p78">
              <a:extLst>
                <a:ext uri="{FF2B5EF4-FFF2-40B4-BE49-F238E27FC236}">
                  <a16:creationId xmlns:a16="http://schemas.microsoft.com/office/drawing/2014/main" id="{918F0E5C-C7AF-C6FD-3C9C-4EF3F58C9256}"/>
                </a:ext>
              </a:extLst>
            </p:cNvPr>
            <p:cNvSpPr/>
            <p:nvPr/>
          </p:nvSpPr>
          <p:spPr>
            <a:xfrm>
              <a:off x="7833028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4" name="Google Shape;3264;p78">
              <a:extLst>
                <a:ext uri="{FF2B5EF4-FFF2-40B4-BE49-F238E27FC236}">
                  <a16:creationId xmlns:a16="http://schemas.microsoft.com/office/drawing/2014/main" id="{07821133-EEF7-726D-ACE6-7DCAA6421931}"/>
                </a:ext>
              </a:extLst>
            </p:cNvPr>
            <p:cNvSpPr/>
            <p:nvPr/>
          </p:nvSpPr>
          <p:spPr>
            <a:xfrm>
              <a:off x="7833028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5" name="Google Shape;3265;p78">
              <a:extLst>
                <a:ext uri="{FF2B5EF4-FFF2-40B4-BE49-F238E27FC236}">
                  <a16:creationId xmlns:a16="http://schemas.microsoft.com/office/drawing/2014/main" id="{F669A402-9506-C6A6-6DED-4E869EBC652C}"/>
                </a:ext>
              </a:extLst>
            </p:cNvPr>
            <p:cNvSpPr/>
            <p:nvPr/>
          </p:nvSpPr>
          <p:spPr>
            <a:xfrm>
              <a:off x="7833028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6" name="Google Shape;3266;p78">
              <a:extLst>
                <a:ext uri="{FF2B5EF4-FFF2-40B4-BE49-F238E27FC236}">
                  <a16:creationId xmlns:a16="http://schemas.microsoft.com/office/drawing/2014/main" id="{B759A350-CE9A-7873-5F32-FF659F807826}"/>
                </a:ext>
              </a:extLst>
            </p:cNvPr>
            <p:cNvSpPr/>
            <p:nvPr/>
          </p:nvSpPr>
          <p:spPr>
            <a:xfrm>
              <a:off x="7731740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7" name="Google Shape;3267;p78">
              <a:extLst>
                <a:ext uri="{FF2B5EF4-FFF2-40B4-BE49-F238E27FC236}">
                  <a16:creationId xmlns:a16="http://schemas.microsoft.com/office/drawing/2014/main" id="{B71397EC-56CA-29B2-6E4C-33A6BDB725DC}"/>
                </a:ext>
              </a:extLst>
            </p:cNvPr>
            <p:cNvSpPr/>
            <p:nvPr/>
          </p:nvSpPr>
          <p:spPr>
            <a:xfrm>
              <a:off x="7731740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8" name="Google Shape;3268;p78">
              <a:extLst>
                <a:ext uri="{FF2B5EF4-FFF2-40B4-BE49-F238E27FC236}">
                  <a16:creationId xmlns:a16="http://schemas.microsoft.com/office/drawing/2014/main" id="{FAD0F785-D7C9-11B1-9DF8-2714FB32567A}"/>
                </a:ext>
              </a:extLst>
            </p:cNvPr>
            <p:cNvSpPr/>
            <p:nvPr/>
          </p:nvSpPr>
          <p:spPr>
            <a:xfrm>
              <a:off x="7731740" y="156302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9" name="Google Shape;3269;p78">
              <a:extLst>
                <a:ext uri="{FF2B5EF4-FFF2-40B4-BE49-F238E27FC236}">
                  <a16:creationId xmlns:a16="http://schemas.microsoft.com/office/drawing/2014/main" id="{CF4BBCBF-7B7D-0485-3A0C-A1516DEA690C}"/>
                </a:ext>
              </a:extLst>
            </p:cNvPr>
            <p:cNvSpPr/>
            <p:nvPr/>
          </p:nvSpPr>
          <p:spPr>
            <a:xfrm>
              <a:off x="7630485" y="389123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0" name="Google Shape;3270;p78">
              <a:extLst>
                <a:ext uri="{FF2B5EF4-FFF2-40B4-BE49-F238E27FC236}">
                  <a16:creationId xmlns:a16="http://schemas.microsoft.com/office/drawing/2014/main" id="{571E76C9-6DB5-34DA-1B50-32823F8928A0}"/>
                </a:ext>
              </a:extLst>
            </p:cNvPr>
            <p:cNvSpPr/>
            <p:nvPr/>
          </p:nvSpPr>
          <p:spPr>
            <a:xfrm>
              <a:off x="7630485" y="3789977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1" name="Google Shape;3271;p78">
              <a:extLst>
                <a:ext uri="{FF2B5EF4-FFF2-40B4-BE49-F238E27FC236}">
                  <a16:creationId xmlns:a16="http://schemas.microsoft.com/office/drawing/2014/main" id="{6224F3CD-C5A8-6273-224B-8CC7F11E6430}"/>
                </a:ext>
              </a:extLst>
            </p:cNvPr>
            <p:cNvSpPr/>
            <p:nvPr/>
          </p:nvSpPr>
          <p:spPr>
            <a:xfrm>
              <a:off x="7630485" y="368868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2" name="Google Shape;3272;p78">
              <a:extLst>
                <a:ext uri="{FF2B5EF4-FFF2-40B4-BE49-F238E27FC236}">
                  <a16:creationId xmlns:a16="http://schemas.microsoft.com/office/drawing/2014/main" id="{4CA23188-F050-2F30-5081-895A2C29FE25}"/>
                </a:ext>
              </a:extLst>
            </p:cNvPr>
            <p:cNvSpPr/>
            <p:nvPr/>
          </p:nvSpPr>
          <p:spPr>
            <a:xfrm>
              <a:off x="7630485" y="3587699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3" name="Google Shape;3273;p78">
              <a:extLst>
                <a:ext uri="{FF2B5EF4-FFF2-40B4-BE49-F238E27FC236}">
                  <a16:creationId xmlns:a16="http://schemas.microsoft.com/office/drawing/2014/main" id="{DAB6E772-0272-DD80-0534-FA783F48635E}"/>
                </a:ext>
              </a:extLst>
            </p:cNvPr>
            <p:cNvSpPr/>
            <p:nvPr/>
          </p:nvSpPr>
          <p:spPr>
            <a:xfrm>
              <a:off x="7630485" y="348641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4" name="Google Shape;3274;p78">
              <a:extLst>
                <a:ext uri="{FF2B5EF4-FFF2-40B4-BE49-F238E27FC236}">
                  <a16:creationId xmlns:a16="http://schemas.microsoft.com/office/drawing/2014/main" id="{7E98E240-5AE6-29E7-1C3E-8D43533BC325}"/>
                </a:ext>
              </a:extLst>
            </p:cNvPr>
            <p:cNvSpPr/>
            <p:nvPr/>
          </p:nvSpPr>
          <p:spPr>
            <a:xfrm>
              <a:off x="7630485" y="338515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5" name="Google Shape;3275;p78">
              <a:extLst>
                <a:ext uri="{FF2B5EF4-FFF2-40B4-BE49-F238E27FC236}">
                  <a16:creationId xmlns:a16="http://schemas.microsoft.com/office/drawing/2014/main" id="{4E9BDEF7-CBEE-FD2F-B439-DA6902E2C26B}"/>
                </a:ext>
              </a:extLst>
            </p:cNvPr>
            <p:cNvSpPr/>
            <p:nvPr/>
          </p:nvSpPr>
          <p:spPr>
            <a:xfrm>
              <a:off x="7630485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6" name="Google Shape;3276;p78">
              <a:extLst>
                <a:ext uri="{FF2B5EF4-FFF2-40B4-BE49-F238E27FC236}">
                  <a16:creationId xmlns:a16="http://schemas.microsoft.com/office/drawing/2014/main" id="{1F52F201-04FE-9F5A-7B8E-B1F34B1833D8}"/>
                </a:ext>
              </a:extLst>
            </p:cNvPr>
            <p:cNvSpPr/>
            <p:nvPr/>
          </p:nvSpPr>
          <p:spPr>
            <a:xfrm>
              <a:off x="7630485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7" name="Google Shape;3277;p78">
              <a:extLst>
                <a:ext uri="{FF2B5EF4-FFF2-40B4-BE49-F238E27FC236}">
                  <a16:creationId xmlns:a16="http://schemas.microsoft.com/office/drawing/2014/main" id="{1CD18252-13E9-BB57-57E9-7F4DA8BA53BC}"/>
                </a:ext>
              </a:extLst>
            </p:cNvPr>
            <p:cNvSpPr/>
            <p:nvPr/>
          </p:nvSpPr>
          <p:spPr>
            <a:xfrm>
              <a:off x="7529462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8" name="Google Shape;3278;p78">
              <a:extLst>
                <a:ext uri="{FF2B5EF4-FFF2-40B4-BE49-F238E27FC236}">
                  <a16:creationId xmlns:a16="http://schemas.microsoft.com/office/drawing/2014/main" id="{6651D5BB-54A7-32CE-8717-1B31DF2D82AC}"/>
                </a:ext>
              </a:extLst>
            </p:cNvPr>
            <p:cNvSpPr/>
            <p:nvPr/>
          </p:nvSpPr>
          <p:spPr>
            <a:xfrm>
              <a:off x="752946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9" name="Google Shape;3279;p78">
              <a:extLst>
                <a:ext uri="{FF2B5EF4-FFF2-40B4-BE49-F238E27FC236}">
                  <a16:creationId xmlns:a16="http://schemas.microsoft.com/office/drawing/2014/main" id="{CEE728C7-BB4B-93AB-B893-BA51E9905DF7}"/>
                </a:ext>
              </a:extLst>
            </p:cNvPr>
            <p:cNvSpPr/>
            <p:nvPr/>
          </p:nvSpPr>
          <p:spPr>
            <a:xfrm>
              <a:off x="7529462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0" name="Google Shape;3280;p78">
              <a:extLst>
                <a:ext uri="{FF2B5EF4-FFF2-40B4-BE49-F238E27FC236}">
                  <a16:creationId xmlns:a16="http://schemas.microsoft.com/office/drawing/2014/main" id="{2B482305-2E21-E0F3-0CAE-81747BA81AD3}"/>
                </a:ext>
              </a:extLst>
            </p:cNvPr>
            <p:cNvSpPr/>
            <p:nvPr/>
          </p:nvSpPr>
          <p:spPr>
            <a:xfrm>
              <a:off x="7529462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1" name="Google Shape;3281;p78">
              <a:extLst>
                <a:ext uri="{FF2B5EF4-FFF2-40B4-BE49-F238E27FC236}">
                  <a16:creationId xmlns:a16="http://schemas.microsoft.com/office/drawing/2014/main" id="{D7B44727-D147-A5BB-43DD-E6513D5EEB78}"/>
                </a:ext>
              </a:extLst>
            </p:cNvPr>
            <p:cNvSpPr/>
            <p:nvPr/>
          </p:nvSpPr>
          <p:spPr>
            <a:xfrm>
              <a:off x="7529462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2" name="Google Shape;3282;p78">
              <a:extLst>
                <a:ext uri="{FF2B5EF4-FFF2-40B4-BE49-F238E27FC236}">
                  <a16:creationId xmlns:a16="http://schemas.microsoft.com/office/drawing/2014/main" id="{C595346B-9E9B-A3E7-4C5E-746CC7647F1F}"/>
                </a:ext>
              </a:extLst>
            </p:cNvPr>
            <p:cNvSpPr/>
            <p:nvPr/>
          </p:nvSpPr>
          <p:spPr>
            <a:xfrm>
              <a:off x="7529462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3" name="Google Shape;3283;p78">
              <a:extLst>
                <a:ext uri="{FF2B5EF4-FFF2-40B4-BE49-F238E27FC236}">
                  <a16:creationId xmlns:a16="http://schemas.microsoft.com/office/drawing/2014/main" id="{467898BA-1748-8CB7-9F3F-A36753C20ECF}"/>
                </a:ext>
              </a:extLst>
            </p:cNvPr>
            <p:cNvSpPr/>
            <p:nvPr/>
          </p:nvSpPr>
          <p:spPr>
            <a:xfrm>
              <a:off x="752946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4" name="Google Shape;3284;p78">
              <a:extLst>
                <a:ext uri="{FF2B5EF4-FFF2-40B4-BE49-F238E27FC236}">
                  <a16:creationId xmlns:a16="http://schemas.microsoft.com/office/drawing/2014/main" id="{3C7B853B-4B4E-2C54-2739-C2C99D9D5EE5}"/>
                </a:ext>
              </a:extLst>
            </p:cNvPr>
            <p:cNvSpPr/>
            <p:nvPr/>
          </p:nvSpPr>
          <p:spPr>
            <a:xfrm>
              <a:off x="7428207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5" name="Google Shape;3285;p78">
              <a:extLst>
                <a:ext uri="{FF2B5EF4-FFF2-40B4-BE49-F238E27FC236}">
                  <a16:creationId xmlns:a16="http://schemas.microsoft.com/office/drawing/2014/main" id="{EA4BCB9F-F3E1-66ED-8912-DE60A65C258E}"/>
                </a:ext>
              </a:extLst>
            </p:cNvPr>
            <p:cNvSpPr/>
            <p:nvPr/>
          </p:nvSpPr>
          <p:spPr>
            <a:xfrm>
              <a:off x="7428207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6" name="Google Shape;3286;p78">
              <a:extLst>
                <a:ext uri="{FF2B5EF4-FFF2-40B4-BE49-F238E27FC236}">
                  <a16:creationId xmlns:a16="http://schemas.microsoft.com/office/drawing/2014/main" id="{CCCF9B7F-19BB-5187-E36F-B7BAA36CBB0C}"/>
                </a:ext>
              </a:extLst>
            </p:cNvPr>
            <p:cNvSpPr/>
            <p:nvPr/>
          </p:nvSpPr>
          <p:spPr>
            <a:xfrm>
              <a:off x="742820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7" name="Google Shape;3287;p78">
              <a:extLst>
                <a:ext uri="{FF2B5EF4-FFF2-40B4-BE49-F238E27FC236}">
                  <a16:creationId xmlns:a16="http://schemas.microsoft.com/office/drawing/2014/main" id="{44E4018C-E351-81D3-6D36-2B00FCEC8420}"/>
                </a:ext>
              </a:extLst>
            </p:cNvPr>
            <p:cNvSpPr/>
            <p:nvPr/>
          </p:nvSpPr>
          <p:spPr>
            <a:xfrm>
              <a:off x="742820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8" name="Google Shape;3288;p78">
              <a:extLst>
                <a:ext uri="{FF2B5EF4-FFF2-40B4-BE49-F238E27FC236}">
                  <a16:creationId xmlns:a16="http://schemas.microsoft.com/office/drawing/2014/main" id="{80C816D5-253A-B975-0459-1636F08E3586}"/>
                </a:ext>
              </a:extLst>
            </p:cNvPr>
            <p:cNvSpPr/>
            <p:nvPr/>
          </p:nvSpPr>
          <p:spPr>
            <a:xfrm>
              <a:off x="742820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9" name="Google Shape;3289;p78">
              <a:extLst>
                <a:ext uri="{FF2B5EF4-FFF2-40B4-BE49-F238E27FC236}">
                  <a16:creationId xmlns:a16="http://schemas.microsoft.com/office/drawing/2014/main" id="{32D2700B-D540-B4BE-0172-C67F2602EA91}"/>
                </a:ext>
              </a:extLst>
            </p:cNvPr>
            <p:cNvSpPr/>
            <p:nvPr/>
          </p:nvSpPr>
          <p:spPr>
            <a:xfrm>
              <a:off x="7428207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0" name="Google Shape;3290;p78">
              <a:extLst>
                <a:ext uri="{FF2B5EF4-FFF2-40B4-BE49-F238E27FC236}">
                  <a16:creationId xmlns:a16="http://schemas.microsoft.com/office/drawing/2014/main" id="{BACCE445-FCE4-2CB4-1FDF-D46AD35B338A}"/>
                </a:ext>
              </a:extLst>
            </p:cNvPr>
            <p:cNvSpPr/>
            <p:nvPr/>
          </p:nvSpPr>
          <p:spPr>
            <a:xfrm>
              <a:off x="7326918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1" name="Google Shape;3291;p78">
              <a:extLst>
                <a:ext uri="{FF2B5EF4-FFF2-40B4-BE49-F238E27FC236}">
                  <a16:creationId xmlns:a16="http://schemas.microsoft.com/office/drawing/2014/main" id="{0A8FF0FC-7CB1-87A2-D0B5-7866E5802645}"/>
                </a:ext>
              </a:extLst>
            </p:cNvPr>
            <p:cNvSpPr/>
            <p:nvPr/>
          </p:nvSpPr>
          <p:spPr>
            <a:xfrm>
              <a:off x="7326918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2" name="Google Shape;3292;p78">
              <a:extLst>
                <a:ext uri="{FF2B5EF4-FFF2-40B4-BE49-F238E27FC236}">
                  <a16:creationId xmlns:a16="http://schemas.microsoft.com/office/drawing/2014/main" id="{D46314B3-67A5-5D5A-D2A5-7F01F4BEA69B}"/>
                </a:ext>
              </a:extLst>
            </p:cNvPr>
            <p:cNvSpPr/>
            <p:nvPr/>
          </p:nvSpPr>
          <p:spPr>
            <a:xfrm>
              <a:off x="7326918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3" name="Google Shape;3293;p78">
              <a:extLst>
                <a:ext uri="{FF2B5EF4-FFF2-40B4-BE49-F238E27FC236}">
                  <a16:creationId xmlns:a16="http://schemas.microsoft.com/office/drawing/2014/main" id="{36A1D67B-C980-15D8-02AF-38ADF81FBCF3}"/>
                </a:ext>
              </a:extLst>
            </p:cNvPr>
            <p:cNvSpPr/>
            <p:nvPr/>
          </p:nvSpPr>
          <p:spPr>
            <a:xfrm>
              <a:off x="7326918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4" name="Google Shape;3294;p78">
              <a:extLst>
                <a:ext uri="{FF2B5EF4-FFF2-40B4-BE49-F238E27FC236}">
                  <a16:creationId xmlns:a16="http://schemas.microsoft.com/office/drawing/2014/main" id="{032896E9-8268-B2E7-41BC-4CB71DA28733}"/>
                </a:ext>
              </a:extLst>
            </p:cNvPr>
            <p:cNvSpPr/>
            <p:nvPr/>
          </p:nvSpPr>
          <p:spPr>
            <a:xfrm>
              <a:off x="7225663" y="3283867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5" name="Google Shape;3295;p78">
              <a:extLst>
                <a:ext uri="{FF2B5EF4-FFF2-40B4-BE49-F238E27FC236}">
                  <a16:creationId xmlns:a16="http://schemas.microsoft.com/office/drawing/2014/main" id="{44778AB5-87C7-5F7A-2423-31A1C4E43CA3}"/>
                </a:ext>
              </a:extLst>
            </p:cNvPr>
            <p:cNvSpPr/>
            <p:nvPr/>
          </p:nvSpPr>
          <p:spPr>
            <a:xfrm>
              <a:off x="7225663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6" name="Google Shape;3296;p78">
              <a:extLst>
                <a:ext uri="{FF2B5EF4-FFF2-40B4-BE49-F238E27FC236}">
                  <a16:creationId xmlns:a16="http://schemas.microsoft.com/office/drawing/2014/main" id="{3E69537B-2608-AF7B-0319-BA6590F1577D}"/>
                </a:ext>
              </a:extLst>
            </p:cNvPr>
            <p:cNvSpPr/>
            <p:nvPr/>
          </p:nvSpPr>
          <p:spPr>
            <a:xfrm>
              <a:off x="7225663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7" name="Google Shape;3297;p78">
              <a:extLst>
                <a:ext uri="{FF2B5EF4-FFF2-40B4-BE49-F238E27FC236}">
                  <a16:creationId xmlns:a16="http://schemas.microsoft.com/office/drawing/2014/main" id="{22F486A2-D7B2-750B-6F6B-7B0FB97472EC}"/>
                </a:ext>
              </a:extLst>
            </p:cNvPr>
            <p:cNvSpPr/>
            <p:nvPr/>
          </p:nvSpPr>
          <p:spPr>
            <a:xfrm>
              <a:off x="7225663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8" name="Google Shape;3298;p78">
              <a:extLst>
                <a:ext uri="{FF2B5EF4-FFF2-40B4-BE49-F238E27FC236}">
                  <a16:creationId xmlns:a16="http://schemas.microsoft.com/office/drawing/2014/main" id="{6BA758F2-B7A0-A7B0-2391-A5444AF56563}"/>
                </a:ext>
              </a:extLst>
            </p:cNvPr>
            <p:cNvSpPr/>
            <p:nvPr/>
          </p:nvSpPr>
          <p:spPr>
            <a:xfrm>
              <a:off x="7225663" y="1360784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9" name="Google Shape;3299;p78">
              <a:extLst>
                <a:ext uri="{FF2B5EF4-FFF2-40B4-BE49-F238E27FC236}">
                  <a16:creationId xmlns:a16="http://schemas.microsoft.com/office/drawing/2014/main" id="{005E6F1C-4E6B-9562-221C-8716BA993A2E}"/>
                </a:ext>
              </a:extLst>
            </p:cNvPr>
            <p:cNvSpPr/>
            <p:nvPr/>
          </p:nvSpPr>
          <p:spPr>
            <a:xfrm>
              <a:off x="7225663" y="1158240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0" name="Google Shape;3300;p78">
              <a:extLst>
                <a:ext uri="{FF2B5EF4-FFF2-40B4-BE49-F238E27FC236}">
                  <a16:creationId xmlns:a16="http://schemas.microsoft.com/office/drawing/2014/main" id="{9AD1305E-5423-2B70-1C3E-AC7062B6E0BC}"/>
                </a:ext>
              </a:extLst>
            </p:cNvPr>
            <p:cNvSpPr/>
            <p:nvPr/>
          </p:nvSpPr>
          <p:spPr>
            <a:xfrm>
              <a:off x="7124375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1" name="Google Shape;3301;p78">
              <a:extLst>
                <a:ext uri="{FF2B5EF4-FFF2-40B4-BE49-F238E27FC236}">
                  <a16:creationId xmlns:a16="http://schemas.microsoft.com/office/drawing/2014/main" id="{CDC9DC95-0C21-4088-F366-5BC54117F363}"/>
                </a:ext>
              </a:extLst>
            </p:cNvPr>
            <p:cNvSpPr/>
            <p:nvPr/>
          </p:nvSpPr>
          <p:spPr>
            <a:xfrm>
              <a:off x="7124375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2" name="Google Shape;3302;p78">
              <a:extLst>
                <a:ext uri="{FF2B5EF4-FFF2-40B4-BE49-F238E27FC236}">
                  <a16:creationId xmlns:a16="http://schemas.microsoft.com/office/drawing/2014/main" id="{5081323F-4190-15AE-3855-127B5D0DFF43}"/>
                </a:ext>
              </a:extLst>
            </p:cNvPr>
            <p:cNvSpPr/>
            <p:nvPr/>
          </p:nvSpPr>
          <p:spPr>
            <a:xfrm>
              <a:off x="7124375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3303;p78">
              <a:extLst>
                <a:ext uri="{FF2B5EF4-FFF2-40B4-BE49-F238E27FC236}">
                  <a16:creationId xmlns:a16="http://schemas.microsoft.com/office/drawing/2014/main" id="{486ABD24-C1A6-A243-C4C4-E237EB6DC175}"/>
                </a:ext>
              </a:extLst>
            </p:cNvPr>
            <p:cNvSpPr/>
            <p:nvPr/>
          </p:nvSpPr>
          <p:spPr>
            <a:xfrm>
              <a:off x="7124375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4" name="Google Shape;3304;p78">
              <a:extLst>
                <a:ext uri="{FF2B5EF4-FFF2-40B4-BE49-F238E27FC236}">
                  <a16:creationId xmlns:a16="http://schemas.microsoft.com/office/drawing/2014/main" id="{6069A2B3-F8A3-E6E4-1254-C9FF5BD5A1F8}"/>
                </a:ext>
              </a:extLst>
            </p:cNvPr>
            <p:cNvSpPr/>
            <p:nvPr/>
          </p:nvSpPr>
          <p:spPr>
            <a:xfrm>
              <a:off x="7124375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5" name="Google Shape;3305;p78">
              <a:extLst>
                <a:ext uri="{FF2B5EF4-FFF2-40B4-BE49-F238E27FC236}">
                  <a16:creationId xmlns:a16="http://schemas.microsoft.com/office/drawing/2014/main" id="{F3C9D4B6-7BE4-2664-AEBD-EF5957D86150}"/>
                </a:ext>
              </a:extLst>
            </p:cNvPr>
            <p:cNvSpPr/>
            <p:nvPr/>
          </p:nvSpPr>
          <p:spPr>
            <a:xfrm>
              <a:off x="7023385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3306;p78">
              <a:extLst>
                <a:ext uri="{FF2B5EF4-FFF2-40B4-BE49-F238E27FC236}">
                  <a16:creationId xmlns:a16="http://schemas.microsoft.com/office/drawing/2014/main" id="{6F093FC6-B33D-D89B-8250-3C456A936403}"/>
                </a:ext>
              </a:extLst>
            </p:cNvPr>
            <p:cNvSpPr/>
            <p:nvPr/>
          </p:nvSpPr>
          <p:spPr>
            <a:xfrm>
              <a:off x="7023385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7" name="Google Shape;3307;p78">
              <a:extLst>
                <a:ext uri="{FF2B5EF4-FFF2-40B4-BE49-F238E27FC236}">
                  <a16:creationId xmlns:a16="http://schemas.microsoft.com/office/drawing/2014/main" id="{C553B0CF-100F-ABE5-CA1B-7CED57E312BE}"/>
                </a:ext>
              </a:extLst>
            </p:cNvPr>
            <p:cNvSpPr/>
            <p:nvPr/>
          </p:nvSpPr>
          <p:spPr>
            <a:xfrm>
              <a:off x="7023385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8" name="Google Shape;3308;p78">
              <a:extLst>
                <a:ext uri="{FF2B5EF4-FFF2-40B4-BE49-F238E27FC236}">
                  <a16:creationId xmlns:a16="http://schemas.microsoft.com/office/drawing/2014/main" id="{524E0A8E-9B5E-D149-7C4D-4BA7FF021307}"/>
                </a:ext>
              </a:extLst>
            </p:cNvPr>
            <p:cNvSpPr/>
            <p:nvPr/>
          </p:nvSpPr>
          <p:spPr>
            <a:xfrm>
              <a:off x="7023385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3309;p78">
              <a:extLst>
                <a:ext uri="{FF2B5EF4-FFF2-40B4-BE49-F238E27FC236}">
                  <a16:creationId xmlns:a16="http://schemas.microsoft.com/office/drawing/2014/main" id="{9B5AB3A1-2501-76D1-1074-627282A792D7}"/>
                </a:ext>
              </a:extLst>
            </p:cNvPr>
            <p:cNvSpPr/>
            <p:nvPr/>
          </p:nvSpPr>
          <p:spPr>
            <a:xfrm>
              <a:off x="7023385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0" name="Google Shape;3310;p78">
              <a:extLst>
                <a:ext uri="{FF2B5EF4-FFF2-40B4-BE49-F238E27FC236}">
                  <a16:creationId xmlns:a16="http://schemas.microsoft.com/office/drawing/2014/main" id="{7342D447-21D5-9B08-1089-2236F9C77F12}"/>
                </a:ext>
              </a:extLst>
            </p:cNvPr>
            <p:cNvSpPr/>
            <p:nvPr/>
          </p:nvSpPr>
          <p:spPr>
            <a:xfrm>
              <a:off x="7023385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1" name="Google Shape;3311;p78">
              <a:extLst>
                <a:ext uri="{FF2B5EF4-FFF2-40B4-BE49-F238E27FC236}">
                  <a16:creationId xmlns:a16="http://schemas.microsoft.com/office/drawing/2014/main" id="{EE311265-46F6-D374-DC03-82FA95471F8C}"/>
                </a:ext>
              </a:extLst>
            </p:cNvPr>
            <p:cNvSpPr/>
            <p:nvPr/>
          </p:nvSpPr>
          <p:spPr>
            <a:xfrm>
              <a:off x="7023385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3312;p78">
              <a:extLst>
                <a:ext uri="{FF2B5EF4-FFF2-40B4-BE49-F238E27FC236}">
                  <a16:creationId xmlns:a16="http://schemas.microsoft.com/office/drawing/2014/main" id="{1BE1721F-E372-FAEE-768E-55E40E52A677}"/>
                </a:ext>
              </a:extLst>
            </p:cNvPr>
            <p:cNvSpPr/>
            <p:nvPr/>
          </p:nvSpPr>
          <p:spPr>
            <a:xfrm>
              <a:off x="7023385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3" name="Google Shape;3313;p78">
              <a:extLst>
                <a:ext uri="{FF2B5EF4-FFF2-40B4-BE49-F238E27FC236}">
                  <a16:creationId xmlns:a16="http://schemas.microsoft.com/office/drawing/2014/main" id="{64884208-D8C3-7DF0-1E56-EE550C372CBC}"/>
                </a:ext>
              </a:extLst>
            </p:cNvPr>
            <p:cNvSpPr/>
            <p:nvPr/>
          </p:nvSpPr>
          <p:spPr>
            <a:xfrm>
              <a:off x="692209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4" name="Google Shape;3314;p78">
              <a:extLst>
                <a:ext uri="{FF2B5EF4-FFF2-40B4-BE49-F238E27FC236}">
                  <a16:creationId xmlns:a16="http://schemas.microsoft.com/office/drawing/2014/main" id="{BF674B69-3353-136E-8CB9-7A7F32F020DE}"/>
                </a:ext>
              </a:extLst>
            </p:cNvPr>
            <p:cNvSpPr/>
            <p:nvPr/>
          </p:nvSpPr>
          <p:spPr>
            <a:xfrm>
              <a:off x="692209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3315;p78">
              <a:extLst>
                <a:ext uri="{FF2B5EF4-FFF2-40B4-BE49-F238E27FC236}">
                  <a16:creationId xmlns:a16="http://schemas.microsoft.com/office/drawing/2014/main" id="{978E0815-68E8-D307-413C-40C481CFA1E9}"/>
                </a:ext>
              </a:extLst>
            </p:cNvPr>
            <p:cNvSpPr/>
            <p:nvPr/>
          </p:nvSpPr>
          <p:spPr>
            <a:xfrm>
              <a:off x="692209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6" name="Google Shape;3316;p78">
              <a:extLst>
                <a:ext uri="{FF2B5EF4-FFF2-40B4-BE49-F238E27FC236}">
                  <a16:creationId xmlns:a16="http://schemas.microsoft.com/office/drawing/2014/main" id="{939EF139-95E1-5F58-3023-FF02608E24A3}"/>
                </a:ext>
              </a:extLst>
            </p:cNvPr>
            <p:cNvSpPr/>
            <p:nvPr/>
          </p:nvSpPr>
          <p:spPr>
            <a:xfrm>
              <a:off x="692209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7" name="Google Shape;3317;p78">
              <a:extLst>
                <a:ext uri="{FF2B5EF4-FFF2-40B4-BE49-F238E27FC236}">
                  <a16:creationId xmlns:a16="http://schemas.microsoft.com/office/drawing/2014/main" id="{3BB2445D-F57A-F248-D958-4DBE0F7A7A86}"/>
                </a:ext>
              </a:extLst>
            </p:cNvPr>
            <p:cNvSpPr/>
            <p:nvPr/>
          </p:nvSpPr>
          <p:spPr>
            <a:xfrm>
              <a:off x="692209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8" name="Google Shape;3318;p78">
              <a:extLst>
                <a:ext uri="{FF2B5EF4-FFF2-40B4-BE49-F238E27FC236}">
                  <a16:creationId xmlns:a16="http://schemas.microsoft.com/office/drawing/2014/main" id="{421CE8CC-B2BD-2CD9-0085-C034478D4377}"/>
                </a:ext>
              </a:extLst>
            </p:cNvPr>
            <p:cNvSpPr/>
            <p:nvPr/>
          </p:nvSpPr>
          <p:spPr>
            <a:xfrm>
              <a:off x="692209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3319;p78">
              <a:extLst>
                <a:ext uri="{FF2B5EF4-FFF2-40B4-BE49-F238E27FC236}">
                  <a16:creationId xmlns:a16="http://schemas.microsoft.com/office/drawing/2014/main" id="{B75BA523-3302-AF7F-753D-54BCCEAB6B6C}"/>
                </a:ext>
              </a:extLst>
            </p:cNvPr>
            <p:cNvSpPr/>
            <p:nvPr/>
          </p:nvSpPr>
          <p:spPr>
            <a:xfrm>
              <a:off x="692209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3320;p78">
              <a:extLst>
                <a:ext uri="{FF2B5EF4-FFF2-40B4-BE49-F238E27FC236}">
                  <a16:creationId xmlns:a16="http://schemas.microsoft.com/office/drawing/2014/main" id="{11B119C2-3232-76FD-AABE-F21F410953D8}"/>
                </a:ext>
              </a:extLst>
            </p:cNvPr>
            <p:cNvSpPr/>
            <p:nvPr/>
          </p:nvSpPr>
          <p:spPr>
            <a:xfrm>
              <a:off x="6922097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1" name="Google Shape;3321;p78">
              <a:extLst>
                <a:ext uri="{FF2B5EF4-FFF2-40B4-BE49-F238E27FC236}">
                  <a16:creationId xmlns:a16="http://schemas.microsoft.com/office/drawing/2014/main" id="{965CCE04-F7E4-CF95-C9ED-7A2F61CE6586}"/>
                </a:ext>
              </a:extLst>
            </p:cNvPr>
            <p:cNvSpPr/>
            <p:nvPr/>
          </p:nvSpPr>
          <p:spPr>
            <a:xfrm>
              <a:off x="6820842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2" name="Google Shape;3322;p78">
              <a:extLst>
                <a:ext uri="{FF2B5EF4-FFF2-40B4-BE49-F238E27FC236}">
                  <a16:creationId xmlns:a16="http://schemas.microsoft.com/office/drawing/2014/main" id="{42264AF8-65E0-C15C-E0EE-C9A57C4F51D5}"/>
                </a:ext>
              </a:extLst>
            </p:cNvPr>
            <p:cNvSpPr/>
            <p:nvPr/>
          </p:nvSpPr>
          <p:spPr>
            <a:xfrm>
              <a:off x="6820842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3323;p78">
              <a:extLst>
                <a:ext uri="{FF2B5EF4-FFF2-40B4-BE49-F238E27FC236}">
                  <a16:creationId xmlns:a16="http://schemas.microsoft.com/office/drawing/2014/main" id="{336E8C69-B054-880D-338F-F1EE11AFE321}"/>
                </a:ext>
              </a:extLst>
            </p:cNvPr>
            <p:cNvSpPr/>
            <p:nvPr/>
          </p:nvSpPr>
          <p:spPr>
            <a:xfrm>
              <a:off x="6820842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3324;p78">
              <a:extLst>
                <a:ext uri="{FF2B5EF4-FFF2-40B4-BE49-F238E27FC236}">
                  <a16:creationId xmlns:a16="http://schemas.microsoft.com/office/drawing/2014/main" id="{57171A96-279F-5B60-C814-C68608D6917B}"/>
                </a:ext>
              </a:extLst>
            </p:cNvPr>
            <p:cNvSpPr/>
            <p:nvPr/>
          </p:nvSpPr>
          <p:spPr>
            <a:xfrm>
              <a:off x="6820842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5" name="Google Shape;3325;p78">
              <a:extLst>
                <a:ext uri="{FF2B5EF4-FFF2-40B4-BE49-F238E27FC236}">
                  <a16:creationId xmlns:a16="http://schemas.microsoft.com/office/drawing/2014/main" id="{8150180F-62D2-971F-8F2B-35968D5C516A}"/>
                </a:ext>
              </a:extLst>
            </p:cNvPr>
            <p:cNvSpPr/>
            <p:nvPr/>
          </p:nvSpPr>
          <p:spPr>
            <a:xfrm>
              <a:off x="6820842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6" name="Google Shape;3326;p78">
              <a:extLst>
                <a:ext uri="{FF2B5EF4-FFF2-40B4-BE49-F238E27FC236}">
                  <a16:creationId xmlns:a16="http://schemas.microsoft.com/office/drawing/2014/main" id="{AEAB5493-2E23-BA45-6769-6EA40300D716}"/>
                </a:ext>
              </a:extLst>
            </p:cNvPr>
            <p:cNvSpPr/>
            <p:nvPr/>
          </p:nvSpPr>
          <p:spPr>
            <a:xfrm>
              <a:off x="6820842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7" name="Google Shape;3327;p78">
              <a:extLst>
                <a:ext uri="{FF2B5EF4-FFF2-40B4-BE49-F238E27FC236}">
                  <a16:creationId xmlns:a16="http://schemas.microsoft.com/office/drawing/2014/main" id="{31B17599-6CF9-66DA-81EA-4E6BC0894E74}"/>
                </a:ext>
              </a:extLst>
            </p:cNvPr>
            <p:cNvSpPr/>
            <p:nvPr/>
          </p:nvSpPr>
          <p:spPr>
            <a:xfrm>
              <a:off x="671955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3328;p78">
              <a:extLst>
                <a:ext uri="{FF2B5EF4-FFF2-40B4-BE49-F238E27FC236}">
                  <a16:creationId xmlns:a16="http://schemas.microsoft.com/office/drawing/2014/main" id="{F3A27DB3-D88C-7D83-1834-FBF7CD0D8542}"/>
                </a:ext>
              </a:extLst>
            </p:cNvPr>
            <p:cNvSpPr/>
            <p:nvPr/>
          </p:nvSpPr>
          <p:spPr>
            <a:xfrm>
              <a:off x="671955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9" name="Google Shape;3329;p78">
              <a:extLst>
                <a:ext uri="{FF2B5EF4-FFF2-40B4-BE49-F238E27FC236}">
                  <a16:creationId xmlns:a16="http://schemas.microsoft.com/office/drawing/2014/main" id="{FF2AFA9D-427A-550A-AA3E-730AF2698075}"/>
                </a:ext>
              </a:extLst>
            </p:cNvPr>
            <p:cNvSpPr/>
            <p:nvPr/>
          </p:nvSpPr>
          <p:spPr>
            <a:xfrm>
              <a:off x="671955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0" name="Google Shape;3330;p78">
              <a:extLst>
                <a:ext uri="{FF2B5EF4-FFF2-40B4-BE49-F238E27FC236}">
                  <a16:creationId xmlns:a16="http://schemas.microsoft.com/office/drawing/2014/main" id="{49C15891-1C2E-C3D6-DFE7-A7B495C26EAE}"/>
                </a:ext>
              </a:extLst>
            </p:cNvPr>
            <p:cNvSpPr/>
            <p:nvPr/>
          </p:nvSpPr>
          <p:spPr>
            <a:xfrm>
              <a:off x="671955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1" name="Google Shape;3331;p78">
              <a:extLst>
                <a:ext uri="{FF2B5EF4-FFF2-40B4-BE49-F238E27FC236}">
                  <a16:creationId xmlns:a16="http://schemas.microsoft.com/office/drawing/2014/main" id="{12874020-DFFC-02B5-9B63-8B2F8E9C37EF}"/>
                </a:ext>
              </a:extLst>
            </p:cNvPr>
            <p:cNvSpPr/>
            <p:nvPr/>
          </p:nvSpPr>
          <p:spPr>
            <a:xfrm>
              <a:off x="671955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2" name="Google Shape;3332;p78">
              <a:extLst>
                <a:ext uri="{FF2B5EF4-FFF2-40B4-BE49-F238E27FC236}">
                  <a16:creationId xmlns:a16="http://schemas.microsoft.com/office/drawing/2014/main" id="{873B342F-010E-D943-B2DA-3E2883F7B0DE}"/>
                </a:ext>
              </a:extLst>
            </p:cNvPr>
            <p:cNvSpPr/>
            <p:nvPr/>
          </p:nvSpPr>
          <p:spPr>
            <a:xfrm>
              <a:off x="6719553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3333;p78">
              <a:extLst>
                <a:ext uri="{FF2B5EF4-FFF2-40B4-BE49-F238E27FC236}">
                  <a16:creationId xmlns:a16="http://schemas.microsoft.com/office/drawing/2014/main" id="{E49078F6-6A19-4D33-B3FE-ED8975C513D0}"/>
                </a:ext>
              </a:extLst>
            </p:cNvPr>
            <p:cNvSpPr/>
            <p:nvPr/>
          </p:nvSpPr>
          <p:spPr>
            <a:xfrm>
              <a:off x="6618265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3334;p78">
              <a:extLst>
                <a:ext uri="{FF2B5EF4-FFF2-40B4-BE49-F238E27FC236}">
                  <a16:creationId xmlns:a16="http://schemas.microsoft.com/office/drawing/2014/main" id="{A795B0F5-763F-A25E-0CED-DB0BA2120DF0}"/>
                </a:ext>
              </a:extLst>
            </p:cNvPr>
            <p:cNvSpPr/>
            <p:nvPr/>
          </p:nvSpPr>
          <p:spPr>
            <a:xfrm>
              <a:off x="6618265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3335;p78">
              <a:extLst>
                <a:ext uri="{FF2B5EF4-FFF2-40B4-BE49-F238E27FC236}">
                  <a16:creationId xmlns:a16="http://schemas.microsoft.com/office/drawing/2014/main" id="{35F1557C-DD1E-DB07-18CD-429F22DEC03E}"/>
                </a:ext>
              </a:extLst>
            </p:cNvPr>
            <p:cNvSpPr/>
            <p:nvPr/>
          </p:nvSpPr>
          <p:spPr>
            <a:xfrm>
              <a:off x="6618265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3336;p78">
              <a:extLst>
                <a:ext uri="{FF2B5EF4-FFF2-40B4-BE49-F238E27FC236}">
                  <a16:creationId xmlns:a16="http://schemas.microsoft.com/office/drawing/2014/main" id="{3079F64C-326B-B644-8D34-4557E6C18692}"/>
                </a:ext>
              </a:extLst>
            </p:cNvPr>
            <p:cNvSpPr/>
            <p:nvPr/>
          </p:nvSpPr>
          <p:spPr>
            <a:xfrm>
              <a:off x="6618265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3337;p78">
              <a:extLst>
                <a:ext uri="{FF2B5EF4-FFF2-40B4-BE49-F238E27FC236}">
                  <a16:creationId xmlns:a16="http://schemas.microsoft.com/office/drawing/2014/main" id="{6CF574A0-2BEE-771A-D21C-7E3063928197}"/>
                </a:ext>
              </a:extLst>
            </p:cNvPr>
            <p:cNvSpPr/>
            <p:nvPr/>
          </p:nvSpPr>
          <p:spPr>
            <a:xfrm>
              <a:off x="6517275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3338;p78">
              <a:extLst>
                <a:ext uri="{FF2B5EF4-FFF2-40B4-BE49-F238E27FC236}">
                  <a16:creationId xmlns:a16="http://schemas.microsoft.com/office/drawing/2014/main" id="{483E0388-4BD3-D7DB-CB76-3C2020ED3895}"/>
                </a:ext>
              </a:extLst>
            </p:cNvPr>
            <p:cNvSpPr/>
            <p:nvPr/>
          </p:nvSpPr>
          <p:spPr>
            <a:xfrm>
              <a:off x="6517275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3339;p78">
              <a:extLst>
                <a:ext uri="{FF2B5EF4-FFF2-40B4-BE49-F238E27FC236}">
                  <a16:creationId xmlns:a16="http://schemas.microsoft.com/office/drawing/2014/main" id="{29D56CB0-4828-4040-F528-CDAC8928D731}"/>
                </a:ext>
              </a:extLst>
            </p:cNvPr>
            <p:cNvSpPr/>
            <p:nvPr/>
          </p:nvSpPr>
          <p:spPr>
            <a:xfrm>
              <a:off x="6517275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3340;p78">
              <a:extLst>
                <a:ext uri="{FF2B5EF4-FFF2-40B4-BE49-F238E27FC236}">
                  <a16:creationId xmlns:a16="http://schemas.microsoft.com/office/drawing/2014/main" id="{B8C1F155-51DB-45DE-774A-E6915765545B}"/>
                </a:ext>
              </a:extLst>
            </p:cNvPr>
            <p:cNvSpPr/>
            <p:nvPr/>
          </p:nvSpPr>
          <p:spPr>
            <a:xfrm>
              <a:off x="6517275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3341;p78">
              <a:extLst>
                <a:ext uri="{FF2B5EF4-FFF2-40B4-BE49-F238E27FC236}">
                  <a16:creationId xmlns:a16="http://schemas.microsoft.com/office/drawing/2014/main" id="{11A2D4B7-F015-3C87-0A3D-7D81494AF448}"/>
                </a:ext>
              </a:extLst>
            </p:cNvPr>
            <p:cNvSpPr/>
            <p:nvPr/>
          </p:nvSpPr>
          <p:spPr>
            <a:xfrm>
              <a:off x="6517275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2" name="Google Shape;3342;p78">
              <a:extLst>
                <a:ext uri="{FF2B5EF4-FFF2-40B4-BE49-F238E27FC236}">
                  <a16:creationId xmlns:a16="http://schemas.microsoft.com/office/drawing/2014/main" id="{1CAF9B39-3060-8A26-E425-CA68E9B24ABA}"/>
                </a:ext>
              </a:extLst>
            </p:cNvPr>
            <p:cNvSpPr/>
            <p:nvPr/>
          </p:nvSpPr>
          <p:spPr>
            <a:xfrm>
              <a:off x="651727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3" name="Google Shape;3343;p78">
              <a:extLst>
                <a:ext uri="{FF2B5EF4-FFF2-40B4-BE49-F238E27FC236}">
                  <a16:creationId xmlns:a16="http://schemas.microsoft.com/office/drawing/2014/main" id="{6F469FAC-9520-B497-B242-22A0185D56C5}"/>
                </a:ext>
              </a:extLst>
            </p:cNvPr>
            <p:cNvSpPr/>
            <p:nvPr/>
          </p:nvSpPr>
          <p:spPr>
            <a:xfrm>
              <a:off x="6416020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4" name="Google Shape;3344;p78">
              <a:extLst>
                <a:ext uri="{FF2B5EF4-FFF2-40B4-BE49-F238E27FC236}">
                  <a16:creationId xmlns:a16="http://schemas.microsoft.com/office/drawing/2014/main" id="{CD0AB22F-C593-00C7-852E-E2AFD1037BC6}"/>
                </a:ext>
              </a:extLst>
            </p:cNvPr>
            <p:cNvSpPr/>
            <p:nvPr/>
          </p:nvSpPr>
          <p:spPr>
            <a:xfrm>
              <a:off x="6416020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5" name="Google Shape;3345;p78">
              <a:extLst>
                <a:ext uri="{FF2B5EF4-FFF2-40B4-BE49-F238E27FC236}">
                  <a16:creationId xmlns:a16="http://schemas.microsoft.com/office/drawing/2014/main" id="{9C8C38B8-4E6A-3495-7A86-3865517C5D63}"/>
                </a:ext>
              </a:extLst>
            </p:cNvPr>
            <p:cNvSpPr/>
            <p:nvPr/>
          </p:nvSpPr>
          <p:spPr>
            <a:xfrm>
              <a:off x="641602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6" name="Google Shape;3346;p78">
              <a:extLst>
                <a:ext uri="{FF2B5EF4-FFF2-40B4-BE49-F238E27FC236}">
                  <a16:creationId xmlns:a16="http://schemas.microsoft.com/office/drawing/2014/main" id="{490851F9-01DB-4E34-F911-69341D0FA94D}"/>
                </a:ext>
              </a:extLst>
            </p:cNvPr>
            <p:cNvSpPr/>
            <p:nvPr/>
          </p:nvSpPr>
          <p:spPr>
            <a:xfrm>
              <a:off x="631473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7" name="Google Shape;3347;p78">
              <a:extLst>
                <a:ext uri="{FF2B5EF4-FFF2-40B4-BE49-F238E27FC236}">
                  <a16:creationId xmlns:a16="http://schemas.microsoft.com/office/drawing/2014/main" id="{CD96A053-6AE8-9CE9-FF38-ECC1230F8AFD}"/>
                </a:ext>
              </a:extLst>
            </p:cNvPr>
            <p:cNvSpPr/>
            <p:nvPr/>
          </p:nvSpPr>
          <p:spPr>
            <a:xfrm>
              <a:off x="6314732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98" name="平行四边形 1597">
            <a:extLst>
              <a:ext uri="{FF2B5EF4-FFF2-40B4-BE49-F238E27FC236}">
                <a16:creationId xmlns:a16="http://schemas.microsoft.com/office/drawing/2014/main" id="{DBC3321B-71D7-8CF8-FEF8-CF226C613C00}"/>
              </a:ext>
            </a:extLst>
          </p:cNvPr>
          <p:cNvSpPr/>
          <p:nvPr/>
        </p:nvSpPr>
        <p:spPr>
          <a:xfrm>
            <a:off x="3940498" y="3463488"/>
            <a:ext cx="5089202" cy="461665"/>
          </a:xfrm>
          <a:prstGeom prst="parallelogram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516E255A-7A4D-4E50-FDDB-E6C987747CDF}"/>
              </a:ext>
            </a:extLst>
          </p:cNvPr>
          <p:cNvSpPr/>
          <p:nvPr/>
        </p:nvSpPr>
        <p:spPr>
          <a:xfrm>
            <a:off x="6786702" y="3021527"/>
            <a:ext cx="372986" cy="372986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平行四边形 21">
            <a:extLst>
              <a:ext uri="{FF2B5EF4-FFF2-40B4-BE49-F238E27FC236}">
                <a16:creationId xmlns:a16="http://schemas.microsoft.com/office/drawing/2014/main" id="{47A34B68-4AEE-0020-C408-3CA1D8CD0853}"/>
              </a:ext>
            </a:extLst>
          </p:cNvPr>
          <p:cNvSpPr/>
          <p:nvPr/>
        </p:nvSpPr>
        <p:spPr>
          <a:xfrm>
            <a:off x="3378811" y="3283918"/>
            <a:ext cx="5434378" cy="461665"/>
          </a:xfrm>
          <a:prstGeom prst="parallelogram">
            <a:avLst/>
          </a:prstGeom>
          <a:solidFill>
            <a:schemeClr val="bg1"/>
          </a:solidFill>
          <a:ln w="25400">
            <a:gradFill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5400000" scaled="1"/>
            </a:gradFill>
          </a:ln>
          <a:effectLst>
            <a:outerShdw blurRad="76200" dist="38100" dir="2700000" sx="101000" sy="101000" algn="tl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 descr="51PPT模板网，幻灯片演示模板及素材免费下载！&#10;51PPT模板网 唯一访问网址：www.51pptmoban.com">
            <a:extLst>
              <a:ext uri="{FF2B5EF4-FFF2-40B4-BE49-F238E27FC236}">
                <a16:creationId xmlns:a16="http://schemas.microsoft.com/office/drawing/2014/main" id="{5A0E362C-9F80-E59C-E57C-1E45FBE388C1}"/>
              </a:ext>
            </a:extLst>
          </p:cNvPr>
          <p:cNvGrpSpPr/>
          <p:nvPr/>
        </p:nvGrpSpPr>
        <p:grpSpPr>
          <a:xfrm>
            <a:off x="10299694" y="596829"/>
            <a:ext cx="1160547" cy="478968"/>
            <a:chOff x="8244408" y="263825"/>
            <a:chExt cx="575796" cy="237636"/>
          </a:xfrm>
          <a:solidFill>
            <a:srgbClr val="5699FF"/>
          </a:solidFill>
        </p:grpSpPr>
        <p:sp>
          <p:nvSpPr>
            <p:cNvPr id="5" name="椭圆 4">
              <a:extLst>
                <a:ext uri="{FF2B5EF4-FFF2-40B4-BE49-F238E27FC236}">
                  <a16:creationId xmlns:a16="http://schemas.microsoft.com/office/drawing/2014/main" id="{A64BED13-F5CE-9AAE-1E48-47909216D612}"/>
                </a:ext>
              </a:extLst>
            </p:cNvPr>
            <p:cNvSpPr/>
            <p:nvPr/>
          </p:nvSpPr>
          <p:spPr bwMode="auto">
            <a:xfrm>
              <a:off x="8442595" y="455742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A0701A91-3801-DF42-174F-1524420A2B6D}"/>
                </a:ext>
              </a:extLst>
            </p:cNvPr>
            <p:cNvSpPr/>
            <p:nvPr/>
          </p:nvSpPr>
          <p:spPr>
            <a:xfrm>
              <a:off x="8244408" y="263825"/>
              <a:ext cx="217004" cy="216329"/>
            </a:xfrm>
            <a:custGeom>
              <a:avLst/>
              <a:gdLst>
                <a:gd name="connsiteX0" fmla="*/ 518470 w 1105104"/>
                <a:gd name="connsiteY0" fmla="*/ 0 h 1101666"/>
                <a:gd name="connsiteX1" fmla="*/ 408380 w 1105104"/>
                <a:gd name="connsiteY1" fmla="*/ 792005 h 1101666"/>
                <a:gd name="connsiteX2" fmla="*/ 419555 w 1105104"/>
                <a:gd name="connsiteY2" fmla="*/ 845398 h 1101666"/>
                <a:gd name="connsiteX3" fmla="*/ 464254 w 1105104"/>
                <a:gd name="connsiteY3" fmla="*/ 862782 h 1101666"/>
                <a:gd name="connsiteX4" fmla="*/ 907150 w 1105104"/>
                <a:gd name="connsiteY4" fmla="*/ 862782 h 1101666"/>
                <a:gd name="connsiteX5" fmla="*/ 907149 w 1105104"/>
                <a:gd name="connsiteY5" fmla="*/ 862783 h 1101666"/>
                <a:gd name="connsiteX6" fmla="*/ 958696 w 1105104"/>
                <a:gd name="connsiteY6" fmla="*/ 811236 h 1101666"/>
                <a:gd name="connsiteX7" fmla="*/ 958697 w 1105104"/>
                <a:gd name="connsiteY7" fmla="*/ 729857 h 1101666"/>
                <a:gd name="connsiteX8" fmla="*/ 907150 w 1105104"/>
                <a:gd name="connsiteY8" fmla="*/ 678311 h 1101666"/>
                <a:gd name="connsiteX9" fmla="*/ 905456 w 1105104"/>
                <a:gd name="connsiteY9" fmla="*/ 679013 h 1101666"/>
                <a:gd name="connsiteX10" fmla="*/ 645541 w 1105104"/>
                <a:gd name="connsiteY10" fmla="*/ 679013 h 1101666"/>
                <a:gd name="connsiteX11" fmla="*/ 735555 w 1105104"/>
                <a:gd name="connsiteY11" fmla="*/ 30029 h 1101666"/>
                <a:gd name="connsiteX12" fmla="*/ 767630 w 1105104"/>
                <a:gd name="connsiteY12" fmla="*/ 39986 h 1101666"/>
                <a:gd name="connsiteX13" fmla="*/ 1105104 w 1105104"/>
                <a:gd name="connsiteY13" fmla="*/ 549115 h 1101666"/>
                <a:gd name="connsiteX14" fmla="*/ 552552 w 1105104"/>
                <a:gd name="connsiteY14" fmla="*/ 1101666 h 1101666"/>
                <a:gd name="connsiteX15" fmla="*/ 0 w 1105104"/>
                <a:gd name="connsiteY15" fmla="*/ 549115 h 1101666"/>
                <a:gd name="connsiteX16" fmla="*/ 441194 w 1105104"/>
                <a:gd name="connsiteY16" fmla="*/ 7790 h 1101666"/>
                <a:gd name="connsiteX17" fmla="*/ 518470 w 1105104"/>
                <a:gd name="connsiteY17" fmla="*/ 0 h 110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05104" h="1101666">
                  <a:moveTo>
                    <a:pt x="518470" y="0"/>
                  </a:moveTo>
                  <a:lnTo>
                    <a:pt x="408380" y="792005"/>
                  </a:lnTo>
                  <a:cubicBezTo>
                    <a:pt x="405066" y="816840"/>
                    <a:pt x="408792" y="834636"/>
                    <a:pt x="419555" y="845398"/>
                  </a:cubicBezTo>
                  <a:cubicBezTo>
                    <a:pt x="430314" y="856989"/>
                    <a:pt x="445215" y="862782"/>
                    <a:pt x="464254" y="862782"/>
                  </a:cubicBezTo>
                  <a:lnTo>
                    <a:pt x="907150" y="862782"/>
                  </a:lnTo>
                  <a:lnTo>
                    <a:pt x="907149" y="862783"/>
                  </a:lnTo>
                  <a:cubicBezTo>
                    <a:pt x="935618" y="862783"/>
                    <a:pt x="958696" y="839705"/>
                    <a:pt x="958696" y="811236"/>
                  </a:cubicBezTo>
                  <a:cubicBezTo>
                    <a:pt x="958696" y="784110"/>
                    <a:pt x="958697" y="756984"/>
                    <a:pt x="958697" y="729857"/>
                  </a:cubicBezTo>
                  <a:cubicBezTo>
                    <a:pt x="958697" y="701389"/>
                    <a:pt x="935619" y="678311"/>
                    <a:pt x="907150" y="678311"/>
                  </a:cubicBezTo>
                  <a:lnTo>
                    <a:pt x="905456" y="679013"/>
                  </a:lnTo>
                  <a:lnTo>
                    <a:pt x="645541" y="679013"/>
                  </a:lnTo>
                  <a:lnTo>
                    <a:pt x="735555" y="30029"/>
                  </a:lnTo>
                  <a:lnTo>
                    <a:pt x="767630" y="39986"/>
                  </a:lnTo>
                  <a:cubicBezTo>
                    <a:pt x="965950" y="123868"/>
                    <a:pt x="1105104" y="320241"/>
                    <a:pt x="1105104" y="549115"/>
                  </a:cubicBezTo>
                  <a:cubicBezTo>
                    <a:pt x="1105104" y="854280"/>
                    <a:pt x="857718" y="1101666"/>
                    <a:pt x="552552" y="1101666"/>
                  </a:cubicBezTo>
                  <a:cubicBezTo>
                    <a:pt x="247386" y="1101666"/>
                    <a:pt x="0" y="854280"/>
                    <a:pt x="0" y="549115"/>
                  </a:cubicBezTo>
                  <a:cubicBezTo>
                    <a:pt x="0" y="282096"/>
                    <a:pt x="189405" y="59313"/>
                    <a:pt x="441194" y="7790"/>
                  </a:cubicBezTo>
                  <a:lnTo>
                    <a:pt x="51847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/>
            </a:p>
          </p:txBody>
        </p:sp>
        <p:grpSp>
          <p:nvGrpSpPr>
            <p:cNvPr id="7" name="文本框-2_矢量">
              <a:extLst>
                <a:ext uri="{FF2B5EF4-FFF2-40B4-BE49-F238E27FC236}">
                  <a16:creationId xmlns:a16="http://schemas.microsoft.com/office/drawing/2014/main" id="{0F3C38AD-AA51-C209-9E1C-9011493B85B9}"/>
                </a:ext>
              </a:extLst>
            </p:cNvPr>
            <p:cNvGrpSpPr/>
            <p:nvPr/>
          </p:nvGrpSpPr>
          <p:grpSpPr>
            <a:xfrm>
              <a:off x="8478585" y="337599"/>
              <a:ext cx="341619" cy="106745"/>
              <a:chOff x="8501988" y="300619"/>
              <a:chExt cx="396430" cy="123872"/>
            </a:xfrm>
            <a:grpFill/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44114D77-A204-2951-B77D-B0715B207056}"/>
                  </a:ext>
                </a:extLst>
              </p:cNvPr>
              <p:cNvSpPr txBox="1"/>
              <p:nvPr/>
            </p:nvSpPr>
            <p:spPr>
              <a:xfrm>
                <a:off x="8501988" y="300763"/>
                <a:ext cx="129730" cy="123301"/>
              </a:xfrm>
              <a:custGeom>
                <a:avLst/>
                <a:gdLst/>
                <a:ahLst/>
                <a:cxnLst/>
                <a:rect l="l" t="t" r="r" b="b"/>
                <a:pathLst>
                  <a:path w="129730" h="123301">
                    <a:moveTo>
                      <a:pt x="68865" y="22145"/>
                    </a:moveTo>
                    <a:cubicBezTo>
                      <a:pt x="57340" y="22145"/>
                      <a:pt x="47387" y="26479"/>
                      <a:pt x="39004" y="35147"/>
                    </a:cubicBezTo>
                    <a:cubicBezTo>
                      <a:pt x="30623" y="43815"/>
                      <a:pt x="26432" y="54197"/>
                      <a:pt x="26432" y="66294"/>
                    </a:cubicBezTo>
                    <a:cubicBezTo>
                      <a:pt x="26432" y="76485"/>
                      <a:pt x="29622" y="84820"/>
                      <a:pt x="36004" y="91297"/>
                    </a:cubicBezTo>
                    <a:cubicBezTo>
                      <a:pt x="42386" y="97774"/>
                      <a:pt x="50625" y="101012"/>
                      <a:pt x="60722" y="101012"/>
                    </a:cubicBezTo>
                    <a:cubicBezTo>
                      <a:pt x="72628" y="101012"/>
                      <a:pt x="82724" y="96726"/>
                      <a:pt x="91011" y="88153"/>
                    </a:cubicBezTo>
                    <a:cubicBezTo>
                      <a:pt x="99298" y="79486"/>
                      <a:pt x="103441" y="68961"/>
                      <a:pt x="103441" y="56578"/>
                    </a:cubicBezTo>
                    <a:cubicBezTo>
                      <a:pt x="103441" y="46577"/>
                      <a:pt x="100155" y="38338"/>
                      <a:pt x="93583" y="31861"/>
                    </a:cubicBezTo>
                    <a:cubicBezTo>
                      <a:pt x="87106" y="25384"/>
                      <a:pt x="78867" y="22145"/>
                      <a:pt x="68865" y="22145"/>
                    </a:cubicBezTo>
                    <a:close/>
                    <a:moveTo>
                      <a:pt x="70580" y="0"/>
                    </a:moveTo>
                    <a:cubicBezTo>
                      <a:pt x="88011" y="0"/>
                      <a:pt x="102251" y="5095"/>
                      <a:pt x="113300" y="15287"/>
                    </a:cubicBezTo>
                    <a:cubicBezTo>
                      <a:pt x="124253" y="25479"/>
                      <a:pt x="129730" y="38671"/>
                      <a:pt x="129730" y="54864"/>
                    </a:cubicBezTo>
                    <a:cubicBezTo>
                      <a:pt x="129730" y="75057"/>
                      <a:pt x="123253" y="91487"/>
                      <a:pt x="110299" y="104155"/>
                    </a:cubicBezTo>
                    <a:cubicBezTo>
                      <a:pt x="97345" y="116919"/>
                      <a:pt x="80772" y="123301"/>
                      <a:pt x="60579" y="123301"/>
                    </a:cubicBezTo>
                    <a:cubicBezTo>
                      <a:pt x="43053" y="123301"/>
                      <a:pt x="28575" y="118062"/>
                      <a:pt x="17145" y="107584"/>
                    </a:cubicBezTo>
                    <a:cubicBezTo>
                      <a:pt x="5715" y="97012"/>
                      <a:pt x="0" y="83629"/>
                      <a:pt x="0" y="67437"/>
                    </a:cubicBezTo>
                    <a:cubicBezTo>
                      <a:pt x="0" y="48101"/>
                      <a:pt x="6715" y="32051"/>
                      <a:pt x="20145" y="19288"/>
                    </a:cubicBezTo>
                    <a:cubicBezTo>
                      <a:pt x="33480" y="6429"/>
                      <a:pt x="50292" y="0"/>
                      <a:pt x="7058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zh-CN"/>
                </a:defPPr>
                <a:lvl1pPr algn="ctr">
                  <a:defRPr>
                    <a:solidFill>
                      <a:schemeClr val="lt1"/>
                    </a:solidFill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  <p:sp>
            <p:nvSpPr>
              <p:cNvPr id="9" name="文本框 8">
                <a:extLst>
                  <a:ext uri="{FF2B5EF4-FFF2-40B4-BE49-F238E27FC236}">
                    <a16:creationId xmlns:a16="http://schemas.microsoft.com/office/drawing/2014/main" id="{4BBD8291-6545-36DE-08AE-BCB636BE7EE6}"/>
                  </a:ext>
                </a:extLst>
              </p:cNvPr>
              <p:cNvSpPr txBox="1"/>
              <p:nvPr/>
            </p:nvSpPr>
            <p:spPr>
              <a:xfrm>
                <a:off x="8644844" y="300619"/>
                <a:ext cx="108746" cy="123872"/>
              </a:xfrm>
              <a:custGeom>
                <a:avLst/>
                <a:gdLst/>
                <a:ahLst/>
                <a:cxnLst/>
                <a:rect l="l" t="t" r="r" b="b"/>
                <a:pathLst>
                  <a:path w="108746" h="123872">
                    <a:moveTo>
                      <a:pt x="70027" y="0"/>
                    </a:moveTo>
                    <a:cubicBezTo>
                      <a:pt x="72694" y="0"/>
                      <a:pt x="75838" y="119"/>
                      <a:pt x="79457" y="357"/>
                    </a:cubicBezTo>
                    <a:cubicBezTo>
                      <a:pt x="83077" y="595"/>
                      <a:pt x="86268" y="1047"/>
                      <a:pt x="89030" y="1714"/>
                    </a:cubicBezTo>
                    <a:cubicBezTo>
                      <a:pt x="94840" y="3429"/>
                      <a:pt x="99579" y="5310"/>
                      <a:pt x="103246" y="7358"/>
                    </a:cubicBezTo>
                    <a:cubicBezTo>
                      <a:pt x="106913" y="9406"/>
                      <a:pt x="108746" y="10430"/>
                      <a:pt x="108746" y="10430"/>
                    </a:cubicBezTo>
                    <a:lnTo>
                      <a:pt x="106175" y="16859"/>
                    </a:lnTo>
                    <a:cubicBezTo>
                      <a:pt x="104746" y="20097"/>
                      <a:pt x="102508" y="22336"/>
                      <a:pt x="99460" y="23574"/>
                    </a:cubicBezTo>
                    <a:cubicBezTo>
                      <a:pt x="96412" y="24812"/>
                      <a:pt x="93268" y="24812"/>
                      <a:pt x="90030" y="23574"/>
                    </a:cubicBezTo>
                    <a:cubicBezTo>
                      <a:pt x="87934" y="22717"/>
                      <a:pt x="85982" y="22050"/>
                      <a:pt x="84172" y="21574"/>
                    </a:cubicBezTo>
                    <a:cubicBezTo>
                      <a:pt x="80172" y="20431"/>
                      <a:pt x="75457" y="19859"/>
                      <a:pt x="70027" y="19859"/>
                    </a:cubicBezTo>
                    <a:cubicBezTo>
                      <a:pt x="64217" y="19859"/>
                      <a:pt x="58836" y="20859"/>
                      <a:pt x="53882" y="22860"/>
                    </a:cubicBezTo>
                    <a:cubicBezTo>
                      <a:pt x="48930" y="24860"/>
                      <a:pt x="44548" y="27717"/>
                      <a:pt x="40738" y="31432"/>
                    </a:cubicBezTo>
                    <a:cubicBezTo>
                      <a:pt x="36833" y="35052"/>
                      <a:pt x="33642" y="39481"/>
                      <a:pt x="31165" y="44720"/>
                    </a:cubicBezTo>
                    <a:cubicBezTo>
                      <a:pt x="28594" y="49863"/>
                      <a:pt x="26879" y="55530"/>
                      <a:pt x="26022" y="61722"/>
                    </a:cubicBezTo>
                    <a:cubicBezTo>
                      <a:pt x="25069" y="68580"/>
                      <a:pt x="25117" y="74628"/>
                      <a:pt x="26165" y="79867"/>
                    </a:cubicBezTo>
                    <a:cubicBezTo>
                      <a:pt x="27308" y="85106"/>
                      <a:pt x="29260" y="89487"/>
                      <a:pt x="32023" y="93011"/>
                    </a:cubicBezTo>
                    <a:cubicBezTo>
                      <a:pt x="34785" y="96536"/>
                      <a:pt x="38357" y="99155"/>
                      <a:pt x="42738" y="100869"/>
                    </a:cubicBezTo>
                    <a:cubicBezTo>
                      <a:pt x="47120" y="102679"/>
                      <a:pt x="52073" y="103584"/>
                      <a:pt x="57597" y="103584"/>
                    </a:cubicBezTo>
                    <a:cubicBezTo>
                      <a:pt x="60264" y="103584"/>
                      <a:pt x="62979" y="103298"/>
                      <a:pt x="65741" y="102727"/>
                    </a:cubicBezTo>
                    <a:cubicBezTo>
                      <a:pt x="68503" y="102060"/>
                      <a:pt x="71123" y="101108"/>
                      <a:pt x="73599" y="99869"/>
                    </a:cubicBezTo>
                    <a:lnTo>
                      <a:pt x="78457" y="72152"/>
                    </a:lnTo>
                    <a:lnTo>
                      <a:pt x="55740" y="72152"/>
                    </a:lnTo>
                    <a:lnTo>
                      <a:pt x="58026" y="61293"/>
                    </a:lnTo>
                    <a:cubicBezTo>
                      <a:pt x="58502" y="59102"/>
                      <a:pt x="59621" y="57293"/>
                      <a:pt x="61383" y="55864"/>
                    </a:cubicBezTo>
                    <a:cubicBezTo>
                      <a:pt x="63146" y="54435"/>
                      <a:pt x="65170" y="53721"/>
                      <a:pt x="67456" y="53721"/>
                    </a:cubicBezTo>
                    <a:lnTo>
                      <a:pt x="98745" y="53721"/>
                    </a:lnTo>
                    <a:cubicBezTo>
                      <a:pt x="99698" y="53721"/>
                      <a:pt x="100555" y="53864"/>
                      <a:pt x="101317" y="54149"/>
                    </a:cubicBezTo>
                    <a:cubicBezTo>
                      <a:pt x="102079" y="54530"/>
                      <a:pt x="102698" y="55054"/>
                      <a:pt x="103174" y="55721"/>
                    </a:cubicBezTo>
                    <a:cubicBezTo>
                      <a:pt x="103651" y="56388"/>
                      <a:pt x="103984" y="57197"/>
                      <a:pt x="104174" y="58150"/>
                    </a:cubicBezTo>
                    <a:cubicBezTo>
                      <a:pt x="104365" y="59102"/>
                      <a:pt x="104365" y="60198"/>
                      <a:pt x="104174" y="61436"/>
                    </a:cubicBezTo>
                    <a:lnTo>
                      <a:pt x="96031" y="114871"/>
                    </a:lnTo>
                    <a:cubicBezTo>
                      <a:pt x="96031" y="114871"/>
                      <a:pt x="95483" y="115085"/>
                      <a:pt x="94388" y="115514"/>
                    </a:cubicBezTo>
                    <a:cubicBezTo>
                      <a:pt x="93292" y="115943"/>
                      <a:pt x="91887" y="116467"/>
                      <a:pt x="90173" y="117086"/>
                    </a:cubicBezTo>
                    <a:cubicBezTo>
                      <a:pt x="88458" y="117705"/>
                      <a:pt x="86696" y="118348"/>
                      <a:pt x="84886" y="119015"/>
                    </a:cubicBezTo>
                    <a:cubicBezTo>
                      <a:pt x="83267" y="119586"/>
                      <a:pt x="81338" y="120158"/>
                      <a:pt x="79100" y="120729"/>
                    </a:cubicBezTo>
                    <a:cubicBezTo>
                      <a:pt x="76862" y="121301"/>
                      <a:pt x="74838" y="121729"/>
                      <a:pt x="73028" y="122015"/>
                    </a:cubicBezTo>
                    <a:cubicBezTo>
                      <a:pt x="69789" y="122682"/>
                      <a:pt x="66551" y="123158"/>
                      <a:pt x="63312" y="123444"/>
                    </a:cubicBezTo>
                    <a:cubicBezTo>
                      <a:pt x="59978" y="123729"/>
                      <a:pt x="56692" y="123872"/>
                      <a:pt x="53454" y="123872"/>
                    </a:cubicBezTo>
                    <a:cubicBezTo>
                      <a:pt x="43834" y="123872"/>
                      <a:pt x="35452" y="122491"/>
                      <a:pt x="28308" y="119729"/>
                    </a:cubicBezTo>
                    <a:cubicBezTo>
                      <a:pt x="21164" y="116967"/>
                      <a:pt x="15306" y="113014"/>
                      <a:pt x="10734" y="107870"/>
                    </a:cubicBezTo>
                    <a:cubicBezTo>
                      <a:pt x="6258" y="102632"/>
                      <a:pt x="3162" y="96250"/>
                      <a:pt x="1447" y="88725"/>
                    </a:cubicBezTo>
                    <a:cubicBezTo>
                      <a:pt x="-267" y="81200"/>
                      <a:pt x="-458" y="72675"/>
                      <a:pt x="876" y="63150"/>
                    </a:cubicBezTo>
                    <a:cubicBezTo>
                      <a:pt x="2209" y="53340"/>
                      <a:pt x="4924" y="44529"/>
                      <a:pt x="9020" y="36719"/>
                    </a:cubicBezTo>
                    <a:cubicBezTo>
                      <a:pt x="13020" y="28908"/>
                      <a:pt x="18164" y="22288"/>
                      <a:pt x="24450" y="16859"/>
                    </a:cubicBezTo>
                    <a:cubicBezTo>
                      <a:pt x="30070" y="11906"/>
                      <a:pt x="36499" y="8001"/>
                      <a:pt x="43738" y="5143"/>
                    </a:cubicBezTo>
                    <a:cubicBezTo>
                      <a:pt x="43929" y="5048"/>
                      <a:pt x="44072" y="5000"/>
                      <a:pt x="44167" y="5000"/>
                    </a:cubicBezTo>
                    <a:cubicBezTo>
                      <a:pt x="44738" y="4715"/>
                      <a:pt x="45310" y="4476"/>
                      <a:pt x="45882" y="4286"/>
                    </a:cubicBezTo>
                    <a:cubicBezTo>
                      <a:pt x="52549" y="1428"/>
                      <a:pt x="60598" y="0"/>
                      <a:pt x="700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zh-CN"/>
                </a:defPPr>
                <a:lvl1pPr algn="ctr">
                  <a:defRPr>
                    <a:solidFill>
                      <a:schemeClr val="lt1"/>
                    </a:solidFill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4821A242-38D8-AEB2-45A8-0DE79354AF01}"/>
                  </a:ext>
                </a:extLst>
              </p:cNvPr>
              <p:cNvSpPr txBox="1"/>
              <p:nvPr/>
            </p:nvSpPr>
            <p:spPr>
              <a:xfrm>
                <a:off x="8768688" y="300763"/>
                <a:ext cx="129730" cy="123301"/>
              </a:xfrm>
              <a:custGeom>
                <a:avLst/>
                <a:gdLst/>
                <a:ahLst/>
                <a:cxnLst/>
                <a:rect l="l" t="t" r="r" b="b"/>
                <a:pathLst>
                  <a:path w="129730" h="123301">
                    <a:moveTo>
                      <a:pt x="68865" y="22145"/>
                    </a:moveTo>
                    <a:cubicBezTo>
                      <a:pt x="57340" y="22145"/>
                      <a:pt x="47386" y="26479"/>
                      <a:pt x="39004" y="35147"/>
                    </a:cubicBezTo>
                    <a:cubicBezTo>
                      <a:pt x="30622" y="43815"/>
                      <a:pt x="26432" y="54197"/>
                      <a:pt x="26432" y="66294"/>
                    </a:cubicBezTo>
                    <a:cubicBezTo>
                      <a:pt x="26432" y="76485"/>
                      <a:pt x="29622" y="84820"/>
                      <a:pt x="36004" y="91297"/>
                    </a:cubicBezTo>
                    <a:cubicBezTo>
                      <a:pt x="42386" y="97774"/>
                      <a:pt x="50625" y="101012"/>
                      <a:pt x="60722" y="101012"/>
                    </a:cubicBezTo>
                    <a:cubicBezTo>
                      <a:pt x="72628" y="101012"/>
                      <a:pt x="82724" y="96726"/>
                      <a:pt x="91011" y="88153"/>
                    </a:cubicBezTo>
                    <a:cubicBezTo>
                      <a:pt x="99298" y="79486"/>
                      <a:pt x="103441" y="68961"/>
                      <a:pt x="103441" y="56578"/>
                    </a:cubicBezTo>
                    <a:cubicBezTo>
                      <a:pt x="103441" y="46577"/>
                      <a:pt x="100155" y="38338"/>
                      <a:pt x="93583" y="31861"/>
                    </a:cubicBezTo>
                    <a:cubicBezTo>
                      <a:pt x="87106" y="25384"/>
                      <a:pt x="78867" y="22145"/>
                      <a:pt x="68865" y="22145"/>
                    </a:cubicBezTo>
                    <a:close/>
                    <a:moveTo>
                      <a:pt x="70580" y="0"/>
                    </a:moveTo>
                    <a:cubicBezTo>
                      <a:pt x="88011" y="0"/>
                      <a:pt x="102250" y="5095"/>
                      <a:pt x="113300" y="15287"/>
                    </a:cubicBezTo>
                    <a:cubicBezTo>
                      <a:pt x="124253" y="25479"/>
                      <a:pt x="129730" y="38671"/>
                      <a:pt x="129730" y="54864"/>
                    </a:cubicBezTo>
                    <a:cubicBezTo>
                      <a:pt x="129730" y="75057"/>
                      <a:pt x="123253" y="91487"/>
                      <a:pt x="110299" y="104155"/>
                    </a:cubicBezTo>
                    <a:cubicBezTo>
                      <a:pt x="97345" y="116919"/>
                      <a:pt x="80772" y="123301"/>
                      <a:pt x="60579" y="123301"/>
                    </a:cubicBezTo>
                    <a:cubicBezTo>
                      <a:pt x="43053" y="123301"/>
                      <a:pt x="28575" y="118062"/>
                      <a:pt x="17145" y="107584"/>
                    </a:cubicBezTo>
                    <a:cubicBezTo>
                      <a:pt x="5715" y="97012"/>
                      <a:pt x="0" y="83629"/>
                      <a:pt x="0" y="67437"/>
                    </a:cubicBezTo>
                    <a:cubicBezTo>
                      <a:pt x="0" y="48101"/>
                      <a:pt x="6715" y="32051"/>
                      <a:pt x="20145" y="19288"/>
                    </a:cubicBezTo>
                    <a:cubicBezTo>
                      <a:pt x="33480" y="6429"/>
                      <a:pt x="50292" y="0"/>
                      <a:pt x="7058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zh-CN"/>
                </a:defPPr>
                <a:lvl1pPr algn="ctr">
                  <a:defRPr>
                    <a:solidFill>
                      <a:schemeClr val="lt1"/>
                    </a:solidFill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</p:grpSp>
      </p:grpSp>
      <p:sp>
        <p:nvSpPr>
          <p:cNvPr id="12" name="椭圆 11">
            <a:extLst>
              <a:ext uri="{FF2B5EF4-FFF2-40B4-BE49-F238E27FC236}">
                <a16:creationId xmlns:a16="http://schemas.microsoft.com/office/drawing/2014/main" id="{3B59CE68-2397-22E7-0DEE-F7A78D20064D}"/>
              </a:ext>
            </a:extLst>
          </p:cNvPr>
          <p:cNvSpPr/>
          <p:nvPr/>
        </p:nvSpPr>
        <p:spPr>
          <a:xfrm>
            <a:off x="2671901" y="1204864"/>
            <a:ext cx="914400" cy="914400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4F46A388-6CA4-7D3E-8D3D-E0B05E0FAC96}"/>
              </a:ext>
            </a:extLst>
          </p:cNvPr>
          <p:cNvSpPr/>
          <p:nvPr/>
        </p:nvSpPr>
        <p:spPr>
          <a:xfrm>
            <a:off x="7510011" y="-474023"/>
            <a:ext cx="1925499" cy="1925499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29C43607-75C7-4DF5-5516-21B5608AA749}"/>
              </a:ext>
            </a:extLst>
          </p:cNvPr>
          <p:cNvGrpSpPr/>
          <p:nvPr/>
        </p:nvGrpSpPr>
        <p:grpSpPr>
          <a:xfrm>
            <a:off x="3959243" y="4874604"/>
            <a:ext cx="4746416" cy="315056"/>
            <a:chOff x="1253246" y="4118390"/>
            <a:chExt cx="4746416" cy="315056"/>
          </a:xfrm>
        </p:grpSpPr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90C7A944-955E-357C-7C37-D7BE5EE62B3C}"/>
                </a:ext>
              </a:extLst>
            </p:cNvPr>
            <p:cNvSpPr txBox="1"/>
            <p:nvPr/>
          </p:nvSpPr>
          <p:spPr>
            <a:xfrm>
              <a:off x="1630472" y="4125669"/>
              <a:ext cx="202712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400" dirty="0">
                  <a:sym typeface="+mn-lt"/>
                </a:rPr>
                <a:t>汇报人：</a:t>
              </a:r>
              <a:r>
                <a:rPr lang="en-US" altLang="zh-CN" sz="1400" dirty="0">
                  <a:sym typeface="+mn-lt"/>
                </a:rPr>
                <a:t>51PPT</a:t>
              </a:r>
              <a:r>
                <a:rPr lang="zh-CN" altLang="en-US" sz="1400" dirty="0">
                  <a:sym typeface="+mn-lt"/>
                </a:rPr>
                <a:t>模板网</a:t>
              </a:r>
            </a:p>
          </p:txBody>
        </p:sp>
        <p:sp>
          <p:nvSpPr>
            <p:cNvPr id="17" name="iconfont-10019-4889788">
              <a:extLst>
                <a:ext uri="{FF2B5EF4-FFF2-40B4-BE49-F238E27FC236}">
                  <a16:creationId xmlns:a16="http://schemas.microsoft.com/office/drawing/2014/main" id="{53A0B002-8AD7-91A9-8178-578C50AAC20F}"/>
                </a:ext>
              </a:extLst>
            </p:cNvPr>
            <p:cNvSpPr/>
            <p:nvPr/>
          </p:nvSpPr>
          <p:spPr>
            <a:xfrm>
              <a:off x="1253246" y="4118392"/>
              <a:ext cx="307776" cy="307776"/>
            </a:xfrm>
            <a:custGeom>
              <a:avLst/>
              <a:gdLst>
                <a:gd name="T0" fmla="*/ 6383 w 12767"/>
                <a:gd name="T1" fmla="*/ 0 h 12767"/>
                <a:gd name="T2" fmla="*/ 0 w 12767"/>
                <a:gd name="T3" fmla="*/ 6383 h 12767"/>
                <a:gd name="T4" fmla="*/ 6383 w 12767"/>
                <a:gd name="T5" fmla="*/ 12767 h 12767"/>
                <a:gd name="T6" fmla="*/ 12767 w 12767"/>
                <a:gd name="T7" fmla="*/ 6383 h 12767"/>
                <a:gd name="T8" fmla="*/ 6383 w 12767"/>
                <a:gd name="T9" fmla="*/ 0 h 12767"/>
                <a:gd name="T10" fmla="*/ 6383 w 12767"/>
                <a:gd name="T11" fmla="*/ 870 h 12767"/>
                <a:gd name="T12" fmla="*/ 11897 w 12767"/>
                <a:gd name="T13" fmla="*/ 6383 h 12767"/>
                <a:gd name="T14" fmla="*/ 11032 w 12767"/>
                <a:gd name="T15" fmla="*/ 9349 h 12767"/>
                <a:gd name="T16" fmla="*/ 7524 w 12767"/>
                <a:gd name="T17" fmla="*/ 7451 h 12767"/>
                <a:gd name="T18" fmla="*/ 9004 w 12767"/>
                <a:gd name="T19" fmla="*/ 5101 h 12767"/>
                <a:gd name="T20" fmla="*/ 6393 w 12767"/>
                <a:gd name="T21" fmla="*/ 2489 h 12767"/>
                <a:gd name="T22" fmla="*/ 3781 w 12767"/>
                <a:gd name="T23" fmla="*/ 5101 h 12767"/>
                <a:gd name="T24" fmla="*/ 5261 w 12767"/>
                <a:gd name="T25" fmla="*/ 7451 h 12767"/>
                <a:gd name="T26" fmla="*/ 1743 w 12767"/>
                <a:gd name="T27" fmla="*/ 9361 h 12767"/>
                <a:gd name="T28" fmla="*/ 870 w 12767"/>
                <a:gd name="T29" fmla="*/ 6383 h 12767"/>
                <a:gd name="T30" fmla="*/ 6383 w 12767"/>
                <a:gd name="T31" fmla="*/ 870 h 12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67" h="12767">
                  <a:moveTo>
                    <a:pt x="6383" y="0"/>
                  </a:moveTo>
                  <a:cubicBezTo>
                    <a:pt x="2858" y="0"/>
                    <a:pt x="0" y="2858"/>
                    <a:pt x="0" y="6383"/>
                  </a:cubicBezTo>
                  <a:cubicBezTo>
                    <a:pt x="0" y="9909"/>
                    <a:pt x="2858" y="12767"/>
                    <a:pt x="6383" y="12767"/>
                  </a:cubicBezTo>
                  <a:cubicBezTo>
                    <a:pt x="9909" y="12767"/>
                    <a:pt x="12767" y="9909"/>
                    <a:pt x="12767" y="6383"/>
                  </a:cubicBezTo>
                  <a:cubicBezTo>
                    <a:pt x="12767" y="2858"/>
                    <a:pt x="9909" y="0"/>
                    <a:pt x="6383" y="0"/>
                  </a:cubicBezTo>
                  <a:close/>
                  <a:moveTo>
                    <a:pt x="6383" y="870"/>
                  </a:moveTo>
                  <a:cubicBezTo>
                    <a:pt x="9428" y="870"/>
                    <a:pt x="11897" y="3339"/>
                    <a:pt x="11897" y="6383"/>
                  </a:cubicBezTo>
                  <a:cubicBezTo>
                    <a:pt x="11897" y="7475"/>
                    <a:pt x="11579" y="8493"/>
                    <a:pt x="11032" y="9349"/>
                  </a:cubicBezTo>
                  <a:cubicBezTo>
                    <a:pt x="10114" y="8379"/>
                    <a:pt x="8895" y="7697"/>
                    <a:pt x="7524" y="7451"/>
                  </a:cubicBezTo>
                  <a:cubicBezTo>
                    <a:pt x="8399" y="7030"/>
                    <a:pt x="9004" y="6137"/>
                    <a:pt x="9004" y="5101"/>
                  </a:cubicBezTo>
                  <a:cubicBezTo>
                    <a:pt x="9004" y="3658"/>
                    <a:pt x="7835" y="2489"/>
                    <a:pt x="6393" y="2489"/>
                  </a:cubicBezTo>
                  <a:cubicBezTo>
                    <a:pt x="4950" y="2489"/>
                    <a:pt x="3781" y="3658"/>
                    <a:pt x="3781" y="5101"/>
                  </a:cubicBezTo>
                  <a:cubicBezTo>
                    <a:pt x="3781" y="6137"/>
                    <a:pt x="4386" y="7030"/>
                    <a:pt x="5261" y="7451"/>
                  </a:cubicBezTo>
                  <a:cubicBezTo>
                    <a:pt x="3885" y="7698"/>
                    <a:pt x="2662" y="8385"/>
                    <a:pt x="1743" y="9361"/>
                  </a:cubicBezTo>
                  <a:cubicBezTo>
                    <a:pt x="1190" y="8502"/>
                    <a:pt x="870" y="7480"/>
                    <a:pt x="870" y="6383"/>
                  </a:cubicBezTo>
                  <a:cubicBezTo>
                    <a:pt x="870" y="3339"/>
                    <a:pt x="3339" y="870"/>
                    <a:pt x="6383" y="870"/>
                  </a:cubicBezTo>
                  <a:close/>
                </a:path>
              </a:pathLst>
            </a:custGeom>
            <a:gradFill>
              <a:gsLst>
                <a:gs pos="0">
                  <a:srgbClr val="458BF4"/>
                </a:gs>
                <a:gs pos="100000">
                  <a:srgbClr val="6EA6F3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DEF2FFF7-BF1A-9C1A-813F-018D402D9EFE}"/>
                </a:ext>
              </a:extLst>
            </p:cNvPr>
            <p:cNvSpPr txBox="1"/>
            <p:nvPr/>
          </p:nvSpPr>
          <p:spPr>
            <a:xfrm>
              <a:off x="4331457" y="4118390"/>
              <a:ext cx="166820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sym typeface="+mn-lt"/>
                </a:rPr>
                <a:t>时间：</a:t>
              </a:r>
              <a:r>
                <a:rPr lang="en-US" altLang="zh-CN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sym typeface="+mn-lt"/>
                </a:rPr>
                <a:t>2023.12.18</a:t>
              </a:r>
              <a:endPara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sym typeface="+mn-lt"/>
              </a:endParaRPr>
            </a:p>
          </p:txBody>
        </p:sp>
        <p:sp>
          <p:nvSpPr>
            <p:cNvPr id="19" name="iconfont-11899-5651509">
              <a:extLst>
                <a:ext uri="{FF2B5EF4-FFF2-40B4-BE49-F238E27FC236}">
                  <a16:creationId xmlns:a16="http://schemas.microsoft.com/office/drawing/2014/main" id="{0DDAF474-66AA-F92E-C2C5-E8BD7A9B0BFB}"/>
                </a:ext>
              </a:extLst>
            </p:cNvPr>
            <p:cNvSpPr/>
            <p:nvPr/>
          </p:nvSpPr>
          <p:spPr>
            <a:xfrm>
              <a:off x="3925968" y="4118394"/>
              <a:ext cx="307836" cy="307774"/>
            </a:xfrm>
            <a:custGeom>
              <a:avLst/>
              <a:gdLst>
                <a:gd name="T0" fmla="*/ 5872 w 10378"/>
                <a:gd name="T1" fmla="*/ 5277 h 10377"/>
                <a:gd name="T2" fmla="*/ 5872 w 10378"/>
                <a:gd name="T3" fmla="*/ 2783 h 10377"/>
                <a:gd name="T4" fmla="*/ 5223 w 10378"/>
                <a:gd name="T5" fmla="*/ 2135 h 10377"/>
                <a:gd name="T6" fmla="*/ 4574 w 10378"/>
                <a:gd name="T7" fmla="*/ 2783 h 10377"/>
                <a:gd name="T8" fmla="*/ 4574 w 10378"/>
                <a:gd name="T9" fmla="*/ 6026 h 10377"/>
                <a:gd name="T10" fmla="*/ 7383 w 10378"/>
                <a:gd name="T11" fmla="*/ 7647 h 10377"/>
                <a:gd name="T12" fmla="*/ 8267 w 10378"/>
                <a:gd name="T13" fmla="*/ 7403 h 10377"/>
                <a:gd name="T14" fmla="*/ 8031 w 10378"/>
                <a:gd name="T15" fmla="*/ 6523 h 10377"/>
                <a:gd name="T16" fmla="*/ 5872 w 10378"/>
                <a:gd name="T17" fmla="*/ 5277 h 10377"/>
                <a:gd name="T18" fmla="*/ 5189 w 10378"/>
                <a:gd name="T19" fmla="*/ 10377 h 10377"/>
                <a:gd name="T20" fmla="*/ 0 w 10378"/>
                <a:gd name="T21" fmla="*/ 5188 h 10377"/>
                <a:gd name="T22" fmla="*/ 5189 w 10378"/>
                <a:gd name="T23" fmla="*/ 0 h 10377"/>
                <a:gd name="T24" fmla="*/ 10378 w 10378"/>
                <a:gd name="T25" fmla="*/ 5188 h 10377"/>
                <a:gd name="T26" fmla="*/ 5189 w 10378"/>
                <a:gd name="T27" fmla="*/ 10377 h 10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78" h="10377">
                  <a:moveTo>
                    <a:pt x="5872" y="5277"/>
                  </a:moveTo>
                  <a:lnTo>
                    <a:pt x="5872" y="2783"/>
                  </a:lnTo>
                  <a:cubicBezTo>
                    <a:pt x="5872" y="2425"/>
                    <a:pt x="5582" y="2135"/>
                    <a:pt x="5223" y="2135"/>
                  </a:cubicBezTo>
                  <a:cubicBezTo>
                    <a:pt x="4864" y="2135"/>
                    <a:pt x="4574" y="2425"/>
                    <a:pt x="4574" y="2783"/>
                  </a:cubicBezTo>
                  <a:lnTo>
                    <a:pt x="4574" y="6026"/>
                  </a:lnTo>
                  <a:lnTo>
                    <a:pt x="7383" y="7647"/>
                  </a:lnTo>
                  <a:cubicBezTo>
                    <a:pt x="7694" y="7825"/>
                    <a:pt x="8091" y="7716"/>
                    <a:pt x="8267" y="7403"/>
                  </a:cubicBezTo>
                  <a:cubicBezTo>
                    <a:pt x="8442" y="7095"/>
                    <a:pt x="8337" y="6703"/>
                    <a:pt x="8031" y="6523"/>
                  </a:cubicBezTo>
                  <a:lnTo>
                    <a:pt x="5872" y="5277"/>
                  </a:lnTo>
                  <a:close/>
                  <a:moveTo>
                    <a:pt x="5189" y="10377"/>
                  </a:moveTo>
                  <a:cubicBezTo>
                    <a:pt x="2324" y="10377"/>
                    <a:pt x="0" y="8054"/>
                    <a:pt x="0" y="5188"/>
                  </a:cubicBezTo>
                  <a:cubicBezTo>
                    <a:pt x="0" y="2322"/>
                    <a:pt x="2324" y="0"/>
                    <a:pt x="5189" y="0"/>
                  </a:cubicBezTo>
                  <a:cubicBezTo>
                    <a:pt x="8054" y="0"/>
                    <a:pt x="10378" y="2322"/>
                    <a:pt x="10378" y="5188"/>
                  </a:cubicBezTo>
                  <a:cubicBezTo>
                    <a:pt x="10378" y="8054"/>
                    <a:pt x="8056" y="10377"/>
                    <a:pt x="5189" y="10377"/>
                  </a:cubicBezTo>
                  <a:close/>
                </a:path>
              </a:pathLst>
            </a:custGeom>
            <a:gradFill>
              <a:gsLst>
                <a:gs pos="0">
                  <a:srgbClr val="458BF4"/>
                </a:gs>
                <a:gs pos="100000">
                  <a:srgbClr val="6EA6F3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0" name="文本框 19">
            <a:extLst>
              <a:ext uri="{FF2B5EF4-FFF2-40B4-BE49-F238E27FC236}">
                <a16:creationId xmlns:a16="http://schemas.microsoft.com/office/drawing/2014/main" id="{B8963521-2CD8-71AC-E5DB-58CBCAA8EDA3}"/>
              </a:ext>
            </a:extLst>
          </p:cNvPr>
          <p:cNvSpPr txBox="1"/>
          <p:nvPr/>
        </p:nvSpPr>
        <p:spPr>
          <a:xfrm>
            <a:off x="3892245" y="3386439"/>
            <a:ext cx="44069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年终汇报  </a:t>
            </a:r>
            <a:r>
              <a:rPr lang="en-US" altLang="zh-CN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/  </a:t>
            </a:r>
            <a:r>
              <a: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工作汇报 </a:t>
            </a:r>
            <a:r>
              <a:rPr lang="en-US" altLang="zh-CN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/  </a:t>
            </a:r>
            <a:r>
              <a: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项目介绍  </a:t>
            </a:r>
            <a:r>
              <a:rPr lang="en-US" altLang="zh-CN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/  </a:t>
            </a:r>
            <a:r>
              <a: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复盘  </a:t>
            </a:r>
            <a:r>
              <a:rPr lang="en-US" altLang="zh-CN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/  </a:t>
            </a:r>
            <a:r>
              <a: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商务通用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CD3371F8-98DF-AA8A-A391-7434712E7EE5}"/>
              </a:ext>
            </a:extLst>
          </p:cNvPr>
          <p:cNvSpPr txBox="1"/>
          <p:nvPr/>
        </p:nvSpPr>
        <p:spPr>
          <a:xfrm>
            <a:off x="3940499" y="3957094"/>
            <a:ext cx="43109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algn="ctr"/>
            <a:r>
              <a:rPr lang="zh-CN" altLang="en-US" dirty="0"/>
              <a:t>Your content to play here, or through paste in this box, and select only the text. Your content to play here</a:t>
            </a:r>
          </a:p>
        </p:txBody>
      </p:sp>
      <p:sp>
        <p:nvSpPr>
          <p:cNvPr id="2" name="椭圆 1">
            <a:extLst>
              <a:ext uri="{FF2B5EF4-FFF2-40B4-BE49-F238E27FC236}">
                <a16:creationId xmlns:a16="http://schemas.microsoft.com/office/drawing/2014/main" id="{B46AD74B-4CB7-A1B3-6D23-19018FC5787D}"/>
              </a:ext>
            </a:extLst>
          </p:cNvPr>
          <p:cNvSpPr/>
          <p:nvPr/>
        </p:nvSpPr>
        <p:spPr>
          <a:xfrm>
            <a:off x="9855681" y="4946408"/>
            <a:ext cx="843469" cy="843469"/>
          </a:xfrm>
          <a:prstGeom prst="ellipse">
            <a:avLst/>
          </a:prstGeom>
          <a:gradFill>
            <a:gsLst>
              <a:gs pos="0">
                <a:srgbClr val="5699FF">
                  <a:alpha val="25000"/>
                </a:srgbClr>
              </a:gs>
              <a:gs pos="100000">
                <a:srgbClr val="5699FF">
                  <a:alpha val="6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CB4B55A5-EAC4-2FB0-87DE-13D921A7A7D0}"/>
              </a:ext>
            </a:extLst>
          </p:cNvPr>
          <p:cNvSpPr txBox="1"/>
          <p:nvPr/>
        </p:nvSpPr>
        <p:spPr>
          <a:xfrm>
            <a:off x="2925901" y="1698088"/>
            <a:ext cx="6340197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dirty="0">
                <a:solidFill>
                  <a:srgbClr val="5699FF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rPr>
              <a:t>年终</a:t>
            </a:r>
            <a:r>
              <a:rPr lang="zh-CN" altLang="en-US" sz="8000" dirty="0"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rPr>
              <a:t>工作汇报</a:t>
            </a:r>
          </a:p>
        </p:txBody>
      </p:sp>
    </p:spTree>
    <p:extLst>
      <p:ext uri="{BB962C8B-B14F-4D97-AF65-F5344CB8AC3E}">
        <p14:creationId xmlns:p14="http://schemas.microsoft.com/office/powerpoint/2010/main" val="3525301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2" name="组合 3151">
            <a:extLst>
              <a:ext uri="{FF2B5EF4-FFF2-40B4-BE49-F238E27FC236}">
                <a16:creationId xmlns:a16="http://schemas.microsoft.com/office/drawing/2014/main" id="{9CA57EE2-78A8-4AAF-6FE0-8DBCF0FD26E0}"/>
              </a:ext>
            </a:extLst>
          </p:cNvPr>
          <p:cNvGrpSpPr/>
          <p:nvPr/>
        </p:nvGrpSpPr>
        <p:grpSpPr>
          <a:xfrm>
            <a:off x="136525" y="200011"/>
            <a:ext cx="4229100" cy="824852"/>
            <a:chOff x="1647825" y="2130411"/>
            <a:chExt cx="4229100" cy="824852"/>
          </a:xfrm>
        </p:grpSpPr>
        <p:sp>
          <p:nvSpPr>
            <p:cNvPr id="3153" name="平行四边形 3152">
              <a:extLst>
                <a:ext uri="{FF2B5EF4-FFF2-40B4-BE49-F238E27FC236}">
                  <a16:creationId xmlns:a16="http://schemas.microsoft.com/office/drawing/2014/main" id="{CB8AFD1C-84AA-50AC-1FAD-BAB897EFCB1F}"/>
                </a:ext>
              </a:extLst>
            </p:cNvPr>
            <p:cNvSpPr/>
            <p:nvPr/>
          </p:nvSpPr>
          <p:spPr>
            <a:xfrm>
              <a:off x="1647825" y="2309981"/>
              <a:ext cx="4229100" cy="565164"/>
            </a:xfrm>
            <a:prstGeom prst="parallelogram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4" name="平行四边形 3153">
              <a:extLst>
                <a:ext uri="{FF2B5EF4-FFF2-40B4-BE49-F238E27FC236}">
                  <a16:creationId xmlns:a16="http://schemas.microsoft.com/office/drawing/2014/main" id="{985D77EB-CA65-A4EA-2B59-69EF29CDD732}"/>
                </a:ext>
              </a:extLst>
            </p:cNvPr>
            <p:cNvSpPr/>
            <p:nvPr/>
          </p:nvSpPr>
          <p:spPr>
            <a:xfrm>
              <a:off x="2790824" y="2130411"/>
              <a:ext cx="2886076" cy="565164"/>
            </a:xfrm>
            <a:prstGeom prst="parallelogram">
              <a:avLst/>
            </a:prstGeom>
            <a:solidFill>
              <a:schemeClr val="bg1"/>
            </a:solidFill>
            <a:ln w="25400">
              <a:gradFill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5400000" scaled="1"/>
              </a:gradFill>
            </a:ln>
            <a:effectLst>
              <a:outerShdw blurRad="76200" dist="38100" dir="2700000" sx="101000" sy="101000" algn="tl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5" name="文本框 3154">
              <a:extLst>
                <a:ext uri="{FF2B5EF4-FFF2-40B4-BE49-F238E27FC236}">
                  <a16:creationId xmlns:a16="http://schemas.microsoft.com/office/drawing/2014/main" id="{FF9B7A09-E9FC-8D34-88FA-438C3FC634F2}"/>
                </a:ext>
              </a:extLst>
            </p:cNvPr>
            <p:cNvSpPr txBox="1"/>
            <p:nvPr/>
          </p:nvSpPr>
          <p:spPr>
            <a:xfrm>
              <a:off x="3457994" y="2222463"/>
              <a:ext cx="20149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156" name="文本框 3155">
              <a:extLst>
                <a:ext uri="{FF2B5EF4-FFF2-40B4-BE49-F238E27FC236}">
                  <a16:creationId xmlns:a16="http://schemas.microsoft.com/office/drawing/2014/main" id="{72E2009E-FB0D-F2E4-8BAF-10954B63149B}"/>
                </a:ext>
              </a:extLst>
            </p:cNvPr>
            <p:cNvSpPr txBox="1"/>
            <p:nvPr/>
          </p:nvSpPr>
          <p:spPr>
            <a:xfrm>
              <a:off x="1882666" y="2308932"/>
              <a:ext cx="756938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i="1" dirty="0">
                  <a:solidFill>
                    <a:schemeClr val="bg1"/>
                  </a:solidFill>
                  <a:latin typeface="Aa厚底黑" panose="00020600040101010101" pitchFamily="18" charset="-122"/>
                  <a:ea typeface="Aa厚底黑" panose="00020600040101010101" pitchFamily="18" charset="-122"/>
                  <a:cs typeface="+mn-ea"/>
                  <a:sym typeface="+mn-lt"/>
                </a:rPr>
                <a:t>02</a:t>
              </a:r>
              <a:endParaRPr lang="zh-CN" altLang="en-US" sz="3600" i="1" dirty="0">
                <a:solidFill>
                  <a:schemeClr val="bg1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endParaRPr>
            </a:p>
          </p:txBody>
        </p:sp>
      </p:grpSp>
      <p:grpSp>
        <p:nvGrpSpPr>
          <p:cNvPr id="3" name="Group 4">
            <a:extLst>
              <a:ext uri="{FF2B5EF4-FFF2-40B4-BE49-F238E27FC236}">
                <a16:creationId xmlns:a16="http://schemas.microsoft.com/office/drawing/2014/main" id="{9147C18A-9EE2-C261-E3AA-4D14411B4681}"/>
              </a:ext>
            </a:extLst>
          </p:cNvPr>
          <p:cNvGrpSpPr/>
          <p:nvPr/>
        </p:nvGrpSpPr>
        <p:grpSpPr>
          <a:xfrm rot="16200000">
            <a:off x="4383562" y="1610738"/>
            <a:ext cx="1490537" cy="1878482"/>
            <a:chOff x="3171825" y="2459015"/>
            <a:chExt cx="1219200" cy="1536522"/>
          </a:xfrm>
        </p:grpSpPr>
        <p:sp>
          <p:nvSpPr>
            <p:cNvPr id="37" name="Freeform: Shape 5">
              <a:extLst>
                <a:ext uri="{FF2B5EF4-FFF2-40B4-BE49-F238E27FC236}">
                  <a16:creationId xmlns:a16="http://schemas.microsoft.com/office/drawing/2014/main" id="{4C50D12C-1456-4F5A-21DA-E85151555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825" y="2459015"/>
              <a:ext cx="1219200" cy="1536522"/>
            </a:xfrm>
            <a:custGeom>
              <a:avLst/>
              <a:gdLst>
                <a:gd name="T0" fmla="*/ 3360 w 3360"/>
                <a:gd name="T1" fmla="*/ 2115 h 2115"/>
                <a:gd name="T2" fmla="*/ 1680 w 3360"/>
                <a:gd name="T3" fmla="*/ 0 h 2115"/>
                <a:gd name="T4" fmla="*/ 0 w 3360"/>
                <a:gd name="T5" fmla="*/ 2115 h 2115"/>
                <a:gd name="T6" fmla="*/ 3360 w 3360"/>
                <a:gd name="T7" fmla="*/ 2115 h 2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60" h="2115">
                  <a:moveTo>
                    <a:pt x="3360" y="2115"/>
                  </a:moveTo>
                  <a:cubicBezTo>
                    <a:pt x="3360" y="2115"/>
                    <a:pt x="1956" y="1734"/>
                    <a:pt x="1680" y="0"/>
                  </a:cubicBezTo>
                  <a:cubicBezTo>
                    <a:pt x="1404" y="1734"/>
                    <a:pt x="0" y="2115"/>
                    <a:pt x="0" y="2115"/>
                  </a:cubicBezTo>
                  <a:lnTo>
                    <a:pt x="3360" y="2115"/>
                  </a:lnTo>
                  <a:close/>
                </a:path>
              </a:pathLst>
            </a:cu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>
                <a:solidFill>
                  <a:schemeClr val="lt1"/>
                </a:solidFill>
                <a:sym typeface="+mn-lt"/>
              </a:endParaRPr>
            </a:p>
          </p:txBody>
        </p:sp>
        <p:sp>
          <p:nvSpPr>
            <p:cNvPr id="38" name="Freeform: Shape 6">
              <a:extLst>
                <a:ext uri="{FF2B5EF4-FFF2-40B4-BE49-F238E27FC236}">
                  <a16:creationId xmlns:a16="http://schemas.microsoft.com/office/drawing/2014/main" id="{CF88514D-7A21-FE25-8502-223F48E8B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225" y="3738983"/>
              <a:ext cx="193039" cy="153943"/>
            </a:xfrm>
            <a:custGeom>
              <a:avLst/>
              <a:gdLst/>
              <a:ahLst/>
              <a:cxnLst>
                <a:cxn ang="0">
                  <a:pos x="73" y="52"/>
                </a:cxn>
                <a:cxn ang="0">
                  <a:pos x="67" y="58"/>
                </a:cxn>
                <a:cxn ang="0">
                  <a:pos x="7" y="58"/>
                </a:cxn>
                <a:cxn ang="0">
                  <a:pos x="0" y="52"/>
                </a:cxn>
                <a:cxn ang="0">
                  <a:pos x="0" y="6"/>
                </a:cxn>
                <a:cxn ang="0">
                  <a:pos x="7" y="0"/>
                </a:cxn>
                <a:cxn ang="0">
                  <a:pos x="67" y="0"/>
                </a:cxn>
                <a:cxn ang="0">
                  <a:pos x="73" y="6"/>
                </a:cxn>
                <a:cxn ang="0">
                  <a:pos x="73" y="52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5" y="52"/>
                </a:cxn>
                <a:cxn ang="0">
                  <a:pos x="7" y="53"/>
                </a:cxn>
                <a:cxn ang="0">
                  <a:pos x="67" y="53"/>
                </a:cxn>
                <a:cxn ang="0">
                  <a:pos x="68" y="52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7" y="4"/>
                </a:cxn>
                <a:cxn ang="0">
                  <a:pos x="17" y="24"/>
                </a:cxn>
                <a:cxn ang="0">
                  <a:pos x="10" y="17"/>
                </a:cxn>
                <a:cxn ang="0">
                  <a:pos x="17" y="9"/>
                </a:cxn>
                <a:cxn ang="0">
                  <a:pos x="25" y="17"/>
                </a:cxn>
                <a:cxn ang="0">
                  <a:pos x="17" y="24"/>
                </a:cxn>
                <a:cxn ang="0">
                  <a:pos x="64" y="48"/>
                </a:cxn>
                <a:cxn ang="0">
                  <a:pos x="10" y="48"/>
                </a:cxn>
                <a:cxn ang="0">
                  <a:pos x="10" y="41"/>
                </a:cxn>
                <a:cxn ang="0">
                  <a:pos x="22" y="29"/>
                </a:cxn>
                <a:cxn ang="0">
                  <a:pos x="28" y="35"/>
                </a:cxn>
                <a:cxn ang="0">
                  <a:pos x="48" y="15"/>
                </a:cxn>
                <a:cxn ang="0">
                  <a:pos x="64" y="31"/>
                </a:cxn>
                <a:cxn ang="0">
                  <a:pos x="64" y="48"/>
                </a:cxn>
              </a:cxnLst>
              <a:rect l="0" t="0" r="r" b="b"/>
              <a:pathLst>
                <a:path w="73" h="58">
                  <a:moveTo>
                    <a:pt x="73" y="52"/>
                  </a:moveTo>
                  <a:cubicBezTo>
                    <a:pt x="73" y="55"/>
                    <a:pt x="71" y="58"/>
                    <a:pt x="67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3" y="58"/>
                    <a:pt x="0" y="55"/>
                    <a:pt x="0" y="5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1" y="0"/>
                    <a:pt x="73" y="2"/>
                    <a:pt x="73" y="6"/>
                  </a:cubicBezTo>
                  <a:lnTo>
                    <a:pt x="73" y="52"/>
                  </a:lnTo>
                  <a:close/>
                  <a:moveTo>
                    <a:pt x="7" y="4"/>
                  </a:moveTo>
                  <a:cubicBezTo>
                    <a:pt x="6" y="4"/>
                    <a:pt x="5" y="5"/>
                    <a:pt x="5" y="6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2"/>
                    <a:pt x="6" y="53"/>
                    <a:pt x="7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8" y="53"/>
                    <a:pt x="68" y="52"/>
                    <a:pt x="68" y="52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5"/>
                    <a:pt x="68" y="4"/>
                    <a:pt x="67" y="4"/>
                  </a:cubicBezTo>
                  <a:lnTo>
                    <a:pt x="7" y="4"/>
                  </a:lnTo>
                  <a:close/>
                  <a:moveTo>
                    <a:pt x="17" y="24"/>
                  </a:moveTo>
                  <a:cubicBezTo>
                    <a:pt x="13" y="24"/>
                    <a:pt x="10" y="21"/>
                    <a:pt x="10" y="17"/>
                  </a:cubicBezTo>
                  <a:cubicBezTo>
                    <a:pt x="10" y="13"/>
                    <a:pt x="13" y="9"/>
                    <a:pt x="17" y="9"/>
                  </a:cubicBezTo>
                  <a:cubicBezTo>
                    <a:pt x="21" y="9"/>
                    <a:pt x="25" y="13"/>
                    <a:pt x="25" y="17"/>
                  </a:cubicBezTo>
                  <a:cubicBezTo>
                    <a:pt x="25" y="21"/>
                    <a:pt x="21" y="24"/>
                    <a:pt x="17" y="24"/>
                  </a:cubicBezTo>
                  <a:close/>
                  <a:moveTo>
                    <a:pt x="64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64" y="31"/>
                    <a:pt x="64" y="31"/>
                    <a:pt x="64" y="31"/>
                  </a:cubicBezTo>
                  <a:lnTo>
                    <a:pt x="64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4" name="Group 7">
            <a:extLst>
              <a:ext uri="{FF2B5EF4-FFF2-40B4-BE49-F238E27FC236}">
                <a16:creationId xmlns:a16="http://schemas.microsoft.com/office/drawing/2014/main" id="{E50250B8-52B7-1851-B15B-D6A65A5A288A}"/>
              </a:ext>
            </a:extLst>
          </p:cNvPr>
          <p:cNvGrpSpPr/>
          <p:nvPr/>
        </p:nvGrpSpPr>
        <p:grpSpPr>
          <a:xfrm rot="16200000">
            <a:off x="4172998" y="2583674"/>
            <a:ext cx="1676854" cy="2113292"/>
            <a:chOff x="2203768" y="2266950"/>
            <a:chExt cx="1371600" cy="1728587"/>
          </a:xfrm>
        </p:grpSpPr>
        <p:sp>
          <p:nvSpPr>
            <p:cNvPr id="35" name="Freeform: Shape 8">
              <a:extLst>
                <a:ext uri="{FF2B5EF4-FFF2-40B4-BE49-F238E27FC236}">
                  <a16:creationId xmlns:a16="http://schemas.microsoft.com/office/drawing/2014/main" id="{2C4D45BF-C872-35F6-9A48-572D76961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768" y="2266950"/>
              <a:ext cx="1371600" cy="1728587"/>
            </a:xfrm>
            <a:custGeom>
              <a:avLst/>
              <a:gdLst>
                <a:gd name="T0" fmla="*/ 3360 w 3360"/>
                <a:gd name="T1" fmla="*/ 2115 h 2115"/>
                <a:gd name="T2" fmla="*/ 1680 w 3360"/>
                <a:gd name="T3" fmla="*/ 0 h 2115"/>
                <a:gd name="T4" fmla="*/ 0 w 3360"/>
                <a:gd name="T5" fmla="*/ 2115 h 2115"/>
                <a:gd name="T6" fmla="*/ 3360 w 3360"/>
                <a:gd name="T7" fmla="*/ 2115 h 2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60" h="2115">
                  <a:moveTo>
                    <a:pt x="3360" y="2115"/>
                  </a:moveTo>
                  <a:cubicBezTo>
                    <a:pt x="3360" y="2115"/>
                    <a:pt x="1956" y="1734"/>
                    <a:pt x="1680" y="0"/>
                  </a:cubicBezTo>
                  <a:cubicBezTo>
                    <a:pt x="1404" y="1734"/>
                    <a:pt x="0" y="2115"/>
                    <a:pt x="0" y="2115"/>
                  </a:cubicBezTo>
                  <a:lnTo>
                    <a:pt x="3360" y="2115"/>
                  </a:lnTo>
                  <a:close/>
                </a:path>
              </a:pathLst>
            </a:custGeom>
            <a:solidFill>
              <a:schemeClr val="bg1"/>
            </a:solidFill>
            <a:ln w="12700">
              <a:gradFill flip="none" rotWithShape="1"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16200000" scaled="1"/>
                <a:tileRect/>
              </a:gradFill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>
                <a:solidFill>
                  <a:schemeClr val="lt1"/>
                </a:solidFill>
                <a:sym typeface="+mn-lt"/>
              </a:endParaRPr>
            </a:p>
          </p:txBody>
        </p:sp>
        <p:sp>
          <p:nvSpPr>
            <p:cNvPr id="36" name="Freeform: Shape 9" descr="D:\51PPT模板网\51pptmoban.com\图片.jpg">
              <a:extLst>
                <a:ext uri="{FF2B5EF4-FFF2-40B4-BE49-F238E27FC236}">
                  <a16:creationId xmlns:a16="http://schemas.microsoft.com/office/drawing/2014/main" id="{18F42E40-997E-7845-9F85-18F809142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143" y="3727452"/>
              <a:ext cx="196850" cy="169441"/>
            </a:xfrm>
            <a:custGeom>
              <a:avLst/>
              <a:gdLst/>
              <a:ahLst/>
              <a:cxnLst>
                <a:cxn ang="0">
                  <a:pos x="73" y="47"/>
                </a:cxn>
                <a:cxn ang="0">
                  <a:pos x="67" y="53"/>
                </a:cxn>
                <a:cxn ang="0">
                  <a:pos x="46" y="53"/>
                </a:cxn>
                <a:cxn ang="0">
                  <a:pos x="48" y="60"/>
                </a:cxn>
                <a:cxn ang="0">
                  <a:pos x="46" y="63"/>
                </a:cxn>
                <a:cxn ang="0">
                  <a:pos x="26" y="63"/>
                </a:cxn>
                <a:cxn ang="0">
                  <a:pos x="24" y="60"/>
                </a:cxn>
                <a:cxn ang="0">
                  <a:pos x="26" y="53"/>
                </a:cxn>
                <a:cxn ang="0">
                  <a:pos x="6" y="53"/>
                </a:cxn>
                <a:cxn ang="0">
                  <a:pos x="0" y="47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67" y="0"/>
                </a:cxn>
                <a:cxn ang="0">
                  <a:pos x="73" y="6"/>
                </a:cxn>
                <a:cxn ang="0">
                  <a:pos x="73" y="47"/>
                </a:cxn>
                <a:cxn ang="0">
                  <a:pos x="68" y="6"/>
                </a:cxn>
                <a:cxn ang="0">
                  <a:pos x="67" y="5"/>
                </a:cxn>
                <a:cxn ang="0">
                  <a:pos x="6" y="5"/>
                </a:cxn>
                <a:cxn ang="0">
                  <a:pos x="5" y="6"/>
                </a:cxn>
                <a:cxn ang="0">
                  <a:pos x="5" y="37"/>
                </a:cxn>
                <a:cxn ang="0">
                  <a:pos x="6" y="39"/>
                </a:cxn>
                <a:cxn ang="0">
                  <a:pos x="67" y="39"/>
                </a:cxn>
                <a:cxn ang="0">
                  <a:pos x="68" y="37"/>
                </a:cxn>
                <a:cxn ang="0">
                  <a:pos x="68" y="6"/>
                </a:cxn>
              </a:cxnLst>
              <a:rect l="0" t="0" r="r" b="b"/>
              <a:pathLst>
                <a:path w="73" h="63">
                  <a:moveTo>
                    <a:pt x="73" y="47"/>
                  </a:moveTo>
                  <a:cubicBezTo>
                    <a:pt x="73" y="50"/>
                    <a:pt x="70" y="53"/>
                    <a:pt x="67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6"/>
                    <a:pt x="48" y="59"/>
                    <a:pt x="48" y="60"/>
                  </a:cubicBezTo>
                  <a:cubicBezTo>
                    <a:pt x="48" y="62"/>
                    <a:pt x="47" y="63"/>
                    <a:pt x="4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5" y="63"/>
                    <a:pt x="24" y="62"/>
                    <a:pt x="24" y="60"/>
                  </a:cubicBezTo>
                  <a:cubicBezTo>
                    <a:pt x="24" y="59"/>
                    <a:pt x="26" y="56"/>
                    <a:pt x="2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2" y="53"/>
                    <a:pt x="0" y="50"/>
                    <a:pt x="0" y="4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3" y="2"/>
                    <a:pt x="73" y="6"/>
                  </a:cubicBezTo>
                  <a:lnTo>
                    <a:pt x="73" y="47"/>
                  </a:lnTo>
                  <a:close/>
                  <a:moveTo>
                    <a:pt x="68" y="6"/>
                  </a:moveTo>
                  <a:cubicBezTo>
                    <a:pt x="68" y="5"/>
                    <a:pt x="67" y="5"/>
                    <a:pt x="6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8"/>
                    <a:pt x="5" y="39"/>
                    <a:pt x="6" y="39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8" y="38"/>
                    <a:pt x="68" y="37"/>
                  </a:cubicBezTo>
                  <a:lnTo>
                    <a:pt x="68" y="6"/>
                  </a:lnTo>
                  <a:close/>
                </a:path>
              </a:pathLst>
            </a:custGeom>
            <a:solidFill>
              <a:schemeClr val="bg1"/>
            </a:solidFill>
            <a:ln w="12700">
              <a:gradFill flip="none" rotWithShape="1"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16200000" scaled="1"/>
                <a:tileRect/>
              </a:gradFill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>
                <a:solidFill>
                  <a:schemeClr val="lt1"/>
                </a:solidFill>
                <a:sym typeface="+mn-lt"/>
              </a:endParaRPr>
            </a:p>
          </p:txBody>
        </p:sp>
      </p:grpSp>
      <p:grpSp>
        <p:nvGrpSpPr>
          <p:cNvPr id="5" name="Group 10">
            <a:extLst>
              <a:ext uri="{FF2B5EF4-FFF2-40B4-BE49-F238E27FC236}">
                <a16:creationId xmlns:a16="http://schemas.microsoft.com/office/drawing/2014/main" id="{830F1B2F-14A1-D9FB-5807-D5189CC1BA21}"/>
              </a:ext>
            </a:extLst>
          </p:cNvPr>
          <p:cNvGrpSpPr/>
          <p:nvPr/>
        </p:nvGrpSpPr>
        <p:grpSpPr>
          <a:xfrm rot="16200000">
            <a:off x="4383562" y="3791423"/>
            <a:ext cx="1490537" cy="1878482"/>
            <a:chOff x="1388111" y="2459015"/>
            <a:chExt cx="1219200" cy="1536522"/>
          </a:xfrm>
        </p:grpSpPr>
        <p:sp>
          <p:nvSpPr>
            <p:cNvPr id="33" name="Freeform: Shape 11">
              <a:extLst>
                <a:ext uri="{FF2B5EF4-FFF2-40B4-BE49-F238E27FC236}">
                  <a16:creationId xmlns:a16="http://schemas.microsoft.com/office/drawing/2014/main" id="{2000614F-FE8A-F910-CF3B-F72A80505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111" y="2459015"/>
              <a:ext cx="1219200" cy="1536522"/>
            </a:xfrm>
            <a:custGeom>
              <a:avLst/>
              <a:gdLst>
                <a:gd name="T0" fmla="*/ 3360 w 3360"/>
                <a:gd name="T1" fmla="*/ 2115 h 2115"/>
                <a:gd name="T2" fmla="*/ 1680 w 3360"/>
                <a:gd name="T3" fmla="*/ 0 h 2115"/>
                <a:gd name="T4" fmla="*/ 0 w 3360"/>
                <a:gd name="T5" fmla="*/ 2115 h 2115"/>
                <a:gd name="T6" fmla="*/ 3360 w 3360"/>
                <a:gd name="T7" fmla="*/ 2115 h 2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60" h="2115">
                  <a:moveTo>
                    <a:pt x="3360" y="2115"/>
                  </a:moveTo>
                  <a:cubicBezTo>
                    <a:pt x="3360" y="2115"/>
                    <a:pt x="1956" y="1734"/>
                    <a:pt x="1680" y="0"/>
                  </a:cubicBezTo>
                  <a:cubicBezTo>
                    <a:pt x="1404" y="1734"/>
                    <a:pt x="0" y="2115"/>
                    <a:pt x="0" y="2115"/>
                  </a:cubicBezTo>
                  <a:lnTo>
                    <a:pt x="3360" y="2115"/>
                  </a:lnTo>
                  <a:close/>
                </a:path>
              </a:pathLst>
            </a:cu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>
                <a:solidFill>
                  <a:schemeClr val="lt1"/>
                </a:solidFill>
                <a:sym typeface="+mn-lt"/>
              </a:endParaRPr>
            </a:p>
          </p:txBody>
        </p:sp>
        <p:sp>
          <p:nvSpPr>
            <p:cNvPr id="34" name="Freeform: Shape 12">
              <a:extLst>
                <a:ext uri="{FF2B5EF4-FFF2-40B4-BE49-F238E27FC236}">
                  <a16:creationId xmlns:a16="http://schemas.microsoft.com/office/drawing/2014/main" id="{1B10F373-008B-F64D-84D6-CAE9EE046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030" y="3714750"/>
              <a:ext cx="233363" cy="180975"/>
            </a:xfrm>
            <a:custGeom>
              <a:avLst/>
              <a:gdLst/>
              <a:ahLst/>
              <a:cxnLst>
                <a:cxn ang="0">
                  <a:pos x="68" y="51"/>
                </a:cxn>
                <a:cxn ang="0">
                  <a:pos x="66" y="53"/>
                </a:cxn>
                <a:cxn ang="0">
                  <a:pos x="3" y="53"/>
                </a:cxn>
                <a:cxn ang="0">
                  <a:pos x="0" y="51"/>
                </a:cxn>
                <a:cxn ang="0">
                  <a:pos x="0" y="46"/>
                </a:cxn>
                <a:cxn ang="0">
                  <a:pos x="3" y="43"/>
                </a:cxn>
                <a:cxn ang="0">
                  <a:pos x="66" y="43"/>
                </a:cxn>
                <a:cxn ang="0">
                  <a:pos x="68" y="46"/>
                </a:cxn>
                <a:cxn ang="0">
                  <a:pos x="68" y="51"/>
                </a:cxn>
                <a:cxn ang="0">
                  <a:pos x="64" y="21"/>
                </a:cxn>
                <a:cxn ang="0">
                  <a:pos x="61" y="24"/>
                </a:cxn>
                <a:cxn ang="0">
                  <a:pos x="8" y="24"/>
                </a:cxn>
                <a:cxn ang="0">
                  <a:pos x="5" y="21"/>
                </a:cxn>
                <a:cxn ang="0">
                  <a:pos x="5" y="17"/>
                </a:cxn>
                <a:cxn ang="0">
                  <a:pos x="8" y="14"/>
                </a:cxn>
                <a:cxn ang="0">
                  <a:pos x="61" y="14"/>
                </a:cxn>
                <a:cxn ang="0">
                  <a:pos x="64" y="17"/>
                </a:cxn>
                <a:cxn ang="0">
                  <a:pos x="64" y="21"/>
                </a:cxn>
                <a:cxn ang="0">
                  <a:pos x="54" y="36"/>
                </a:cxn>
                <a:cxn ang="0">
                  <a:pos x="51" y="38"/>
                </a:cxn>
                <a:cxn ang="0">
                  <a:pos x="17" y="38"/>
                </a:cxn>
                <a:cxn ang="0">
                  <a:pos x="15" y="36"/>
                </a:cxn>
                <a:cxn ang="0">
                  <a:pos x="15" y="31"/>
                </a:cxn>
                <a:cxn ang="0">
                  <a:pos x="17" y="29"/>
                </a:cxn>
                <a:cxn ang="0">
                  <a:pos x="51" y="29"/>
                </a:cxn>
                <a:cxn ang="0">
                  <a:pos x="54" y="31"/>
                </a:cxn>
                <a:cxn ang="0">
                  <a:pos x="54" y="36"/>
                </a:cxn>
                <a:cxn ang="0">
                  <a:pos x="49" y="7"/>
                </a:cxn>
                <a:cxn ang="0">
                  <a:pos x="47" y="9"/>
                </a:cxn>
                <a:cxn ang="0">
                  <a:pos x="22" y="9"/>
                </a:cxn>
                <a:cxn ang="0">
                  <a:pos x="20" y="7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47" y="0"/>
                </a:cxn>
                <a:cxn ang="0">
                  <a:pos x="49" y="2"/>
                </a:cxn>
                <a:cxn ang="0">
                  <a:pos x="49" y="7"/>
                </a:cxn>
              </a:cxnLst>
              <a:rect l="0" t="0" r="r" b="b"/>
              <a:pathLst>
                <a:path w="68" h="53">
                  <a:moveTo>
                    <a:pt x="68" y="51"/>
                  </a:moveTo>
                  <a:cubicBezTo>
                    <a:pt x="68" y="52"/>
                    <a:pt x="67" y="53"/>
                    <a:pt x="66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3"/>
                    <a:pt x="0" y="52"/>
                    <a:pt x="0" y="5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2" y="43"/>
                    <a:pt x="3" y="43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7" y="43"/>
                    <a:pt x="68" y="44"/>
                    <a:pt x="68" y="46"/>
                  </a:cubicBezTo>
                  <a:lnTo>
                    <a:pt x="68" y="51"/>
                  </a:lnTo>
                  <a:close/>
                  <a:moveTo>
                    <a:pt x="64" y="21"/>
                  </a:moveTo>
                  <a:cubicBezTo>
                    <a:pt x="64" y="23"/>
                    <a:pt x="63" y="24"/>
                    <a:pt x="61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24"/>
                    <a:pt x="5" y="23"/>
                    <a:pt x="5" y="21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5"/>
                    <a:pt x="6" y="14"/>
                    <a:pt x="8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3" y="14"/>
                    <a:pt x="64" y="15"/>
                    <a:pt x="64" y="17"/>
                  </a:cubicBezTo>
                  <a:lnTo>
                    <a:pt x="64" y="21"/>
                  </a:lnTo>
                  <a:close/>
                  <a:moveTo>
                    <a:pt x="54" y="36"/>
                  </a:moveTo>
                  <a:cubicBezTo>
                    <a:pt x="54" y="37"/>
                    <a:pt x="53" y="38"/>
                    <a:pt x="51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6" y="38"/>
                    <a:pt x="15" y="37"/>
                    <a:pt x="15" y="36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0"/>
                    <a:pt x="16" y="29"/>
                    <a:pt x="17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9"/>
                    <a:pt x="54" y="30"/>
                    <a:pt x="54" y="31"/>
                  </a:cubicBezTo>
                  <a:lnTo>
                    <a:pt x="54" y="36"/>
                  </a:lnTo>
                  <a:close/>
                  <a:moveTo>
                    <a:pt x="49" y="7"/>
                  </a:moveTo>
                  <a:cubicBezTo>
                    <a:pt x="49" y="8"/>
                    <a:pt x="48" y="9"/>
                    <a:pt x="47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0" y="8"/>
                    <a:pt x="20" y="7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1" y="0"/>
                    <a:pt x="2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9" y="1"/>
                    <a:pt x="49" y="2"/>
                  </a:cubicBezTo>
                  <a:lnTo>
                    <a:pt x="49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6" name="Group 14">
            <a:extLst>
              <a:ext uri="{FF2B5EF4-FFF2-40B4-BE49-F238E27FC236}">
                <a16:creationId xmlns:a16="http://schemas.microsoft.com/office/drawing/2014/main" id="{6A0EED8D-4DE8-376F-33EA-00D7EE393C8A}"/>
              </a:ext>
            </a:extLst>
          </p:cNvPr>
          <p:cNvGrpSpPr/>
          <p:nvPr/>
        </p:nvGrpSpPr>
        <p:grpSpPr>
          <a:xfrm rot="5400000" flipH="1">
            <a:off x="6328269" y="1610738"/>
            <a:ext cx="1490537" cy="1878482"/>
            <a:chOff x="3171825" y="2459015"/>
            <a:chExt cx="1219200" cy="1536522"/>
          </a:xfrm>
        </p:grpSpPr>
        <p:sp>
          <p:nvSpPr>
            <p:cNvPr id="31" name="Freeform: Shape 15">
              <a:extLst>
                <a:ext uri="{FF2B5EF4-FFF2-40B4-BE49-F238E27FC236}">
                  <a16:creationId xmlns:a16="http://schemas.microsoft.com/office/drawing/2014/main" id="{62470607-5C16-75C3-DB80-C9B6FEB17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825" y="2459015"/>
              <a:ext cx="1219200" cy="1536522"/>
            </a:xfrm>
            <a:custGeom>
              <a:avLst/>
              <a:gdLst>
                <a:gd name="T0" fmla="*/ 3360 w 3360"/>
                <a:gd name="T1" fmla="*/ 2115 h 2115"/>
                <a:gd name="T2" fmla="*/ 1680 w 3360"/>
                <a:gd name="T3" fmla="*/ 0 h 2115"/>
                <a:gd name="T4" fmla="*/ 0 w 3360"/>
                <a:gd name="T5" fmla="*/ 2115 h 2115"/>
                <a:gd name="T6" fmla="*/ 3360 w 3360"/>
                <a:gd name="T7" fmla="*/ 2115 h 2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60" h="2115">
                  <a:moveTo>
                    <a:pt x="3360" y="2115"/>
                  </a:moveTo>
                  <a:cubicBezTo>
                    <a:pt x="3360" y="2115"/>
                    <a:pt x="1956" y="1734"/>
                    <a:pt x="1680" y="0"/>
                  </a:cubicBezTo>
                  <a:cubicBezTo>
                    <a:pt x="1404" y="1734"/>
                    <a:pt x="0" y="2115"/>
                    <a:pt x="0" y="2115"/>
                  </a:cubicBezTo>
                  <a:lnTo>
                    <a:pt x="3360" y="2115"/>
                  </a:lnTo>
                  <a:close/>
                </a:path>
              </a:pathLst>
            </a:custGeom>
            <a:solidFill>
              <a:schemeClr val="bg1"/>
            </a:solidFill>
            <a:ln w="12700">
              <a:gradFill flip="none" rotWithShape="1"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16200000" scaled="1"/>
                <a:tileRect/>
              </a:gradFill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>
                <a:solidFill>
                  <a:schemeClr val="lt1"/>
                </a:solidFill>
                <a:sym typeface="+mn-lt"/>
              </a:endParaRPr>
            </a:p>
          </p:txBody>
        </p:sp>
        <p:sp>
          <p:nvSpPr>
            <p:cNvPr id="32" name="Freeform: Shape 16" descr="D:\51PPT模板网\51pptmoban.com\图片.jpg">
              <a:extLst>
                <a:ext uri="{FF2B5EF4-FFF2-40B4-BE49-F238E27FC236}">
                  <a16:creationId xmlns:a16="http://schemas.microsoft.com/office/drawing/2014/main" id="{B14BB4A0-A037-87B6-04D8-B9CC33972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225" y="3738983"/>
              <a:ext cx="193039" cy="153943"/>
            </a:xfrm>
            <a:custGeom>
              <a:avLst/>
              <a:gdLst/>
              <a:ahLst/>
              <a:cxnLst>
                <a:cxn ang="0">
                  <a:pos x="73" y="52"/>
                </a:cxn>
                <a:cxn ang="0">
                  <a:pos x="67" y="58"/>
                </a:cxn>
                <a:cxn ang="0">
                  <a:pos x="7" y="58"/>
                </a:cxn>
                <a:cxn ang="0">
                  <a:pos x="0" y="52"/>
                </a:cxn>
                <a:cxn ang="0">
                  <a:pos x="0" y="6"/>
                </a:cxn>
                <a:cxn ang="0">
                  <a:pos x="7" y="0"/>
                </a:cxn>
                <a:cxn ang="0">
                  <a:pos x="67" y="0"/>
                </a:cxn>
                <a:cxn ang="0">
                  <a:pos x="73" y="6"/>
                </a:cxn>
                <a:cxn ang="0">
                  <a:pos x="73" y="52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5" y="52"/>
                </a:cxn>
                <a:cxn ang="0">
                  <a:pos x="7" y="53"/>
                </a:cxn>
                <a:cxn ang="0">
                  <a:pos x="67" y="53"/>
                </a:cxn>
                <a:cxn ang="0">
                  <a:pos x="68" y="52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7" y="4"/>
                </a:cxn>
                <a:cxn ang="0">
                  <a:pos x="17" y="24"/>
                </a:cxn>
                <a:cxn ang="0">
                  <a:pos x="10" y="17"/>
                </a:cxn>
                <a:cxn ang="0">
                  <a:pos x="17" y="9"/>
                </a:cxn>
                <a:cxn ang="0">
                  <a:pos x="25" y="17"/>
                </a:cxn>
                <a:cxn ang="0">
                  <a:pos x="17" y="24"/>
                </a:cxn>
                <a:cxn ang="0">
                  <a:pos x="64" y="48"/>
                </a:cxn>
                <a:cxn ang="0">
                  <a:pos x="10" y="48"/>
                </a:cxn>
                <a:cxn ang="0">
                  <a:pos x="10" y="41"/>
                </a:cxn>
                <a:cxn ang="0">
                  <a:pos x="22" y="29"/>
                </a:cxn>
                <a:cxn ang="0">
                  <a:pos x="28" y="35"/>
                </a:cxn>
                <a:cxn ang="0">
                  <a:pos x="48" y="15"/>
                </a:cxn>
                <a:cxn ang="0">
                  <a:pos x="64" y="31"/>
                </a:cxn>
                <a:cxn ang="0">
                  <a:pos x="64" y="48"/>
                </a:cxn>
              </a:cxnLst>
              <a:rect l="0" t="0" r="r" b="b"/>
              <a:pathLst>
                <a:path w="73" h="58">
                  <a:moveTo>
                    <a:pt x="73" y="52"/>
                  </a:moveTo>
                  <a:cubicBezTo>
                    <a:pt x="73" y="55"/>
                    <a:pt x="71" y="58"/>
                    <a:pt x="67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3" y="58"/>
                    <a:pt x="0" y="55"/>
                    <a:pt x="0" y="5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1" y="0"/>
                    <a:pt x="73" y="2"/>
                    <a:pt x="73" y="6"/>
                  </a:cubicBezTo>
                  <a:lnTo>
                    <a:pt x="73" y="52"/>
                  </a:lnTo>
                  <a:close/>
                  <a:moveTo>
                    <a:pt x="7" y="4"/>
                  </a:moveTo>
                  <a:cubicBezTo>
                    <a:pt x="6" y="4"/>
                    <a:pt x="5" y="5"/>
                    <a:pt x="5" y="6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2"/>
                    <a:pt x="6" y="53"/>
                    <a:pt x="7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8" y="53"/>
                    <a:pt x="68" y="52"/>
                    <a:pt x="68" y="52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5"/>
                    <a:pt x="68" y="4"/>
                    <a:pt x="67" y="4"/>
                  </a:cubicBezTo>
                  <a:lnTo>
                    <a:pt x="7" y="4"/>
                  </a:lnTo>
                  <a:close/>
                  <a:moveTo>
                    <a:pt x="17" y="24"/>
                  </a:moveTo>
                  <a:cubicBezTo>
                    <a:pt x="13" y="24"/>
                    <a:pt x="10" y="21"/>
                    <a:pt x="10" y="17"/>
                  </a:cubicBezTo>
                  <a:cubicBezTo>
                    <a:pt x="10" y="13"/>
                    <a:pt x="13" y="9"/>
                    <a:pt x="17" y="9"/>
                  </a:cubicBezTo>
                  <a:cubicBezTo>
                    <a:pt x="21" y="9"/>
                    <a:pt x="25" y="13"/>
                    <a:pt x="25" y="17"/>
                  </a:cubicBezTo>
                  <a:cubicBezTo>
                    <a:pt x="25" y="21"/>
                    <a:pt x="21" y="24"/>
                    <a:pt x="17" y="24"/>
                  </a:cubicBezTo>
                  <a:close/>
                  <a:moveTo>
                    <a:pt x="64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64" y="31"/>
                    <a:pt x="64" y="31"/>
                    <a:pt x="64" y="31"/>
                  </a:cubicBezTo>
                  <a:lnTo>
                    <a:pt x="64" y="48"/>
                  </a:lnTo>
                  <a:close/>
                </a:path>
              </a:pathLst>
            </a:custGeom>
            <a:solidFill>
              <a:schemeClr val="bg1"/>
            </a:solidFill>
            <a:ln w="12700">
              <a:gradFill flip="none" rotWithShape="1"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16200000" scaled="1"/>
                <a:tileRect/>
              </a:gradFill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>
                <a:solidFill>
                  <a:schemeClr val="lt1"/>
                </a:solidFill>
                <a:sym typeface="+mn-lt"/>
              </a:endParaRPr>
            </a:p>
          </p:txBody>
        </p:sp>
      </p:grpSp>
      <p:grpSp>
        <p:nvGrpSpPr>
          <p:cNvPr id="7" name="Group 17">
            <a:extLst>
              <a:ext uri="{FF2B5EF4-FFF2-40B4-BE49-F238E27FC236}">
                <a16:creationId xmlns:a16="http://schemas.microsoft.com/office/drawing/2014/main" id="{3698E795-24D9-41AD-FB09-3F0A193586A8}"/>
              </a:ext>
            </a:extLst>
          </p:cNvPr>
          <p:cNvGrpSpPr/>
          <p:nvPr/>
        </p:nvGrpSpPr>
        <p:grpSpPr>
          <a:xfrm rot="5400000" flipH="1">
            <a:off x="6352517" y="2583674"/>
            <a:ext cx="1676854" cy="2113292"/>
            <a:chOff x="2203768" y="2266950"/>
            <a:chExt cx="1371600" cy="1728587"/>
          </a:xfrm>
        </p:grpSpPr>
        <p:sp>
          <p:nvSpPr>
            <p:cNvPr id="29" name="Freeform: Shape 18">
              <a:extLst>
                <a:ext uri="{FF2B5EF4-FFF2-40B4-BE49-F238E27FC236}">
                  <a16:creationId xmlns:a16="http://schemas.microsoft.com/office/drawing/2014/main" id="{AFFDB1DD-A113-801D-8111-577304E61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768" y="2266950"/>
              <a:ext cx="1371600" cy="1728587"/>
            </a:xfrm>
            <a:custGeom>
              <a:avLst/>
              <a:gdLst>
                <a:gd name="T0" fmla="*/ 3360 w 3360"/>
                <a:gd name="T1" fmla="*/ 2115 h 2115"/>
                <a:gd name="T2" fmla="*/ 1680 w 3360"/>
                <a:gd name="T3" fmla="*/ 0 h 2115"/>
                <a:gd name="T4" fmla="*/ 0 w 3360"/>
                <a:gd name="T5" fmla="*/ 2115 h 2115"/>
                <a:gd name="T6" fmla="*/ 3360 w 3360"/>
                <a:gd name="T7" fmla="*/ 2115 h 2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60" h="2115">
                  <a:moveTo>
                    <a:pt x="3360" y="2115"/>
                  </a:moveTo>
                  <a:cubicBezTo>
                    <a:pt x="3360" y="2115"/>
                    <a:pt x="1956" y="1734"/>
                    <a:pt x="1680" y="0"/>
                  </a:cubicBezTo>
                  <a:cubicBezTo>
                    <a:pt x="1404" y="1734"/>
                    <a:pt x="0" y="2115"/>
                    <a:pt x="0" y="2115"/>
                  </a:cubicBezTo>
                  <a:lnTo>
                    <a:pt x="3360" y="2115"/>
                  </a:lnTo>
                  <a:close/>
                </a:path>
              </a:pathLst>
            </a:cu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>
                <a:solidFill>
                  <a:schemeClr val="lt1"/>
                </a:solidFill>
                <a:sym typeface="+mn-lt"/>
              </a:endParaRPr>
            </a:p>
          </p:txBody>
        </p:sp>
        <p:sp>
          <p:nvSpPr>
            <p:cNvPr id="30" name="Freeform: Shape 19">
              <a:extLst>
                <a:ext uri="{FF2B5EF4-FFF2-40B4-BE49-F238E27FC236}">
                  <a16:creationId xmlns:a16="http://schemas.microsoft.com/office/drawing/2014/main" id="{9BB7EB37-A0B5-578A-4DC8-9C1782B10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143" y="3727452"/>
              <a:ext cx="196850" cy="169441"/>
            </a:xfrm>
            <a:custGeom>
              <a:avLst/>
              <a:gdLst/>
              <a:ahLst/>
              <a:cxnLst>
                <a:cxn ang="0">
                  <a:pos x="73" y="47"/>
                </a:cxn>
                <a:cxn ang="0">
                  <a:pos x="67" y="53"/>
                </a:cxn>
                <a:cxn ang="0">
                  <a:pos x="46" y="53"/>
                </a:cxn>
                <a:cxn ang="0">
                  <a:pos x="48" y="60"/>
                </a:cxn>
                <a:cxn ang="0">
                  <a:pos x="46" y="63"/>
                </a:cxn>
                <a:cxn ang="0">
                  <a:pos x="26" y="63"/>
                </a:cxn>
                <a:cxn ang="0">
                  <a:pos x="24" y="60"/>
                </a:cxn>
                <a:cxn ang="0">
                  <a:pos x="26" y="53"/>
                </a:cxn>
                <a:cxn ang="0">
                  <a:pos x="6" y="53"/>
                </a:cxn>
                <a:cxn ang="0">
                  <a:pos x="0" y="47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67" y="0"/>
                </a:cxn>
                <a:cxn ang="0">
                  <a:pos x="73" y="6"/>
                </a:cxn>
                <a:cxn ang="0">
                  <a:pos x="73" y="47"/>
                </a:cxn>
                <a:cxn ang="0">
                  <a:pos x="68" y="6"/>
                </a:cxn>
                <a:cxn ang="0">
                  <a:pos x="67" y="5"/>
                </a:cxn>
                <a:cxn ang="0">
                  <a:pos x="6" y="5"/>
                </a:cxn>
                <a:cxn ang="0">
                  <a:pos x="5" y="6"/>
                </a:cxn>
                <a:cxn ang="0">
                  <a:pos x="5" y="37"/>
                </a:cxn>
                <a:cxn ang="0">
                  <a:pos x="6" y="39"/>
                </a:cxn>
                <a:cxn ang="0">
                  <a:pos x="67" y="39"/>
                </a:cxn>
                <a:cxn ang="0">
                  <a:pos x="68" y="37"/>
                </a:cxn>
                <a:cxn ang="0">
                  <a:pos x="68" y="6"/>
                </a:cxn>
              </a:cxnLst>
              <a:rect l="0" t="0" r="r" b="b"/>
              <a:pathLst>
                <a:path w="73" h="63">
                  <a:moveTo>
                    <a:pt x="73" y="47"/>
                  </a:moveTo>
                  <a:cubicBezTo>
                    <a:pt x="73" y="50"/>
                    <a:pt x="70" y="53"/>
                    <a:pt x="67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6"/>
                    <a:pt x="48" y="59"/>
                    <a:pt x="48" y="60"/>
                  </a:cubicBezTo>
                  <a:cubicBezTo>
                    <a:pt x="48" y="62"/>
                    <a:pt x="47" y="63"/>
                    <a:pt x="4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5" y="63"/>
                    <a:pt x="24" y="62"/>
                    <a:pt x="24" y="60"/>
                  </a:cubicBezTo>
                  <a:cubicBezTo>
                    <a:pt x="24" y="59"/>
                    <a:pt x="26" y="56"/>
                    <a:pt x="2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2" y="53"/>
                    <a:pt x="0" y="50"/>
                    <a:pt x="0" y="4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3" y="2"/>
                    <a:pt x="73" y="6"/>
                  </a:cubicBezTo>
                  <a:lnTo>
                    <a:pt x="73" y="47"/>
                  </a:lnTo>
                  <a:close/>
                  <a:moveTo>
                    <a:pt x="68" y="6"/>
                  </a:moveTo>
                  <a:cubicBezTo>
                    <a:pt x="68" y="5"/>
                    <a:pt x="67" y="5"/>
                    <a:pt x="6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8"/>
                    <a:pt x="5" y="39"/>
                    <a:pt x="6" y="39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8" y="38"/>
                    <a:pt x="68" y="37"/>
                  </a:cubicBezTo>
                  <a:lnTo>
                    <a:pt x="68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" name="Group 20">
            <a:extLst>
              <a:ext uri="{FF2B5EF4-FFF2-40B4-BE49-F238E27FC236}">
                <a16:creationId xmlns:a16="http://schemas.microsoft.com/office/drawing/2014/main" id="{C26929EE-0CB4-4E1C-B12F-33888C7DE1D0}"/>
              </a:ext>
            </a:extLst>
          </p:cNvPr>
          <p:cNvGrpSpPr/>
          <p:nvPr/>
        </p:nvGrpSpPr>
        <p:grpSpPr>
          <a:xfrm rot="5400000" flipH="1">
            <a:off x="6328269" y="3791423"/>
            <a:ext cx="1490537" cy="1878482"/>
            <a:chOff x="1388111" y="2459015"/>
            <a:chExt cx="1219200" cy="1536522"/>
          </a:xfrm>
        </p:grpSpPr>
        <p:sp>
          <p:nvSpPr>
            <p:cNvPr id="27" name="Freeform: Shape 21">
              <a:extLst>
                <a:ext uri="{FF2B5EF4-FFF2-40B4-BE49-F238E27FC236}">
                  <a16:creationId xmlns:a16="http://schemas.microsoft.com/office/drawing/2014/main" id="{BFB0D134-CC07-2E9A-8D6B-0CB17A172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111" y="2459015"/>
              <a:ext cx="1219200" cy="1536522"/>
            </a:xfrm>
            <a:custGeom>
              <a:avLst/>
              <a:gdLst>
                <a:gd name="T0" fmla="*/ 3360 w 3360"/>
                <a:gd name="T1" fmla="*/ 2115 h 2115"/>
                <a:gd name="T2" fmla="*/ 1680 w 3360"/>
                <a:gd name="T3" fmla="*/ 0 h 2115"/>
                <a:gd name="T4" fmla="*/ 0 w 3360"/>
                <a:gd name="T5" fmla="*/ 2115 h 2115"/>
                <a:gd name="T6" fmla="*/ 3360 w 3360"/>
                <a:gd name="T7" fmla="*/ 2115 h 2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60" h="2115">
                  <a:moveTo>
                    <a:pt x="3360" y="2115"/>
                  </a:moveTo>
                  <a:cubicBezTo>
                    <a:pt x="3360" y="2115"/>
                    <a:pt x="1956" y="1734"/>
                    <a:pt x="1680" y="0"/>
                  </a:cubicBezTo>
                  <a:cubicBezTo>
                    <a:pt x="1404" y="1734"/>
                    <a:pt x="0" y="2115"/>
                    <a:pt x="0" y="2115"/>
                  </a:cubicBezTo>
                  <a:lnTo>
                    <a:pt x="3360" y="2115"/>
                  </a:lnTo>
                  <a:close/>
                </a:path>
              </a:pathLst>
            </a:custGeom>
            <a:solidFill>
              <a:schemeClr val="bg1"/>
            </a:solidFill>
            <a:ln w="12700">
              <a:gradFill flip="none" rotWithShape="1"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16200000" scaled="1"/>
                <a:tileRect/>
              </a:gradFill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>
                <a:solidFill>
                  <a:schemeClr val="lt1"/>
                </a:solidFill>
                <a:sym typeface="+mn-lt"/>
              </a:endParaRPr>
            </a:p>
          </p:txBody>
        </p:sp>
        <p:sp>
          <p:nvSpPr>
            <p:cNvPr id="28" name="Freeform: Shape 22">
              <a:extLst>
                <a:ext uri="{FF2B5EF4-FFF2-40B4-BE49-F238E27FC236}">
                  <a16:creationId xmlns:a16="http://schemas.microsoft.com/office/drawing/2014/main" id="{6C3C026E-4F7E-74E4-6134-8EBA7A14E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030" y="3714750"/>
              <a:ext cx="233363" cy="180975"/>
            </a:xfrm>
            <a:custGeom>
              <a:avLst/>
              <a:gdLst/>
              <a:ahLst/>
              <a:cxnLst>
                <a:cxn ang="0">
                  <a:pos x="68" y="51"/>
                </a:cxn>
                <a:cxn ang="0">
                  <a:pos x="66" y="53"/>
                </a:cxn>
                <a:cxn ang="0">
                  <a:pos x="3" y="53"/>
                </a:cxn>
                <a:cxn ang="0">
                  <a:pos x="0" y="51"/>
                </a:cxn>
                <a:cxn ang="0">
                  <a:pos x="0" y="46"/>
                </a:cxn>
                <a:cxn ang="0">
                  <a:pos x="3" y="43"/>
                </a:cxn>
                <a:cxn ang="0">
                  <a:pos x="66" y="43"/>
                </a:cxn>
                <a:cxn ang="0">
                  <a:pos x="68" y="46"/>
                </a:cxn>
                <a:cxn ang="0">
                  <a:pos x="68" y="51"/>
                </a:cxn>
                <a:cxn ang="0">
                  <a:pos x="64" y="21"/>
                </a:cxn>
                <a:cxn ang="0">
                  <a:pos x="61" y="24"/>
                </a:cxn>
                <a:cxn ang="0">
                  <a:pos x="8" y="24"/>
                </a:cxn>
                <a:cxn ang="0">
                  <a:pos x="5" y="21"/>
                </a:cxn>
                <a:cxn ang="0">
                  <a:pos x="5" y="17"/>
                </a:cxn>
                <a:cxn ang="0">
                  <a:pos x="8" y="14"/>
                </a:cxn>
                <a:cxn ang="0">
                  <a:pos x="61" y="14"/>
                </a:cxn>
                <a:cxn ang="0">
                  <a:pos x="64" y="17"/>
                </a:cxn>
                <a:cxn ang="0">
                  <a:pos x="64" y="21"/>
                </a:cxn>
                <a:cxn ang="0">
                  <a:pos x="54" y="36"/>
                </a:cxn>
                <a:cxn ang="0">
                  <a:pos x="51" y="38"/>
                </a:cxn>
                <a:cxn ang="0">
                  <a:pos x="17" y="38"/>
                </a:cxn>
                <a:cxn ang="0">
                  <a:pos x="15" y="36"/>
                </a:cxn>
                <a:cxn ang="0">
                  <a:pos x="15" y="31"/>
                </a:cxn>
                <a:cxn ang="0">
                  <a:pos x="17" y="29"/>
                </a:cxn>
                <a:cxn ang="0">
                  <a:pos x="51" y="29"/>
                </a:cxn>
                <a:cxn ang="0">
                  <a:pos x="54" y="31"/>
                </a:cxn>
                <a:cxn ang="0">
                  <a:pos x="54" y="36"/>
                </a:cxn>
                <a:cxn ang="0">
                  <a:pos x="49" y="7"/>
                </a:cxn>
                <a:cxn ang="0">
                  <a:pos x="47" y="9"/>
                </a:cxn>
                <a:cxn ang="0">
                  <a:pos x="22" y="9"/>
                </a:cxn>
                <a:cxn ang="0">
                  <a:pos x="20" y="7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47" y="0"/>
                </a:cxn>
                <a:cxn ang="0">
                  <a:pos x="49" y="2"/>
                </a:cxn>
                <a:cxn ang="0">
                  <a:pos x="49" y="7"/>
                </a:cxn>
              </a:cxnLst>
              <a:rect l="0" t="0" r="r" b="b"/>
              <a:pathLst>
                <a:path w="68" h="53">
                  <a:moveTo>
                    <a:pt x="68" y="51"/>
                  </a:moveTo>
                  <a:cubicBezTo>
                    <a:pt x="68" y="52"/>
                    <a:pt x="67" y="53"/>
                    <a:pt x="66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3"/>
                    <a:pt x="0" y="52"/>
                    <a:pt x="0" y="5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2" y="43"/>
                    <a:pt x="3" y="43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7" y="43"/>
                    <a:pt x="68" y="44"/>
                    <a:pt x="68" y="46"/>
                  </a:cubicBezTo>
                  <a:lnTo>
                    <a:pt x="68" y="51"/>
                  </a:lnTo>
                  <a:close/>
                  <a:moveTo>
                    <a:pt x="64" y="21"/>
                  </a:moveTo>
                  <a:cubicBezTo>
                    <a:pt x="64" y="23"/>
                    <a:pt x="63" y="24"/>
                    <a:pt x="61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24"/>
                    <a:pt x="5" y="23"/>
                    <a:pt x="5" y="21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5"/>
                    <a:pt x="6" y="14"/>
                    <a:pt x="8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3" y="14"/>
                    <a:pt x="64" y="15"/>
                    <a:pt x="64" y="17"/>
                  </a:cubicBezTo>
                  <a:lnTo>
                    <a:pt x="64" y="21"/>
                  </a:lnTo>
                  <a:close/>
                  <a:moveTo>
                    <a:pt x="54" y="36"/>
                  </a:moveTo>
                  <a:cubicBezTo>
                    <a:pt x="54" y="37"/>
                    <a:pt x="53" y="38"/>
                    <a:pt x="51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6" y="38"/>
                    <a:pt x="15" y="37"/>
                    <a:pt x="15" y="36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0"/>
                    <a:pt x="16" y="29"/>
                    <a:pt x="17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9"/>
                    <a:pt x="54" y="30"/>
                    <a:pt x="54" y="31"/>
                  </a:cubicBezTo>
                  <a:lnTo>
                    <a:pt x="54" y="36"/>
                  </a:lnTo>
                  <a:close/>
                  <a:moveTo>
                    <a:pt x="49" y="7"/>
                  </a:moveTo>
                  <a:cubicBezTo>
                    <a:pt x="49" y="8"/>
                    <a:pt x="48" y="9"/>
                    <a:pt x="47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0" y="8"/>
                    <a:pt x="20" y="7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1" y="0"/>
                    <a:pt x="2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9" y="1"/>
                    <a:pt x="49" y="2"/>
                  </a:cubicBezTo>
                  <a:lnTo>
                    <a:pt x="49" y="7"/>
                  </a:lnTo>
                  <a:close/>
                </a:path>
              </a:pathLst>
            </a:custGeom>
            <a:solidFill>
              <a:schemeClr val="bg1"/>
            </a:solidFill>
            <a:ln w="12700">
              <a:gradFill flip="none" rotWithShape="1"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16200000" scaled="1"/>
                <a:tileRect/>
              </a:gradFill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>
                <a:solidFill>
                  <a:schemeClr val="lt1"/>
                </a:solidFill>
                <a:sym typeface="+mn-lt"/>
              </a:endParaRP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E0C14008-0E9A-7887-8E14-9CFBC95A0AB7}"/>
              </a:ext>
            </a:extLst>
          </p:cNvPr>
          <p:cNvGrpSpPr/>
          <p:nvPr/>
        </p:nvGrpSpPr>
        <p:grpSpPr>
          <a:xfrm>
            <a:off x="8079003" y="2100848"/>
            <a:ext cx="2966425" cy="816522"/>
            <a:chOff x="283598" y="1906534"/>
            <a:chExt cx="2966425" cy="816522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DA21DF23-BDB9-11EE-A36E-7F077FD1D2C0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C7210325-8DF1-FC4A-679C-2FA8EF959461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7AFB9A77-9464-E0F2-ECBC-1A2F5CB5327C}"/>
              </a:ext>
            </a:extLst>
          </p:cNvPr>
          <p:cNvGrpSpPr/>
          <p:nvPr/>
        </p:nvGrpSpPr>
        <p:grpSpPr>
          <a:xfrm>
            <a:off x="1132488" y="2100848"/>
            <a:ext cx="2984539" cy="816522"/>
            <a:chOff x="283598" y="1906534"/>
            <a:chExt cx="2984539" cy="816522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F0B89076-66C4-5518-784D-CE0CC93C8566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A16071D4-C651-D306-68E0-66C90F0BF820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436B8347-6D80-E79B-537B-2B847E5DD5BB}"/>
              </a:ext>
            </a:extLst>
          </p:cNvPr>
          <p:cNvGrpSpPr/>
          <p:nvPr/>
        </p:nvGrpSpPr>
        <p:grpSpPr>
          <a:xfrm>
            <a:off x="8079003" y="3168871"/>
            <a:ext cx="2966425" cy="816522"/>
            <a:chOff x="283598" y="1906534"/>
            <a:chExt cx="2966425" cy="816522"/>
          </a:xfrm>
        </p:grpSpPr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E1EA3213-56EF-AD73-0139-5003993B058F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21D01C5F-A473-EE15-B22E-65BDD469F262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BB0FA836-8EA0-9415-A3BA-E09C35F347B6}"/>
              </a:ext>
            </a:extLst>
          </p:cNvPr>
          <p:cNvGrpSpPr/>
          <p:nvPr/>
        </p:nvGrpSpPr>
        <p:grpSpPr>
          <a:xfrm>
            <a:off x="1132488" y="3168871"/>
            <a:ext cx="2984539" cy="816522"/>
            <a:chOff x="283598" y="1906534"/>
            <a:chExt cx="2984539" cy="816522"/>
          </a:xfrm>
        </p:grpSpPr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2485047A-2F7D-C010-64EE-6D732CC38683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69A00C77-F73E-8AF6-C075-2B67F57CFE50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07C5138B-E501-A1AE-D968-25EE02AB22A9}"/>
              </a:ext>
            </a:extLst>
          </p:cNvPr>
          <p:cNvGrpSpPr/>
          <p:nvPr/>
        </p:nvGrpSpPr>
        <p:grpSpPr>
          <a:xfrm>
            <a:off x="8079003" y="4432976"/>
            <a:ext cx="2966425" cy="816522"/>
            <a:chOff x="283598" y="1906534"/>
            <a:chExt cx="2966425" cy="816522"/>
          </a:xfrm>
        </p:grpSpPr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1597A5B4-8DD9-6A68-F453-37A717CEEA72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5F4FC9DD-5375-AF4F-3125-6B2A255CC8F5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17A7D2BC-3536-3F8A-89BD-D10595204B4A}"/>
              </a:ext>
            </a:extLst>
          </p:cNvPr>
          <p:cNvGrpSpPr/>
          <p:nvPr/>
        </p:nvGrpSpPr>
        <p:grpSpPr>
          <a:xfrm>
            <a:off x="1132488" y="4432976"/>
            <a:ext cx="2984539" cy="816522"/>
            <a:chOff x="283598" y="1906534"/>
            <a:chExt cx="2984539" cy="816522"/>
          </a:xfrm>
        </p:grpSpPr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609B542F-E253-4A59-A733-9A64A7A9B054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1F7FEB15-3189-C9D6-0241-394964EDED25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87702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2">
            <a:extLst>
              <a:ext uri="{FF2B5EF4-FFF2-40B4-BE49-F238E27FC236}">
                <a16:creationId xmlns:a16="http://schemas.microsoft.com/office/drawing/2014/main" id="{6685E7B3-A074-826E-14CA-8F6C13223FEE}"/>
              </a:ext>
            </a:extLst>
          </p:cNvPr>
          <p:cNvSpPr/>
          <p:nvPr/>
        </p:nvSpPr>
        <p:spPr>
          <a:xfrm>
            <a:off x="6586010" y="3793199"/>
            <a:ext cx="4550304" cy="1336430"/>
          </a:xfrm>
          <a:prstGeom prst="rect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dirty="0">
              <a:sym typeface="+mn-lt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B1F0C14E-EE85-E4F1-A3ED-744D34821856}"/>
              </a:ext>
            </a:extLst>
          </p:cNvPr>
          <p:cNvSpPr/>
          <p:nvPr/>
        </p:nvSpPr>
        <p:spPr>
          <a:xfrm>
            <a:off x="6586010" y="1960603"/>
            <a:ext cx="4550304" cy="1336431"/>
          </a:xfrm>
          <a:prstGeom prst="rect">
            <a:avLst/>
          </a:prstGeom>
          <a:solidFill>
            <a:schemeClr val="bg1"/>
          </a:solidFill>
          <a:ln w="127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ym typeface="+mn-lt"/>
            </a:endParaRP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95BE7C82-F160-DE2A-6953-9D07D637AEAC}"/>
              </a:ext>
            </a:extLst>
          </p:cNvPr>
          <p:cNvSpPr/>
          <p:nvPr/>
        </p:nvSpPr>
        <p:spPr>
          <a:xfrm>
            <a:off x="1055688" y="1960603"/>
            <a:ext cx="4575702" cy="1336431"/>
          </a:xfrm>
          <a:prstGeom prst="rect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>
              <a:solidFill>
                <a:schemeClr val="lt1"/>
              </a:solidFill>
              <a:sym typeface="+mn-lt"/>
            </a:endParaRPr>
          </a:p>
        </p:txBody>
      </p:sp>
      <p:grpSp>
        <p:nvGrpSpPr>
          <p:cNvPr id="3152" name="组合 3151">
            <a:extLst>
              <a:ext uri="{FF2B5EF4-FFF2-40B4-BE49-F238E27FC236}">
                <a16:creationId xmlns:a16="http://schemas.microsoft.com/office/drawing/2014/main" id="{9CA57EE2-78A8-4AAF-6FE0-8DBCF0FD26E0}"/>
              </a:ext>
            </a:extLst>
          </p:cNvPr>
          <p:cNvGrpSpPr/>
          <p:nvPr/>
        </p:nvGrpSpPr>
        <p:grpSpPr>
          <a:xfrm>
            <a:off x="136525" y="200011"/>
            <a:ext cx="4229100" cy="824852"/>
            <a:chOff x="1647825" y="2130411"/>
            <a:chExt cx="4229100" cy="824852"/>
          </a:xfrm>
        </p:grpSpPr>
        <p:sp>
          <p:nvSpPr>
            <p:cNvPr id="3153" name="平行四边形 3152">
              <a:extLst>
                <a:ext uri="{FF2B5EF4-FFF2-40B4-BE49-F238E27FC236}">
                  <a16:creationId xmlns:a16="http://schemas.microsoft.com/office/drawing/2014/main" id="{CB8AFD1C-84AA-50AC-1FAD-BAB897EFCB1F}"/>
                </a:ext>
              </a:extLst>
            </p:cNvPr>
            <p:cNvSpPr/>
            <p:nvPr/>
          </p:nvSpPr>
          <p:spPr>
            <a:xfrm>
              <a:off x="1647825" y="2309981"/>
              <a:ext cx="4229100" cy="565164"/>
            </a:xfrm>
            <a:prstGeom prst="parallelogram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4" name="平行四边形 3153">
              <a:extLst>
                <a:ext uri="{FF2B5EF4-FFF2-40B4-BE49-F238E27FC236}">
                  <a16:creationId xmlns:a16="http://schemas.microsoft.com/office/drawing/2014/main" id="{985D77EB-CA65-A4EA-2B59-69EF29CDD732}"/>
                </a:ext>
              </a:extLst>
            </p:cNvPr>
            <p:cNvSpPr/>
            <p:nvPr/>
          </p:nvSpPr>
          <p:spPr>
            <a:xfrm>
              <a:off x="2790824" y="2130411"/>
              <a:ext cx="2886076" cy="565164"/>
            </a:xfrm>
            <a:prstGeom prst="parallelogram">
              <a:avLst/>
            </a:prstGeom>
            <a:solidFill>
              <a:schemeClr val="bg1"/>
            </a:solidFill>
            <a:ln w="25400">
              <a:gradFill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5400000" scaled="1"/>
              </a:gradFill>
            </a:ln>
            <a:effectLst>
              <a:outerShdw blurRad="76200" dist="38100" dir="2700000" sx="101000" sy="101000" algn="tl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5" name="文本框 3154">
              <a:extLst>
                <a:ext uri="{FF2B5EF4-FFF2-40B4-BE49-F238E27FC236}">
                  <a16:creationId xmlns:a16="http://schemas.microsoft.com/office/drawing/2014/main" id="{FF9B7A09-E9FC-8D34-88FA-438C3FC634F2}"/>
                </a:ext>
              </a:extLst>
            </p:cNvPr>
            <p:cNvSpPr txBox="1"/>
            <p:nvPr/>
          </p:nvSpPr>
          <p:spPr>
            <a:xfrm>
              <a:off x="3457994" y="2222463"/>
              <a:ext cx="20149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156" name="文本框 3155">
              <a:extLst>
                <a:ext uri="{FF2B5EF4-FFF2-40B4-BE49-F238E27FC236}">
                  <a16:creationId xmlns:a16="http://schemas.microsoft.com/office/drawing/2014/main" id="{72E2009E-FB0D-F2E4-8BAF-10954B63149B}"/>
                </a:ext>
              </a:extLst>
            </p:cNvPr>
            <p:cNvSpPr txBox="1"/>
            <p:nvPr/>
          </p:nvSpPr>
          <p:spPr>
            <a:xfrm>
              <a:off x="1882666" y="2308932"/>
              <a:ext cx="756938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i="1" dirty="0">
                  <a:solidFill>
                    <a:schemeClr val="bg1"/>
                  </a:solidFill>
                  <a:latin typeface="Aa厚底黑" panose="00020600040101010101" pitchFamily="18" charset="-122"/>
                  <a:ea typeface="Aa厚底黑" panose="00020600040101010101" pitchFamily="18" charset="-122"/>
                  <a:cs typeface="+mn-ea"/>
                  <a:sym typeface="+mn-lt"/>
                </a:rPr>
                <a:t>02</a:t>
              </a:r>
              <a:endParaRPr lang="zh-CN" altLang="en-US" sz="3600" i="1" dirty="0">
                <a:solidFill>
                  <a:schemeClr val="bg1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endParaRPr>
            </a:p>
          </p:txBody>
        </p:sp>
      </p:grpSp>
      <p:sp>
        <p:nvSpPr>
          <p:cNvPr id="3" name="Rectangle: Rounded Corners 4">
            <a:extLst>
              <a:ext uri="{FF2B5EF4-FFF2-40B4-BE49-F238E27FC236}">
                <a16:creationId xmlns:a16="http://schemas.microsoft.com/office/drawing/2014/main" id="{7C0BB90B-47ED-6B55-CA41-45052A4C1F80}"/>
              </a:ext>
            </a:extLst>
          </p:cNvPr>
          <p:cNvSpPr/>
          <p:nvPr/>
        </p:nvSpPr>
        <p:spPr>
          <a:xfrm rot="2700000">
            <a:off x="4360445" y="1677216"/>
            <a:ext cx="566777" cy="566777"/>
          </a:xfrm>
          <a:prstGeom prst="roundRect">
            <a:avLst/>
          </a:prstGeom>
          <a:solidFill>
            <a:srgbClr val="5699FF"/>
          </a:solid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>
              <a:sym typeface="+mn-lt"/>
            </a:endParaRPr>
          </a:p>
        </p:txBody>
      </p:sp>
      <p:grpSp>
        <p:nvGrpSpPr>
          <p:cNvPr id="5" name="Group 7">
            <a:extLst>
              <a:ext uri="{FF2B5EF4-FFF2-40B4-BE49-F238E27FC236}">
                <a16:creationId xmlns:a16="http://schemas.microsoft.com/office/drawing/2014/main" id="{5613CDF1-3222-CCAC-FEBE-5290DDC9B06F}"/>
              </a:ext>
            </a:extLst>
          </p:cNvPr>
          <p:cNvGrpSpPr/>
          <p:nvPr/>
        </p:nvGrpSpPr>
        <p:grpSpPr>
          <a:xfrm>
            <a:off x="4469703" y="1762068"/>
            <a:ext cx="348258" cy="348258"/>
            <a:chOff x="4439444" y="2582069"/>
            <a:chExt cx="464344" cy="464344"/>
          </a:xfrm>
          <a:solidFill>
            <a:schemeClr val="bg1"/>
          </a:solidFill>
        </p:grpSpPr>
        <p:sp>
          <p:nvSpPr>
            <p:cNvPr id="9" name="Freeform: Shape 10">
              <a:extLst>
                <a:ext uri="{FF2B5EF4-FFF2-40B4-BE49-F238E27FC236}">
                  <a16:creationId xmlns:a16="http://schemas.microsoft.com/office/drawing/2014/main" id="{22BAB3C5-89F7-6519-BD6F-64161C4E8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444" y="2582069"/>
              <a:ext cx="464344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180" y="12132"/>
                  </a:moveTo>
                  <a:cubicBezTo>
                    <a:pt x="17710" y="12226"/>
                    <a:pt x="17327" y="12561"/>
                    <a:pt x="17170" y="13012"/>
                  </a:cubicBezTo>
                  <a:cubicBezTo>
                    <a:pt x="17083" y="13261"/>
                    <a:pt x="16981" y="13503"/>
                    <a:pt x="16868" y="13738"/>
                  </a:cubicBezTo>
                  <a:cubicBezTo>
                    <a:pt x="16658" y="14169"/>
                    <a:pt x="16694" y="14677"/>
                    <a:pt x="16959" y="15075"/>
                  </a:cubicBezTo>
                  <a:lnTo>
                    <a:pt x="18131" y="16833"/>
                  </a:lnTo>
                  <a:lnTo>
                    <a:pt x="16832" y="18132"/>
                  </a:lnTo>
                  <a:lnTo>
                    <a:pt x="15075" y="16960"/>
                  </a:lnTo>
                  <a:cubicBezTo>
                    <a:pt x="14850" y="16810"/>
                    <a:pt x="14589" y="16733"/>
                    <a:pt x="14326" y="16733"/>
                  </a:cubicBezTo>
                  <a:cubicBezTo>
                    <a:pt x="14126" y="16733"/>
                    <a:pt x="13924" y="16778"/>
                    <a:pt x="13738" y="16868"/>
                  </a:cubicBezTo>
                  <a:cubicBezTo>
                    <a:pt x="13504" y="16981"/>
                    <a:pt x="13262" y="17083"/>
                    <a:pt x="13012" y="17170"/>
                  </a:cubicBezTo>
                  <a:cubicBezTo>
                    <a:pt x="12561" y="17327"/>
                    <a:pt x="12226" y="17712"/>
                    <a:pt x="12133" y="18180"/>
                  </a:cubicBezTo>
                  <a:lnTo>
                    <a:pt x="11717" y="20249"/>
                  </a:lnTo>
                  <a:lnTo>
                    <a:pt x="9881" y="20249"/>
                  </a:lnTo>
                  <a:lnTo>
                    <a:pt x="9467" y="18180"/>
                  </a:lnTo>
                  <a:cubicBezTo>
                    <a:pt x="9373" y="17712"/>
                    <a:pt x="9039" y="17327"/>
                    <a:pt x="8588" y="17170"/>
                  </a:cubicBezTo>
                  <a:cubicBezTo>
                    <a:pt x="8339" y="17083"/>
                    <a:pt x="8096" y="16983"/>
                    <a:pt x="7861" y="16869"/>
                  </a:cubicBezTo>
                  <a:cubicBezTo>
                    <a:pt x="7675" y="16778"/>
                    <a:pt x="7474" y="16733"/>
                    <a:pt x="7273" y="16733"/>
                  </a:cubicBezTo>
                  <a:cubicBezTo>
                    <a:pt x="7011" y="16733"/>
                    <a:pt x="6750" y="16810"/>
                    <a:pt x="6525" y="16960"/>
                  </a:cubicBezTo>
                  <a:lnTo>
                    <a:pt x="4767" y="18132"/>
                  </a:lnTo>
                  <a:lnTo>
                    <a:pt x="3468" y="16833"/>
                  </a:lnTo>
                  <a:lnTo>
                    <a:pt x="4639" y="15075"/>
                  </a:lnTo>
                  <a:cubicBezTo>
                    <a:pt x="4904" y="14677"/>
                    <a:pt x="4939" y="14169"/>
                    <a:pt x="4732" y="13738"/>
                  </a:cubicBezTo>
                  <a:cubicBezTo>
                    <a:pt x="4618" y="13504"/>
                    <a:pt x="4516" y="13263"/>
                    <a:pt x="4429" y="13013"/>
                  </a:cubicBezTo>
                  <a:cubicBezTo>
                    <a:pt x="4273" y="12561"/>
                    <a:pt x="3888" y="12227"/>
                    <a:pt x="3419" y="12133"/>
                  </a:cubicBezTo>
                  <a:lnTo>
                    <a:pt x="1350" y="11718"/>
                  </a:lnTo>
                  <a:lnTo>
                    <a:pt x="1349" y="9882"/>
                  </a:lnTo>
                  <a:lnTo>
                    <a:pt x="3419" y="9468"/>
                  </a:lnTo>
                  <a:cubicBezTo>
                    <a:pt x="3888" y="9374"/>
                    <a:pt x="4273" y="9039"/>
                    <a:pt x="4429" y="8588"/>
                  </a:cubicBezTo>
                  <a:cubicBezTo>
                    <a:pt x="4516" y="8338"/>
                    <a:pt x="4617" y="8096"/>
                    <a:pt x="4731" y="7862"/>
                  </a:cubicBezTo>
                  <a:cubicBezTo>
                    <a:pt x="4940" y="7431"/>
                    <a:pt x="4905" y="6923"/>
                    <a:pt x="4639" y="6524"/>
                  </a:cubicBezTo>
                  <a:lnTo>
                    <a:pt x="3468" y="4767"/>
                  </a:lnTo>
                  <a:lnTo>
                    <a:pt x="4767" y="3468"/>
                  </a:lnTo>
                  <a:lnTo>
                    <a:pt x="6525" y="4639"/>
                  </a:lnTo>
                  <a:cubicBezTo>
                    <a:pt x="6750" y="4790"/>
                    <a:pt x="7011" y="4866"/>
                    <a:pt x="7273" y="4866"/>
                  </a:cubicBezTo>
                  <a:cubicBezTo>
                    <a:pt x="7474" y="4866"/>
                    <a:pt x="7674" y="4822"/>
                    <a:pt x="7861" y="4732"/>
                  </a:cubicBezTo>
                  <a:cubicBezTo>
                    <a:pt x="8095" y="4619"/>
                    <a:pt x="8337" y="4517"/>
                    <a:pt x="8586" y="4430"/>
                  </a:cubicBezTo>
                  <a:cubicBezTo>
                    <a:pt x="9039" y="4272"/>
                    <a:pt x="9373" y="3888"/>
                    <a:pt x="9467" y="3420"/>
                  </a:cubicBezTo>
                  <a:lnTo>
                    <a:pt x="9881" y="1350"/>
                  </a:lnTo>
                  <a:lnTo>
                    <a:pt x="11717" y="1350"/>
                  </a:lnTo>
                  <a:lnTo>
                    <a:pt x="12131" y="3420"/>
                  </a:lnTo>
                  <a:cubicBezTo>
                    <a:pt x="12225" y="3888"/>
                    <a:pt x="12560" y="4272"/>
                    <a:pt x="13012" y="4430"/>
                  </a:cubicBezTo>
                  <a:cubicBezTo>
                    <a:pt x="13261" y="4517"/>
                    <a:pt x="13502" y="4617"/>
                    <a:pt x="13737" y="4731"/>
                  </a:cubicBezTo>
                  <a:cubicBezTo>
                    <a:pt x="13924" y="4822"/>
                    <a:pt x="14125" y="4866"/>
                    <a:pt x="14326" y="4866"/>
                  </a:cubicBezTo>
                  <a:cubicBezTo>
                    <a:pt x="14589" y="4866"/>
                    <a:pt x="14850" y="4790"/>
                    <a:pt x="15075" y="4639"/>
                  </a:cubicBezTo>
                  <a:lnTo>
                    <a:pt x="16832" y="3468"/>
                  </a:lnTo>
                  <a:lnTo>
                    <a:pt x="18131" y="4767"/>
                  </a:lnTo>
                  <a:lnTo>
                    <a:pt x="16959" y="6524"/>
                  </a:lnTo>
                  <a:cubicBezTo>
                    <a:pt x="16694" y="6923"/>
                    <a:pt x="16660" y="7431"/>
                    <a:pt x="16867" y="7861"/>
                  </a:cubicBezTo>
                  <a:cubicBezTo>
                    <a:pt x="16980" y="8096"/>
                    <a:pt x="17083" y="8337"/>
                    <a:pt x="17170" y="8587"/>
                  </a:cubicBezTo>
                  <a:cubicBezTo>
                    <a:pt x="17327" y="9039"/>
                    <a:pt x="17710" y="9373"/>
                    <a:pt x="18180" y="9467"/>
                  </a:cubicBezTo>
                  <a:lnTo>
                    <a:pt x="20248" y="9882"/>
                  </a:lnTo>
                  <a:lnTo>
                    <a:pt x="20250" y="11718"/>
                  </a:lnTo>
                  <a:cubicBezTo>
                    <a:pt x="20250" y="11718"/>
                    <a:pt x="18180" y="12132"/>
                    <a:pt x="18180" y="12132"/>
                  </a:cubicBezTo>
                  <a:close/>
                  <a:moveTo>
                    <a:pt x="20513" y="8558"/>
                  </a:moveTo>
                  <a:lnTo>
                    <a:pt x="18445" y="8143"/>
                  </a:lnTo>
                  <a:cubicBezTo>
                    <a:pt x="18341" y="7844"/>
                    <a:pt x="18218" y="7554"/>
                    <a:pt x="18082" y="7273"/>
                  </a:cubicBezTo>
                  <a:lnTo>
                    <a:pt x="19254" y="5516"/>
                  </a:lnTo>
                  <a:cubicBezTo>
                    <a:pt x="19611" y="4980"/>
                    <a:pt x="19540" y="4268"/>
                    <a:pt x="19085" y="3813"/>
                  </a:cubicBezTo>
                  <a:lnTo>
                    <a:pt x="17787" y="2514"/>
                  </a:lnTo>
                  <a:cubicBezTo>
                    <a:pt x="17526" y="2253"/>
                    <a:pt x="17181" y="2118"/>
                    <a:pt x="16831" y="2118"/>
                  </a:cubicBezTo>
                  <a:cubicBezTo>
                    <a:pt x="16573" y="2118"/>
                    <a:pt x="16312" y="2193"/>
                    <a:pt x="16084" y="2345"/>
                  </a:cubicBezTo>
                  <a:lnTo>
                    <a:pt x="14326" y="3516"/>
                  </a:lnTo>
                  <a:cubicBezTo>
                    <a:pt x="14044" y="3380"/>
                    <a:pt x="13754" y="3258"/>
                    <a:pt x="13455" y="3155"/>
                  </a:cubicBezTo>
                  <a:lnTo>
                    <a:pt x="13041" y="1085"/>
                  </a:lnTo>
                  <a:cubicBezTo>
                    <a:pt x="12916" y="454"/>
                    <a:pt x="12361" y="0"/>
                    <a:pt x="11717" y="0"/>
                  </a:cubicBezTo>
                  <a:lnTo>
                    <a:pt x="9881" y="0"/>
                  </a:lnTo>
                  <a:cubicBezTo>
                    <a:pt x="9238" y="0"/>
                    <a:pt x="8684" y="454"/>
                    <a:pt x="8557" y="1085"/>
                  </a:cubicBezTo>
                  <a:lnTo>
                    <a:pt x="8143" y="3155"/>
                  </a:lnTo>
                  <a:cubicBezTo>
                    <a:pt x="7843" y="3258"/>
                    <a:pt x="7554" y="3381"/>
                    <a:pt x="7273" y="3516"/>
                  </a:cubicBezTo>
                  <a:lnTo>
                    <a:pt x="5516" y="2345"/>
                  </a:lnTo>
                  <a:cubicBezTo>
                    <a:pt x="5287" y="2193"/>
                    <a:pt x="5026" y="2118"/>
                    <a:pt x="4767" y="2118"/>
                  </a:cubicBezTo>
                  <a:cubicBezTo>
                    <a:pt x="4419" y="2118"/>
                    <a:pt x="4073" y="2253"/>
                    <a:pt x="3812" y="2514"/>
                  </a:cubicBezTo>
                  <a:lnTo>
                    <a:pt x="2514" y="3813"/>
                  </a:lnTo>
                  <a:cubicBezTo>
                    <a:pt x="2059" y="4268"/>
                    <a:pt x="1988" y="4980"/>
                    <a:pt x="2345" y="5516"/>
                  </a:cubicBezTo>
                  <a:lnTo>
                    <a:pt x="3516" y="7273"/>
                  </a:lnTo>
                  <a:cubicBezTo>
                    <a:pt x="3380" y="7555"/>
                    <a:pt x="3258" y="7844"/>
                    <a:pt x="3154" y="8144"/>
                  </a:cubicBezTo>
                  <a:lnTo>
                    <a:pt x="1085" y="8558"/>
                  </a:lnTo>
                  <a:cubicBezTo>
                    <a:pt x="454" y="8684"/>
                    <a:pt x="0" y="9238"/>
                    <a:pt x="0" y="9882"/>
                  </a:cubicBezTo>
                  <a:lnTo>
                    <a:pt x="0" y="11718"/>
                  </a:lnTo>
                  <a:cubicBezTo>
                    <a:pt x="0" y="12361"/>
                    <a:pt x="454" y="12916"/>
                    <a:pt x="1085" y="13042"/>
                  </a:cubicBezTo>
                  <a:lnTo>
                    <a:pt x="3154" y="13456"/>
                  </a:lnTo>
                  <a:cubicBezTo>
                    <a:pt x="3258" y="13755"/>
                    <a:pt x="3380" y="14046"/>
                    <a:pt x="3516" y="14326"/>
                  </a:cubicBezTo>
                  <a:lnTo>
                    <a:pt x="2345" y="16083"/>
                  </a:lnTo>
                  <a:cubicBezTo>
                    <a:pt x="1988" y="16619"/>
                    <a:pt x="2059" y="17332"/>
                    <a:pt x="2514" y="17787"/>
                  </a:cubicBezTo>
                  <a:lnTo>
                    <a:pt x="3812" y="19086"/>
                  </a:lnTo>
                  <a:cubicBezTo>
                    <a:pt x="4073" y="19346"/>
                    <a:pt x="4419" y="19482"/>
                    <a:pt x="4767" y="19482"/>
                  </a:cubicBezTo>
                  <a:cubicBezTo>
                    <a:pt x="5026" y="19482"/>
                    <a:pt x="5287" y="19406"/>
                    <a:pt x="5516" y="19254"/>
                  </a:cubicBezTo>
                  <a:lnTo>
                    <a:pt x="7273" y="18083"/>
                  </a:lnTo>
                  <a:cubicBezTo>
                    <a:pt x="7554" y="18220"/>
                    <a:pt x="7843" y="18341"/>
                    <a:pt x="8143" y="18445"/>
                  </a:cubicBezTo>
                  <a:lnTo>
                    <a:pt x="8557" y="20514"/>
                  </a:lnTo>
                  <a:cubicBezTo>
                    <a:pt x="8684" y="21146"/>
                    <a:pt x="9238" y="21599"/>
                    <a:pt x="9881" y="21599"/>
                  </a:cubicBezTo>
                  <a:lnTo>
                    <a:pt x="11717" y="21599"/>
                  </a:lnTo>
                  <a:cubicBezTo>
                    <a:pt x="12361" y="21599"/>
                    <a:pt x="12916" y="21146"/>
                    <a:pt x="13041" y="20514"/>
                  </a:cubicBezTo>
                  <a:lnTo>
                    <a:pt x="13456" y="18445"/>
                  </a:lnTo>
                  <a:cubicBezTo>
                    <a:pt x="13755" y="18341"/>
                    <a:pt x="14046" y="18219"/>
                    <a:pt x="14326" y="18083"/>
                  </a:cubicBezTo>
                  <a:lnTo>
                    <a:pt x="16084" y="19254"/>
                  </a:lnTo>
                  <a:cubicBezTo>
                    <a:pt x="16312" y="19406"/>
                    <a:pt x="16573" y="19482"/>
                    <a:pt x="16831" y="19482"/>
                  </a:cubicBezTo>
                  <a:cubicBezTo>
                    <a:pt x="17181" y="19482"/>
                    <a:pt x="17526" y="19346"/>
                    <a:pt x="17787" y="19086"/>
                  </a:cubicBezTo>
                  <a:lnTo>
                    <a:pt x="19085" y="17787"/>
                  </a:lnTo>
                  <a:cubicBezTo>
                    <a:pt x="19540" y="17332"/>
                    <a:pt x="19611" y="16619"/>
                    <a:pt x="19254" y="16083"/>
                  </a:cubicBezTo>
                  <a:lnTo>
                    <a:pt x="18082" y="14326"/>
                  </a:lnTo>
                  <a:cubicBezTo>
                    <a:pt x="18219" y="14045"/>
                    <a:pt x="18341" y="13755"/>
                    <a:pt x="18445" y="13456"/>
                  </a:cubicBezTo>
                  <a:lnTo>
                    <a:pt x="20513" y="13042"/>
                  </a:lnTo>
                  <a:cubicBezTo>
                    <a:pt x="21145" y="12916"/>
                    <a:pt x="21599" y="12361"/>
                    <a:pt x="21599" y="11718"/>
                  </a:cubicBezTo>
                  <a:lnTo>
                    <a:pt x="21599" y="9882"/>
                  </a:lnTo>
                  <a:cubicBezTo>
                    <a:pt x="21599" y="9238"/>
                    <a:pt x="21145" y="8684"/>
                    <a:pt x="20513" y="8558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" name="Freeform: Shape 11">
              <a:extLst>
                <a:ext uri="{FF2B5EF4-FFF2-40B4-BE49-F238E27FC236}">
                  <a16:creationId xmlns:a16="http://schemas.microsoft.com/office/drawing/2014/main" id="{8A6091F0-F1D6-5AB8-2A71-26546115C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413" y="2712244"/>
              <a:ext cx="203200" cy="20320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0250"/>
                  </a:moveTo>
                  <a:cubicBezTo>
                    <a:pt x="5580" y="20250"/>
                    <a:pt x="1350" y="16017"/>
                    <a:pt x="1350" y="10800"/>
                  </a:cubicBezTo>
                  <a:cubicBezTo>
                    <a:pt x="1350" y="5582"/>
                    <a:pt x="5580" y="1349"/>
                    <a:pt x="10800" y="1349"/>
                  </a:cubicBezTo>
                  <a:cubicBezTo>
                    <a:pt x="16016" y="1349"/>
                    <a:pt x="20250" y="5582"/>
                    <a:pt x="20250" y="10800"/>
                  </a:cubicBezTo>
                  <a:cubicBezTo>
                    <a:pt x="20250" y="16017"/>
                    <a:pt x="16016" y="20250"/>
                    <a:pt x="10800" y="20250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3"/>
                    <a:pt x="4836" y="21600"/>
                    <a:pt x="10800" y="21600"/>
                  </a:cubicBezTo>
                  <a:cubicBezTo>
                    <a:pt x="16763" y="21600"/>
                    <a:pt x="21599" y="16763"/>
                    <a:pt x="21599" y="10800"/>
                  </a:cubicBezTo>
                  <a:cubicBezTo>
                    <a:pt x="21599" y="4836"/>
                    <a:pt x="16763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1" name="Freeform: Shape 12">
              <a:extLst>
                <a:ext uri="{FF2B5EF4-FFF2-40B4-BE49-F238E27FC236}">
                  <a16:creationId xmlns:a16="http://schemas.microsoft.com/office/drawing/2014/main" id="{A23377AC-C20B-A598-6A97-B8B664EBE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275" y="2755900"/>
              <a:ext cx="116682" cy="11668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8900"/>
                  </a:moveTo>
                  <a:cubicBezTo>
                    <a:pt x="6328" y="18900"/>
                    <a:pt x="2699" y="15271"/>
                    <a:pt x="2699" y="10800"/>
                  </a:cubicBezTo>
                  <a:cubicBezTo>
                    <a:pt x="2699" y="6329"/>
                    <a:pt x="6328" y="2700"/>
                    <a:pt x="10800" y="2700"/>
                  </a:cubicBezTo>
                  <a:cubicBezTo>
                    <a:pt x="15271" y="2700"/>
                    <a:pt x="18899" y="6329"/>
                    <a:pt x="18899" y="10800"/>
                  </a:cubicBezTo>
                  <a:cubicBezTo>
                    <a:pt x="18899" y="15271"/>
                    <a:pt x="15271" y="18900"/>
                    <a:pt x="10800" y="18900"/>
                  </a:cubicBezTo>
                  <a:moveTo>
                    <a:pt x="10800" y="0"/>
                  </a:moveTo>
                  <a:cubicBezTo>
                    <a:pt x="4830" y="0"/>
                    <a:pt x="0" y="4833"/>
                    <a:pt x="0" y="10800"/>
                  </a:cubicBezTo>
                  <a:cubicBezTo>
                    <a:pt x="0" y="16766"/>
                    <a:pt x="4830" y="21599"/>
                    <a:pt x="10800" y="21599"/>
                  </a:cubicBezTo>
                  <a:cubicBezTo>
                    <a:pt x="16764" y="21599"/>
                    <a:pt x="21600" y="16766"/>
                    <a:pt x="21600" y="10800"/>
                  </a:cubicBezTo>
                  <a:cubicBezTo>
                    <a:pt x="21600" y="4833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sp>
        <p:nvSpPr>
          <p:cNvPr id="13" name="Rectangle 14">
            <a:extLst>
              <a:ext uri="{FF2B5EF4-FFF2-40B4-BE49-F238E27FC236}">
                <a16:creationId xmlns:a16="http://schemas.microsoft.com/office/drawing/2014/main" id="{F10FEA71-D9F1-06B5-9511-E40CCEE8630E}"/>
              </a:ext>
            </a:extLst>
          </p:cNvPr>
          <p:cNvSpPr/>
          <p:nvPr/>
        </p:nvSpPr>
        <p:spPr>
          <a:xfrm>
            <a:off x="1055688" y="3793199"/>
            <a:ext cx="4575702" cy="1336430"/>
          </a:xfrm>
          <a:prstGeom prst="rect">
            <a:avLst/>
          </a:prstGeom>
          <a:solidFill>
            <a:schemeClr val="bg1"/>
          </a:solidFill>
          <a:ln w="127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ym typeface="+mn-lt"/>
            </a:endParaRPr>
          </a:p>
        </p:txBody>
      </p:sp>
      <p:sp>
        <p:nvSpPr>
          <p:cNvPr id="14" name="Rectangle: Rounded Corners 15">
            <a:extLst>
              <a:ext uri="{FF2B5EF4-FFF2-40B4-BE49-F238E27FC236}">
                <a16:creationId xmlns:a16="http://schemas.microsoft.com/office/drawing/2014/main" id="{CE3CBAFA-E1CC-2579-4B11-0588E0ACA8B8}"/>
              </a:ext>
            </a:extLst>
          </p:cNvPr>
          <p:cNvSpPr/>
          <p:nvPr/>
        </p:nvSpPr>
        <p:spPr>
          <a:xfrm rot="2700000">
            <a:off x="4360444" y="3509811"/>
            <a:ext cx="566777" cy="566777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5699FF"/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>
              <a:sym typeface="+mn-lt"/>
            </a:endParaRPr>
          </a:p>
        </p:txBody>
      </p:sp>
      <p:grpSp>
        <p:nvGrpSpPr>
          <p:cNvPr id="15" name="Group 16" descr="D:\51PPT模板网\51pptmoban.com\图片.jpg">
            <a:extLst>
              <a:ext uri="{FF2B5EF4-FFF2-40B4-BE49-F238E27FC236}">
                <a16:creationId xmlns:a16="http://schemas.microsoft.com/office/drawing/2014/main" id="{87982B3C-42EE-486D-B22D-48765B3A73FC}"/>
              </a:ext>
            </a:extLst>
          </p:cNvPr>
          <p:cNvGrpSpPr/>
          <p:nvPr/>
        </p:nvGrpSpPr>
        <p:grpSpPr>
          <a:xfrm>
            <a:off x="4524174" y="3618772"/>
            <a:ext cx="239316" cy="348854"/>
            <a:chOff x="3582988" y="3510757"/>
            <a:chExt cx="319088" cy="465138"/>
          </a:xfrm>
          <a:solidFill>
            <a:srgbClr val="5699FF"/>
          </a:solidFill>
        </p:grpSpPr>
        <p:sp>
          <p:nvSpPr>
            <p:cNvPr id="19" name="Freeform: Shape 19">
              <a:extLst>
                <a:ext uri="{FF2B5EF4-FFF2-40B4-BE49-F238E27FC236}">
                  <a16:creationId xmlns:a16="http://schemas.microsoft.com/office/drawing/2014/main" id="{45E7EA56-1A04-9F6D-A043-2830FA983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988" y="3510757"/>
              <a:ext cx="319088" cy="4651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5386" y="14175"/>
                  </a:moveTo>
                  <a:lnTo>
                    <a:pt x="6223" y="14175"/>
                  </a:lnTo>
                  <a:cubicBezTo>
                    <a:pt x="5734" y="13446"/>
                    <a:pt x="5147" y="12716"/>
                    <a:pt x="4568" y="12003"/>
                  </a:cubicBezTo>
                  <a:cubicBezTo>
                    <a:pt x="3287" y="10427"/>
                    <a:pt x="1963" y="8797"/>
                    <a:pt x="1963" y="7425"/>
                  </a:cubicBezTo>
                  <a:cubicBezTo>
                    <a:pt x="1963" y="4075"/>
                    <a:pt x="5927" y="1350"/>
                    <a:pt x="10800" y="1350"/>
                  </a:cubicBezTo>
                  <a:cubicBezTo>
                    <a:pt x="15672" y="1350"/>
                    <a:pt x="19636" y="4075"/>
                    <a:pt x="19636" y="7425"/>
                  </a:cubicBezTo>
                  <a:cubicBezTo>
                    <a:pt x="19636" y="8787"/>
                    <a:pt x="18312" y="10425"/>
                    <a:pt x="17029" y="12011"/>
                  </a:cubicBezTo>
                  <a:cubicBezTo>
                    <a:pt x="16455" y="12723"/>
                    <a:pt x="15873" y="13449"/>
                    <a:pt x="15386" y="14175"/>
                  </a:cubicBezTo>
                  <a:moveTo>
                    <a:pt x="10800" y="20249"/>
                  </a:moveTo>
                  <a:cubicBezTo>
                    <a:pt x="9805" y="20249"/>
                    <a:pt x="9347" y="20171"/>
                    <a:pt x="8839" y="19406"/>
                  </a:cubicBezTo>
                  <a:lnTo>
                    <a:pt x="13000" y="19048"/>
                  </a:lnTo>
                  <a:cubicBezTo>
                    <a:pt x="12398" y="20164"/>
                    <a:pt x="11959" y="20249"/>
                    <a:pt x="10800" y="20249"/>
                  </a:cubicBezTo>
                  <a:moveTo>
                    <a:pt x="7595" y="16813"/>
                  </a:moveTo>
                  <a:cubicBezTo>
                    <a:pt x="7417" y="16407"/>
                    <a:pt x="7215" y="15978"/>
                    <a:pt x="6991" y="15525"/>
                  </a:cubicBezTo>
                  <a:lnTo>
                    <a:pt x="14616" y="15525"/>
                  </a:lnTo>
                  <a:cubicBezTo>
                    <a:pt x="14496" y="15767"/>
                    <a:pt x="14375" y="16010"/>
                    <a:pt x="14270" y="16239"/>
                  </a:cubicBezTo>
                  <a:cubicBezTo>
                    <a:pt x="14270" y="16239"/>
                    <a:pt x="7595" y="16813"/>
                    <a:pt x="7595" y="16813"/>
                  </a:cubicBezTo>
                  <a:close/>
                  <a:moveTo>
                    <a:pt x="13345" y="18343"/>
                  </a:moveTo>
                  <a:lnTo>
                    <a:pt x="8476" y="18762"/>
                  </a:lnTo>
                  <a:cubicBezTo>
                    <a:pt x="8303" y="18416"/>
                    <a:pt x="8116" y="18011"/>
                    <a:pt x="7890" y="17483"/>
                  </a:cubicBezTo>
                  <a:cubicBezTo>
                    <a:pt x="7887" y="17477"/>
                    <a:pt x="7883" y="17469"/>
                    <a:pt x="7881" y="17462"/>
                  </a:cubicBezTo>
                  <a:lnTo>
                    <a:pt x="13957" y="16941"/>
                  </a:lnTo>
                  <a:cubicBezTo>
                    <a:pt x="13871" y="17140"/>
                    <a:pt x="13778" y="17350"/>
                    <a:pt x="13698" y="17537"/>
                  </a:cubicBezTo>
                  <a:cubicBezTo>
                    <a:pt x="13569" y="17841"/>
                    <a:pt x="13453" y="18104"/>
                    <a:pt x="13345" y="18343"/>
                  </a:cubicBezTo>
                  <a:moveTo>
                    <a:pt x="10800" y="0"/>
                  </a:moveTo>
                  <a:cubicBezTo>
                    <a:pt x="4835" y="0"/>
                    <a:pt x="0" y="3324"/>
                    <a:pt x="0" y="7425"/>
                  </a:cubicBezTo>
                  <a:cubicBezTo>
                    <a:pt x="0" y="10146"/>
                    <a:pt x="3621" y="13029"/>
                    <a:pt x="4939" y="15562"/>
                  </a:cubicBezTo>
                  <a:cubicBezTo>
                    <a:pt x="6906" y="19339"/>
                    <a:pt x="6688" y="21599"/>
                    <a:pt x="10800" y="21599"/>
                  </a:cubicBezTo>
                  <a:cubicBezTo>
                    <a:pt x="14972" y="21599"/>
                    <a:pt x="14692" y="19349"/>
                    <a:pt x="16660" y="15577"/>
                  </a:cubicBezTo>
                  <a:cubicBezTo>
                    <a:pt x="17983" y="13039"/>
                    <a:pt x="21600" y="10124"/>
                    <a:pt x="21600" y="7425"/>
                  </a:cubicBezTo>
                  <a:cubicBezTo>
                    <a:pt x="21600" y="3324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0" name="Freeform: Shape 20">
              <a:extLst>
                <a:ext uri="{FF2B5EF4-FFF2-40B4-BE49-F238E27FC236}">
                  <a16:creationId xmlns:a16="http://schemas.microsoft.com/office/drawing/2014/main" id="{307B1C72-A294-CF24-45F4-A9BFB50E0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219" y="3583782"/>
              <a:ext cx="94456" cy="94456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938" y="0"/>
                  </a:moveTo>
                  <a:cubicBezTo>
                    <a:pt x="8943" y="0"/>
                    <a:pt x="0" y="8942"/>
                    <a:pt x="0" y="19938"/>
                  </a:cubicBezTo>
                  <a:cubicBezTo>
                    <a:pt x="0" y="20855"/>
                    <a:pt x="743" y="21600"/>
                    <a:pt x="1661" y="21600"/>
                  </a:cubicBezTo>
                  <a:cubicBezTo>
                    <a:pt x="2579" y="21600"/>
                    <a:pt x="3323" y="20855"/>
                    <a:pt x="3323" y="19938"/>
                  </a:cubicBezTo>
                  <a:cubicBezTo>
                    <a:pt x="3323" y="10777"/>
                    <a:pt x="10777" y="3323"/>
                    <a:pt x="19938" y="3323"/>
                  </a:cubicBezTo>
                  <a:cubicBezTo>
                    <a:pt x="20856" y="3323"/>
                    <a:pt x="21600" y="2578"/>
                    <a:pt x="21600" y="1661"/>
                  </a:cubicBezTo>
                  <a:cubicBezTo>
                    <a:pt x="21600" y="744"/>
                    <a:pt x="20856" y="0"/>
                    <a:pt x="19938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sp>
        <p:nvSpPr>
          <p:cNvPr id="23" name="Rectangle: Rounded Corners 23">
            <a:extLst>
              <a:ext uri="{FF2B5EF4-FFF2-40B4-BE49-F238E27FC236}">
                <a16:creationId xmlns:a16="http://schemas.microsoft.com/office/drawing/2014/main" id="{3967260B-3CB3-46B8-C14B-C17E4AF007BF}"/>
              </a:ext>
            </a:extLst>
          </p:cNvPr>
          <p:cNvSpPr/>
          <p:nvPr/>
        </p:nvSpPr>
        <p:spPr>
          <a:xfrm rot="2700000">
            <a:off x="7264780" y="3509810"/>
            <a:ext cx="566777" cy="566777"/>
          </a:xfrm>
          <a:prstGeom prst="roundRect">
            <a:avLst/>
          </a:prstGeom>
          <a:solidFill>
            <a:srgbClr val="5699FF"/>
          </a:solid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>
              <a:sym typeface="+mn-lt"/>
            </a:endParaRPr>
          </a:p>
        </p:txBody>
      </p:sp>
      <p:grpSp>
        <p:nvGrpSpPr>
          <p:cNvPr id="24" name="Group 24">
            <a:extLst>
              <a:ext uri="{FF2B5EF4-FFF2-40B4-BE49-F238E27FC236}">
                <a16:creationId xmlns:a16="http://schemas.microsoft.com/office/drawing/2014/main" id="{91417879-5334-5347-8330-C30D015CC8AE}"/>
              </a:ext>
            </a:extLst>
          </p:cNvPr>
          <p:cNvGrpSpPr/>
          <p:nvPr/>
        </p:nvGrpSpPr>
        <p:grpSpPr>
          <a:xfrm>
            <a:off x="7373741" y="3640798"/>
            <a:ext cx="348854" cy="326827"/>
            <a:chOff x="5368132" y="3540125"/>
            <a:chExt cx="465138" cy="435769"/>
          </a:xfrm>
          <a:solidFill>
            <a:schemeClr val="bg1"/>
          </a:solidFill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71582C9-D76E-EE9E-BF73-4380BB55B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869" y="3598069"/>
              <a:ext cx="347663" cy="2325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699" y="20255"/>
                  </a:moveTo>
                  <a:lnTo>
                    <a:pt x="899" y="20255"/>
                  </a:lnTo>
                  <a:lnTo>
                    <a:pt x="899" y="1350"/>
                  </a:lnTo>
                  <a:lnTo>
                    <a:pt x="20699" y="1350"/>
                  </a:lnTo>
                  <a:cubicBezTo>
                    <a:pt x="20699" y="1350"/>
                    <a:pt x="20699" y="20255"/>
                    <a:pt x="20699" y="20255"/>
                  </a:cubicBezTo>
                  <a:close/>
                  <a:moveTo>
                    <a:pt x="20699" y="0"/>
                  </a:moveTo>
                  <a:lnTo>
                    <a:pt x="899" y="5"/>
                  </a:lnTo>
                  <a:cubicBezTo>
                    <a:pt x="402" y="5"/>
                    <a:pt x="0" y="603"/>
                    <a:pt x="0" y="1350"/>
                  </a:cubicBezTo>
                  <a:lnTo>
                    <a:pt x="0" y="20249"/>
                  </a:lnTo>
                  <a:cubicBezTo>
                    <a:pt x="0" y="20996"/>
                    <a:pt x="402" y="21599"/>
                    <a:pt x="899" y="21599"/>
                  </a:cubicBezTo>
                  <a:lnTo>
                    <a:pt x="20699" y="21599"/>
                  </a:lnTo>
                  <a:cubicBezTo>
                    <a:pt x="21197" y="21599"/>
                    <a:pt x="21600" y="20996"/>
                    <a:pt x="21600" y="20249"/>
                  </a:cubicBezTo>
                  <a:lnTo>
                    <a:pt x="21600" y="1350"/>
                  </a:lnTo>
                  <a:cubicBezTo>
                    <a:pt x="21600" y="603"/>
                    <a:pt x="21197" y="0"/>
                    <a:pt x="20699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25817EC-91CA-5C36-EA5E-08692162D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132" y="3540125"/>
              <a:ext cx="465138" cy="4357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49" y="16562"/>
                  </a:moveTo>
                  <a:cubicBezTo>
                    <a:pt x="20249" y="16959"/>
                    <a:pt x="19946" y="17282"/>
                    <a:pt x="19575" y="17282"/>
                  </a:cubicBezTo>
                  <a:lnTo>
                    <a:pt x="13499" y="17282"/>
                  </a:lnTo>
                  <a:lnTo>
                    <a:pt x="8099" y="17282"/>
                  </a:lnTo>
                  <a:lnTo>
                    <a:pt x="2024" y="17282"/>
                  </a:lnTo>
                  <a:cubicBezTo>
                    <a:pt x="1651" y="17282"/>
                    <a:pt x="1349" y="16959"/>
                    <a:pt x="1349" y="16562"/>
                  </a:cubicBezTo>
                  <a:lnTo>
                    <a:pt x="1349" y="2160"/>
                  </a:lnTo>
                  <a:cubicBezTo>
                    <a:pt x="1349" y="1762"/>
                    <a:pt x="1651" y="1440"/>
                    <a:pt x="2024" y="1440"/>
                  </a:cubicBezTo>
                  <a:lnTo>
                    <a:pt x="19575" y="1440"/>
                  </a:lnTo>
                  <a:cubicBezTo>
                    <a:pt x="19946" y="1440"/>
                    <a:pt x="20249" y="1762"/>
                    <a:pt x="20249" y="2160"/>
                  </a:cubicBezTo>
                  <a:cubicBezTo>
                    <a:pt x="20249" y="2160"/>
                    <a:pt x="20249" y="16562"/>
                    <a:pt x="20249" y="16562"/>
                  </a:cubicBezTo>
                  <a:close/>
                  <a:moveTo>
                    <a:pt x="19575" y="0"/>
                  </a:moveTo>
                  <a:lnTo>
                    <a:pt x="2024" y="0"/>
                  </a:lnTo>
                  <a:cubicBezTo>
                    <a:pt x="905" y="0"/>
                    <a:pt x="0" y="966"/>
                    <a:pt x="0" y="2160"/>
                  </a:cubicBezTo>
                  <a:lnTo>
                    <a:pt x="0" y="16562"/>
                  </a:lnTo>
                  <a:cubicBezTo>
                    <a:pt x="0" y="17753"/>
                    <a:pt x="903" y="18718"/>
                    <a:pt x="2018" y="18721"/>
                  </a:cubicBezTo>
                  <a:lnTo>
                    <a:pt x="8774" y="18721"/>
                  </a:lnTo>
                  <a:lnTo>
                    <a:pt x="8774" y="19597"/>
                  </a:lnTo>
                  <a:lnTo>
                    <a:pt x="4561" y="20181"/>
                  </a:lnTo>
                  <a:cubicBezTo>
                    <a:pt x="4260" y="20262"/>
                    <a:pt x="4049" y="20549"/>
                    <a:pt x="4049" y="20879"/>
                  </a:cubicBezTo>
                  <a:cubicBezTo>
                    <a:pt x="4049" y="21277"/>
                    <a:pt x="4351" y="21599"/>
                    <a:pt x="4724" y="21599"/>
                  </a:cubicBezTo>
                  <a:lnTo>
                    <a:pt x="16874" y="21599"/>
                  </a:lnTo>
                  <a:cubicBezTo>
                    <a:pt x="17248" y="21599"/>
                    <a:pt x="17549" y="21277"/>
                    <a:pt x="17549" y="20879"/>
                  </a:cubicBezTo>
                  <a:cubicBezTo>
                    <a:pt x="17549" y="20549"/>
                    <a:pt x="17339" y="20262"/>
                    <a:pt x="17038" y="20181"/>
                  </a:cubicBezTo>
                  <a:lnTo>
                    <a:pt x="12824" y="19597"/>
                  </a:lnTo>
                  <a:lnTo>
                    <a:pt x="12824" y="18721"/>
                  </a:lnTo>
                  <a:lnTo>
                    <a:pt x="19581" y="18721"/>
                  </a:lnTo>
                  <a:cubicBezTo>
                    <a:pt x="20696" y="18718"/>
                    <a:pt x="21600" y="17753"/>
                    <a:pt x="21600" y="16562"/>
                  </a:cubicBezTo>
                  <a:lnTo>
                    <a:pt x="21600" y="2160"/>
                  </a:lnTo>
                  <a:cubicBezTo>
                    <a:pt x="21600" y="966"/>
                    <a:pt x="20692" y="0"/>
                    <a:pt x="19575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sp>
        <p:nvSpPr>
          <p:cNvPr id="33" name="Rectangle: Rounded Corners 33">
            <a:extLst>
              <a:ext uri="{FF2B5EF4-FFF2-40B4-BE49-F238E27FC236}">
                <a16:creationId xmlns:a16="http://schemas.microsoft.com/office/drawing/2014/main" id="{3B39C1BA-0EB2-9934-0AE2-D372B718EBD7}"/>
              </a:ext>
            </a:extLst>
          </p:cNvPr>
          <p:cNvSpPr/>
          <p:nvPr/>
        </p:nvSpPr>
        <p:spPr>
          <a:xfrm rot="2700000">
            <a:off x="7264779" y="1677216"/>
            <a:ext cx="566777" cy="566777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5699FF"/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>
              <a:sym typeface="+mn-lt"/>
            </a:endParaRPr>
          </a:p>
        </p:txBody>
      </p:sp>
      <p:grpSp>
        <p:nvGrpSpPr>
          <p:cNvPr id="34" name="Group 34" descr="D:\51PPT模板网\51pptmoban.com\图片.jpg">
            <a:extLst>
              <a:ext uri="{FF2B5EF4-FFF2-40B4-BE49-F238E27FC236}">
                <a16:creationId xmlns:a16="http://schemas.microsoft.com/office/drawing/2014/main" id="{4F576613-F7A7-E902-FD25-A3F1E5BF3A40}"/>
              </a:ext>
            </a:extLst>
          </p:cNvPr>
          <p:cNvGrpSpPr/>
          <p:nvPr/>
        </p:nvGrpSpPr>
        <p:grpSpPr>
          <a:xfrm>
            <a:off x="7373740" y="1792131"/>
            <a:ext cx="348854" cy="293489"/>
            <a:chOff x="5368132" y="2625725"/>
            <a:chExt cx="465138" cy="391319"/>
          </a:xfrm>
          <a:solidFill>
            <a:srgbClr val="5699FF"/>
          </a:solidFill>
        </p:grpSpPr>
        <p:sp>
          <p:nvSpPr>
            <p:cNvPr id="35" name="Freeform: Shape 35">
              <a:extLst>
                <a:ext uri="{FF2B5EF4-FFF2-40B4-BE49-F238E27FC236}">
                  <a16:creationId xmlns:a16="http://schemas.microsoft.com/office/drawing/2014/main" id="{BB64A624-978A-9F52-3CA7-F45809D6F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813" y="2727325"/>
              <a:ext cx="231775" cy="2317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948" y="16070"/>
                  </a:moveTo>
                  <a:cubicBezTo>
                    <a:pt x="14037" y="19468"/>
                    <a:pt x="8925" y="19859"/>
                    <a:pt x="5529" y="16948"/>
                  </a:cubicBezTo>
                  <a:cubicBezTo>
                    <a:pt x="2130" y="14038"/>
                    <a:pt x="1740" y="8924"/>
                    <a:pt x="4651" y="5527"/>
                  </a:cubicBezTo>
                  <a:cubicBezTo>
                    <a:pt x="7559" y="2131"/>
                    <a:pt x="12674" y="1740"/>
                    <a:pt x="16070" y="4650"/>
                  </a:cubicBezTo>
                  <a:cubicBezTo>
                    <a:pt x="19466" y="7560"/>
                    <a:pt x="19859" y="12673"/>
                    <a:pt x="16948" y="16070"/>
                  </a:cubicBezTo>
                  <a:moveTo>
                    <a:pt x="10800" y="0"/>
                  </a:moveTo>
                  <a:cubicBezTo>
                    <a:pt x="4833" y="0"/>
                    <a:pt x="0" y="4834"/>
                    <a:pt x="0" y="10800"/>
                  </a:cubicBezTo>
                  <a:cubicBezTo>
                    <a:pt x="0" y="16765"/>
                    <a:pt x="4833" y="21599"/>
                    <a:pt x="10800" y="21599"/>
                  </a:cubicBezTo>
                  <a:cubicBezTo>
                    <a:pt x="16764" y="21599"/>
                    <a:pt x="21600" y="16765"/>
                    <a:pt x="21600" y="10800"/>
                  </a:cubicBezTo>
                  <a:cubicBezTo>
                    <a:pt x="21600" y="4834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6" name="Freeform: Shape 36">
              <a:extLst>
                <a:ext uri="{FF2B5EF4-FFF2-40B4-BE49-F238E27FC236}">
                  <a16:creationId xmlns:a16="http://schemas.microsoft.com/office/drawing/2014/main" id="{AFC7E306-1E7F-8047-B401-22D1DA614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757" y="2785269"/>
              <a:ext cx="65088" cy="650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200" y="0"/>
                  </a:moveTo>
                  <a:cubicBezTo>
                    <a:pt x="8596" y="0"/>
                    <a:pt x="0" y="8596"/>
                    <a:pt x="0" y="19195"/>
                  </a:cubicBezTo>
                  <a:lnTo>
                    <a:pt x="0" y="19199"/>
                  </a:lnTo>
                  <a:cubicBezTo>
                    <a:pt x="0" y="20524"/>
                    <a:pt x="1068" y="21599"/>
                    <a:pt x="2400" y="21599"/>
                  </a:cubicBezTo>
                  <a:cubicBezTo>
                    <a:pt x="3721" y="21599"/>
                    <a:pt x="4800" y="20524"/>
                    <a:pt x="4800" y="19199"/>
                  </a:cubicBezTo>
                  <a:lnTo>
                    <a:pt x="4800" y="19195"/>
                  </a:lnTo>
                  <a:cubicBezTo>
                    <a:pt x="4800" y="11247"/>
                    <a:pt x="11240" y="4799"/>
                    <a:pt x="19200" y="4799"/>
                  </a:cubicBezTo>
                  <a:cubicBezTo>
                    <a:pt x="20521" y="4799"/>
                    <a:pt x="21600" y="3724"/>
                    <a:pt x="21600" y="2399"/>
                  </a:cubicBezTo>
                  <a:cubicBezTo>
                    <a:pt x="21600" y="1075"/>
                    <a:pt x="20521" y="0"/>
                    <a:pt x="192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7" name="Freeform: Shape 37">
              <a:extLst>
                <a:ext uri="{FF2B5EF4-FFF2-40B4-BE49-F238E27FC236}">
                  <a16:creationId xmlns:a16="http://schemas.microsoft.com/office/drawing/2014/main" id="{B379CEEB-B5DB-778E-7E86-1D51443E7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132" y="2625725"/>
              <a:ext cx="465138" cy="39131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49" y="19199"/>
                  </a:moveTo>
                  <a:cubicBezTo>
                    <a:pt x="20249" y="19642"/>
                    <a:pt x="19948" y="19999"/>
                    <a:pt x="19575" y="19999"/>
                  </a:cubicBezTo>
                  <a:lnTo>
                    <a:pt x="2024" y="19999"/>
                  </a:lnTo>
                  <a:cubicBezTo>
                    <a:pt x="1651" y="19999"/>
                    <a:pt x="1349" y="19642"/>
                    <a:pt x="1349" y="19199"/>
                  </a:cubicBezTo>
                  <a:lnTo>
                    <a:pt x="1349" y="7200"/>
                  </a:lnTo>
                  <a:cubicBezTo>
                    <a:pt x="1349" y="6809"/>
                    <a:pt x="1588" y="6475"/>
                    <a:pt x="1914" y="6411"/>
                  </a:cubicBezTo>
                  <a:lnTo>
                    <a:pt x="5588" y="5684"/>
                  </a:lnTo>
                  <a:lnTo>
                    <a:pt x="6797" y="2103"/>
                  </a:lnTo>
                  <a:cubicBezTo>
                    <a:pt x="6900" y="1799"/>
                    <a:pt x="7148" y="1600"/>
                    <a:pt x="7424" y="1600"/>
                  </a:cubicBezTo>
                  <a:lnTo>
                    <a:pt x="14174" y="1600"/>
                  </a:lnTo>
                  <a:cubicBezTo>
                    <a:pt x="14450" y="1600"/>
                    <a:pt x="14698" y="1799"/>
                    <a:pt x="14801" y="2103"/>
                  </a:cubicBezTo>
                  <a:lnTo>
                    <a:pt x="16010" y="5684"/>
                  </a:lnTo>
                  <a:lnTo>
                    <a:pt x="19685" y="6411"/>
                  </a:lnTo>
                  <a:cubicBezTo>
                    <a:pt x="20011" y="6475"/>
                    <a:pt x="20249" y="6809"/>
                    <a:pt x="20249" y="7200"/>
                  </a:cubicBezTo>
                  <a:cubicBezTo>
                    <a:pt x="20249" y="7200"/>
                    <a:pt x="20249" y="19199"/>
                    <a:pt x="20249" y="19199"/>
                  </a:cubicBezTo>
                  <a:close/>
                  <a:moveTo>
                    <a:pt x="19907" y="4832"/>
                  </a:moveTo>
                  <a:lnTo>
                    <a:pt x="16981" y="4254"/>
                  </a:lnTo>
                  <a:lnTo>
                    <a:pt x="16054" y="1507"/>
                  </a:lnTo>
                  <a:cubicBezTo>
                    <a:pt x="15745" y="591"/>
                    <a:pt x="15006" y="0"/>
                    <a:pt x="14174" y="0"/>
                  </a:cubicBezTo>
                  <a:lnTo>
                    <a:pt x="7424" y="0"/>
                  </a:lnTo>
                  <a:cubicBezTo>
                    <a:pt x="6593" y="0"/>
                    <a:pt x="5854" y="591"/>
                    <a:pt x="5543" y="1509"/>
                  </a:cubicBezTo>
                  <a:lnTo>
                    <a:pt x="4618" y="4254"/>
                  </a:lnTo>
                  <a:lnTo>
                    <a:pt x="1692" y="4832"/>
                  </a:lnTo>
                  <a:cubicBezTo>
                    <a:pt x="711" y="5025"/>
                    <a:pt x="0" y="6020"/>
                    <a:pt x="0" y="7200"/>
                  </a:cubicBezTo>
                  <a:lnTo>
                    <a:pt x="0" y="19199"/>
                  </a:lnTo>
                  <a:cubicBezTo>
                    <a:pt x="0" y="20523"/>
                    <a:pt x="908" y="21600"/>
                    <a:pt x="2024" y="21600"/>
                  </a:cubicBezTo>
                  <a:lnTo>
                    <a:pt x="19575" y="21600"/>
                  </a:lnTo>
                  <a:cubicBezTo>
                    <a:pt x="20691" y="21600"/>
                    <a:pt x="21600" y="20523"/>
                    <a:pt x="21600" y="19199"/>
                  </a:cubicBezTo>
                  <a:lnTo>
                    <a:pt x="21600" y="7200"/>
                  </a:lnTo>
                  <a:cubicBezTo>
                    <a:pt x="21600" y="6020"/>
                    <a:pt x="20888" y="5025"/>
                    <a:pt x="19907" y="483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40" name="Group 38">
            <a:extLst>
              <a:ext uri="{FF2B5EF4-FFF2-40B4-BE49-F238E27FC236}">
                <a16:creationId xmlns:a16="http://schemas.microsoft.com/office/drawing/2014/main" id="{272B913D-2DF0-6BD9-87AE-99AB41E5D062}"/>
              </a:ext>
            </a:extLst>
          </p:cNvPr>
          <p:cNvGrpSpPr/>
          <p:nvPr/>
        </p:nvGrpSpPr>
        <p:grpSpPr>
          <a:xfrm>
            <a:off x="5090550" y="2296120"/>
            <a:ext cx="2036299" cy="2398899"/>
            <a:chOff x="4738467" y="2612526"/>
            <a:chExt cx="2715065" cy="3198532"/>
          </a:xfrm>
        </p:grpSpPr>
        <p:cxnSp>
          <p:nvCxnSpPr>
            <p:cNvPr id="41" name="Straight Connector 39">
              <a:extLst>
                <a:ext uri="{FF2B5EF4-FFF2-40B4-BE49-F238E27FC236}">
                  <a16:creationId xmlns:a16="http://schemas.microsoft.com/office/drawing/2014/main" id="{8292A7F9-B526-90AA-72E8-A69417191A9E}"/>
                </a:ext>
              </a:extLst>
            </p:cNvPr>
            <p:cNvCxnSpPr/>
            <p:nvPr/>
          </p:nvCxnSpPr>
          <p:spPr>
            <a:xfrm>
              <a:off x="6096000" y="2612526"/>
              <a:ext cx="0" cy="3198532"/>
            </a:xfrm>
            <a:prstGeom prst="line">
              <a:avLst/>
            </a:prstGeom>
            <a:ln w="22225">
              <a:solidFill>
                <a:srgbClr val="5699FF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0">
              <a:extLst>
                <a:ext uri="{FF2B5EF4-FFF2-40B4-BE49-F238E27FC236}">
                  <a16:creationId xmlns:a16="http://schemas.microsoft.com/office/drawing/2014/main" id="{44351A19-CFBF-D54B-26E7-0809A30A0652}"/>
                </a:ext>
              </a:extLst>
            </p:cNvPr>
            <p:cNvCxnSpPr/>
            <p:nvPr/>
          </p:nvCxnSpPr>
          <p:spPr>
            <a:xfrm>
              <a:off x="4738467" y="4291627"/>
              <a:ext cx="2715065" cy="0"/>
            </a:xfrm>
            <a:prstGeom prst="line">
              <a:avLst/>
            </a:prstGeom>
            <a:ln w="22225">
              <a:solidFill>
                <a:srgbClr val="5699FF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1371B258-A03E-14EF-8273-183A3D4D7334}"/>
              </a:ext>
            </a:extLst>
          </p:cNvPr>
          <p:cNvGrpSpPr/>
          <p:nvPr/>
        </p:nvGrpSpPr>
        <p:grpSpPr>
          <a:xfrm>
            <a:off x="7063321" y="2260246"/>
            <a:ext cx="2966425" cy="816522"/>
            <a:chOff x="-375675" y="1906534"/>
            <a:chExt cx="2966425" cy="816522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C7F8E063-57AC-31E8-43FF-07F984C4A848}"/>
                </a:ext>
              </a:extLst>
            </p:cNvPr>
            <p:cNvSpPr txBox="1"/>
            <p:nvPr/>
          </p:nvSpPr>
          <p:spPr>
            <a:xfrm>
              <a:off x="-375675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6B50F113-DAF8-8031-ABA3-FE349920260C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F5ADF10D-F661-2448-D137-4292F9D895E9}"/>
              </a:ext>
            </a:extLst>
          </p:cNvPr>
          <p:cNvGrpSpPr/>
          <p:nvPr/>
        </p:nvGrpSpPr>
        <p:grpSpPr>
          <a:xfrm>
            <a:off x="2127201" y="2260246"/>
            <a:ext cx="3007344" cy="816522"/>
            <a:chOff x="1032570" y="1906534"/>
            <a:chExt cx="3007344" cy="816522"/>
          </a:xfrm>
        </p:grpSpPr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7D81A334-AACE-B24E-D6C5-0D2BFE31984A}"/>
                </a:ext>
              </a:extLst>
            </p:cNvPr>
            <p:cNvSpPr txBox="1"/>
            <p:nvPr/>
          </p:nvSpPr>
          <p:spPr>
            <a:xfrm>
              <a:off x="1073489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BFF0B273-8843-22C9-E49C-BD261A7F7E03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03E87C99-659A-3D4D-91C8-D964CB495B49}"/>
              </a:ext>
            </a:extLst>
          </p:cNvPr>
          <p:cNvGrpSpPr/>
          <p:nvPr/>
        </p:nvGrpSpPr>
        <p:grpSpPr>
          <a:xfrm>
            <a:off x="7063321" y="4076568"/>
            <a:ext cx="2966425" cy="816522"/>
            <a:chOff x="-375675" y="1906534"/>
            <a:chExt cx="2966425" cy="816522"/>
          </a:xfrm>
        </p:grpSpPr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0A52C9EC-9A19-3979-1A7A-8978748FB0AF}"/>
                </a:ext>
              </a:extLst>
            </p:cNvPr>
            <p:cNvSpPr txBox="1"/>
            <p:nvPr/>
          </p:nvSpPr>
          <p:spPr>
            <a:xfrm>
              <a:off x="-375675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018146B9-8B2A-6D6E-C5F5-1AD58BFDAA6C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9DFE0D89-BB79-DD46-3C89-A7DDD58DAB2E}"/>
              </a:ext>
            </a:extLst>
          </p:cNvPr>
          <p:cNvGrpSpPr/>
          <p:nvPr/>
        </p:nvGrpSpPr>
        <p:grpSpPr>
          <a:xfrm>
            <a:off x="2127201" y="4076568"/>
            <a:ext cx="3007344" cy="816522"/>
            <a:chOff x="1032570" y="1906534"/>
            <a:chExt cx="3007344" cy="816522"/>
          </a:xfrm>
        </p:grpSpPr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5A854BC9-F496-3BA3-058A-390F6454F467}"/>
                </a:ext>
              </a:extLst>
            </p:cNvPr>
            <p:cNvSpPr txBox="1"/>
            <p:nvPr/>
          </p:nvSpPr>
          <p:spPr>
            <a:xfrm>
              <a:off x="1073489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FAE7D413-5E8C-9D4F-3DF3-7F3653240791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16838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2" name="组合 3151">
            <a:extLst>
              <a:ext uri="{FF2B5EF4-FFF2-40B4-BE49-F238E27FC236}">
                <a16:creationId xmlns:a16="http://schemas.microsoft.com/office/drawing/2014/main" id="{9CA57EE2-78A8-4AAF-6FE0-8DBCF0FD26E0}"/>
              </a:ext>
            </a:extLst>
          </p:cNvPr>
          <p:cNvGrpSpPr/>
          <p:nvPr/>
        </p:nvGrpSpPr>
        <p:grpSpPr>
          <a:xfrm>
            <a:off x="136525" y="200011"/>
            <a:ext cx="4229100" cy="824852"/>
            <a:chOff x="1647825" y="2130411"/>
            <a:chExt cx="4229100" cy="824852"/>
          </a:xfrm>
        </p:grpSpPr>
        <p:sp>
          <p:nvSpPr>
            <p:cNvPr id="3153" name="平行四边形 3152">
              <a:extLst>
                <a:ext uri="{FF2B5EF4-FFF2-40B4-BE49-F238E27FC236}">
                  <a16:creationId xmlns:a16="http://schemas.microsoft.com/office/drawing/2014/main" id="{CB8AFD1C-84AA-50AC-1FAD-BAB897EFCB1F}"/>
                </a:ext>
              </a:extLst>
            </p:cNvPr>
            <p:cNvSpPr/>
            <p:nvPr/>
          </p:nvSpPr>
          <p:spPr>
            <a:xfrm>
              <a:off x="1647825" y="2309981"/>
              <a:ext cx="4229100" cy="565164"/>
            </a:xfrm>
            <a:prstGeom prst="parallelogram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4" name="平行四边形 3153">
              <a:extLst>
                <a:ext uri="{FF2B5EF4-FFF2-40B4-BE49-F238E27FC236}">
                  <a16:creationId xmlns:a16="http://schemas.microsoft.com/office/drawing/2014/main" id="{985D77EB-CA65-A4EA-2B59-69EF29CDD732}"/>
                </a:ext>
              </a:extLst>
            </p:cNvPr>
            <p:cNvSpPr/>
            <p:nvPr/>
          </p:nvSpPr>
          <p:spPr>
            <a:xfrm>
              <a:off x="2790824" y="2130411"/>
              <a:ext cx="2886076" cy="565164"/>
            </a:xfrm>
            <a:prstGeom prst="parallelogram">
              <a:avLst/>
            </a:prstGeom>
            <a:solidFill>
              <a:schemeClr val="bg1"/>
            </a:solidFill>
            <a:ln w="25400">
              <a:gradFill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5400000" scaled="1"/>
              </a:gradFill>
            </a:ln>
            <a:effectLst>
              <a:outerShdw blurRad="76200" dist="38100" dir="2700000" sx="101000" sy="101000" algn="tl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5" name="文本框 3154">
              <a:extLst>
                <a:ext uri="{FF2B5EF4-FFF2-40B4-BE49-F238E27FC236}">
                  <a16:creationId xmlns:a16="http://schemas.microsoft.com/office/drawing/2014/main" id="{FF9B7A09-E9FC-8D34-88FA-438C3FC634F2}"/>
                </a:ext>
              </a:extLst>
            </p:cNvPr>
            <p:cNvSpPr txBox="1"/>
            <p:nvPr/>
          </p:nvSpPr>
          <p:spPr>
            <a:xfrm>
              <a:off x="3457994" y="2222463"/>
              <a:ext cx="20149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156" name="文本框 3155">
              <a:extLst>
                <a:ext uri="{FF2B5EF4-FFF2-40B4-BE49-F238E27FC236}">
                  <a16:creationId xmlns:a16="http://schemas.microsoft.com/office/drawing/2014/main" id="{72E2009E-FB0D-F2E4-8BAF-10954B63149B}"/>
                </a:ext>
              </a:extLst>
            </p:cNvPr>
            <p:cNvSpPr txBox="1"/>
            <p:nvPr/>
          </p:nvSpPr>
          <p:spPr>
            <a:xfrm>
              <a:off x="1882666" y="2308932"/>
              <a:ext cx="756938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i="1" dirty="0">
                  <a:solidFill>
                    <a:schemeClr val="bg1"/>
                  </a:solidFill>
                  <a:latin typeface="Aa厚底黑" panose="00020600040101010101" pitchFamily="18" charset="-122"/>
                  <a:ea typeface="Aa厚底黑" panose="00020600040101010101" pitchFamily="18" charset="-122"/>
                  <a:cs typeface="+mn-ea"/>
                  <a:sym typeface="+mn-lt"/>
                </a:rPr>
                <a:t>02</a:t>
              </a:r>
              <a:endParaRPr lang="zh-CN" altLang="en-US" sz="3600" i="1" dirty="0">
                <a:solidFill>
                  <a:schemeClr val="bg1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endParaRPr>
            </a:p>
          </p:txBody>
        </p:sp>
      </p:grpSp>
      <p:sp>
        <p:nvSpPr>
          <p:cNvPr id="3" name="Freeform: Shape 35">
            <a:extLst>
              <a:ext uri="{FF2B5EF4-FFF2-40B4-BE49-F238E27FC236}">
                <a16:creationId xmlns:a16="http://schemas.microsoft.com/office/drawing/2014/main" id="{378BD5B9-9F00-8D73-0681-4496A53F0031}"/>
              </a:ext>
            </a:extLst>
          </p:cNvPr>
          <p:cNvSpPr>
            <a:spLocks/>
          </p:cNvSpPr>
          <p:nvPr/>
        </p:nvSpPr>
        <p:spPr bwMode="auto">
          <a:xfrm>
            <a:off x="768419" y="1769752"/>
            <a:ext cx="4726990" cy="1673592"/>
          </a:xfrm>
          <a:custGeom>
            <a:avLst/>
            <a:gdLst/>
            <a:ahLst/>
            <a:cxnLst>
              <a:cxn ang="0">
                <a:pos x="1599" y="0"/>
              </a:cxn>
              <a:cxn ang="0">
                <a:pos x="1434" y="28"/>
              </a:cxn>
              <a:cxn ang="0">
                <a:pos x="1470" y="71"/>
              </a:cxn>
              <a:cxn ang="0">
                <a:pos x="1202" y="291"/>
              </a:cxn>
              <a:cxn ang="0">
                <a:pos x="842" y="164"/>
              </a:cxn>
              <a:cxn ang="0">
                <a:pos x="842" y="164"/>
              </a:cxn>
              <a:cxn ang="0">
                <a:pos x="842" y="164"/>
              </a:cxn>
              <a:cxn ang="0">
                <a:pos x="842" y="164"/>
              </a:cxn>
              <a:cxn ang="0">
                <a:pos x="840" y="163"/>
              </a:cxn>
              <a:cxn ang="0">
                <a:pos x="839" y="163"/>
              </a:cxn>
              <a:cxn ang="0">
                <a:pos x="837" y="163"/>
              </a:cxn>
              <a:cxn ang="0">
                <a:pos x="836" y="163"/>
              </a:cxn>
              <a:cxn ang="0">
                <a:pos x="834" y="163"/>
              </a:cxn>
              <a:cxn ang="0">
                <a:pos x="834" y="163"/>
              </a:cxn>
              <a:cxn ang="0">
                <a:pos x="833" y="163"/>
              </a:cxn>
              <a:cxn ang="0">
                <a:pos x="833" y="163"/>
              </a:cxn>
              <a:cxn ang="0">
                <a:pos x="833" y="163"/>
              </a:cxn>
              <a:cxn ang="0">
                <a:pos x="831" y="163"/>
              </a:cxn>
              <a:cxn ang="0">
                <a:pos x="830" y="163"/>
              </a:cxn>
              <a:cxn ang="0">
                <a:pos x="829" y="163"/>
              </a:cxn>
              <a:cxn ang="0">
                <a:pos x="828" y="163"/>
              </a:cxn>
              <a:cxn ang="0">
                <a:pos x="826" y="163"/>
              </a:cxn>
              <a:cxn ang="0">
                <a:pos x="825" y="164"/>
              </a:cxn>
              <a:cxn ang="0">
                <a:pos x="823" y="164"/>
              </a:cxn>
              <a:cxn ang="0">
                <a:pos x="822" y="165"/>
              </a:cxn>
              <a:cxn ang="0">
                <a:pos x="821" y="165"/>
              </a:cxn>
              <a:cxn ang="0">
                <a:pos x="20" y="541"/>
              </a:cxn>
              <a:cxn ang="0">
                <a:pos x="7" y="579"/>
              </a:cxn>
              <a:cxn ang="0">
                <a:pos x="32" y="595"/>
              </a:cxn>
              <a:cxn ang="0">
                <a:pos x="44" y="592"/>
              </a:cxn>
              <a:cxn ang="0">
                <a:pos x="834" y="221"/>
              </a:cxn>
              <a:cxn ang="0">
                <a:pos x="1199" y="349"/>
              </a:cxn>
              <a:cxn ang="0">
                <a:pos x="1199" y="349"/>
              </a:cxn>
              <a:cxn ang="0">
                <a:pos x="1203" y="350"/>
              </a:cxn>
              <a:cxn ang="0">
                <a:pos x="1204" y="350"/>
              </a:cxn>
              <a:cxn ang="0">
                <a:pos x="1208" y="350"/>
              </a:cxn>
              <a:cxn ang="0">
                <a:pos x="1208" y="350"/>
              </a:cxn>
              <a:cxn ang="0">
                <a:pos x="1213" y="350"/>
              </a:cxn>
              <a:cxn ang="0">
                <a:pos x="1214" y="350"/>
              </a:cxn>
              <a:cxn ang="0">
                <a:pos x="1217" y="349"/>
              </a:cxn>
              <a:cxn ang="0">
                <a:pos x="1219" y="348"/>
              </a:cxn>
              <a:cxn ang="0">
                <a:pos x="1221" y="347"/>
              </a:cxn>
              <a:cxn ang="0">
                <a:pos x="1223" y="346"/>
              </a:cxn>
              <a:cxn ang="0">
                <a:pos x="1225" y="345"/>
              </a:cxn>
              <a:cxn ang="0">
                <a:pos x="1226" y="344"/>
              </a:cxn>
              <a:cxn ang="0">
                <a:pos x="1505" y="114"/>
              </a:cxn>
              <a:cxn ang="0">
                <a:pos x="1540" y="157"/>
              </a:cxn>
              <a:cxn ang="0">
                <a:pos x="1599" y="0"/>
              </a:cxn>
            </a:cxnLst>
            <a:rect l="0" t="0" r="r" b="b"/>
            <a:pathLst>
              <a:path w="1599" h="595">
                <a:moveTo>
                  <a:pt x="1599" y="0"/>
                </a:moveTo>
                <a:cubicBezTo>
                  <a:pt x="1434" y="28"/>
                  <a:pt x="1434" y="28"/>
                  <a:pt x="1434" y="28"/>
                </a:cubicBezTo>
                <a:cubicBezTo>
                  <a:pt x="1470" y="71"/>
                  <a:pt x="1470" y="71"/>
                  <a:pt x="1470" y="71"/>
                </a:cubicBezTo>
                <a:cubicBezTo>
                  <a:pt x="1202" y="291"/>
                  <a:pt x="1202" y="291"/>
                  <a:pt x="1202" y="291"/>
                </a:cubicBezTo>
                <a:cubicBezTo>
                  <a:pt x="842" y="164"/>
                  <a:pt x="842" y="164"/>
                  <a:pt x="842" y="164"/>
                </a:cubicBezTo>
                <a:cubicBezTo>
                  <a:pt x="842" y="164"/>
                  <a:pt x="842" y="164"/>
                  <a:pt x="842" y="164"/>
                </a:cubicBezTo>
                <a:cubicBezTo>
                  <a:pt x="842" y="164"/>
                  <a:pt x="842" y="164"/>
                  <a:pt x="842" y="164"/>
                </a:cubicBezTo>
                <a:cubicBezTo>
                  <a:pt x="842" y="164"/>
                  <a:pt x="842" y="164"/>
                  <a:pt x="842" y="164"/>
                </a:cubicBezTo>
                <a:cubicBezTo>
                  <a:pt x="841" y="164"/>
                  <a:pt x="840" y="164"/>
                  <a:pt x="840" y="163"/>
                </a:cubicBezTo>
                <a:cubicBezTo>
                  <a:pt x="839" y="163"/>
                  <a:pt x="839" y="163"/>
                  <a:pt x="839" y="163"/>
                </a:cubicBezTo>
                <a:cubicBezTo>
                  <a:pt x="838" y="163"/>
                  <a:pt x="837" y="163"/>
                  <a:pt x="837" y="163"/>
                </a:cubicBezTo>
                <a:cubicBezTo>
                  <a:pt x="837" y="163"/>
                  <a:pt x="836" y="163"/>
                  <a:pt x="836" y="163"/>
                </a:cubicBezTo>
                <a:cubicBezTo>
                  <a:pt x="835" y="163"/>
                  <a:pt x="835" y="163"/>
                  <a:pt x="834" y="163"/>
                </a:cubicBezTo>
                <a:cubicBezTo>
                  <a:pt x="834" y="163"/>
                  <a:pt x="834" y="163"/>
                  <a:pt x="834" y="163"/>
                </a:cubicBezTo>
                <a:cubicBezTo>
                  <a:pt x="833" y="163"/>
                  <a:pt x="833" y="163"/>
                  <a:pt x="833" y="163"/>
                </a:cubicBezTo>
                <a:cubicBezTo>
                  <a:pt x="833" y="163"/>
                  <a:pt x="833" y="163"/>
                  <a:pt x="833" y="163"/>
                </a:cubicBezTo>
                <a:cubicBezTo>
                  <a:pt x="833" y="163"/>
                  <a:pt x="833" y="163"/>
                  <a:pt x="833" y="163"/>
                </a:cubicBezTo>
                <a:cubicBezTo>
                  <a:pt x="832" y="163"/>
                  <a:pt x="832" y="163"/>
                  <a:pt x="831" y="163"/>
                </a:cubicBezTo>
                <a:cubicBezTo>
                  <a:pt x="831" y="163"/>
                  <a:pt x="831" y="163"/>
                  <a:pt x="830" y="163"/>
                </a:cubicBezTo>
                <a:cubicBezTo>
                  <a:pt x="830" y="163"/>
                  <a:pt x="829" y="163"/>
                  <a:pt x="829" y="163"/>
                </a:cubicBezTo>
                <a:cubicBezTo>
                  <a:pt x="828" y="163"/>
                  <a:pt x="828" y="163"/>
                  <a:pt x="828" y="163"/>
                </a:cubicBezTo>
                <a:cubicBezTo>
                  <a:pt x="827" y="163"/>
                  <a:pt x="827" y="163"/>
                  <a:pt x="826" y="163"/>
                </a:cubicBezTo>
                <a:cubicBezTo>
                  <a:pt x="825" y="164"/>
                  <a:pt x="825" y="164"/>
                  <a:pt x="825" y="164"/>
                </a:cubicBezTo>
                <a:cubicBezTo>
                  <a:pt x="824" y="164"/>
                  <a:pt x="824" y="164"/>
                  <a:pt x="823" y="164"/>
                </a:cubicBezTo>
                <a:cubicBezTo>
                  <a:pt x="823" y="164"/>
                  <a:pt x="823" y="165"/>
                  <a:pt x="822" y="165"/>
                </a:cubicBezTo>
                <a:cubicBezTo>
                  <a:pt x="822" y="165"/>
                  <a:pt x="821" y="165"/>
                  <a:pt x="821" y="165"/>
                </a:cubicBezTo>
                <a:cubicBezTo>
                  <a:pt x="20" y="541"/>
                  <a:pt x="20" y="541"/>
                  <a:pt x="20" y="541"/>
                </a:cubicBezTo>
                <a:cubicBezTo>
                  <a:pt x="6" y="548"/>
                  <a:pt x="0" y="565"/>
                  <a:pt x="7" y="579"/>
                </a:cubicBezTo>
                <a:cubicBezTo>
                  <a:pt x="11" y="589"/>
                  <a:pt x="22" y="595"/>
                  <a:pt x="32" y="595"/>
                </a:cubicBezTo>
                <a:cubicBezTo>
                  <a:pt x="36" y="595"/>
                  <a:pt x="40" y="594"/>
                  <a:pt x="44" y="592"/>
                </a:cubicBezTo>
                <a:cubicBezTo>
                  <a:pt x="834" y="221"/>
                  <a:pt x="834" y="221"/>
                  <a:pt x="834" y="221"/>
                </a:cubicBezTo>
                <a:cubicBezTo>
                  <a:pt x="1199" y="349"/>
                  <a:pt x="1199" y="349"/>
                  <a:pt x="1199" y="349"/>
                </a:cubicBezTo>
                <a:cubicBezTo>
                  <a:pt x="1199" y="349"/>
                  <a:pt x="1199" y="349"/>
                  <a:pt x="1199" y="349"/>
                </a:cubicBezTo>
                <a:cubicBezTo>
                  <a:pt x="1200" y="349"/>
                  <a:pt x="1202" y="350"/>
                  <a:pt x="1203" y="350"/>
                </a:cubicBezTo>
                <a:cubicBezTo>
                  <a:pt x="1204" y="350"/>
                  <a:pt x="1204" y="350"/>
                  <a:pt x="1204" y="350"/>
                </a:cubicBezTo>
                <a:cubicBezTo>
                  <a:pt x="1205" y="350"/>
                  <a:pt x="1206" y="350"/>
                  <a:pt x="1208" y="350"/>
                </a:cubicBezTo>
                <a:cubicBezTo>
                  <a:pt x="1208" y="350"/>
                  <a:pt x="1208" y="350"/>
                  <a:pt x="1208" y="350"/>
                </a:cubicBezTo>
                <a:cubicBezTo>
                  <a:pt x="1210" y="350"/>
                  <a:pt x="1211" y="350"/>
                  <a:pt x="1213" y="350"/>
                </a:cubicBezTo>
                <a:cubicBezTo>
                  <a:pt x="1213" y="350"/>
                  <a:pt x="1213" y="350"/>
                  <a:pt x="1214" y="350"/>
                </a:cubicBezTo>
                <a:cubicBezTo>
                  <a:pt x="1215" y="350"/>
                  <a:pt x="1216" y="349"/>
                  <a:pt x="1217" y="349"/>
                </a:cubicBezTo>
                <a:cubicBezTo>
                  <a:pt x="1217" y="349"/>
                  <a:pt x="1218" y="349"/>
                  <a:pt x="1219" y="348"/>
                </a:cubicBezTo>
                <a:cubicBezTo>
                  <a:pt x="1219" y="348"/>
                  <a:pt x="1220" y="348"/>
                  <a:pt x="1221" y="347"/>
                </a:cubicBezTo>
                <a:cubicBezTo>
                  <a:pt x="1222" y="347"/>
                  <a:pt x="1222" y="347"/>
                  <a:pt x="1223" y="346"/>
                </a:cubicBezTo>
                <a:cubicBezTo>
                  <a:pt x="1223" y="346"/>
                  <a:pt x="1224" y="345"/>
                  <a:pt x="1225" y="345"/>
                </a:cubicBezTo>
                <a:cubicBezTo>
                  <a:pt x="1226" y="344"/>
                  <a:pt x="1226" y="344"/>
                  <a:pt x="1226" y="344"/>
                </a:cubicBezTo>
                <a:cubicBezTo>
                  <a:pt x="1505" y="114"/>
                  <a:pt x="1505" y="114"/>
                  <a:pt x="1505" y="114"/>
                </a:cubicBezTo>
                <a:cubicBezTo>
                  <a:pt x="1540" y="157"/>
                  <a:pt x="1540" y="157"/>
                  <a:pt x="1540" y="157"/>
                </a:cubicBezTo>
                <a:cubicBezTo>
                  <a:pt x="1599" y="0"/>
                  <a:pt x="1599" y="0"/>
                  <a:pt x="1599" y="0"/>
                </a:cubicBezTo>
              </a:path>
            </a:pathLst>
          </a:custGeom>
          <a:solidFill>
            <a:schemeClr val="bg1"/>
          </a:solidFill>
          <a:ln w="12700">
            <a:solidFill>
              <a:srgbClr val="5699FF"/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>
              <a:solidFill>
                <a:schemeClr val="lt1"/>
              </a:solidFill>
              <a:sym typeface="+mn-lt"/>
            </a:endParaRPr>
          </a:p>
        </p:txBody>
      </p:sp>
      <p:sp>
        <p:nvSpPr>
          <p:cNvPr id="4" name="Freeform: Shape 36">
            <a:extLst>
              <a:ext uri="{FF2B5EF4-FFF2-40B4-BE49-F238E27FC236}">
                <a16:creationId xmlns:a16="http://schemas.microsoft.com/office/drawing/2014/main" id="{23480822-0E45-CE6E-518C-71BAB0C4D58E}"/>
              </a:ext>
            </a:extLst>
          </p:cNvPr>
          <p:cNvSpPr>
            <a:spLocks/>
          </p:cNvSpPr>
          <p:nvPr/>
        </p:nvSpPr>
        <p:spPr bwMode="auto">
          <a:xfrm>
            <a:off x="1200888" y="3240920"/>
            <a:ext cx="623561" cy="1847328"/>
          </a:xfrm>
          <a:custGeom>
            <a:avLst/>
            <a:gdLst/>
            <a:ahLst/>
            <a:cxnLst>
              <a:cxn ang="0">
                <a:pos x="0" y="174"/>
              </a:cxn>
              <a:cxn ang="0">
                <a:pos x="0" y="1159"/>
              </a:cxn>
              <a:cxn ang="0">
                <a:pos x="372" y="1159"/>
              </a:cxn>
              <a:cxn ang="0">
                <a:pos x="372" y="0"/>
              </a:cxn>
              <a:cxn ang="0">
                <a:pos x="0" y="174"/>
              </a:cxn>
            </a:cxnLst>
            <a:rect l="0" t="0" r="r" b="b"/>
            <a:pathLst>
              <a:path w="372" h="1159">
                <a:moveTo>
                  <a:pt x="0" y="174"/>
                </a:moveTo>
                <a:lnTo>
                  <a:pt x="0" y="1159"/>
                </a:lnTo>
                <a:lnTo>
                  <a:pt x="372" y="1159"/>
                </a:lnTo>
                <a:lnTo>
                  <a:pt x="372" y="0"/>
                </a:lnTo>
                <a:lnTo>
                  <a:pt x="0" y="174"/>
                </a:lnTo>
                <a:close/>
              </a:path>
            </a:pathLst>
          </a:cu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>
              <a:sym typeface="+mn-lt"/>
            </a:endParaRPr>
          </a:p>
        </p:txBody>
      </p:sp>
      <p:sp>
        <p:nvSpPr>
          <p:cNvPr id="5" name="Freeform: Shape 37">
            <a:extLst>
              <a:ext uri="{FF2B5EF4-FFF2-40B4-BE49-F238E27FC236}">
                <a16:creationId xmlns:a16="http://schemas.microsoft.com/office/drawing/2014/main" id="{F7B009B3-7CDC-7129-03CF-F21B5F557DC1}"/>
              </a:ext>
            </a:extLst>
          </p:cNvPr>
          <p:cNvSpPr>
            <a:spLocks/>
          </p:cNvSpPr>
          <p:nvPr/>
        </p:nvSpPr>
        <p:spPr bwMode="auto">
          <a:xfrm>
            <a:off x="1992072" y="2885480"/>
            <a:ext cx="623561" cy="2202767"/>
          </a:xfrm>
          <a:custGeom>
            <a:avLst/>
            <a:gdLst/>
            <a:ahLst/>
            <a:cxnLst>
              <a:cxn ang="0">
                <a:pos x="0" y="175"/>
              </a:cxn>
              <a:cxn ang="0">
                <a:pos x="0" y="1382"/>
              </a:cxn>
              <a:cxn ang="0">
                <a:pos x="372" y="1382"/>
              </a:cxn>
              <a:cxn ang="0">
                <a:pos x="372" y="0"/>
              </a:cxn>
              <a:cxn ang="0">
                <a:pos x="0" y="175"/>
              </a:cxn>
            </a:cxnLst>
            <a:rect l="0" t="0" r="r" b="b"/>
            <a:pathLst>
              <a:path w="372" h="1382">
                <a:moveTo>
                  <a:pt x="0" y="175"/>
                </a:moveTo>
                <a:lnTo>
                  <a:pt x="0" y="1382"/>
                </a:lnTo>
                <a:lnTo>
                  <a:pt x="372" y="1382"/>
                </a:lnTo>
                <a:lnTo>
                  <a:pt x="372" y="0"/>
                </a:lnTo>
                <a:lnTo>
                  <a:pt x="0" y="175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5699FF"/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dirty="0">
              <a:solidFill>
                <a:schemeClr val="lt1"/>
              </a:solidFill>
              <a:sym typeface="+mn-lt"/>
            </a:endParaRPr>
          </a:p>
        </p:txBody>
      </p:sp>
      <p:sp>
        <p:nvSpPr>
          <p:cNvPr id="6" name="Freeform: Shape 38">
            <a:extLst>
              <a:ext uri="{FF2B5EF4-FFF2-40B4-BE49-F238E27FC236}">
                <a16:creationId xmlns:a16="http://schemas.microsoft.com/office/drawing/2014/main" id="{07E04628-1231-5F8E-B533-EE4C331EAF04}"/>
              </a:ext>
            </a:extLst>
          </p:cNvPr>
          <p:cNvSpPr>
            <a:spLocks/>
          </p:cNvSpPr>
          <p:nvPr/>
        </p:nvSpPr>
        <p:spPr bwMode="auto">
          <a:xfrm>
            <a:off x="1992072" y="2885480"/>
            <a:ext cx="623561" cy="2202767"/>
          </a:xfrm>
          <a:custGeom>
            <a:avLst/>
            <a:gdLst/>
            <a:ahLst/>
            <a:cxnLst>
              <a:cxn ang="0">
                <a:pos x="0" y="175"/>
              </a:cxn>
              <a:cxn ang="0">
                <a:pos x="0" y="1382"/>
              </a:cxn>
              <a:cxn ang="0">
                <a:pos x="372" y="1382"/>
              </a:cxn>
              <a:cxn ang="0">
                <a:pos x="372" y="0"/>
              </a:cxn>
              <a:cxn ang="0">
                <a:pos x="0" y="175"/>
              </a:cxn>
            </a:cxnLst>
            <a:rect l="0" t="0" r="r" b="b"/>
            <a:pathLst>
              <a:path w="372" h="1382">
                <a:moveTo>
                  <a:pt x="0" y="175"/>
                </a:moveTo>
                <a:lnTo>
                  <a:pt x="0" y="1382"/>
                </a:lnTo>
                <a:lnTo>
                  <a:pt x="372" y="1382"/>
                </a:lnTo>
                <a:lnTo>
                  <a:pt x="372" y="0"/>
                </a:lnTo>
                <a:lnTo>
                  <a:pt x="0" y="175"/>
                </a:lnTo>
              </a:path>
            </a:pathLst>
          </a:custGeom>
          <a:noFill/>
          <a:ln w="9525">
            <a:noFill/>
            <a:round/>
            <a:headEnd/>
            <a:tailEnd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" name="Freeform: Shape 39">
            <a:extLst>
              <a:ext uri="{FF2B5EF4-FFF2-40B4-BE49-F238E27FC236}">
                <a16:creationId xmlns:a16="http://schemas.microsoft.com/office/drawing/2014/main" id="{22BB7731-3356-6275-A1CE-5771715CE180}"/>
              </a:ext>
            </a:extLst>
          </p:cNvPr>
          <p:cNvSpPr>
            <a:spLocks/>
          </p:cNvSpPr>
          <p:nvPr/>
        </p:nvSpPr>
        <p:spPr bwMode="auto">
          <a:xfrm>
            <a:off x="2784934" y="2604954"/>
            <a:ext cx="623561" cy="2483292"/>
          </a:xfrm>
          <a:custGeom>
            <a:avLst/>
            <a:gdLst/>
            <a:ahLst/>
            <a:cxnLst>
              <a:cxn ang="0">
                <a:pos x="275" y="0"/>
              </a:cxn>
              <a:cxn ang="0">
                <a:pos x="0" y="129"/>
              </a:cxn>
              <a:cxn ang="0">
                <a:pos x="0" y="1558"/>
              </a:cxn>
              <a:cxn ang="0">
                <a:pos x="372" y="1558"/>
              </a:cxn>
              <a:cxn ang="0">
                <a:pos x="372" y="33"/>
              </a:cxn>
              <a:cxn ang="0">
                <a:pos x="275" y="0"/>
              </a:cxn>
            </a:cxnLst>
            <a:rect l="0" t="0" r="r" b="b"/>
            <a:pathLst>
              <a:path w="372" h="1558">
                <a:moveTo>
                  <a:pt x="275" y="0"/>
                </a:moveTo>
                <a:lnTo>
                  <a:pt x="0" y="129"/>
                </a:lnTo>
                <a:lnTo>
                  <a:pt x="0" y="1558"/>
                </a:lnTo>
                <a:lnTo>
                  <a:pt x="372" y="1558"/>
                </a:lnTo>
                <a:lnTo>
                  <a:pt x="372" y="33"/>
                </a:lnTo>
                <a:lnTo>
                  <a:pt x="275" y="0"/>
                </a:lnTo>
                <a:close/>
              </a:path>
            </a:pathLst>
          </a:cu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>
              <a:solidFill>
                <a:schemeClr val="lt1"/>
              </a:solidFill>
              <a:sym typeface="+mn-lt"/>
            </a:endParaRPr>
          </a:p>
        </p:txBody>
      </p:sp>
      <p:sp>
        <p:nvSpPr>
          <p:cNvPr id="8" name="Freeform: Shape 40">
            <a:extLst>
              <a:ext uri="{FF2B5EF4-FFF2-40B4-BE49-F238E27FC236}">
                <a16:creationId xmlns:a16="http://schemas.microsoft.com/office/drawing/2014/main" id="{D32C01EC-3E07-2015-F980-43EBE9AAC53A}"/>
              </a:ext>
            </a:extLst>
          </p:cNvPr>
          <p:cNvSpPr>
            <a:spLocks/>
          </p:cNvSpPr>
          <p:nvPr/>
        </p:nvSpPr>
        <p:spPr bwMode="auto">
          <a:xfrm>
            <a:off x="2784934" y="2604954"/>
            <a:ext cx="623561" cy="2483292"/>
          </a:xfrm>
          <a:custGeom>
            <a:avLst/>
            <a:gdLst/>
            <a:ahLst/>
            <a:cxnLst>
              <a:cxn ang="0">
                <a:pos x="275" y="0"/>
              </a:cxn>
              <a:cxn ang="0">
                <a:pos x="0" y="129"/>
              </a:cxn>
              <a:cxn ang="0">
                <a:pos x="0" y="1558"/>
              </a:cxn>
              <a:cxn ang="0">
                <a:pos x="372" y="1558"/>
              </a:cxn>
              <a:cxn ang="0">
                <a:pos x="372" y="33"/>
              </a:cxn>
              <a:cxn ang="0">
                <a:pos x="275" y="0"/>
              </a:cxn>
            </a:cxnLst>
            <a:rect l="0" t="0" r="r" b="b"/>
            <a:pathLst>
              <a:path w="372" h="1558">
                <a:moveTo>
                  <a:pt x="275" y="0"/>
                </a:moveTo>
                <a:lnTo>
                  <a:pt x="0" y="129"/>
                </a:lnTo>
                <a:lnTo>
                  <a:pt x="0" y="1558"/>
                </a:lnTo>
                <a:lnTo>
                  <a:pt x="372" y="1558"/>
                </a:lnTo>
                <a:lnTo>
                  <a:pt x="372" y="33"/>
                </a:lnTo>
                <a:lnTo>
                  <a:pt x="275" y="0"/>
                </a:lnTo>
              </a:path>
            </a:pathLst>
          </a:custGeom>
          <a:noFill/>
          <a:ln w="9525">
            <a:noFill/>
            <a:round/>
            <a:headEnd/>
            <a:tailEnd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9" name="Freeform: Shape 41">
            <a:extLst>
              <a:ext uri="{FF2B5EF4-FFF2-40B4-BE49-F238E27FC236}">
                <a16:creationId xmlns:a16="http://schemas.microsoft.com/office/drawing/2014/main" id="{CA00922A-C764-BF82-CFBC-CF9896322EEF}"/>
              </a:ext>
            </a:extLst>
          </p:cNvPr>
          <p:cNvSpPr>
            <a:spLocks/>
          </p:cNvSpPr>
          <p:nvPr/>
        </p:nvSpPr>
        <p:spPr bwMode="auto">
          <a:xfrm>
            <a:off x="3574441" y="2714934"/>
            <a:ext cx="623561" cy="2373314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89"/>
              </a:cxn>
              <a:cxn ang="0">
                <a:pos x="372" y="1489"/>
              </a:cxn>
              <a:cxn ang="0">
                <a:pos x="372" y="130"/>
              </a:cxn>
              <a:cxn ang="0">
                <a:pos x="0" y="0"/>
              </a:cxn>
            </a:cxnLst>
            <a:rect l="0" t="0" r="r" b="b"/>
            <a:pathLst>
              <a:path w="372" h="1489">
                <a:moveTo>
                  <a:pt x="0" y="0"/>
                </a:moveTo>
                <a:lnTo>
                  <a:pt x="0" y="1489"/>
                </a:lnTo>
                <a:lnTo>
                  <a:pt x="372" y="1489"/>
                </a:lnTo>
                <a:lnTo>
                  <a:pt x="372" y="13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5699FF"/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>
              <a:solidFill>
                <a:schemeClr val="lt1"/>
              </a:solidFill>
              <a:sym typeface="+mn-lt"/>
            </a:endParaRPr>
          </a:p>
        </p:txBody>
      </p:sp>
      <p:sp>
        <p:nvSpPr>
          <p:cNvPr id="10" name="Freeform: Shape 42">
            <a:extLst>
              <a:ext uri="{FF2B5EF4-FFF2-40B4-BE49-F238E27FC236}">
                <a16:creationId xmlns:a16="http://schemas.microsoft.com/office/drawing/2014/main" id="{738B0963-2FFE-469A-A4C5-601542AE4EB8}"/>
              </a:ext>
            </a:extLst>
          </p:cNvPr>
          <p:cNvSpPr>
            <a:spLocks/>
          </p:cNvSpPr>
          <p:nvPr/>
        </p:nvSpPr>
        <p:spPr bwMode="auto">
          <a:xfrm>
            <a:off x="3574441" y="2714934"/>
            <a:ext cx="623561" cy="2373314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89"/>
              </a:cxn>
              <a:cxn ang="0">
                <a:pos x="372" y="1489"/>
              </a:cxn>
              <a:cxn ang="0">
                <a:pos x="372" y="130"/>
              </a:cxn>
              <a:cxn ang="0">
                <a:pos x="0" y="0"/>
              </a:cxn>
            </a:cxnLst>
            <a:rect l="0" t="0" r="r" b="b"/>
            <a:pathLst>
              <a:path w="372" h="1489">
                <a:moveTo>
                  <a:pt x="0" y="0"/>
                </a:moveTo>
                <a:lnTo>
                  <a:pt x="0" y="1489"/>
                </a:lnTo>
                <a:lnTo>
                  <a:pt x="372" y="1489"/>
                </a:lnTo>
                <a:lnTo>
                  <a:pt x="372" y="130"/>
                </a:lnTo>
                <a:lnTo>
                  <a:pt x="0" y="0"/>
                </a:lnTo>
              </a:path>
            </a:pathLst>
          </a:custGeom>
          <a:noFill/>
          <a:ln w="9525">
            <a:noFill/>
            <a:round/>
            <a:headEnd/>
            <a:tailEnd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1" name="Freeform: Shape 43">
            <a:extLst>
              <a:ext uri="{FF2B5EF4-FFF2-40B4-BE49-F238E27FC236}">
                <a16:creationId xmlns:a16="http://schemas.microsoft.com/office/drawing/2014/main" id="{738D6E90-8717-B639-4541-8A53B7EE139F}"/>
              </a:ext>
            </a:extLst>
          </p:cNvPr>
          <p:cNvSpPr>
            <a:spLocks/>
          </p:cNvSpPr>
          <p:nvPr/>
        </p:nvSpPr>
        <p:spPr bwMode="auto">
          <a:xfrm>
            <a:off x="4365625" y="2491788"/>
            <a:ext cx="623561" cy="2596459"/>
          </a:xfrm>
          <a:custGeom>
            <a:avLst/>
            <a:gdLst/>
            <a:ahLst/>
            <a:cxnLst>
              <a:cxn ang="0">
                <a:pos x="13" y="163"/>
              </a:cxn>
              <a:cxn ang="0">
                <a:pos x="12" y="164"/>
              </a:cxn>
              <a:cxn ang="0">
                <a:pos x="10" y="165"/>
              </a:cxn>
              <a:cxn ang="0">
                <a:pos x="8" y="166"/>
              </a:cxn>
              <a:cxn ang="0">
                <a:pos x="6" y="167"/>
              </a:cxn>
              <a:cxn ang="0">
                <a:pos x="4" y="168"/>
              </a:cxn>
              <a:cxn ang="0">
                <a:pos x="1" y="169"/>
              </a:cxn>
              <a:cxn ang="0">
                <a:pos x="0" y="169"/>
              </a:cxn>
              <a:cxn ang="0">
                <a:pos x="0" y="923"/>
              </a:cxn>
              <a:cxn ang="0">
                <a:pos x="211" y="923"/>
              </a:cxn>
              <a:cxn ang="0">
                <a:pos x="211" y="0"/>
              </a:cxn>
              <a:cxn ang="0">
                <a:pos x="13" y="163"/>
              </a:cxn>
            </a:cxnLst>
            <a:rect l="0" t="0" r="r" b="b"/>
            <a:pathLst>
              <a:path w="211" h="923">
                <a:moveTo>
                  <a:pt x="13" y="163"/>
                </a:moveTo>
                <a:cubicBezTo>
                  <a:pt x="12" y="164"/>
                  <a:pt x="12" y="164"/>
                  <a:pt x="12" y="164"/>
                </a:cubicBezTo>
                <a:cubicBezTo>
                  <a:pt x="11" y="164"/>
                  <a:pt x="10" y="165"/>
                  <a:pt x="10" y="165"/>
                </a:cubicBezTo>
                <a:cubicBezTo>
                  <a:pt x="9" y="166"/>
                  <a:pt x="9" y="166"/>
                  <a:pt x="8" y="166"/>
                </a:cubicBezTo>
                <a:cubicBezTo>
                  <a:pt x="7" y="167"/>
                  <a:pt x="6" y="167"/>
                  <a:pt x="6" y="167"/>
                </a:cubicBezTo>
                <a:cubicBezTo>
                  <a:pt x="5" y="168"/>
                  <a:pt x="4" y="168"/>
                  <a:pt x="4" y="168"/>
                </a:cubicBezTo>
                <a:cubicBezTo>
                  <a:pt x="3" y="168"/>
                  <a:pt x="2" y="169"/>
                  <a:pt x="1" y="169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923"/>
                  <a:pt x="0" y="923"/>
                  <a:pt x="0" y="923"/>
                </a:cubicBezTo>
                <a:cubicBezTo>
                  <a:pt x="211" y="923"/>
                  <a:pt x="211" y="923"/>
                  <a:pt x="211" y="923"/>
                </a:cubicBezTo>
                <a:cubicBezTo>
                  <a:pt x="211" y="0"/>
                  <a:pt x="211" y="0"/>
                  <a:pt x="211" y="0"/>
                </a:cubicBezTo>
                <a:cubicBezTo>
                  <a:pt x="13" y="163"/>
                  <a:pt x="13" y="163"/>
                  <a:pt x="13" y="163"/>
                </a:cubicBezTo>
              </a:path>
            </a:pathLst>
          </a:cu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>
              <a:solidFill>
                <a:schemeClr val="lt1"/>
              </a:solidFill>
              <a:sym typeface="+mn-lt"/>
            </a:endParaRPr>
          </a:p>
        </p:txBody>
      </p:sp>
      <p:grpSp>
        <p:nvGrpSpPr>
          <p:cNvPr id="12" name="Group 44" descr="D:\51PPT模板网\51pptmoban.com\图片.jpg">
            <a:extLst>
              <a:ext uri="{FF2B5EF4-FFF2-40B4-BE49-F238E27FC236}">
                <a16:creationId xmlns:a16="http://schemas.microsoft.com/office/drawing/2014/main" id="{2CD9D59D-56E8-34EB-10EC-6A30486A03B0}"/>
              </a:ext>
            </a:extLst>
          </p:cNvPr>
          <p:cNvGrpSpPr/>
          <p:nvPr/>
        </p:nvGrpSpPr>
        <p:grpSpPr>
          <a:xfrm>
            <a:off x="4558162" y="2900870"/>
            <a:ext cx="238302" cy="289885"/>
            <a:chOff x="5105400" y="2362200"/>
            <a:chExt cx="212725" cy="258763"/>
          </a:xfrm>
          <a:solidFill>
            <a:schemeClr val="bg1"/>
          </a:solidFill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1CA5AA1-DD17-FF12-54D6-65192EFB4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606675"/>
              <a:ext cx="25400" cy="142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3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3" y="5"/>
                </a:cxn>
                <a:cxn ang="0">
                  <a:pos x="7" y="5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7" y="0"/>
                </a:cxn>
              </a:cxnLst>
              <a:rect l="0" t="0" r="r" b="b"/>
              <a:pathLst>
                <a:path w="9" h="5">
                  <a:moveTo>
                    <a:pt x="7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9" y="4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644594B-6638-3AAB-C945-E05D295AA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2589213"/>
              <a:ext cx="44450" cy="1428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2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2" y="5"/>
                </a:cxn>
                <a:cxn ang="0">
                  <a:pos x="13" y="5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13" y="0"/>
                </a:cxn>
              </a:cxnLst>
              <a:rect l="0" t="0" r="r" b="b"/>
              <a:pathLst>
                <a:path w="16" h="5">
                  <a:moveTo>
                    <a:pt x="1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5"/>
                    <a:pt x="16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1"/>
                    <a:pt x="15" y="0"/>
                    <a:pt x="1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6B3D536-4040-E576-FAF1-62C8328B3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600" y="2570163"/>
              <a:ext cx="58738" cy="1905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7"/>
                </a:cxn>
                <a:cxn ang="0">
                  <a:pos x="18" y="7"/>
                </a:cxn>
                <a:cxn ang="0">
                  <a:pos x="21" y="3"/>
                </a:cxn>
                <a:cxn ang="0">
                  <a:pos x="21" y="3"/>
                </a:cxn>
                <a:cxn ang="0">
                  <a:pos x="18" y="0"/>
                </a:cxn>
              </a:cxnLst>
              <a:rect l="0" t="0" r="r" b="b"/>
              <a:pathLst>
                <a:path w="21" h="7">
                  <a:moveTo>
                    <a:pt x="1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0" y="7"/>
                    <a:pt x="21" y="5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1"/>
                    <a:pt x="20" y="0"/>
                    <a:pt x="1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6C7BA7B6-6CD6-B4C4-E3EF-A1D88B035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000" y="2362200"/>
              <a:ext cx="11113" cy="25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C4B29CF9-B415-ADBE-5B8C-ABA09AC7A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000" y="2362200"/>
              <a:ext cx="11113" cy="25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D850416-B7E7-89CA-884B-2E63A319C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563" y="2387600"/>
              <a:ext cx="25400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11"/>
                </a:cxn>
                <a:cxn ang="0">
                  <a:pos x="5" y="16"/>
                </a:cxn>
                <a:cxn ang="0">
                  <a:pos x="16" y="4"/>
                </a:cxn>
                <a:cxn ang="0">
                  <a:pos x="10" y="0"/>
                </a:cxn>
              </a:cxnLst>
              <a:rect l="0" t="0" r="r" b="b"/>
              <a:pathLst>
                <a:path w="16" h="16">
                  <a:moveTo>
                    <a:pt x="10" y="0"/>
                  </a:moveTo>
                  <a:lnTo>
                    <a:pt x="0" y="11"/>
                  </a:lnTo>
                  <a:lnTo>
                    <a:pt x="5" y="16"/>
                  </a:lnTo>
                  <a:lnTo>
                    <a:pt x="16" y="4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90BA231A-4420-4606-D9DB-3DB3B934B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563" y="2387600"/>
              <a:ext cx="25400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11"/>
                </a:cxn>
                <a:cxn ang="0">
                  <a:pos x="5" y="16"/>
                </a:cxn>
                <a:cxn ang="0">
                  <a:pos x="16" y="4"/>
                </a:cxn>
                <a:cxn ang="0">
                  <a:pos x="10" y="0"/>
                </a:cxn>
              </a:cxnLst>
              <a:rect l="0" t="0" r="r" b="b"/>
              <a:pathLst>
                <a:path w="16" h="16">
                  <a:moveTo>
                    <a:pt x="10" y="0"/>
                  </a:moveTo>
                  <a:lnTo>
                    <a:pt x="0" y="11"/>
                  </a:lnTo>
                  <a:lnTo>
                    <a:pt x="5" y="16"/>
                  </a:lnTo>
                  <a:lnTo>
                    <a:pt x="16" y="4"/>
                  </a:lnTo>
                  <a:lnTo>
                    <a:pt x="10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26A5276-7A84-B499-D959-C893A8CDC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550" y="2455863"/>
              <a:ext cx="28575" cy="14288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"/>
                </a:cxn>
                <a:cxn ang="0">
                  <a:pos x="2" y="9"/>
                </a:cxn>
                <a:cxn ang="0">
                  <a:pos x="18" y="7"/>
                </a:cxn>
                <a:cxn ang="0">
                  <a:pos x="16" y="0"/>
                </a:cxn>
              </a:cxnLst>
              <a:rect l="0" t="0" r="r" b="b"/>
              <a:pathLst>
                <a:path w="18" h="9">
                  <a:moveTo>
                    <a:pt x="16" y="0"/>
                  </a:moveTo>
                  <a:lnTo>
                    <a:pt x="0" y="1"/>
                  </a:lnTo>
                  <a:lnTo>
                    <a:pt x="2" y="9"/>
                  </a:lnTo>
                  <a:lnTo>
                    <a:pt x="18" y="7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E99B750-268F-DA46-184D-C5BD9BCC1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550" y="2455863"/>
              <a:ext cx="28575" cy="14288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"/>
                </a:cxn>
                <a:cxn ang="0">
                  <a:pos x="2" y="9"/>
                </a:cxn>
                <a:cxn ang="0">
                  <a:pos x="18" y="7"/>
                </a:cxn>
                <a:cxn ang="0">
                  <a:pos x="16" y="0"/>
                </a:cxn>
              </a:cxnLst>
              <a:rect l="0" t="0" r="r" b="b"/>
              <a:pathLst>
                <a:path w="18" h="9">
                  <a:moveTo>
                    <a:pt x="16" y="0"/>
                  </a:moveTo>
                  <a:lnTo>
                    <a:pt x="0" y="1"/>
                  </a:lnTo>
                  <a:lnTo>
                    <a:pt x="2" y="9"/>
                  </a:lnTo>
                  <a:lnTo>
                    <a:pt x="18" y="7"/>
                  </a:lnTo>
                  <a:lnTo>
                    <a:pt x="16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75515FF1-A9B2-0097-38D0-844082EDC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2517775"/>
              <a:ext cx="25400" cy="222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5"/>
                </a:cxn>
                <a:cxn ang="0">
                  <a:pos x="12" y="14"/>
                </a:cxn>
                <a:cxn ang="0">
                  <a:pos x="16" y="8"/>
                </a:cxn>
                <a:cxn ang="0">
                  <a:pos x="4" y="0"/>
                </a:cxn>
              </a:cxnLst>
              <a:rect l="0" t="0" r="r" b="b"/>
              <a:pathLst>
                <a:path w="16" h="14">
                  <a:moveTo>
                    <a:pt x="4" y="0"/>
                  </a:moveTo>
                  <a:lnTo>
                    <a:pt x="0" y="5"/>
                  </a:lnTo>
                  <a:lnTo>
                    <a:pt x="12" y="14"/>
                  </a:lnTo>
                  <a:lnTo>
                    <a:pt x="16" y="8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FCB22CB-C227-A557-7A8C-D8CAB6F50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2517775"/>
              <a:ext cx="25400" cy="222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5"/>
                </a:cxn>
                <a:cxn ang="0">
                  <a:pos x="12" y="14"/>
                </a:cxn>
                <a:cxn ang="0">
                  <a:pos x="16" y="8"/>
                </a:cxn>
                <a:cxn ang="0">
                  <a:pos x="4" y="0"/>
                </a:cxn>
              </a:cxnLst>
              <a:rect l="0" t="0" r="r" b="b"/>
              <a:pathLst>
                <a:path w="16" h="14">
                  <a:moveTo>
                    <a:pt x="4" y="0"/>
                  </a:moveTo>
                  <a:lnTo>
                    <a:pt x="0" y="5"/>
                  </a:lnTo>
                  <a:lnTo>
                    <a:pt x="12" y="14"/>
                  </a:lnTo>
                  <a:lnTo>
                    <a:pt x="16" y="8"/>
                  </a:lnTo>
                  <a:lnTo>
                    <a:pt x="4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9E104AB-0797-063D-F99A-E8B74A8E3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975" y="2386013"/>
              <a:ext cx="25400" cy="2381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5"/>
                </a:cxn>
                <a:cxn ang="0">
                  <a:pos x="12" y="15"/>
                </a:cxn>
                <a:cxn ang="0">
                  <a:pos x="16" y="12"/>
                </a:cxn>
                <a:cxn ang="0">
                  <a:pos x="5" y="0"/>
                </a:cxn>
              </a:cxnLst>
              <a:rect l="0" t="0" r="r" b="b"/>
              <a:pathLst>
                <a:path w="16" h="15">
                  <a:moveTo>
                    <a:pt x="5" y="0"/>
                  </a:moveTo>
                  <a:lnTo>
                    <a:pt x="0" y="5"/>
                  </a:lnTo>
                  <a:lnTo>
                    <a:pt x="12" y="15"/>
                  </a:lnTo>
                  <a:lnTo>
                    <a:pt x="16" y="1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58FE4C1-AF83-89EE-2FB6-532E1E687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975" y="2386013"/>
              <a:ext cx="25400" cy="2381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5"/>
                </a:cxn>
                <a:cxn ang="0">
                  <a:pos x="12" y="15"/>
                </a:cxn>
                <a:cxn ang="0">
                  <a:pos x="16" y="12"/>
                </a:cxn>
                <a:cxn ang="0">
                  <a:pos x="5" y="0"/>
                </a:cxn>
              </a:cxnLst>
              <a:rect l="0" t="0" r="r" b="b"/>
              <a:pathLst>
                <a:path w="16" h="15">
                  <a:moveTo>
                    <a:pt x="5" y="0"/>
                  </a:moveTo>
                  <a:lnTo>
                    <a:pt x="0" y="5"/>
                  </a:lnTo>
                  <a:lnTo>
                    <a:pt x="12" y="15"/>
                  </a:lnTo>
                  <a:lnTo>
                    <a:pt x="16" y="12"/>
                  </a:lnTo>
                  <a:lnTo>
                    <a:pt x="5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D441645-21FE-3E4E-EA68-084876204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2455863"/>
              <a:ext cx="25400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"/>
                </a:cxn>
                <a:cxn ang="0">
                  <a:pos x="16" y="7"/>
                </a:cxn>
                <a:cxn ang="0">
                  <a:pos x="16" y="1"/>
                </a:cxn>
                <a:cxn ang="0">
                  <a:pos x="0" y="0"/>
                </a:cxn>
              </a:cxnLst>
              <a:rect l="0" t="0" r="r" b="b"/>
              <a:pathLst>
                <a:path w="16" h="7">
                  <a:moveTo>
                    <a:pt x="0" y="0"/>
                  </a:moveTo>
                  <a:lnTo>
                    <a:pt x="0" y="7"/>
                  </a:lnTo>
                  <a:lnTo>
                    <a:pt x="16" y="7"/>
                  </a:lnTo>
                  <a:lnTo>
                    <a:pt x="16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C4322F32-3C63-4E0C-A236-9EFD23732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2455863"/>
              <a:ext cx="25400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"/>
                </a:cxn>
                <a:cxn ang="0">
                  <a:pos x="16" y="7"/>
                </a:cxn>
                <a:cxn ang="0">
                  <a:pos x="16" y="1"/>
                </a:cxn>
                <a:cxn ang="0">
                  <a:pos x="0" y="0"/>
                </a:cxn>
              </a:cxnLst>
              <a:rect l="0" t="0" r="r" b="b"/>
              <a:pathLst>
                <a:path w="16" h="7">
                  <a:moveTo>
                    <a:pt x="0" y="0"/>
                  </a:moveTo>
                  <a:lnTo>
                    <a:pt x="0" y="7"/>
                  </a:lnTo>
                  <a:lnTo>
                    <a:pt x="16" y="7"/>
                  </a:lnTo>
                  <a:lnTo>
                    <a:pt x="16" y="1"/>
                  </a:lnTo>
                  <a:lnTo>
                    <a:pt x="0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0BE6A70-98DF-CF35-2263-579DDFA7B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450" y="2514600"/>
              <a:ext cx="28575" cy="25400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10"/>
                </a:cxn>
                <a:cxn ang="0">
                  <a:pos x="4" y="16"/>
                </a:cxn>
                <a:cxn ang="0">
                  <a:pos x="18" y="5"/>
                </a:cxn>
                <a:cxn ang="0">
                  <a:pos x="13" y="0"/>
                </a:cxn>
              </a:cxnLst>
              <a:rect l="0" t="0" r="r" b="b"/>
              <a:pathLst>
                <a:path w="18" h="16">
                  <a:moveTo>
                    <a:pt x="13" y="0"/>
                  </a:moveTo>
                  <a:lnTo>
                    <a:pt x="0" y="10"/>
                  </a:lnTo>
                  <a:lnTo>
                    <a:pt x="4" y="16"/>
                  </a:lnTo>
                  <a:lnTo>
                    <a:pt x="18" y="5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5E10D19-1D2C-CDD1-58FB-991797B9D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450" y="2514600"/>
              <a:ext cx="28575" cy="25400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10"/>
                </a:cxn>
                <a:cxn ang="0">
                  <a:pos x="4" y="16"/>
                </a:cxn>
                <a:cxn ang="0">
                  <a:pos x="18" y="5"/>
                </a:cxn>
                <a:cxn ang="0">
                  <a:pos x="13" y="0"/>
                </a:cxn>
              </a:cxnLst>
              <a:rect l="0" t="0" r="r" b="b"/>
              <a:pathLst>
                <a:path w="18" h="16">
                  <a:moveTo>
                    <a:pt x="13" y="0"/>
                  </a:moveTo>
                  <a:lnTo>
                    <a:pt x="0" y="10"/>
                  </a:lnTo>
                  <a:lnTo>
                    <a:pt x="4" y="16"/>
                  </a:lnTo>
                  <a:lnTo>
                    <a:pt x="18" y="5"/>
                  </a:lnTo>
                  <a:lnTo>
                    <a:pt x="13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5D24499-87CA-29ED-E9FF-F30A06D7F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938" y="2492375"/>
              <a:ext cx="11113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4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136" name="Freeform: Shape 63">
              <a:extLst>
                <a:ext uri="{FF2B5EF4-FFF2-40B4-BE49-F238E27FC236}">
                  <a16:creationId xmlns:a16="http://schemas.microsoft.com/office/drawing/2014/main" id="{F2424100-261B-AA5D-2A41-5191937C1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0650" y="2463800"/>
              <a:ext cx="6350" cy="142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0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0" y="1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137" name="Freeform: Shape 64">
              <a:extLst>
                <a:ext uri="{FF2B5EF4-FFF2-40B4-BE49-F238E27FC236}">
                  <a16:creationId xmlns:a16="http://schemas.microsoft.com/office/drawing/2014/main" id="{3B73FE91-02AA-6A81-03B5-2E34E5D02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8" y="2398713"/>
              <a:ext cx="131763" cy="157163"/>
            </a:xfrm>
            <a:custGeom>
              <a:avLst/>
              <a:gdLst/>
              <a:ahLst/>
              <a:cxnLst>
                <a:cxn ang="0">
                  <a:pos x="22" y="14"/>
                </a:cxn>
                <a:cxn ang="0">
                  <a:pos x="22" y="14"/>
                </a:cxn>
                <a:cxn ang="0">
                  <a:pos x="25" y="14"/>
                </a:cxn>
                <a:cxn ang="0">
                  <a:pos x="25" y="20"/>
                </a:cxn>
                <a:cxn ang="0">
                  <a:pos x="30" y="22"/>
                </a:cxn>
                <a:cxn ang="0">
                  <a:pos x="32" y="27"/>
                </a:cxn>
                <a:cxn ang="0">
                  <a:pos x="32" y="27"/>
                </a:cxn>
                <a:cxn ang="0">
                  <a:pos x="28" y="27"/>
                </a:cxn>
                <a:cxn ang="0">
                  <a:pos x="25" y="23"/>
                </a:cxn>
                <a:cxn ang="0">
                  <a:pos x="25" y="23"/>
                </a:cxn>
                <a:cxn ang="0">
                  <a:pos x="25" y="29"/>
                </a:cxn>
                <a:cxn ang="0">
                  <a:pos x="28" y="30"/>
                </a:cxn>
                <a:cxn ang="0">
                  <a:pos x="32" y="32"/>
                </a:cxn>
                <a:cxn ang="0">
                  <a:pos x="33" y="36"/>
                </a:cxn>
                <a:cxn ang="0">
                  <a:pos x="33" y="36"/>
                </a:cxn>
                <a:cxn ang="0">
                  <a:pos x="30" y="41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25" y="48"/>
                </a:cxn>
                <a:cxn ang="0">
                  <a:pos x="22" y="48"/>
                </a:cxn>
                <a:cxn ang="0">
                  <a:pos x="22" y="43"/>
                </a:cxn>
                <a:cxn ang="0">
                  <a:pos x="17" y="41"/>
                </a:cxn>
                <a:cxn ang="0">
                  <a:pos x="15" y="35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2" y="39"/>
                </a:cxn>
                <a:cxn ang="0">
                  <a:pos x="22" y="39"/>
                </a:cxn>
                <a:cxn ang="0">
                  <a:pos x="22" y="32"/>
                </a:cxn>
                <a:cxn ang="0">
                  <a:pos x="20" y="32"/>
                </a:cxn>
                <a:cxn ang="0">
                  <a:pos x="15" y="26"/>
                </a:cxn>
                <a:cxn ang="0">
                  <a:pos x="15" y="26"/>
                </a:cxn>
                <a:cxn ang="0">
                  <a:pos x="18" y="21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22" y="14"/>
                </a:cxn>
                <a:cxn ang="0">
                  <a:pos x="7" y="10"/>
                </a:cxn>
                <a:cxn ang="0">
                  <a:pos x="24" y="2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24" y="8"/>
                </a:cxn>
                <a:cxn ang="0">
                  <a:pos x="7" y="10"/>
                </a:cxn>
                <a:cxn ang="0">
                  <a:pos x="7" y="10"/>
                </a:cxn>
                <a:cxn ang="0">
                  <a:pos x="24" y="0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5" y="38"/>
                </a:cxn>
                <a:cxn ang="0">
                  <a:pos x="14" y="56"/>
                </a:cxn>
                <a:cxn ang="0">
                  <a:pos x="15" y="56"/>
                </a:cxn>
                <a:cxn ang="0">
                  <a:pos x="18" y="56"/>
                </a:cxn>
                <a:cxn ang="0">
                  <a:pos x="28" y="56"/>
                </a:cxn>
                <a:cxn ang="0">
                  <a:pos x="33" y="56"/>
                </a:cxn>
                <a:cxn ang="0">
                  <a:pos x="33" y="56"/>
                </a:cxn>
                <a:cxn ang="0">
                  <a:pos x="42" y="38"/>
                </a:cxn>
                <a:cxn ang="0">
                  <a:pos x="47" y="23"/>
                </a:cxn>
                <a:cxn ang="0">
                  <a:pos x="47" y="23"/>
                </a:cxn>
                <a:cxn ang="0">
                  <a:pos x="24" y="0"/>
                </a:cxn>
              </a:cxnLst>
              <a:rect l="0" t="0" r="r" b="b"/>
              <a:pathLst>
                <a:path w="47" h="56"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20"/>
                    <a:pt x="28" y="21"/>
                    <a:pt x="30" y="22"/>
                  </a:cubicBezTo>
                  <a:cubicBezTo>
                    <a:pt x="31" y="23"/>
                    <a:pt x="32" y="25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5"/>
                    <a:pt x="27" y="24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30"/>
                    <a:pt x="27" y="30"/>
                    <a:pt x="28" y="30"/>
                  </a:cubicBezTo>
                  <a:cubicBezTo>
                    <a:pt x="30" y="30"/>
                    <a:pt x="31" y="31"/>
                    <a:pt x="32" y="32"/>
                  </a:cubicBezTo>
                  <a:cubicBezTo>
                    <a:pt x="32" y="33"/>
                    <a:pt x="33" y="35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8"/>
                    <a:pt x="32" y="40"/>
                    <a:pt x="30" y="41"/>
                  </a:cubicBezTo>
                  <a:cubicBezTo>
                    <a:pt x="29" y="42"/>
                    <a:pt x="27" y="42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0" y="42"/>
                    <a:pt x="19" y="42"/>
                    <a:pt x="17" y="41"/>
                  </a:cubicBezTo>
                  <a:cubicBezTo>
                    <a:pt x="15" y="39"/>
                    <a:pt x="15" y="37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7"/>
                    <a:pt x="20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2"/>
                    <a:pt x="20" y="32"/>
                  </a:cubicBezTo>
                  <a:cubicBezTo>
                    <a:pt x="17" y="31"/>
                    <a:pt x="15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4"/>
                    <a:pt x="16" y="23"/>
                    <a:pt x="18" y="21"/>
                  </a:cubicBezTo>
                  <a:cubicBezTo>
                    <a:pt x="19" y="21"/>
                    <a:pt x="20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14"/>
                    <a:pt x="22" y="14"/>
                    <a:pt x="22" y="14"/>
                  </a:cubicBezTo>
                  <a:moveTo>
                    <a:pt x="7" y="10"/>
                  </a:moveTo>
                  <a:cubicBezTo>
                    <a:pt x="11" y="5"/>
                    <a:pt x="17" y="2"/>
                    <a:pt x="24" y="2"/>
                  </a:cubicBezTo>
                  <a:cubicBezTo>
                    <a:pt x="31" y="2"/>
                    <a:pt x="37" y="5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5" y="9"/>
                    <a:pt x="30" y="8"/>
                    <a:pt x="24" y="8"/>
                  </a:cubicBezTo>
                  <a:cubicBezTo>
                    <a:pt x="18" y="8"/>
                    <a:pt x="12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moveTo>
                    <a:pt x="24" y="0"/>
                  </a:moveTo>
                  <a:cubicBezTo>
                    <a:pt x="11" y="0"/>
                    <a:pt x="0" y="10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9"/>
                    <a:pt x="2" y="34"/>
                    <a:pt x="5" y="38"/>
                  </a:cubicBezTo>
                  <a:cubicBezTo>
                    <a:pt x="7" y="40"/>
                    <a:pt x="13" y="50"/>
                    <a:pt x="14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4" y="50"/>
                    <a:pt x="40" y="40"/>
                    <a:pt x="42" y="38"/>
                  </a:cubicBezTo>
                  <a:cubicBezTo>
                    <a:pt x="45" y="34"/>
                    <a:pt x="47" y="29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10"/>
                    <a:pt x="37" y="0"/>
                    <a:pt x="24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3" name="Group 89">
            <a:extLst>
              <a:ext uri="{FF2B5EF4-FFF2-40B4-BE49-F238E27FC236}">
                <a16:creationId xmlns:a16="http://schemas.microsoft.com/office/drawing/2014/main" id="{28C88236-28FC-D0C0-9F9B-A305F586906C}"/>
              </a:ext>
            </a:extLst>
          </p:cNvPr>
          <p:cNvGrpSpPr/>
          <p:nvPr/>
        </p:nvGrpSpPr>
        <p:grpSpPr>
          <a:xfrm>
            <a:off x="3769375" y="3007576"/>
            <a:ext cx="232954" cy="238312"/>
            <a:chOff x="4357688" y="2324100"/>
            <a:chExt cx="207963" cy="212726"/>
          </a:xfrm>
          <a:solidFill>
            <a:srgbClr val="5699FF"/>
          </a:solidFill>
        </p:grpSpPr>
        <p:sp>
          <p:nvSpPr>
            <p:cNvPr id="42" name="Freeform: Shape 90">
              <a:extLst>
                <a:ext uri="{FF2B5EF4-FFF2-40B4-BE49-F238E27FC236}">
                  <a16:creationId xmlns:a16="http://schemas.microsoft.com/office/drawing/2014/main" id="{9B86DA56-5A62-0975-72A9-5726DF8D0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850" y="2481263"/>
              <a:ext cx="3175" cy="793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3" name="Freeform: Shape 91">
              <a:extLst>
                <a:ext uri="{FF2B5EF4-FFF2-40B4-BE49-F238E27FC236}">
                  <a16:creationId xmlns:a16="http://schemas.microsoft.com/office/drawing/2014/main" id="{B8443AF5-B053-E9E1-71A3-250F5C63A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788" y="2497138"/>
              <a:ext cx="6350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4" name="Freeform: Shape 92">
              <a:extLst>
                <a:ext uri="{FF2B5EF4-FFF2-40B4-BE49-F238E27FC236}">
                  <a16:creationId xmlns:a16="http://schemas.microsoft.com/office/drawing/2014/main" id="{ABC19FAB-BE98-4248-C783-CCA315935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338" y="2449513"/>
              <a:ext cx="87313" cy="873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6" y="5"/>
                </a:cxn>
                <a:cxn ang="0">
                  <a:pos x="16" y="9"/>
                </a:cxn>
                <a:cxn ang="0">
                  <a:pos x="19" y="10"/>
                </a:cxn>
                <a:cxn ang="0">
                  <a:pos x="21" y="13"/>
                </a:cxn>
                <a:cxn ang="0">
                  <a:pos x="21" y="13"/>
                </a:cxn>
                <a:cxn ang="0">
                  <a:pos x="18" y="13"/>
                </a:cxn>
                <a:cxn ang="0">
                  <a:pos x="16" y="11"/>
                </a:cxn>
                <a:cxn ang="0">
                  <a:pos x="16" y="11"/>
                </a:cxn>
                <a:cxn ang="0">
                  <a:pos x="16" y="15"/>
                </a:cxn>
                <a:cxn ang="0">
                  <a:pos x="18" y="15"/>
                </a:cxn>
                <a:cxn ang="0">
                  <a:pos x="20" y="17"/>
                </a:cxn>
                <a:cxn ang="0">
                  <a:pos x="21" y="19"/>
                </a:cxn>
                <a:cxn ang="0">
                  <a:pos x="21" y="19"/>
                </a:cxn>
                <a:cxn ang="0">
                  <a:pos x="19" y="22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16" y="26"/>
                </a:cxn>
                <a:cxn ang="0">
                  <a:pos x="14" y="26"/>
                </a:cxn>
                <a:cxn ang="0">
                  <a:pos x="14" y="23"/>
                </a:cxn>
                <a:cxn ang="0">
                  <a:pos x="11" y="22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8"/>
                </a:cxn>
                <a:cxn ang="0">
                  <a:pos x="14" y="21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3" y="16"/>
                </a:cxn>
                <a:cxn ang="0">
                  <a:pos x="10" y="13"/>
                </a:cxn>
                <a:cxn ang="0">
                  <a:pos x="10" y="13"/>
                </a:cxn>
                <a:cxn ang="0">
                  <a:pos x="12" y="10"/>
                </a:cxn>
                <a:cxn ang="0">
                  <a:pos x="14" y="9"/>
                </a:cxn>
                <a:cxn ang="0">
                  <a:pos x="14" y="9"/>
                </a:cxn>
                <a:cxn ang="0">
                  <a:pos x="14" y="5"/>
                </a:cxn>
                <a:cxn ang="0">
                  <a:pos x="15" y="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5" y="31"/>
                </a:cxn>
                <a:cxn ang="0">
                  <a:pos x="31" y="16"/>
                </a:cxn>
                <a:cxn ang="0">
                  <a:pos x="31" y="16"/>
                </a:cxn>
                <a:cxn ang="0">
                  <a:pos x="15" y="0"/>
                </a:cxn>
              </a:cxnLst>
              <a:rect l="0" t="0" r="r" b="b"/>
              <a:pathLst>
                <a:path w="31" h="31">
                  <a:moveTo>
                    <a:pt x="14" y="5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8" y="9"/>
                    <a:pt x="19" y="10"/>
                  </a:cubicBezTo>
                  <a:cubicBezTo>
                    <a:pt x="20" y="11"/>
                    <a:pt x="21" y="12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5"/>
                    <a:pt x="18" y="15"/>
                  </a:cubicBezTo>
                  <a:cubicBezTo>
                    <a:pt x="19" y="15"/>
                    <a:pt x="20" y="16"/>
                    <a:pt x="20" y="17"/>
                  </a:cubicBezTo>
                  <a:cubicBezTo>
                    <a:pt x="21" y="17"/>
                    <a:pt x="21" y="18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0" y="21"/>
                    <a:pt x="19" y="22"/>
                  </a:cubicBezTo>
                  <a:cubicBezTo>
                    <a:pt x="18" y="22"/>
                    <a:pt x="17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2" y="22"/>
                    <a:pt x="11" y="22"/>
                  </a:cubicBezTo>
                  <a:cubicBezTo>
                    <a:pt x="10" y="21"/>
                    <a:pt x="10" y="20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3" y="20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1" y="16"/>
                    <a:pt x="10" y="15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1"/>
                    <a:pt x="11" y="10"/>
                    <a:pt x="12" y="10"/>
                  </a:cubicBezTo>
                  <a:cubicBezTo>
                    <a:pt x="12" y="9"/>
                    <a:pt x="13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5"/>
                    <a:pt x="14" y="5"/>
                    <a:pt x="14" y="5"/>
                  </a:cubicBezTo>
                  <a:moveTo>
                    <a:pt x="15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4"/>
                    <a:pt x="7" y="31"/>
                    <a:pt x="15" y="31"/>
                  </a:cubicBezTo>
                  <a:cubicBezTo>
                    <a:pt x="24" y="31"/>
                    <a:pt x="31" y="24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5" name="Freeform: Shape 93">
              <a:extLst>
                <a:ext uri="{FF2B5EF4-FFF2-40B4-BE49-F238E27FC236}">
                  <a16:creationId xmlns:a16="http://schemas.microsoft.com/office/drawing/2014/main" id="{9DDFBF01-F629-11FB-8BA1-9C31FE099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688" y="2324100"/>
              <a:ext cx="196850" cy="195263"/>
            </a:xfrm>
            <a:custGeom>
              <a:avLst/>
              <a:gdLst/>
              <a:ahLst/>
              <a:cxnLst>
                <a:cxn ang="0">
                  <a:pos x="14" y="59"/>
                </a:cxn>
                <a:cxn ang="0">
                  <a:pos x="24" y="65"/>
                </a:cxn>
                <a:cxn ang="0">
                  <a:pos x="14" y="59"/>
                </a:cxn>
                <a:cxn ang="0">
                  <a:pos x="20" y="52"/>
                </a:cxn>
                <a:cxn ang="0">
                  <a:pos x="33" y="66"/>
                </a:cxn>
                <a:cxn ang="0">
                  <a:pos x="20" y="52"/>
                </a:cxn>
                <a:cxn ang="0">
                  <a:pos x="3" y="37"/>
                </a:cxn>
                <a:cxn ang="0">
                  <a:pos x="16" y="51"/>
                </a:cxn>
                <a:cxn ang="0">
                  <a:pos x="11" y="56"/>
                </a:cxn>
                <a:cxn ang="0">
                  <a:pos x="18" y="37"/>
                </a:cxn>
                <a:cxn ang="0">
                  <a:pos x="33" y="37"/>
                </a:cxn>
                <a:cxn ang="0">
                  <a:pos x="33" y="46"/>
                </a:cxn>
                <a:cxn ang="0">
                  <a:pos x="18" y="37"/>
                </a:cxn>
                <a:cxn ang="0">
                  <a:pos x="37" y="23"/>
                </a:cxn>
                <a:cxn ang="0">
                  <a:pos x="52" y="34"/>
                </a:cxn>
                <a:cxn ang="0">
                  <a:pos x="37" y="34"/>
                </a:cxn>
                <a:cxn ang="0">
                  <a:pos x="18" y="34"/>
                </a:cxn>
                <a:cxn ang="0">
                  <a:pos x="33" y="23"/>
                </a:cxn>
                <a:cxn ang="0">
                  <a:pos x="18" y="34"/>
                </a:cxn>
                <a:cxn ang="0">
                  <a:pos x="53" y="20"/>
                </a:cxn>
                <a:cxn ang="0">
                  <a:pos x="67" y="34"/>
                </a:cxn>
                <a:cxn ang="0">
                  <a:pos x="55" y="34"/>
                </a:cxn>
                <a:cxn ang="0">
                  <a:pos x="3" y="34"/>
                </a:cxn>
                <a:cxn ang="0">
                  <a:pos x="16" y="19"/>
                </a:cxn>
                <a:cxn ang="0">
                  <a:pos x="14" y="34"/>
                </a:cxn>
                <a:cxn ang="0">
                  <a:pos x="14" y="11"/>
                </a:cxn>
                <a:cxn ang="0">
                  <a:pos x="24" y="5"/>
                </a:cxn>
                <a:cxn ang="0">
                  <a:pos x="17" y="16"/>
                </a:cxn>
                <a:cxn ang="0">
                  <a:pos x="37" y="5"/>
                </a:cxn>
                <a:cxn ang="0">
                  <a:pos x="49" y="18"/>
                </a:cxn>
                <a:cxn ang="0">
                  <a:pos x="37" y="20"/>
                </a:cxn>
                <a:cxn ang="0">
                  <a:pos x="44" y="4"/>
                </a:cxn>
                <a:cxn ang="0">
                  <a:pos x="56" y="11"/>
                </a:cxn>
                <a:cxn ang="0">
                  <a:pos x="52" y="16"/>
                </a:cxn>
                <a:cxn ang="0">
                  <a:pos x="20" y="17"/>
                </a:cxn>
                <a:cxn ang="0">
                  <a:pos x="33" y="4"/>
                </a:cxn>
                <a:cxn ang="0">
                  <a:pos x="33" y="20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0" y="35"/>
                </a:cxn>
                <a:cxn ang="0">
                  <a:pos x="35" y="70"/>
                </a:cxn>
                <a:cxn ang="0">
                  <a:pos x="44" y="69"/>
                </a:cxn>
                <a:cxn ang="0">
                  <a:pos x="37" y="66"/>
                </a:cxn>
                <a:cxn ang="0">
                  <a:pos x="45" y="51"/>
                </a:cxn>
                <a:cxn ang="0">
                  <a:pos x="47" y="48"/>
                </a:cxn>
                <a:cxn ang="0">
                  <a:pos x="37" y="37"/>
                </a:cxn>
                <a:cxn ang="0">
                  <a:pos x="52" y="37"/>
                </a:cxn>
                <a:cxn ang="0">
                  <a:pos x="51" y="46"/>
                </a:cxn>
                <a:cxn ang="0">
                  <a:pos x="55" y="37"/>
                </a:cxn>
                <a:cxn ang="0">
                  <a:pos x="67" y="37"/>
                </a:cxn>
                <a:cxn ang="0">
                  <a:pos x="65" y="46"/>
                </a:cxn>
                <a:cxn ang="0">
                  <a:pos x="70" y="35"/>
                </a:cxn>
                <a:cxn ang="0">
                  <a:pos x="37" y="0"/>
                </a:cxn>
              </a:cxnLst>
              <a:rect l="0" t="0" r="r" b="b"/>
              <a:pathLst>
                <a:path w="70" h="70">
                  <a:moveTo>
                    <a:pt x="14" y="59"/>
                  </a:moveTo>
                  <a:cubicBezTo>
                    <a:pt x="14" y="59"/>
                    <a:pt x="14" y="59"/>
                    <a:pt x="14" y="59"/>
                  </a:cubicBezTo>
                  <a:cubicBezTo>
                    <a:pt x="14" y="57"/>
                    <a:pt x="16" y="55"/>
                    <a:pt x="18" y="54"/>
                  </a:cubicBezTo>
                  <a:cubicBezTo>
                    <a:pt x="19" y="58"/>
                    <a:pt x="21" y="62"/>
                    <a:pt x="24" y="65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0" y="63"/>
                    <a:pt x="17" y="61"/>
                    <a:pt x="14" y="59"/>
                  </a:cubicBezTo>
                  <a:moveTo>
                    <a:pt x="20" y="52"/>
                  </a:moveTo>
                  <a:cubicBezTo>
                    <a:pt x="20" y="52"/>
                    <a:pt x="20" y="52"/>
                    <a:pt x="20" y="52"/>
                  </a:cubicBezTo>
                  <a:cubicBezTo>
                    <a:pt x="24" y="51"/>
                    <a:pt x="29" y="50"/>
                    <a:pt x="33" y="50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27" y="65"/>
                    <a:pt x="23" y="59"/>
                    <a:pt x="20" y="52"/>
                  </a:cubicBezTo>
                  <a:moveTo>
                    <a:pt x="3" y="37"/>
                  </a:moveTo>
                  <a:cubicBezTo>
                    <a:pt x="3" y="37"/>
                    <a:pt x="3" y="37"/>
                    <a:pt x="3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41"/>
                    <a:pt x="15" y="46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52"/>
                    <a:pt x="12" y="54"/>
                    <a:pt x="11" y="56"/>
                  </a:cubicBezTo>
                  <a:cubicBezTo>
                    <a:pt x="7" y="51"/>
                    <a:pt x="4" y="44"/>
                    <a:pt x="3" y="37"/>
                  </a:cubicBezTo>
                  <a:moveTo>
                    <a:pt x="18" y="37"/>
                  </a:moveTo>
                  <a:cubicBezTo>
                    <a:pt x="18" y="37"/>
                    <a:pt x="18" y="37"/>
                    <a:pt x="18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29" y="47"/>
                    <a:pt x="24" y="47"/>
                    <a:pt x="19" y="49"/>
                  </a:cubicBezTo>
                  <a:cubicBezTo>
                    <a:pt x="18" y="45"/>
                    <a:pt x="18" y="41"/>
                    <a:pt x="18" y="37"/>
                  </a:cubicBezTo>
                  <a:moveTo>
                    <a:pt x="37" y="23"/>
                  </a:moveTo>
                  <a:cubicBezTo>
                    <a:pt x="37" y="23"/>
                    <a:pt x="37" y="23"/>
                    <a:pt x="37" y="23"/>
                  </a:cubicBezTo>
                  <a:cubicBezTo>
                    <a:pt x="41" y="23"/>
                    <a:pt x="46" y="23"/>
                    <a:pt x="50" y="21"/>
                  </a:cubicBezTo>
                  <a:cubicBezTo>
                    <a:pt x="51" y="25"/>
                    <a:pt x="52" y="30"/>
                    <a:pt x="52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23"/>
                    <a:pt x="37" y="23"/>
                    <a:pt x="37" y="23"/>
                  </a:cubicBezTo>
                  <a:moveTo>
                    <a:pt x="18" y="34"/>
                  </a:moveTo>
                  <a:cubicBezTo>
                    <a:pt x="18" y="29"/>
                    <a:pt x="18" y="25"/>
                    <a:pt x="19" y="21"/>
                  </a:cubicBezTo>
                  <a:cubicBezTo>
                    <a:pt x="23" y="22"/>
                    <a:pt x="29" y="23"/>
                    <a:pt x="33" y="2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18" y="34"/>
                    <a:pt x="18" y="34"/>
                    <a:pt x="18" y="34"/>
                  </a:cubicBezTo>
                  <a:moveTo>
                    <a:pt x="53" y="20"/>
                  </a:moveTo>
                  <a:cubicBezTo>
                    <a:pt x="53" y="20"/>
                    <a:pt x="53" y="20"/>
                    <a:pt x="53" y="20"/>
                  </a:cubicBezTo>
                  <a:cubicBezTo>
                    <a:pt x="56" y="18"/>
                    <a:pt x="58" y="16"/>
                    <a:pt x="59" y="14"/>
                  </a:cubicBezTo>
                  <a:cubicBezTo>
                    <a:pt x="64" y="19"/>
                    <a:pt x="67" y="26"/>
                    <a:pt x="67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29"/>
                    <a:pt x="55" y="24"/>
                    <a:pt x="53" y="20"/>
                  </a:cubicBezTo>
                  <a:moveTo>
                    <a:pt x="3" y="34"/>
                  </a:moveTo>
                  <a:cubicBezTo>
                    <a:pt x="4" y="26"/>
                    <a:pt x="7" y="19"/>
                    <a:pt x="12" y="14"/>
                  </a:cubicBezTo>
                  <a:cubicBezTo>
                    <a:pt x="12" y="16"/>
                    <a:pt x="14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24"/>
                    <a:pt x="14" y="29"/>
                    <a:pt x="1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7" y="8"/>
                    <a:pt x="20" y="6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1" y="8"/>
                    <a:pt x="19" y="11"/>
                    <a:pt x="17" y="16"/>
                  </a:cubicBezTo>
                  <a:cubicBezTo>
                    <a:pt x="16" y="14"/>
                    <a:pt x="14" y="13"/>
                    <a:pt x="14" y="11"/>
                  </a:cubicBezTo>
                  <a:moveTo>
                    <a:pt x="37" y="5"/>
                  </a:moveTo>
                  <a:cubicBezTo>
                    <a:pt x="37" y="5"/>
                    <a:pt x="37" y="5"/>
                    <a:pt x="37" y="5"/>
                  </a:cubicBezTo>
                  <a:cubicBezTo>
                    <a:pt x="43" y="5"/>
                    <a:pt x="47" y="11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5" y="19"/>
                    <a:pt x="41" y="20"/>
                    <a:pt x="37" y="20"/>
                  </a:cubicBezTo>
                  <a:cubicBezTo>
                    <a:pt x="37" y="5"/>
                    <a:pt x="37" y="5"/>
                    <a:pt x="37" y="5"/>
                  </a:cubicBezTo>
                  <a:moveTo>
                    <a:pt x="44" y="4"/>
                  </a:moveTo>
                  <a:cubicBezTo>
                    <a:pt x="44" y="4"/>
                    <a:pt x="44" y="4"/>
                    <a:pt x="44" y="4"/>
                  </a:cubicBezTo>
                  <a:cubicBezTo>
                    <a:pt x="49" y="6"/>
                    <a:pt x="53" y="8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3"/>
                    <a:pt x="55" y="15"/>
                    <a:pt x="52" y="16"/>
                  </a:cubicBezTo>
                  <a:cubicBezTo>
                    <a:pt x="50" y="11"/>
                    <a:pt x="48" y="7"/>
                    <a:pt x="44" y="4"/>
                  </a:cubicBezTo>
                  <a:moveTo>
                    <a:pt x="20" y="17"/>
                  </a:moveTo>
                  <a:cubicBezTo>
                    <a:pt x="20" y="17"/>
                    <a:pt x="20" y="17"/>
                    <a:pt x="20" y="17"/>
                  </a:cubicBezTo>
                  <a:cubicBezTo>
                    <a:pt x="23" y="10"/>
                    <a:pt x="27" y="5"/>
                    <a:pt x="33" y="4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29" y="20"/>
                    <a:pt x="24" y="19"/>
                    <a:pt x="20" y="17"/>
                  </a:cubicBezTo>
                  <a:moveTo>
                    <a:pt x="37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5" y="1"/>
                    <a:pt x="0" y="16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54"/>
                    <a:pt x="16" y="70"/>
                    <a:pt x="35" y="70"/>
                  </a:cubicBezTo>
                  <a:cubicBezTo>
                    <a:pt x="38" y="70"/>
                    <a:pt x="41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3" y="67"/>
                    <a:pt x="42" y="66"/>
                    <a:pt x="42" y="64"/>
                  </a:cubicBezTo>
                  <a:cubicBezTo>
                    <a:pt x="40" y="65"/>
                    <a:pt x="39" y="66"/>
                    <a:pt x="37" y="66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9" y="50"/>
                    <a:pt x="42" y="50"/>
                    <a:pt x="45" y="51"/>
                  </a:cubicBezTo>
                  <a:cubicBezTo>
                    <a:pt x="46" y="50"/>
                    <a:pt x="46" y="49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4" y="47"/>
                    <a:pt x="40" y="47"/>
                    <a:pt x="37" y="4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2" y="40"/>
                    <a:pt x="52" y="43"/>
                    <a:pt x="51" y="4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2" y="45"/>
                    <a:pt x="53" y="45"/>
                    <a:pt x="55" y="45"/>
                  </a:cubicBezTo>
                  <a:cubicBezTo>
                    <a:pt x="55" y="42"/>
                    <a:pt x="55" y="39"/>
                    <a:pt x="55" y="37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7" y="40"/>
                    <a:pt x="66" y="43"/>
                    <a:pt x="65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6" y="46"/>
                    <a:pt x="67" y="47"/>
                    <a:pt x="68" y="47"/>
                  </a:cubicBezTo>
                  <a:cubicBezTo>
                    <a:pt x="69" y="43"/>
                    <a:pt x="70" y="39"/>
                    <a:pt x="70" y="35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16"/>
                    <a:pt x="55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4" name="Group 94" descr="D:\51PPT模板网\51pptmoban.com\图片.jpg">
            <a:extLst>
              <a:ext uri="{FF2B5EF4-FFF2-40B4-BE49-F238E27FC236}">
                <a16:creationId xmlns:a16="http://schemas.microsoft.com/office/drawing/2014/main" id="{FE2575C8-D4CF-92DE-05D9-318F1F6F0733}"/>
              </a:ext>
            </a:extLst>
          </p:cNvPr>
          <p:cNvGrpSpPr/>
          <p:nvPr/>
        </p:nvGrpSpPr>
        <p:grpSpPr>
          <a:xfrm>
            <a:off x="2184700" y="3190695"/>
            <a:ext cx="238306" cy="250754"/>
            <a:chOff x="2854325" y="2497138"/>
            <a:chExt cx="212725" cy="223837"/>
          </a:xfrm>
          <a:solidFill>
            <a:srgbClr val="5699FF"/>
          </a:solidFill>
        </p:grpSpPr>
        <p:sp>
          <p:nvSpPr>
            <p:cNvPr id="29" name="Freeform: Shape 95">
              <a:extLst>
                <a:ext uri="{FF2B5EF4-FFF2-40B4-BE49-F238E27FC236}">
                  <a16:creationId xmlns:a16="http://schemas.microsoft.com/office/drawing/2014/main" id="{847F1F8E-C553-3F94-A5F9-D7C3BB2E2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325" y="2613025"/>
              <a:ext cx="212725" cy="107950"/>
            </a:xfrm>
            <a:custGeom>
              <a:avLst/>
              <a:gdLst/>
              <a:ahLst/>
              <a:cxnLst>
                <a:cxn ang="0">
                  <a:pos x="15" y="26"/>
                </a:cxn>
                <a:cxn ang="0">
                  <a:pos x="27" y="33"/>
                </a:cxn>
                <a:cxn ang="0">
                  <a:pos x="15" y="26"/>
                </a:cxn>
                <a:cxn ang="0">
                  <a:pos x="57" y="21"/>
                </a:cxn>
                <a:cxn ang="0">
                  <a:pos x="61" y="27"/>
                </a:cxn>
                <a:cxn ang="0">
                  <a:pos x="50" y="33"/>
                </a:cxn>
                <a:cxn ang="0">
                  <a:pos x="22" y="20"/>
                </a:cxn>
                <a:cxn ang="0">
                  <a:pos x="36" y="34"/>
                </a:cxn>
                <a:cxn ang="0">
                  <a:pos x="22" y="20"/>
                </a:cxn>
                <a:cxn ang="0">
                  <a:pos x="40" y="17"/>
                </a:cxn>
                <a:cxn ang="0">
                  <a:pos x="54" y="20"/>
                </a:cxn>
                <a:cxn ang="0">
                  <a:pos x="40" y="17"/>
                </a:cxn>
                <a:cxn ang="0">
                  <a:pos x="4" y="3"/>
                </a:cxn>
                <a:cxn ang="0">
                  <a:pos x="18" y="18"/>
                </a:cxn>
                <a:cxn ang="0">
                  <a:pos x="13" y="24"/>
                </a:cxn>
                <a:cxn ang="0">
                  <a:pos x="19" y="3"/>
                </a:cxn>
                <a:cxn ang="0">
                  <a:pos x="36" y="3"/>
                </a:cxn>
                <a:cxn ang="0">
                  <a:pos x="36" y="13"/>
                </a:cxn>
                <a:cxn ang="0">
                  <a:pos x="19" y="3"/>
                </a:cxn>
                <a:cxn ang="0">
                  <a:pos x="40" y="3"/>
                </a:cxn>
                <a:cxn ang="0">
                  <a:pos x="57" y="3"/>
                </a:cxn>
                <a:cxn ang="0">
                  <a:pos x="40" y="13"/>
                </a:cxn>
                <a:cxn ang="0">
                  <a:pos x="58" y="18"/>
                </a:cxn>
                <a:cxn ang="0">
                  <a:pos x="60" y="3"/>
                </a:cxn>
                <a:cxn ang="0">
                  <a:pos x="73" y="3"/>
                </a:cxn>
                <a:cxn ang="0">
                  <a:pos x="58" y="18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76" y="1"/>
                </a:cxn>
                <a:cxn ang="0">
                  <a:pos x="76" y="1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76" h="39">
                  <a:moveTo>
                    <a:pt x="15" y="26"/>
                  </a:moveTo>
                  <a:cubicBezTo>
                    <a:pt x="15" y="26"/>
                    <a:pt x="15" y="26"/>
                    <a:pt x="15" y="26"/>
                  </a:cubicBezTo>
                  <a:cubicBezTo>
                    <a:pt x="16" y="24"/>
                    <a:pt x="17" y="23"/>
                    <a:pt x="19" y="21"/>
                  </a:cubicBezTo>
                  <a:cubicBezTo>
                    <a:pt x="21" y="26"/>
                    <a:pt x="23" y="30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2" y="32"/>
                    <a:pt x="19" y="29"/>
                    <a:pt x="15" y="26"/>
                  </a:cubicBezTo>
                  <a:moveTo>
                    <a:pt x="50" y="33"/>
                  </a:moveTo>
                  <a:cubicBezTo>
                    <a:pt x="53" y="30"/>
                    <a:pt x="56" y="26"/>
                    <a:pt x="57" y="21"/>
                  </a:cubicBezTo>
                  <a:cubicBezTo>
                    <a:pt x="59" y="23"/>
                    <a:pt x="61" y="25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8" y="29"/>
                    <a:pt x="54" y="32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moveTo>
                    <a:pt x="22" y="20"/>
                  </a:moveTo>
                  <a:cubicBezTo>
                    <a:pt x="22" y="20"/>
                    <a:pt x="22" y="20"/>
                    <a:pt x="22" y="20"/>
                  </a:cubicBezTo>
                  <a:cubicBezTo>
                    <a:pt x="26" y="18"/>
                    <a:pt x="32" y="17"/>
                    <a:pt x="36" y="17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29" y="33"/>
                    <a:pt x="25" y="27"/>
                    <a:pt x="22" y="20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4" y="17"/>
                    <a:pt x="50" y="18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1" y="27"/>
                    <a:pt x="47" y="34"/>
                    <a:pt x="40" y="35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8"/>
                    <a:pt x="17" y="13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6" y="19"/>
                    <a:pt x="14" y="21"/>
                    <a:pt x="13" y="24"/>
                  </a:cubicBezTo>
                  <a:cubicBezTo>
                    <a:pt x="8" y="18"/>
                    <a:pt x="4" y="11"/>
                    <a:pt x="4" y="3"/>
                  </a:cubicBezTo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1" y="13"/>
                    <a:pt x="26" y="14"/>
                    <a:pt x="21" y="16"/>
                  </a:cubicBezTo>
                  <a:cubicBezTo>
                    <a:pt x="20" y="12"/>
                    <a:pt x="19" y="7"/>
                    <a:pt x="19" y="3"/>
                  </a:cubicBezTo>
                  <a:moveTo>
                    <a:pt x="40" y="3"/>
                  </a:moveTo>
                  <a:cubicBezTo>
                    <a:pt x="40" y="3"/>
                    <a:pt x="40" y="3"/>
                    <a:pt x="40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7"/>
                    <a:pt x="56" y="12"/>
                    <a:pt x="55" y="16"/>
                  </a:cubicBezTo>
                  <a:cubicBezTo>
                    <a:pt x="51" y="14"/>
                    <a:pt x="45" y="13"/>
                    <a:pt x="40" y="13"/>
                  </a:cubicBezTo>
                  <a:cubicBezTo>
                    <a:pt x="40" y="3"/>
                    <a:pt x="40" y="3"/>
                    <a:pt x="40" y="3"/>
                  </a:cubicBezTo>
                  <a:moveTo>
                    <a:pt x="58" y="18"/>
                  </a:moveTo>
                  <a:cubicBezTo>
                    <a:pt x="58" y="18"/>
                    <a:pt x="58" y="18"/>
                    <a:pt x="58" y="18"/>
                  </a:cubicBezTo>
                  <a:cubicBezTo>
                    <a:pt x="60" y="13"/>
                    <a:pt x="60" y="7"/>
                    <a:pt x="60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2" y="11"/>
                    <a:pt x="69" y="18"/>
                    <a:pt x="64" y="24"/>
                  </a:cubicBezTo>
                  <a:cubicBezTo>
                    <a:pt x="63" y="21"/>
                    <a:pt x="61" y="19"/>
                    <a:pt x="58" y="18"/>
                  </a:cubicBezTo>
                  <a:moveTo>
                    <a:pt x="7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2"/>
                    <a:pt x="18" y="39"/>
                    <a:pt x="38" y="39"/>
                  </a:cubicBezTo>
                  <a:cubicBezTo>
                    <a:pt x="59" y="39"/>
                    <a:pt x="76" y="22"/>
                    <a:pt x="76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0" name="Freeform: Shape 96">
              <a:extLst>
                <a:ext uri="{FF2B5EF4-FFF2-40B4-BE49-F238E27FC236}">
                  <a16:creationId xmlns:a16="http://schemas.microsoft.com/office/drawing/2014/main" id="{3EC37E2F-D5FC-ADDC-A027-10CDB5721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638" y="2497138"/>
              <a:ext cx="39688" cy="476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17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7" y="0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3" y="0"/>
                    <a:pt x="0" y="4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3"/>
                    <a:pt x="3" y="17"/>
                    <a:pt x="7" y="17"/>
                  </a:cubicBezTo>
                  <a:cubicBezTo>
                    <a:pt x="11" y="17"/>
                    <a:pt x="14" y="13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4"/>
                    <a:pt x="11" y="0"/>
                    <a:pt x="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1" name="Freeform: Shape 97">
              <a:extLst>
                <a:ext uri="{FF2B5EF4-FFF2-40B4-BE49-F238E27FC236}">
                  <a16:creationId xmlns:a16="http://schemas.microsoft.com/office/drawing/2014/main" id="{8082CA09-1BE1-07C3-3769-F831E8563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588" y="2547938"/>
              <a:ext cx="77788" cy="55563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9" y="0"/>
                </a:cxn>
                <a:cxn ang="0">
                  <a:pos x="16" y="15"/>
                </a:cxn>
                <a:cxn ang="0">
                  <a:pos x="14" y="3"/>
                </a:cxn>
                <a:cxn ang="0">
                  <a:pos x="12" y="15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0" y="7"/>
                </a:cxn>
                <a:cxn ang="0">
                  <a:pos x="0" y="20"/>
                </a:cxn>
                <a:cxn ang="0">
                  <a:pos x="28" y="20"/>
                </a:cxn>
                <a:cxn ang="0">
                  <a:pos x="28" y="7"/>
                </a:cxn>
                <a:cxn ang="0">
                  <a:pos x="23" y="0"/>
                </a:cxn>
              </a:cxnLst>
              <a:rect l="0" t="0" r="r" b="b"/>
              <a:pathLst>
                <a:path w="28" h="20">
                  <a:moveTo>
                    <a:pt x="23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3"/>
                    <a:pt x="26" y="0"/>
                    <a:pt x="2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2" name="Freeform: Shape 98">
              <a:extLst>
                <a:ext uri="{FF2B5EF4-FFF2-40B4-BE49-F238E27FC236}">
                  <a16:creationId xmlns:a16="http://schemas.microsoft.com/office/drawing/2014/main" id="{3BD19E58-00D8-27F4-8C49-B169B2C10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925" y="2547938"/>
              <a:ext cx="11113" cy="79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3" y="5"/>
                </a:cxn>
                <a:cxn ang="0">
                  <a:pos x="7" y="2"/>
                </a:cxn>
                <a:cxn ang="0">
                  <a:pos x="5" y="0"/>
                </a:cxn>
              </a:cxnLst>
              <a:rect l="0" t="0" r="r" b="b"/>
              <a:pathLst>
                <a:path w="7" h="5">
                  <a:moveTo>
                    <a:pt x="5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3" y="5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3" name="Freeform: Shape 99">
              <a:extLst>
                <a:ext uri="{FF2B5EF4-FFF2-40B4-BE49-F238E27FC236}">
                  <a16:creationId xmlns:a16="http://schemas.microsoft.com/office/drawing/2014/main" id="{2C2B155F-9BC4-D27F-C6DA-1EA096B3F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925" y="2547938"/>
              <a:ext cx="11113" cy="79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3" y="5"/>
                </a:cxn>
                <a:cxn ang="0">
                  <a:pos x="7" y="2"/>
                </a:cxn>
                <a:cxn ang="0">
                  <a:pos x="5" y="0"/>
                </a:cxn>
              </a:cxnLst>
              <a:rect l="0" t="0" r="r" b="b"/>
              <a:pathLst>
                <a:path w="7" h="5">
                  <a:moveTo>
                    <a:pt x="5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3" y="5"/>
                  </a:lnTo>
                  <a:lnTo>
                    <a:pt x="7" y="2"/>
                  </a:lnTo>
                  <a:lnTo>
                    <a:pt x="5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4" name="Freeform: Shape 100">
              <a:extLst>
                <a:ext uri="{FF2B5EF4-FFF2-40B4-BE49-F238E27FC236}">
                  <a16:creationId xmlns:a16="http://schemas.microsoft.com/office/drawing/2014/main" id="{17E5034E-5A10-46A7-0F6E-D3066152C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725" y="2505075"/>
              <a:ext cx="36513" cy="4603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6" y="16"/>
                </a:cxn>
                <a:cxn ang="0">
                  <a:pos x="13" y="8"/>
                </a:cxn>
                <a:cxn ang="0">
                  <a:pos x="13" y="8"/>
                </a:cxn>
                <a:cxn ang="0">
                  <a:pos x="6" y="0"/>
                </a:cxn>
              </a:cxnLst>
              <a:rect l="0" t="0" r="r" b="b"/>
              <a:pathLst>
                <a:path w="13" h="16">
                  <a:moveTo>
                    <a:pt x="6" y="0"/>
                  </a:moveTo>
                  <a:cubicBezTo>
                    <a:pt x="3" y="0"/>
                    <a:pt x="0" y="4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3" y="16"/>
                    <a:pt x="6" y="16"/>
                  </a:cubicBezTo>
                  <a:cubicBezTo>
                    <a:pt x="10" y="16"/>
                    <a:pt x="13" y="12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4"/>
                    <a:pt x="10" y="0"/>
                    <a:pt x="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5" name="Freeform: Shape 101">
              <a:extLst>
                <a:ext uri="{FF2B5EF4-FFF2-40B4-BE49-F238E27FC236}">
                  <a16:creationId xmlns:a16="http://schemas.microsoft.com/office/drawing/2014/main" id="{60A801DD-BA9D-C04B-3F34-AB343904F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2552700"/>
              <a:ext cx="7938" cy="63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4"/>
                </a:cxn>
                <a:cxn ang="0">
                  <a:pos x="5" y="0"/>
                </a:cxn>
                <a:cxn ang="0">
                  <a:pos x="3" y="0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4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6" name="Freeform: Shape 102">
              <a:extLst>
                <a:ext uri="{FF2B5EF4-FFF2-40B4-BE49-F238E27FC236}">
                  <a16:creationId xmlns:a16="http://schemas.microsoft.com/office/drawing/2014/main" id="{72128515-FD7B-CE4D-7128-E6A7D0560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2552700"/>
              <a:ext cx="7938" cy="63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4"/>
                </a:cxn>
                <a:cxn ang="0">
                  <a:pos x="5" y="0"/>
                </a:cxn>
                <a:cxn ang="0">
                  <a:pos x="3" y="0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4"/>
                  </a:lnTo>
                  <a:lnTo>
                    <a:pt x="5" y="0"/>
                  </a:lnTo>
                  <a:lnTo>
                    <a:pt x="3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7" name="Freeform: Shape 103">
              <a:extLst>
                <a:ext uri="{FF2B5EF4-FFF2-40B4-BE49-F238E27FC236}">
                  <a16:creationId xmlns:a16="http://schemas.microsoft.com/office/drawing/2014/main" id="{32EF4DBC-C52C-FC7B-03BC-C25CC339B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375" y="2552700"/>
              <a:ext cx="58738" cy="50800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3" y="0"/>
                </a:cxn>
                <a:cxn ang="0">
                  <a:pos x="10" y="14"/>
                </a:cxn>
                <a:cxn ang="0">
                  <a:pos x="8" y="2"/>
                </a:cxn>
                <a:cxn ang="0">
                  <a:pos x="6" y="14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5"/>
                </a:cxn>
                <a:cxn ang="0">
                  <a:pos x="1" y="18"/>
                </a:cxn>
                <a:cxn ang="0">
                  <a:pos x="21" y="18"/>
                </a:cxn>
                <a:cxn ang="0">
                  <a:pos x="21" y="6"/>
                </a:cxn>
                <a:cxn ang="0">
                  <a:pos x="17" y="0"/>
                </a:cxn>
              </a:cxnLst>
              <a:rect l="0" t="0" r="r" b="b"/>
              <a:pathLst>
                <a:path w="21" h="18">
                  <a:moveTo>
                    <a:pt x="17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1" y="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2"/>
                    <a:pt x="19" y="0"/>
                    <a:pt x="1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8" name="Freeform: Shape 104">
              <a:extLst>
                <a:ext uri="{FF2B5EF4-FFF2-40B4-BE49-F238E27FC236}">
                  <a16:creationId xmlns:a16="http://schemas.microsoft.com/office/drawing/2014/main" id="{5639E820-0E28-E71D-5520-5FE18D15E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725" y="2505075"/>
              <a:ext cx="36513" cy="4603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6" y="16"/>
                </a:cxn>
                <a:cxn ang="0">
                  <a:pos x="13" y="8"/>
                </a:cxn>
                <a:cxn ang="0">
                  <a:pos x="13" y="8"/>
                </a:cxn>
                <a:cxn ang="0">
                  <a:pos x="6" y="0"/>
                </a:cxn>
              </a:cxnLst>
              <a:rect l="0" t="0" r="r" b="b"/>
              <a:pathLst>
                <a:path w="13" h="16">
                  <a:moveTo>
                    <a:pt x="6" y="0"/>
                  </a:moveTo>
                  <a:cubicBezTo>
                    <a:pt x="3" y="0"/>
                    <a:pt x="0" y="4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3" y="16"/>
                    <a:pt x="6" y="16"/>
                  </a:cubicBezTo>
                  <a:cubicBezTo>
                    <a:pt x="10" y="16"/>
                    <a:pt x="13" y="12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4"/>
                    <a:pt x="10" y="0"/>
                    <a:pt x="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9" name="Freeform: Shape 105">
              <a:extLst>
                <a:ext uri="{FF2B5EF4-FFF2-40B4-BE49-F238E27FC236}">
                  <a16:creationId xmlns:a16="http://schemas.microsoft.com/office/drawing/2014/main" id="{D3838BB2-325C-AE25-66E7-C536A2675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838" y="2552700"/>
              <a:ext cx="11113" cy="63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4" y="4"/>
                </a:cxn>
                <a:cxn ang="0">
                  <a:pos x="7" y="2"/>
                </a:cxn>
                <a:cxn ang="0">
                  <a:pos x="6" y="0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0" name="Freeform: Shape 106">
              <a:extLst>
                <a:ext uri="{FF2B5EF4-FFF2-40B4-BE49-F238E27FC236}">
                  <a16:creationId xmlns:a16="http://schemas.microsoft.com/office/drawing/2014/main" id="{156F68ED-B6A7-6802-ACA7-FB2E800C5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838" y="2552700"/>
              <a:ext cx="11113" cy="63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4" y="4"/>
                </a:cxn>
                <a:cxn ang="0">
                  <a:pos x="7" y="2"/>
                </a:cxn>
                <a:cxn ang="0">
                  <a:pos x="6" y="0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7" y="2"/>
                  </a:lnTo>
                  <a:lnTo>
                    <a:pt x="6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1" name="Freeform: Shape 107">
              <a:extLst>
                <a:ext uri="{FF2B5EF4-FFF2-40B4-BE49-F238E27FC236}">
                  <a16:creationId xmlns:a16="http://schemas.microsoft.com/office/drawing/2014/main" id="{69E562C3-6E04-1F13-712A-BF437320C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675" y="2552700"/>
              <a:ext cx="61913" cy="5397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18" y="0"/>
                </a:cxn>
                <a:cxn ang="0">
                  <a:pos x="15" y="14"/>
                </a:cxn>
                <a:cxn ang="0">
                  <a:pos x="13" y="2"/>
                </a:cxn>
                <a:cxn ang="0">
                  <a:pos x="11" y="14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20" y="19"/>
                </a:cxn>
                <a:cxn ang="0">
                  <a:pos x="20" y="5"/>
                </a:cxn>
                <a:cxn ang="0">
                  <a:pos x="22" y="0"/>
                </a:cxn>
                <a:cxn ang="0">
                  <a:pos x="22" y="0"/>
                </a:cxn>
              </a:cxnLst>
              <a:rect l="0" t="0" r="r" b="b"/>
              <a:pathLst>
                <a:path w="22" h="19">
                  <a:moveTo>
                    <a:pt x="22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3"/>
                    <a:pt x="21" y="1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5" name="Group 108">
            <a:extLst>
              <a:ext uri="{FF2B5EF4-FFF2-40B4-BE49-F238E27FC236}">
                <a16:creationId xmlns:a16="http://schemas.microsoft.com/office/drawing/2014/main" id="{53FA52F2-1A12-3721-E9C6-C72CD84360B8}"/>
              </a:ext>
            </a:extLst>
          </p:cNvPr>
          <p:cNvGrpSpPr/>
          <p:nvPr/>
        </p:nvGrpSpPr>
        <p:grpSpPr>
          <a:xfrm>
            <a:off x="2975881" y="2836762"/>
            <a:ext cx="241869" cy="240082"/>
            <a:chOff x="3605213" y="2220913"/>
            <a:chExt cx="215900" cy="214313"/>
          </a:xfrm>
          <a:solidFill>
            <a:schemeClr val="bg1"/>
          </a:solidFill>
        </p:grpSpPr>
        <p:sp>
          <p:nvSpPr>
            <p:cNvPr id="22" name="Freeform: Shape 109">
              <a:extLst>
                <a:ext uri="{FF2B5EF4-FFF2-40B4-BE49-F238E27FC236}">
                  <a16:creationId xmlns:a16="http://schemas.microsoft.com/office/drawing/2014/main" id="{6685EAE9-9234-D717-48FF-4B36570FA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2316163"/>
              <a:ext cx="79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7"/>
                </a:cxn>
                <a:cxn ang="0">
                  <a:pos x="2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5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3" name="Freeform: Shape 110">
              <a:extLst>
                <a:ext uri="{FF2B5EF4-FFF2-40B4-BE49-F238E27FC236}">
                  <a16:creationId xmlns:a16="http://schemas.microsoft.com/office/drawing/2014/main" id="{1F5B7184-5553-4517-C03E-06511A684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2316163"/>
              <a:ext cx="79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7"/>
                </a:cxn>
                <a:cxn ang="0">
                  <a:pos x="2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5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4" name="Freeform: Shape 111">
              <a:extLst>
                <a:ext uri="{FF2B5EF4-FFF2-40B4-BE49-F238E27FC236}">
                  <a16:creationId xmlns:a16="http://schemas.microsoft.com/office/drawing/2014/main" id="{578D9EA0-218F-F578-9B07-12BF7F4D7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225" y="2312988"/>
              <a:ext cx="17463" cy="317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</a:cxnLst>
              <a:rect l="0" t="0" r="r" b="b"/>
              <a:pathLst>
                <a:path w="6" h="1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5" name="Freeform: Shape 112">
              <a:extLst>
                <a:ext uri="{FF2B5EF4-FFF2-40B4-BE49-F238E27FC236}">
                  <a16:creationId xmlns:a16="http://schemas.microsoft.com/office/drawing/2014/main" id="{D518FBFD-447D-C651-A492-81D2DF49E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463" y="2316163"/>
              <a:ext cx="3175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6" name="Freeform: Shape 113">
              <a:extLst>
                <a:ext uri="{FF2B5EF4-FFF2-40B4-BE49-F238E27FC236}">
                  <a16:creationId xmlns:a16="http://schemas.microsoft.com/office/drawing/2014/main" id="{73C5EC9E-57D2-43BF-0F67-F4EF727B4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463" y="2316163"/>
              <a:ext cx="3175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7" name="Freeform: Shape 114">
              <a:extLst>
                <a:ext uri="{FF2B5EF4-FFF2-40B4-BE49-F238E27FC236}">
                  <a16:creationId xmlns:a16="http://schemas.microsoft.com/office/drawing/2014/main" id="{7727DCD2-3379-0CDE-71F7-CBB0107EC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175" y="2306638"/>
              <a:ext cx="22225" cy="95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4" y="0"/>
                </a:cxn>
              </a:cxnLst>
              <a:rect l="0" t="0" r="r" b="b"/>
              <a:pathLst>
                <a:path w="8" h="3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8" name="Freeform: Shape 115">
              <a:extLst>
                <a:ext uri="{FF2B5EF4-FFF2-40B4-BE49-F238E27FC236}">
                  <a16:creationId xmlns:a16="http://schemas.microsoft.com/office/drawing/2014/main" id="{8669200F-5172-3E4C-06A9-3F20ACBC5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213" y="2220913"/>
              <a:ext cx="215900" cy="214313"/>
            </a:xfrm>
            <a:custGeom>
              <a:avLst/>
              <a:gdLst/>
              <a:ahLst/>
              <a:cxnLst>
                <a:cxn ang="0">
                  <a:pos x="16" y="17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3" y="31"/>
                </a:cxn>
                <a:cxn ang="0">
                  <a:pos x="14" y="31"/>
                </a:cxn>
                <a:cxn ang="0">
                  <a:pos x="15" y="31"/>
                </a:cxn>
                <a:cxn ang="0">
                  <a:pos x="17" y="35"/>
                </a:cxn>
                <a:cxn ang="0">
                  <a:pos x="24" y="38"/>
                </a:cxn>
                <a:cxn ang="0">
                  <a:pos x="28" y="40"/>
                </a:cxn>
                <a:cxn ang="0">
                  <a:pos x="31" y="41"/>
                </a:cxn>
                <a:cxn ang="0">
                  <a:pos x="31" y="45"/>
                </a:cxn>
                <a:cxn ang="0">
                  <a:pos x="31" y="51"/>
                </a:cxn>
                <a:cxn ang="0">
                  <a:pos x="38" y="59"/>
                </a:cxn>
                <a:cxn ang="0">
                  <a:pos x="38" y="66"/>
                </a:cxn>
                <a:cxn ang="0">
                  <a:pos x="40" y="71"/>
                </a:cxn>
                <a:cxn ang="0">
                  <a:pos x="3" y="39"/>
                </a:cxn>
                <a:cxn ang="0">
                  <a:pos x="13" y="17"/>
                </a:cxn>
                <a:cxn ang="0">
                  <a:pos x="47" y="6"/>
                </a:cxn>
                <a:cxn ang="0">
                  <a:pos x="54" y="8"/>
                </a:cxn>
                <a:cxn ang="0">
                  <a:pos x="57" y="14"/>
                </a:cxn>
                <a:cxn ang="0">
                  <a:pos x="72" y="29"/>
                </a:cxn>
                <a:cxn ang="0">
                  <a:pos x="43" y="70"/>
                </a:cxn>
                <a:cxn ang="0">
                  <a:pos x="47" y="66"/>
                </a:cxn>
                <a:cxn ang="0">
                  <a:pos x="51" y="61"/>
                </a:cxn>
                <a:cxn ang="0">
                  <a:pos x="55" y="56"/>
                </a:cxn>
                <a:cxn ang="0">
                  <a:pos x="58" y="50"/>
                </a:cxn>
                <a:cxn ang="0">
                  <a:pos x="51" y="46"/>
                </a:cxn>
                <a:cxn ang="0">
                  <a:pos x="44" y="41"/>
                </a:cxn>
                <a:cxn ang="0">
                  <a:pos x="39" y="39"/>
                </a:cxn>
                <a:cxn ang="0">
                  <a:pos x="31" y="40"/>
                </a:cxn>
                <a:cxn ang="0">
                  <a:pos x="26" y="36"/>
                </a:cxn>
                <a:cxn ang="0">
                  <a:pos x="22" y="34"/>
                </a:cxn>
                <a:cxn ang="0">
                  <a:pos x="27" y="28"/>
                </a:cxn>
                <a:cxn ang="0">
                  <a:pos x="32" y="31"/>
                </a:cxn>
                <a:cxn ang="0">
                  <a:pos x="33" y="30"/>
                </a:cxn>
                <a:cxn ang="0">
                  <a:pos x="36" y="24"/>
                </a:cxn>
                <a:cxn ang="0">
                  <a:pos x="43" y="20"/>
                </a:cxn>
                <a:cxn ang="0">
                  <a:pos x="46" y="18"/>
                </a:cxn>
                <a:cxn ang="0">
                  <a:pos x="49" y="19"/>
                </a:cxn>
                <a:cxn ang="0">
                  <a:pos x="50" y="15"/>
                </a:cxn>
                <a:cxn ang="0">
                  <a:pos x="45" y="11"/>
                </a:cxn>
                <a:cxn ang="0">
                  <a:pos x="40" y="14"/>
                </a:cxn>
                <a:cxn ang="0">
                  <a:pos x="37" y="13"/>
                </a:cxn>
                <a:cxn ang="0">
                  <a:pos x="40" y="10"/>
                </a:cxn>
                <a:cxn ang="0">
                  <a:pos x="44" y="8"/>
                </a:cxn>
                <a:cxn ang="0">
                  <a:pos x="45" y="9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6" y="5"/>
                </a:cxn>
                <a:cxn ang="0">
                  <a:pos x="43" y="5"/>
                </a:cxn>
                <a:cxn ang="0">
                  <a:pos x="41" y="6"/>
                </a:cxn>
                <a:cxn ang="0">
                  <a:pos x="38" y="7"/>
                </a:cxn>
                <a:cxn ang="0">
                  <a:pos x="37" y="7"/>
                </a:cxn>
                <a:cxn ang="0">
                  <a:pos x="33" y="6"/>
                </a:cxn>
                <a:cxn ang="0">
                  <a:pos x="31" y="8"/>
                </a:cxn>
                <a:cxn ang="0">
                  <a:pos x="24" y="9"/>
                </a:cxn>
                <a:cxn ang="0">
                  <a:pos x="16" y="12"/>
                </a:cxn>
                <a:cxn ang="0">
                  <a:pos x="72" y="57"/>
                </a:cxn>
              </a:cxnLst>
              <a:rect l="0" t="0" r="r" b="b"/>
              <a:pathLst>
                <a:path w="77" h="77">
                  <a:moveTo>
                    <a:pt x="15" y="16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1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3" y="54"/>
                    <a:pt x="34" y="54"/>
                  </a:cubicBezTo>
                  <a:cubicBezTo>
                    <a:pt x="34" y="55"/>
                    <a:pt x="34" y="55"/>
                    <a:pt x="35" y="55"/>
                  </a:cubicBezTo>
                  <a:cubicBezTo>
                    <a:pt x="35" y="56"/>
                    <a:pt x="36" y="56"/>
                    <a:pt x="37" y="56"/>
                  </a:cubicBezTo>
                  <a:cubicBezTo>
                    <a:pt x="37" y="57"/>
                    <a:pt x="37" y="57"/>
                    <a:pt x="38" y="57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8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1"/>
                    <a:pt x="38" y="62"/>
                    <a:pt x="38" y="62"/>
                  </a:cubicBezTo>
                  <a:cubicBezTo>
                    <a:pt x="38" y="62"/>
                    <a:pt x="38" y="63"/>
                    <a:pt x="38" y="63"/>
                  </a:cubicBezTo>
                  <a:cubicBezTo>
                    <a:pt x="38" y="63"/>
                    <a:pt x="38" y="64"/>
                    <a:pt x="38" y="64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8" y="66"/>
                    <a:pt x="38" y="67"/>
                    <a:pt x="38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0" y="74"/>
                    <a:pt x="39" y="74"/>
                    <a:pt x="38" y="74"/>
                  </a:cubicBezTo>
                  <a:cubicBezTo>
                    <a:pt x="23" y="74"/>
                    <a:pt x="9" y="63"/>
                    <a:pt x="5" y="49"/>
                  </a:cubicBezTo>
                  <a:cubicBezTo>
                    <a:pt x="4" y="45"/>
                    <a:pt x="3" y="42"/>
                    <a:pt x="3" y="39"/>
                  </a:cubicBezTo>
                  <a:cubicBezTo>
                    <a:pt x="3" y="32"/>
                    <a:pt x="6" y="25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moveTo>
                    <a:pt x="13" y="1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moveTo>
                    <a:pt x="46" y="6"/>
                  </a:move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50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6" y="14"/>
                    <a:pt x="56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62" y="13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7" y="18"/>
                    <a:pt x="70" y="23"/>
                    <a:pt x="72" y="29"/>
                  </a:cubicBezTo>
                  <a:cubicBezTo>
                    <a:pt x="73" y="32"/>
                    <a:pt x="73" y="36"/>
                    <a:pt x="73" y="39"/>
                  </a:cubicBezTo>
                  <a:cubicBezTo>
                    <a:pt x="73" y="54"/>
                    <a:pt x="63" y="68"/>
                    <a:pt x="48" y="72"/>
                  </a:cubicBezTo>
                  <a:cubicBezTo>
                    <a:pt x="46" y="73"/>
                    <a:pt x="45" y="73"/>
                    <a:pt x="43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5" y="67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6"/>
                    <a:pt x="46" y="65"/>
                    <a:pt x="46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9" y="64"/>
                    <a:pt x="49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59"/>
                    <a:pt x="51" y="59"/>
                    <a:pt x="52" y="59"/>
                  </a:cubicBezTo>
                  <a:cubicBezTo>
                    <a:pt x="52" y="59"/>
                    <a:pt x="52" y="59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49"/>
                    <a:pt x="58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8" y="48"/>
                    <a:pt x="57" y="48"/>
                    <a:pt x="57" y="48"/>
                  </a:cubicBezTo>
                  <a:cubicBezTo>
                    <a:pt x="56" y="48"/>
                    <a:pt x="56" y="47"/>
                    <a:pt x="56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7"/>
                    <a:pt x="54" y="47"/>
                    <a:pt x="53" y="47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6"/>
                    <a:pt x="50" y="46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2"/>
                    <a:pt x="48" y="42"/>
                    <a:pt x="47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6" y="42"/>
                    <a:pt x="46" y="42"/>
                    <a:pt x="45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41"/>
                    <a:pt x="45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1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39"/>
                    <a:pt x="39" y="39"/>
                    <a:pt x="39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6" y="39"/>
                    <a:pt x="36" y="38"/>
                    <a:pt x="36" y="38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7" y="36"/>
                    <a:pt x="27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7" y="35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2"/>
                    <a:pt x="22" y="32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3" y="30"/>
                    <a:pt x="23" y="29"/>
                  </a:cubicBezTo>
                  <a:cubicBezTo>
                    <a:pt x="23" y="29"/>
                    <a:pt x="24" y="29"/>
                    <a:pt x="24" y="29"/>
                  </a:cubicBezTo>
                  <a:cubicBezTo>
                    <a:pt x="25" y="29"/>
                    <a:pt x="25" y="29"/>
                    <a:pt x="25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1" y="28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1" y="2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20"/>
                    <a:pt x="45" y="20"/>
                    <a:pt x="46" y="20"/>
                  </a:cubicBezTo>
                  <a:cubicBezTo>
                    <a:pt x="46" y="20"/>
                    <a:pt x="47" y="20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8" y="12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moveTo>
                    <a:pt x="15" y="13"/>
                  </a:moveTo>
                  <a:cubicBezTo>
                    <a:pt x="18" y="10"/>
                    <a:pt x="23" y="7"/>
                    <a:pt x="28" y="5"/>
                  </a:cubicBezTo>
                  <a:cubicBezTo>
                    <a:pt x="32" y="4"/>
                    <a:pt x="35" y="4"/>
                    <a:pt x="38" y="4"/>
                  </a:cubicBezTo>
                  <a:cubicBezTo>
                    <a:pt x="41" y="4"/>
                    <a:pt x="43" y="4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1" y="6"/>
                    <a:pt x="31" y="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1"/>
                  </a:cubicBezTo>
                  <a:cubicBezTo>
                    <a:pt x="19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moveTo>
                    <a:pt x="38" y="0"/>
                  </a:moveTo>
                  <a:cubicBezTo>
                    <a:pt x="35" y="0"/>
                    <a:pt x="31" y="1"/>
                    <a:pt x="27" y="2"/>
                  </a:cubicBezTo>
                  <a:cubicBezTo>
                    <a:pt x="11" y="7"/>
                    <a:pt x="0" y="22"/>
                    <a:pt x="0" y="39"/>
                  </a:cubicBezTo>
                  <a:cubicBezTo>
                    <a:pt x="0" y="42"/>
                    <a:pt x="0" y="46"/>
                    <a:pt x="1" y="49"/>
                  </a:cubicBezTo>
                  <a:cubicBezTo>
                    <a:pt x="6" y="66"/>
                    <a:pt x="21" y="77"/>
                    <a:pt x="38" y="77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42" y="77"/>
                    <a:pt x="45" y="77"/>
                    <a:pt x="49" y="76"/>
                  </a:cubicBezTo>
                  <a:cubicBezTo>
                    <a:pt x="59" y="73"/>
                    <a:pt x="67" y="66"/>
                    <a:pt x="72" y="57"/>
                  </a:cubicBezTo>
                  <a:cubicBezTo>
                    <a:pt x="75" y="52"/>
                    <a:pt x="77" y="45"/>
                    <a:pt x="77" y="39"/>
                  </a:cubicBezTo>
                  <a:cubicBezTo>
                    <a:pt x="77" y="35"/>
                    <a:pt x="76" y="32"/>
                    <a:pt x="75" y="28"/>
                  </a:cubicBezTo>
                  <a:cubicBezTo>
                    <a:pt x="70" y="12"/>
                    <a:pt x="55" y="0"/>
                    <a:pt x="3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sp>
        <p:nvSpPr>
          <p:cNvPr id="16" name="Freeform: Shape 132">
            <a:extLst>
              <a:ext uri="{FF2B5EF4-FFF2-40B4-BE49-F238E27FC236}">
                <a16:creationId xmlns:a16="http://schemas.microsoft.com/office/drawing/2014/main" id="{C3980980-5494-D3D3-907F-B2CB1DE4ED27}"/>
              </a:ext>
            </a:extLst>
          </p:cNvPr>
          <p:cNvSpPr>
            <a:spLocks/>
          </p:cNvSpPr>
          <p:nvPr/>
        </p:nvSpPr>
        <p:spPr bwMode="auto">
          <a:xfrm>
            <a:off x="1372744" y="3498357"/>
            <a:ext cx="279849" cy="225684"/>
          </a:xfrm>
          <a:custGeom>
            <a:avLst/>
            <a:gdLst/>
            <a:ahLst/>
            <a:cxnLst>
              <a:cxn ang="0">
                <a:pos x="55" y="27"/>
              </a:cxn>
              <a:cxn ang="0">
                <a:pos x="54" y="27"/>
              </a:cxn>
              <a:cxn ang="0">
                <a:pos x="54" y="27"/>
              </a:cxn>
              <a:cxn ang="0">
                <a:pos x="53" y="27"/>
              </a:cxn>
              <a:cxn ang="0">
                <a:pos x="28" y="6"/>
              </a:cxn>
              <a:cxn ang="0">
                <a:pos x="4" y="27"/>
              </a:cxn>
              <a:cxn ang="0">
                <a:pos x="3" y="27"/>
              </a:cxn>
              <a:cxn ang="0">
                <a:pos x="2" y="27"/>
              </a:cxn>
              <a:cxn ang="0">
                <a:pos x="0" y="24"/>
              </a:cxn>
              <a:cxn ang="0">
                <a:pos x="0" y="23"/>
              </a:cxn>
              <a:cxn ang="0">
                <a:pos x="26" y="1"/>
              </a:cxn>
              <a:cxn ang="0">
                <a:pos x="31" y="1"/>
              </a:cxn>
              <a:cxn ang="0">
                <a:pos x="40" y="8"/>
              </a:cxn>
              <a:cxn ang="0">
                <a:pos x="40" y="1"/>
              </a:cxn>
              <a:cxn ang="0">
                <a:pos x="41" y="0"/>
              </a:cxn>
              <a:cxn ang="0">
                <a:pos x="48" y="0"/>
              </a:cxn>
              <a:cxn ang="0">
                <a:pos x="49" y="1"/>
              </a:cxn>
              <a:cxn ang="0">
                <a:pos x="49" y="16"/>
              </a:cxn>
              <a:cxn ang="0">
                <a:pos x="57" y="23"/>
              </a:cxn>
              <a:cxn ang="0">
                <a:pos x="57" y="24"/>
              </a:cxn>
              <a:cxn ang="0">
                <a:pos x="55" y="27"/>
              </a:cxn>
              <a:cxn ang="0">
                <a:pos x="49" y="44"/>
              </a:cxn>
              <a:cxn ang="0">
                <a:pos x="47" y="46"/>
              </a:cxn>
              <a:cxn ang="0">
                <a:pos x="33" y="46"/>
              </a:cxn>
              <a:cxn ang="0">
                <a:pos x="33" y="32"/>
              </a:cxn>
              <a:cxn ang="0">
                <a:pos x="24" y="32"/>
              </a:cxn>
              <a:cxn ang="0">
                <a:pos x="24" y="46"/>
              </a:cxn>
              <a:cxn ang="0">
                <a:pos x="10" y="46"/>
              </a:cxn>
              <a:cxn ang="0">
                <a:pos x="8" y="44"/>
              </a:cxn>
              <a:cxn ang="0">
                <a:pos x="8" y="27"/>
              </a:cxn>
              <a:cxn ang="0">
                <a:pos x="8" y="26"/>
              </a:cxn>
              <a:cxn ang="0">
                <a:pos x="28" y="9"/>
              </a:cxn>
              <a:cxn ang="0">
                <a:pos x="49" y="26"/>
              </a:cxn>
              <a:cxn ang="0">
                <a:pos x="49" y="27"/>
              </a:cxn>
              <a:cxn ang="0">
                <a:pos x="49" y="44"/>
              </a:cxn>
            </a:cxnLst>
            <a:rect l="0" t="0" r="r" b="b"/>
            <a:pathLst>
              <a:path w="57" h="46">
                <a:moveTo>
                  <a:pt x="55" y="27"/>
                </a:moveTo>
                <a:cubicBezTo>
                  <a:pt x="55" y="27"/>
                  <a:pt x="54" y="27"/>
                  <a:pt x="54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28" y="6"/>
                  <a:pt x="28" y="6"/>
                  <a:pt x="28" y="6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3" y="27"/>
                  <a:pt x="3" y="27"/>
                </a:cubicBezTo>
                <a:cubicBezTo>
                  <a:pt x="3" y="27"/>
                  <a:pt x="2" y="27"/>
                  <a:pt x="2" y="27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30" y="0"/>
                  <a:pt x="31" y="1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0"/>
                  <a:pt x="4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1"/>
                  <a:pt x="49" y="1"/>
                </a:cubicBezTo>
                <a:cubicBezTo>
                  <a:pt x="49" y="16"/>
                  <a:pt x="49" y="16"/>
                  <a:pt x="49" y="16"/>
                </a:cubicBezTo>
                <a:cubicBezTo>
                  <a:pt x="57" y="23"/>
                  <a:pt x="57" y="23"/>
                  <a:pt x="57" y="23"/>
                </a:cubicBezTo>
                <a:cubicBezTo>
                  <a:pt x="57" y="23"/>
                  <a:pt x="57" y="24"/>
                  <a:pt x="57" y="24"/>
                </a:cubicBezTo>
                <a:lnTo>
                  <a:pt x="55" y="27"/>
                </a:lnTo>
                <a:close/>
                <a:moveTo>
                  <a:pt x="49" y="44"/>
                </a:moveTo>
                <a:cubicBezTo>
                  <a:pt x="49" y="45"/>
                  <a:pt x="48" y="46"/>
                  <a:pt x="47" y="46"/>
                </a:cubicBezTo>
                <a:cubicBezTo>
                  <a:pt x="33" y="46"/>
                  <a:pt x="33" y="46"/>
                  <a:pt x="33" y="46"/>
                </a:cubicBezTo>
                <a:cubicBezTo>
                  <a:pt x="33" y="32"/>
                  <a:pt x="33" y="32"/>
                  <a:pt x="33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46"/>
                  <a:pt x="24" y="46"/>
                  <a:pt x="24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9" y="46"/>
                  <a:pt x="8" y="45"/>
                  <a:pt x="8" y="44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6"/>
                  <a:pt x="8" y="26"/>
                </a:cubicBezTo>
                <a:cubicBezTo>
                  <a:pt x="28" y="9"/>
                  <a:pt x="28" y="9"/>
                  <a:pt x="28" y="9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9" y="27"/>
                  <a:pt x="49" y="27"/>
                </a:cubicBezTo>
                <a:lnTo>
                  <a:pt x="49" y="4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7" name="Rectangle 2">
            <a:extLst>
              <a:ext uri="{FF2B5EF4-FFF2-40B4-BE49-F238E27FC236}">
                <a16:creationId xmlns:a16="http://schemas.microsoft.com/office/drawing/2014/main" id="{BFEDB1EC-C569-B354-C98D-5403F88C4E2F}"/>
              </a:ext>
            </a:extLst>
          </p:cNvPr>
          <p:cNvSpPr/>
          <p:nvPr/>
        </p:nvSpPr>
        <p:spPr>
          <a:xfrm rot="16200000">
            <a:off x="1014953" y="4308191"/>
            <a:ext cx="946413" cy="230833"/>
          </a:xfrm>
          <a:prstGeom prst="rect">
            <a:avLst/>
          </a:prstGeom>
        </p:spPr>
        <p:txBody>
          <a:bodyPr wrap="none">
            <a:normAutofit fontScale="70000" lnSpcReduction="20000"/>
          </a:bodyPr>
          <a:lstStyle/>
          <a:p>
            <a:pPr lvl="0"/>
            <a:r>
              <a:rPr lang="zh-CN" altLang="en-US" sz="1400" b="1" dirty="0">
                <a:solidFill>
                  <a:srgbClr val="FFFFFF"/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18" name="Rectangle 82">
            <a:extLst>
              <a:ext uri="{FF2B5EF4-FFF2-40B4-BE49-F238E27FC236}">
                <a16:creationId xmlns:a16="http://schemas.microsoft.com/office/drawing/2014/main" id="{AE17A50B-1057-0B1E-1B34-488CB9E329FD}"/>
              </a:ext>
            </a:extLst>
          </p:cNvPr>
          <p:cNvSpPr/>
          <p:nvPr/>
        </p:nvSpPr>
        <p:spPr>
          <a:xfrm rot="16200000">
            <a:off x="1830645" y="4308191"/>
            <a:ext cx="946413" cy="230833"/>
          </a:xfrm>
          <a:prstGeom prst="rect">
            <a:avLst/>
          </a:prstGeom>
        </p:spPr>
        <p:txBody>
          <a:bodyPr wrap="none">
            <a:normAutofit fontScale="70000" lnSpcReduction="20000"/>
          </a:bodyPr>
          <a:lstStyle/>
          <a:p>
            <a:pPr lvl="0"/>
            <a:r>
              <a:rPr lang="zh-CN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19" name="Rectangle 83">
            <a:extLst>
              <a:ext uri="{FF2B5EF4-FFF2-40B4-BE49-F238E27FC236}">
                <a16:creationId xmlns:a16="http://schemas.microsoft.com/office/drawing/2014/main" id="{BF473187-0544-EA6E-FE9C-BA04BBF88E58}"/>
              </a:ext>
            </a:extLst>
          </p:cNvPr>
          <p:cNvSpPr/>
          <p:nvPr/>
        </p:nvSpPr>
        <p:spPr>
          <a:xfrm rot="16200000">
            <a:off x="2643069" y="4308191"/>
            <a:ext cx="946413" cy="230833"/>
          </a:xfrm>
          <a:prstGeom prst="rect">
            <a:avLst/>
          </a:prstGeom>
        </p:spPr>
        <p:txBody>
          <a:bodyPr wrap="none">
            <a:normAutofit fontScale="70000" lnSpcReduction="20000"/>
          </a:bodyPr>
          <a:lstStyle/>
          <a:p>
            <a:pPr lvl="0"/>
            <a:r>
              <a:rPr lang="zh-CN" altLang="en-US" sz="1400" b="1" dirty="0">
                <a:solidFill>
                  <a:srgbClr val="FFFFFF"/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20" name="Rectangle 84">
            <a:extLst>
              <a:ext uri="{FF2B5EF4-FFF2-40B4-BE49-F238E27FC236}">
                <a16:creationId xmlns:a16="http://schemas.microsoft.com/office/drawing/2014/main" id="{2FE5F41D-C645-3F1B-2B5C-EECED4522A01}"/>
              </a:ext>
            </a:extLst>
          </p:cNvPr>
          <p:cNvSpPr/>
          <p:nvPr/>
        </p:nvSpPr>
        <p:spPr>
          <a:xfrm rot="16200000">
            <a:off x="3406789" y="4308191"/>
            <a:ext cx="946413" cy="230833"/>
          </a:xfrm>
          <a:prstGeom prst="rect">
            <a:avLst/>
          </a:prstGeom>
        </p:spPr>
        <p:txBody>
          <a:bodyPr wrap="none">
            <a:normAutofit fontScale="70000" lnSpcReduction="20000"/>
          </a:bodyPr>
          <a:lstStyle/>
          <a:p>
            <a:pPr lvl="0"/>
            <a:r>
              <a:rPr lang="zh-CN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21" name="Rectangle 85">
            <a:extLst>
              <a:ext uri="{FF2B5EF4-FFF2-40B4-BE49-F238E27FC236}">
                <a16:creationId xmlns:a16="http://schemas.microsoft.com/office/drawing/2014/main" id="{4E4538AF-9910-0252-69C7-7726F9FF958E}"/>
              </a:ext>
            </a:extLst>
          </p:cNvPr>
          <p:cNvSpPr/>
          <p:nvPr/>
        </p:nvSpPr>
        <p:spPr>
          <a:xfrm rot="16200000">
            <a:off x="4189241" y="4308191"/>
            <a:ext cx="946413" cy="230833"/>
          </a:xfrm>
          <a:prstGeom prst="rect">
            <a:avLst/>
          </a:prstGeom>
        </p:spPr>
        <p:txBody>
          <a:bodyPr wrap="none">
            <a:normAutofit fontScale="70000" lnSpcReduction="20000"/>
          </a:bodyPr>
          <a:lstStyle/>
          <a:p>
            <a:pPr lvl="0"/>
            <a:r>
              <a:rPr lang="zh-CN" altLang="en-US" sz="1400" b="1" dirty="0">
                <a:solidFill>
                  <a:srgbClr val="FFFFFF"/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3168" name="椭圆 3167">
            <a:extLst>
              <a:ext uri="{FF2B5EF4-FFF2-40B4-BE49-F238E27FC236}">
                <a16:creationId xmlns:a16="http://schemas.microsoft.com/office/drawing/2014/main" id="{9171DBB8-C8C2-D83C-34DE-0233C35DBFB1}"/>
              </a:ext>
            </a:extLst>
          </p:cNvPr>
          <p:cNvSpPr/>
          <p:nvPr/>
        </p:nvSpPr>
        <p:spPr>
          <a:xfrm>
            <a:off x="5843043" y="2015412"/>
            <a:ext cx="298579" cy="298579"/>
          </a:xfrm>
          <a:prstGeom prst="ellipse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69" name="verification-sign_57061">
            <a:extLst>
              <a:ext uri="{FF2B5EF4-FFF2-40B4-BE49-F238E27FC236}">
                <a16:creationId xmlns:a16="http://schemas.microsoft.com/office/drawing/2014/main" id="{49A8258D-5525-B92E-27DB-1EEDA7FC4602}"/>
              </a:ext>
            </a:extLst>
          </p:cNvPr>
          <p:cNvSpPr/>
          <p:nvPr/>
        </p:nvSpPr>
        <p:spPr>
          <a:xfrm>
            <a:off x="5901823" y="2079194"/>
            <a:ext cx="181018" cy="143259"/>
          </a:xfrm>
          <a:custGeom>
            <a:avLst/>
            <a:gdLst>
              <a:gd name="T0" fmla="*/ 420 w 1697"/>
              <a:gd name="T1" fmla="*/ 1279 h 1345"/>
              <a:gd name="T2" fmla="*/ 580 w 1697"/>
              <a:gd name="T3" fmla="*/ 1345 h 1345"/>
              <a:gd name="T4" fmla="*/ 740 w 1697"/>
              <a:gd name="T5" fmla="*/ 1279 h 1345"/>
              <a:gd name="T6" fmla="*/ 1604 w 1697"/>
              <a:gd name="T7" fmla="*/ 415 h 1345"/>
              <a:gd name="T8" fmla="*/ 1613 w 1697"/>
              <a:gd name="T9" fmla="*/ 96 h 1345"/>
              <a:gd name="T10" fmla="*/ 1288 w 1697"/>
              <a:gd name="T11" fmla="*/ 91 h 1345"/>
              <a:gd name="T12" fmla="*/ 675 w 1697"/>
              <a:gd name="T13" fmla="*/ 704 h 1345"/>
              <a:gd name="T14" fmla="*/ 487 w 1697"/>
              <a:gd name="T15" fmla="*/ 704 h 1345"/>
              <a:gd name="T16" fmla="*/ 408 w 1697"/>
              <a:gd name="T17" fmla="*/ 624 h 1345"/>
              <a:gd name="T18" fmla="*/ 88 w 1697"/>
              <a:gd name="T19" fmla="*/ 624 h 1345"/>
              <a:gd name="T20" fmla="*/ 88 w 1697"/>
              <a:gd name="T21" fmla="*/ 944 h 1345"/>
              <a:gd name="T22" fmla="*/ 420 w 1697"/>
              <a:gd name="T23" fmla="*/ 1279 h 1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97" h="1345">
                <a:moveTo>
                  <a:pt x="420" y="1279"/>
                </a:moveTo>
                <a:cubicBezTo>
                  <a:pt x="463" y="1321"/>
                  <a:pt x="520" y="1345"/>
                  <a:pt x="580" y="1345"/>
                </a:cubicBezTo>
                <a:cubicBezTo>
                  <a:pt x="640" y="1345"/>
                  <a:pt x="697" y="1321"/>
                  <a:pt x="740" y="1279"/>
                </a:cubicBezTo>
                <a:lnTo>
                  <a:pt x="1604" y="415"/>
                </a:lnTo>
                <a:cubicBezTo>
                  <a:pt x="1691" y="328"/>
                  <a:pt x="1697" y="185"/>
                  <a:pt x="1613" y="96"/>
                </a:cubicBezTo>
                <a:cubicBezTo>
                  <a:pt x="1525" y="1"/>
                  <a:pt x="1377" y="0"/>
                  <a:pt x="1288" y="91"/>
                </a:cubicBezTo>
                <a:lnTo>
                  <a:pt x="675" y="704"/>
                </a:lnTo>
                <a:cubicBezTo>
                  <a:pt x="623" y="756"/>
                  <a:pt x="539" y="756"/>
                  <a:pt x="487" y="704"/>
                </a:cubicBezTo>
                <a:lnTo>
                  <a:pt x="408" y="624"/>
                </a:lnTo>
                <a:cubicBezTo>
                  <a:pt x="320" y="536"/>
                  <a:pt x="176" y="536"/>
                  <a:pt x="88" y="624"/>
                </a:cubicBezTo>
                <a:cubicBezTo>
                  <a:pt x="0" y="712"/>
                  <a:pt x="0" y="856"/>
                  <a:pt x="88" y="944"/>
                </a:cubicBezTo>
                <a:lnTo>
                  <a:pt x="420" y="127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70" name="组合 3169">
            <a:extLst>
              <a:ext uri="{FF2B5EF4-FFF2-40B4-BE49-F238E27FC236}">
                <a16:creationId xmlns:a16="http://schemas.microsoft.com/office/drawing/2014/main" id="{F59CF3E2-609D-57F3-879B-A294EF2FE47F}"/>
              </a:ext>
            </a:extLst>
          </p:cNvPr>
          <p:cNvGrpSpPr/>
          <p:nvPr/>
        </p:nvGrpSpPr>
        <p:grpSpPr>
          <a:xfrm>
            <a:off x="6295513" y="1906098"/>
            <a:ext cx="5128068" cy="585690"/>
            <a:chOff x="283598" y="1906534"/>
            <a:chExt cx="5128068" cy="585690"/>
          </a:xfrm>
        </p:grpSpPr>
        <p:sp>
          <p:nvSpPr>
            <p:cNvPr id="3171" name="文本框 3170">
              <a:extLst>
                <a:ext uri="{FF2B5EF4-FFF2-40B4-BE49-F238E27FC236}">
                  <a16:creationId xmlns:a16="http://schemas.microsoft.com/office/drawing/2014/main" id="{560AB9BF-9CF5-0391-C3B9-CCA7A7FCD174}"/>
                </a:ext>
              </a:extLst>
            </p:cNvPr>
            <p:cNvSpPr txBox="1"/>
            <p:nvPr/>
          </p:nvSpPr>
          <p:spPr>
            <a:xfrm>
              <a:off x="283598" y="2190603"/>
              <a:ext cx="5128068" cy="3016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172" name="文本框 3171">
              <a:extLst>
                <a:ext uri="{FF2B5EF4-FFF2-40B4-BE49-F238E27FC236}">
                  <a16:creationId xmlns:a16="http://schemas.microsoft.com/office/drawing/2014/main" id="{D2C7DBBF-AE35-618A-579F-D8168AA77848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3193" name="椭圆 3192">
            <a:extLst>
              <a:ext uri="{FF2B5EF4-FFF2-40B4-BE49-F238E27FC236}">
                <a16:creationId xmlns:a16="http://schemas.microsoft.com/office/drawing/2014/main" id="{8E65102A-F593-ADD0-AF75-F69813A61D66}"/>
              </a:ext>
            </a:extLst>
          </p:cNvPr>
          <p:cNvSpPr/>
          <p:nvPr/>
        </p:nvSpPr>
        <p:spPr>
          <a:xfrm>
            <a:off x="5843043" y="2701949"/>
            <a:ext cx="298579" cy="298579"/>
          </a:xfrm>
          <a:prstGeom prst="ellipse">
            <a:avLst/>
          </a:prstGeom>
          <a:solidFill>
            <a:schemeClr val="bg1"/>
          </a:solidFill>
          <a:ln w="12700">
            <a:solidFill>
              <a:srgbClr val="5699FF"/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194" name="verification-sign_57061">
            <a:extLst>
              <a:ext uri="{FF2B5EF4-FFF2-40B4-BE49-F238E27FC236}">
                <a16:creationId xmlns:a16="http://schemas.microsoft.com/office/drawing/2014/main" id="{23FC9E60-775B-E3C0-6D02-815EF8C87E4F}"/>
              </a:ext>
            </a:extLst>
          </p:cNvPr>
          <p:cNvSpPr/>
          <p:nvPr/>
        </p:nvSpPr>
        <p:spPr>
          <a:xfrm>
            <a:off x="5901823" y="2765731"/>
            <a:ext cx="181018" cy="143259"/>
          </a:xfrm>
          <a:custGeom>
            <a:avLst/>
            <a:gdLst>
              <a:gd name="T0" fmla="*/ 420 w 1697"/>
              <a:gd name="T1" fmla="*/ 1279 h 1345"/>
              <a:gd name="T2" fmla="*/ 580 w 1697"/>
              <a:gd name="T3" fmla="*/ 1345 h 1345"/>
              <a:gd name="T4" fmla="*/ 740 w 1697"/>
              <a:gd name="T5" fmla="*/ 1279 h 1345"/>
              <a:gd name="T6" fmla="*/ 1604 w 1697"/>
              <a:gd name="T7" fmla="*/ 415 h 1345"/>
              <a:gd name="T8" fmla="*/ 1613 w 1697"/>
              <a:gd name="T9" fmla="*/ 96 h 1345"/>
              <a:gd name="T10" fmla="*/ 1288 w 1697"/>
              <a:gd name="T11" fmla="*/ 91 h 1345"/>
              <a:gd name="T12" fmla="*/ 675 w 1697"/>
              <a:gd name="T13" fmla="*/ 704 h 1345"/>
              <a:gd name="T14" fmla="*/ 487 w 1697"/>
              <a:gd name="T15" fmla="*/ 704 h 1345"/>
              <a:gd name="T16" fmla="*/ 408 w 1697"/>
              <a:gd name="T17" fmla="*/ 624 h 1345"/>
              <a:gd name="T18" fmla="*/ 88 w 1697"/>
              <a:gd name="T19" fmla="*/ 624 h 1345"/>
              <a:gd name="T20" fmla="*/ 88 w 1697"/>
              <a:gd name="T21" fmla="*/ 944 h 1345"/>
              <a:gd name="T22" fmla="*/ 420 w 1697"/>
              <a:gd name="T23" fmla="*/ 1279 h 1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97" h="1345">
                <a:moveTo>
                  <a:pt x="420" y="1279"/>
                </a:moveTo>
                <a:cubicBezTo>
                  <a:pt x="463" y="1321"/>
                  <a:pt x="520" y="1345"/>
                  <a:pt x="580" y="1345"/>
                </a:cubicBezTo>
                <a:cubicBezTo>
                  <a:pt x="640" y="1345"/>
                  <a:pt x="697" y="1321"/>
                  <a:pt x="740" y="1279"/>
                </a:cubicBezTo>
                <a:lnTo>
                  <a:pt x="1604" y="415"/>
                </a:lnTo>
                <a:cubicBezTo>
                  <a:pt x="1691" y="328"/>
                  <a:pt x="1697" y="185"/>
                  <a:pt x="1613" y="96"/>
                </a:cubicBezTo>
                <a:cubicBezTo>
                  <a:pt x="1525" y="1"/>
                  <a:pt x="1377" y="0"/>
                  <a:pt x="1288" y="91"/>
                </a:cubicBezTo>
                <a:lnTo>
                  <a:pt x="675" y="704"/>
                </a:lnTo>
                <a:cubicBezTo>
                  <a:pt x="623" y="756"/>
                  <a:pt x="539" y="756"/>
                  <a:pt x="487" y="704"/>
                </a:cubicBezTo>
                <a:lnTo>
                  <a:pt x="408" y="624"/>
                </a:lnTo>
                <a:cubicBezTo>
                  <a:pt x="320" y="536"/>
                  <a:pt x="176" y="536"/>
                  <a:pt x="88" y="624"/>
                </a:cubicBezTo>
                <a:cubicBezTo>
                  <a:pt x="0" y="712"/>
                  <a:pt x="0" y="856"/>
                  <a:pt x="88" y="944"/>
                </a:cubicBezTo>
                <a:lnTo>
                  <a:pt x="420" y="1279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5699FF"/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195" name="组合 3194">
            <a:extLst>
              <a:ext uri="{FF2B5EF4-FFF2-40B4-BE49-F238E27FC236}">
                <a16:creationId xmlns:a16="http://schemas.microsoft.com/office/drawing/2014/main" id="{2309A6E2-71E4-0C05-94DD-39BC7160FEF6}"/>
              </a:ext>
            </a:extLst>
          </p:cNvPr>
          <p:cNvGrpSpPr/>
          <p:nvPr/>
        </p:nvGrpSpPr>
        <p:grpSpPr>
          <a:xfrm>
            <a:off x="6295513" y="2592635"/>
            <a:ext cx="5128068" cy="585690"/>
            <a:chOff x="283598" y="1906534"/>
            <a:chExt cx="5128068" cy="585690"/>
          </a:xfrm>
        </p:grpSpPr>
        <p:sp>
          <p:nvSpPr>
            <p:cNvPr id="3196" name="文本框 3195">
              <a:extLst>
                <a:ext uri="{FF2B5EF4-FFF2-40B4-BE49-F238E27FC236}">
                  <a16:creationId xmlns:a16="http://schemas.microsoft.com/office/drawing/2014/main" id="{DF331030-CD89-1F0A-0F4A-04FFFA4067FA}"/>
                </a:ext>
              </a:extLst>
            </p:cNvPr>
            <p:cNvSpPr txBox="1"/>
            <p:nvPr/>
          </p:nvSpPr>
          <p:spPr>
            <a:xfrm>
              <a:off x="283598" y="2190603"/>
              <a:ext cx="5128068" cy="3016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197" name="文本框 3196">
              <a:extLst>
                <a:ext uri="{FF2B5EF4-FFF2-40B4-BE49-F238E27FC236}">
                  <a16:creationId xmlns:a16="http://schemas.microsoft.com/office/drawing/2014/main" id="{E9A826A1-D1CE-E971-5EF8-CA0211B9F98D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3198" name="椭圆 3197">
            <a:extLst>
              <a:ext uri="{FF2B5EF4-FFF2-40B4-BE49-F238E27FC236}">
                <a16:creationId xmlns:a16="http://schemas.microsoft.com/office/drawing/2014/main" id="{A4CE9E19-4CBA-B801-5D0D-FF3B0F9E0D14}"/>
              </a:ext>
            </a:extLst>
          </p:cNvPr>
          <p:cNvSpPr/>
          <p:nvPr/>
        </p:nvSpPr>
        <p:spPr>
          <a:xfrm>
            <a:off x="5843043" y="3388486"/>
            <a:ext cx="298579" cy="298579"/>
          </a:xfrm>
          <a:prstGeom prst="ellipse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99" name="verification-sign_57061">
            <a:extLst>
              <a:ext uri="{FF2B5EF4-FFF2-40B4-BE49-F238E27FC236}">
                <a16:creationId xmlns:a16="http://schemas.microsoft.com/office/drawing/2014/main" id="{C3DC46E5-DDC7-C35F-8872-75926E637E99}"/>
              </a:ext>
            </a:extLst>
          </p:cNvPr>
          <p:cNvSpPr/>
          <p:nvPr/>
        </p:nvSpPr>
        <p:spPr>
          <a:xfrm>
            <a:off x="5901823" y="3452268"/>
            <a:ext cx="181018" cy="143259"/>
          </a:xfrm>
          <a:custGeom>
            <a:avLst/>
            <a:gdLst>
              <a:gd name="T0" fmla="*/ 420 w 1697"/>
              <a:gd name="T1" fmla="*/ 1279 h 1345"/>
              <a:gd name="T2" fmla="*/ 580 w 1697"/>
              <a:gd name="T3" fmla="*/ 1345 h 1345"/>
              <a:gd name="T4" fmla="*/ 740 w 1697"/>
              <a:gd name="T5" fmla="*/ 1279 h 1345"/>
              <a:gd name="T6" fmla="*/ 1604 w 1697"/>
              <a:gd name="T7" fmla="*/ 415 h 1345"/>
              <a:gd name="T8" fmla="*/ 1613 w 1697"/>
              <a:gd name="T9" fmla="*/ 96 h 1345"/>
              <a:gd name="T10" fmla="*/ 1288 w 1697"/>
              <a:gd name="T11" fmla="*/ 91 h 1345"/>
              <a:gd name="T12" fmla="*/ 675 w 1697"/>
              <a:gd name="T13" fmla="*/ 704 h 1345"/>
              <a:gd name="T14" fmla="*/ 487 w 1697"/>
              <a:gd name="T15" fmla="*/ 704 h 1345"/>
              <a:gd name="T16" fmla="*/ 408 w 1697"/>
              <a:gd name="T17" fmla="*/ 624 h 1345"/>
              <a:gd name="T18" fmla="*/ 88 w 1697"/>
              <a:gd name="T19" fmla="*/ 624 h 1345"/>
              <a:gd name="T20" fmla="*/ 88 w 1697"/>
              <a:gd name="T21" fmla="*/ 944 h 1345"/>
              <a:gd name="T22" fmla="*/ 420 w 1697"/>
              <a:gd name="T23" fmla="*/ 1279 h 1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97" h="1345">
                <a:moveTo>
                  <a:pt x="420" y="1279"/>
                </a:moveTo>
                <a:cubicBezTo>
                  <a:pt x="463" y="1321"/>
                  <a:pt x="520" y="1345"/>
                  <a:pt x="580" y="1345"/>
                </a:cubicBezTo>
                <a:cubicBezTo>
                  <a:pt x="640" y="1345"/>
                  <a:pt x="697" y="1321"/>
                  <a:pt x="740" y="1279"/>
                </a:cubicBezTo>
                <a:lnTo>
                  <a:pt x="1604" y="415"/>
                </a:lnTo>
                <a:cubicBezTo>
                  <a:pt x="1691" y="328"/>
                  <a:pt x="1697" y="185"/>
                  <a:pt x="1613" y="96"/>
                </a:cubicBezTo>
                <a:cubicBezTo>
                  <a:pt x="1525" y="1"/>
                  <a:pt x="1377" y="0"/>
                  <a:pt x="1288" y="91"/>
                </a:cubicBezTo>
                <a:lnTo>
                  <a:pt x="675" y="704"/>
                </a:lnTo>
                <a:cubicBezTo>
                  <a:pt x="623" y="756"/>
                  <a:pt x="539" y="756"/>
                  <a:pt x="487" y="704"/>
                </a:cubicBezTo>
                <a:lnTo>
                  <a:pt x="408" y="624"/>
                </a:lnTo>
                <a:cubicBezTo>
                  <a:pt x="320" y="536"/>
                  <a:pt x="176" y="536"/>
                  <a:pt x="88" y="624"/>
                </a:cubicBezTo>
                <a:cubicBezTo>
                  <a:pt x="0" y="712"/>
                  <a:pt x="0" y="856"/>
                  <a:pt x="88" y="944"/>
                </a:cubicBezTo>
                <a:lnTo>
                  <a:pt x="420" y="127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00" name="组合 3199">
            <a:extLst>
              <a:ext uri="{FF2B5EF4-FFF2-40B4-BE49-F238E27FC236}">
                <a16:creationId xmlns:a16="http://schemas.microsoft.com/office/drawing/2014/main" id="{910A932B-0E6A-855B-F123-AAA1975C4CDE}"/>
              </a:ext>
            </a:extLst>
          </p:cNvPr>
          <p:cNvGrpSpPr/>
          <p:nvPr/>
        </p:nvGrpSpPr>
        <p:grpSpPr>
          <a:xfrm>
            <a:off x="6295513" y="3279172"/>
            <a:ext cx="5128068" cy="585690"/>
            <a:chOff x="283598" y="1906534"/>
            <a:chExt cx="5128068" cy="585690"/>
          </a:xfrm>
        </p:grpSpPr>
        <p:sp>
          <p:nvSpPr>
            <p:cNvPr id="3201" name="文本框 3200">
              <a:extLst>
                <a:ext uri="{FF2B5EF4-FFF2-40B4-BE49-F238E27FC236}">
                  <a16:creationId xmlns:a16="http://schemas.microsoft.com/office/drawing/2014/main" id="{30311B9F-CB58-C994-E034-B9FB05956119}"/>
                </a:ext>
              </a:extLst>
            </p:cNvPr>
            <p:cNvSpPr txBox="1"/>
            <p:nvPr/>
          </p:nvSpPr>
          <p:spPr>
            <a:xfrm>
              <a:off x="283598" y="2190603"/>
              <a:ext cx="5128068" cy="3016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202" name="文本框 3201">
              <a:extLst>
                <a:ext uri="{FF2B5EF4-FFF2-40B4-BE49-F238E27FC236}">
                  <a16:creationId xmlns:a16="http://schemas.microsoft.com/office/drawing/2014/main" id="{9406A7C1-C5EC-A767-FFB2-1C73C35A99F4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3203" name="椭圆 3202">
            <a:extLst>
              <a:ext uri="{FF2B5EF4-FFF2-40B4-BE49-F238E27FC236}">
                <a16:creationId xmlns:a16="http://schemas.microsoft.com/office/drawing/2014/main" id="{B1855DFD-BBBD-F544-4A63-B4B240A17EE6}"/>
              </a:ext>
            </a:extLst>
          </p:cNvPr>
          <p:cNvSpPr/>
          <p:nvPr/>
        </p:nvSpPr>
        <p:spPr>
          <a:xfrm>
            <a:off x="5843043" y="4075023"/>
            <a:ext cx="298579" cy="298579"/>
          </a:xfrm>
          <a:prstGeom prst="ellipse">
            <a:avLst/>
          </a:prstGeom>
          <a:solidFill>
            <a:schemeClr val="bg1"/>
          </a:solidFill>
          <a:ln w="12700">
            <a:solidFill>
              <a:srgbClr val="5699FF"/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204" name="verification-sign_57061">
            <a:extLst>
              <a:ext uri="{FF2B5EF4-FFF2-40B4-BE49-F238E27FC236}">
                <a16:creationId xmlns:a16="http://schemas.microsoft.com/office/drawing/2014/main" id="{EC9339B0-9058-B5CF-A0AC-A0CA7EACBDDD}"/>
              </a:ext>
            </a:extLst>
          </p:cNvPr>
          <p:cNvSpPr/>
          <p:nvPr/>
        </p:nvSpPr>
        <p:spPr>
          <a:xfrm>
            <a:off x="5901823" y="4138805"/>
            <a:ext cx="181018" cy="143259"/>
          </a:xfrm>
          <a:custGeom>
            <a:avLst/>
            <a:gdLst>
              <a:gd name="T0" fmla="*/ 420 w 1697"/>
              <a:gd name="T1" fmla="*/ 1279 h 1345"/>
              <a:gd name="T2" fmla="*/ 580 w 1697"/>
              <a:gd name="T3" fmla="*/ 1345 h 1345"/>
              <a:gd name="T4" fmla="*/ 740 w 1697"/>
              <a:gd name="T5" fmla="*/ 1279 h 1345"/>
              <a:gd name="T6" fmla="*/ 1604 w 1697"/>
              <a:gd name="T7" fmla="*/ 415 h 1345"/>
              <a:gd name="T8" fmla="*/ 1613 w 1697"/>
              <a:gd name="T9" fmla="*/ 96 h 1345"/>
              <a:gd name="T10" fmla="*/ 1288 w 1697"/>
              <a:gd name="T11" fmla="*/ 91 h 1345"/>
              <a:gd name="T12" fmla="*/ 675 w 1697"/>
              <a:gd name="T13" fmla="*/ 704 h 1345"/>
              <a:gd name="T14" fmla="*/ 487 w 1697"/>
              <a:gd name="T15" fmla="*/ 704 h 1345"/>
              <a:gd name="T16" fmla="*/ 408 w 1697"/>
              <a:gd name="T17" fmla="*/ 624 h 1345"/>
              <a:gd name="T18" fmla="*/ 88 w 1697"/>
              <a:gd name="T19" fmla="*/ 624 h 1345"/>
              <a:gd name="T20" fmla="*/ 88 w 1697"/>
              <a:gd name="T21" fmla="*/ 944 h 1345"/>
              <a:gd name="T22" fmla="*/ 420 w 1697"/>
              <a:gd name="T23" fmla="*/ 1279 h 1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97" h="1345">
                <a:moveTo>
                  <a:pt x="420" y="1279"/>
                </a:moveTo>
                <a:cubicBezTo>
                  <a:pt x="463" y="1321"/>
                  <a:pt x="520" y="1345"/>
                  <a:pt x="580" y="1345"/>
                </a:cubicBezTo>
                <a:cubicBezTo>
                  <a:pt x="640" y="1345"/>
                  <a:pt x="697" y="1321"/>
                  <a:pt x="740" y="1279"/>
                </a:cubicBezTo>
                <a:lnTo>
                  <a:pt x="1604" y="415"/>
                </a:lnTo>
                <a:cubicBezTo>
                  <a:pt x="1691" y="328"/>
                  <a:pt x="1697" y="185"/>
                  <a:pt x="1613" y="96"/>
                </a:cubicBezTo>
                <a:cubicBezTo>
                  <a:pt x="1525" y="1"/>
                  <a:pt x="1377" y="0"/>
                  <a:pt x="1288" y="91"/>
                </a:cubicBezTo>
                <a:lnTo>
                  <a:pt x="675" y="704"/>
                </a:lnTo>
                <a:cubicBezTo>
                  <a:pt x="623" y="756"/>
                  <a:pt x="539" y="756"/>
                  <a:pt x="487" y="704"/>
                </a:cubicBezTo>
                <a:lnTo>
                  <a:pt x="408" y="624"/>
                </a:lnTo>
                <a:cubicBezTo>
                  <a:pt x="320" y="536"/>
                  <a:pt x="176" y="536"/>
                  <a:pt x="88" y="624"/>
                </a:cubicBezTo>
                <a:cubicBezTo>
                  <a:pt x="0" y="712"/>
                  <a:pt x="0" y="856"/>
                  <a:pt x="88" y="944"/>
                </a:cubicBezTo>
                <a:lnTo>
                  <a:pt x="420" y="1279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5699FF"/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205" name="组合 3204">
            <a:extLst>
              <a:ext uri="{FF2B5EF4-FFF2-40B4-BE49-F238E27FC236}">
                <a16:creationId xmlns:a16="http://schemas.microsoft.com/office/drawing/2014/main" id="{45DC1D6F-392E-5213-6D59-2BE5AD80BCBE}"/>
              </a:ext>
            </a:extLst>
          </p:cNvPr>
          <p:cNvGrpSpPr/>
          <p:nvPr/>
        </p:nvGrpSpPr>
        <p:grpSpPr>
          <a:xfrm>
            <a:off x="6295513" y="3965709"/>
            <a:ext cx="5128068" cy="585690"/>
            <a:chOff x="283598" y="1906534"/>
            <a:chExt cx="5128068" cy="585690"/>
          </a:xfrm>
        </p:grpSpPr>
        <p:sp>
          <p:nvSpPr>
            <p:cNvPr id="3206" name="文本框 3205">
              <a:extLst>
                <a:ext uri="{FF2B5EF4-FFF2-40B4-BE49-F238E27FC236}">
                  <a16:creationId xmlns:a16="http://schemas.microsoft.com/office/drawing/2014/main" id="{04588E95-1970-F535-496D-C7D83378B551}"/>
                </a:ext>
              </a:extLst>
            </p:cNvPr>
            <p:cNvSpPr txBox="1"/>
            <p:nvPr/>
          </p:nvSpPr>
          <p:spPr>
            <a:xfrm>
              <a:off x="283598" y="2190603"/>
              <a:ext cx="5128068" cy="3016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207" name="文本框 3206">
              <a:extLst>
                <a:ext uri="{FF2B5EF4-FFF2-40B4-BE49-F238E27FC236}">
                  <a16:creationId xmlns:a16="http://schemas.microsoft.com/office/drawing/2014/main" id="{7348D8F6-E44C-3538-889D-492773815CEF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3208" name="椭圆 3207">
            <a:extLst>
              <a:ext uri="{FF2B5EF4-FFF2-40B4-BE49-F238E27FC236}">
                <a16:creationId xmlns:a16="http://schemas.microsoft.com/office/drawing/2014/main" id="{2466B673-3037-AD44-88A7-CBC1D43961EA}"/>
              </a:ext>
            </a:extLst>
          </p:cNvPr>
          <p:cNvSpPr/>
          <p:nvPr/>
        </p:nvSpPr>
        <p:spPr>
          <a:xfrm>
            <a:off x="5843043" y="4761560"/>
            <a:ext cx="298579" cy="298579"/>
          </a:xfrm>
          <a:prstGeom prst="ellipse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09" name="verification-sign_57061">
            <a:extLst>
              <a:ext uri="{FF2B5EF4-FFF2-40B4-BE49-F238E27FC236}">
                <a16:creationId xmlns:a16="http://schemas.microsoft.com/office/drawing/2014/main" id="{06838992-D664-CAFE-FA44-0E24BCEC3E1C}"/>
              </a:ext>
            </a:extLst>
          </p:cNvPr>
          <p:cNvSpPr/>
          <p:nvPr/>
        </p:nvSpPr>
        <p:spPr>
          <a:xfrm>
            <a:off x="5901823" y="4825342"/>
            <a:ext cx="181018" cy="143259"/>
          </a:xfrm>
          <a:custGeom>
            <a:avLst/>
            <a:gdLst>
              <a:gd name="T0" fmla="*/ 420 w 1697"/>
              <a:gd name="T1" fmla="*/ 1279 h 1345"/>
              <a:gd name="T2" fmla="*/ 580 w 1697"/>
              <a:gd name="T3" fmla="*/ 1345 h 1345"/>
              <a:gd name="T4" fmla="*/ 740 w 1697"/>
              <a:gd name="T5" fmla="*/ 1279 h 1345"/>
              <a:gd name="T6" fmla="*/ 1604 w 1697"/>
              <a:gd name="T7" fmla="*/ 415 h 1345"/>
              <a:gd name="T8" fmla="*/ 1613 w 1697"/>
              <a:gd name="T9" fmla="*/ 96 h 1345"/>
              <a:gd name="T10" fmla="*/ 1288 w 1697"/>
              <a:gd name="T11" fmla="*/ 91 h 1345"/>
              <a:gd name="T12" fmla="*/ 675 w 1697"/>
              <a:gd name="T13" fmla="*/ 704 h 1345"/>
              <a:gd name="T14" fmla="*/ 487 w 1697"/>
              <a:gd name="T15" fmla="*/ 704 h 1345"/>
              <a:gd name="T16" fmla="*/ 408 w 1697"/>
              <a:gd name="T17" fmla="*/ 624 h 1345"/>
              <a:gd name="T18" fmla="*/ 88 w 1697"/>
              <a:gd name="T19" fmla="*/ 624 h 1345"/>
              <a:gd name="T20" fmla="*/ 88 w 1697"/>
              <a:gd name="T21" fmla="*/ 944 h 1345"/>
              <a:gd name="T22" fmla="*/ 420 w 1697"/>
              <a:gd name="T23" fmla="*/ 1279 h 1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97" h="1345">
                <a:moveTo>
                  <a:pt x="420" y="1279"/>
                </a:moveTo>
                <a:cubicBezTo>
                  <a:pt x="463" y="1321"/>
                  <a:pt x="520" y="1345"/>
                  <a:pt x="580" y="1345"/>
                </a:cubicBezTo>
                <a:cubicBezTo>
                  <a:pt x="640" y="1345"/>
                  <a:pt x="697" y="1321"/>
                  <a:pt x="740" y="1279"/>
                </a:cubicBezTo>
                <a:lnTo>
                  <a:pt x="1604" y="415"/>
                </a:lnTo>
                <a:cubicBezTo>
                  <a:pt x="1691" y="328"/>
                  <a:pt x="1697" y="185"/>
                  <a:pt x="1613" y="96"/>
                </a:cubicBezTo>
                <a:cubicBezTo>
                  <a:pt x="1525" y="1"/>
                  <a:pt x="1377" y="0"/>
                  <a:pt x="1288" y="91"/>
                </a:cubicBezTo>
                <a:lnTo>
                  <a:pt x="675" y="704"/>
                </a:lnTo>
                <a:cubicBezTo>
                  <a:pt x="623" y="756"/>
                  <a:pt x="539" y="756"/>
                  <a:pt x="487" y="704"/>
                </a:cubicBezTo>
                <a:lnTo>
                  <a:pt x="408" y="624"/>
                </a:lnTo>
                <a:cubicBezTo>
                  <a:pt x="320" y="536"/>
                  <a:pt x="176" y="536"/>
                  <a:pt x="88" y="624"/>
                </a:cubicBezTo>
                <a:cubicBezTo>
                  <a:pt x="0" y="712"/>
                  <a:pt x="0" y="856"/>
                  <a:pt x="88" y="944"/>
                </a:cubicBezTo>
                <a:lnTo>
                  <a:pt x="420" y="127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10" name="组合 3209">
            <a:extLst>
              <a:ext uri="{FF2B5EF4-FFF2-40B4-BE49-F238E27FC236}">
                <a16:creationId xmlns:a16="http://schemas.microsoft.com/office/drawing/2014/main" id="{4EB984E5-90F1-9710-F9F0-188F469030FB}"/>
              </a:ext>
            </a:extLst>
          </p:cNvPr>
          <p:cNvGrpSpPr/>
          <p:nvPr/>
        </p:nvGrpSpPr>
        <p:grpSpPr>
          <a:xfrm>
            <a:off x="6295513" y="4652246"/>
            <a:ext cx="5128068" cy="585690"/>
            <a:chOff x="283598" y="1906534"/>
            <a:chExt cx="5128068" cy="585690"/>
          </a:xfrm>
        </p:grpSpPr>
        <p:sp>
          <p:nvSpPr>
            <p:cNvPr id="3211" name="文本框 3210">
              <a:extLst>
                <a:ext uri="{FF2B5EF4-FFF2-40B4-BE49-F238E27FC236}">
                  <a16:creationId xmlns:a16="http://schemas.microsoft.com/office/drawing/2014/main" id="{842EB73D-65DC-6C39-374D-73D16CE1F1A0}"/>
                </a:ext>
              </a:extLst>
            </p:cNvPr>
            <p:cNvSpPr txBox="1"/>
            <p:nvPr/>
          </p:nvSpPr>
          <p:spPr>
            <a:xfrm>
              <a:off x="283598" y="2190603"/>
              <a:ext cx="5128068" cy="3016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212" name="文本框 3211">
              <a:extLst>
                <a:ext uri="{FF2B5EF4-FFF2-40B4-BE49-F238E27FC236}">
                  <a16:creationId xmlns:a16="http://schemas.microsoft.com/office/drawing/2014/main" id="{8DF4CB3A-F3EF-8CAD-9D76-2CF47C6FD163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5456222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83AC6DA9-45F1-5EE9-3387-8CFB3A17BE35}"/>
              </a:ext>
            </a:extLst>
          </p:cNvPr>
          <p:cNvGrpSpPr/>
          <p:nvPr/>
        </p:nvGrpSpPr>
        <p:grpSpPr>
          <a:xfrm>
            <a:off x="1152244" y="964221"/>
            <a:ext cx="9496729" cy="4828389"/>
            <a:chOff x="1152244" y="1158240"/>
            <a:chExt cx="9496729" cy="4828389"/>
          </a:xfrm>
          <a:solidFill>
            <a:srgbClr val="5699FF">
              <a:alpha val="12000"/>
            </a:srgbClr>
          </a:solidFill>
        </p:grpSpPr>
        <p:sp>
          <p:nvSpPr>
            <p:cNvPr id="4" name="Google Shape;1776;p78">
              <a:extLst>
                <a:ext uri="{FF2B5EF4-FFF2-40B4-BE49-F238E27FC236}">
                  <a16:creationId xmlns:a16="http://schemas.microsoft.com/office/drawing/2014/main" id="{49097A50-BC15-A6C6-FB1A-0C757AA4E2A2}"/>
                </a:ext>
              </a:extLst>
            </p:cNvPr>
            <p:cNvSpPr/>
            <p:nvPr/>
          </p:nvSpPr>
          <p:spPr>
            <a:xfrm>
              <a:off x="9149047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" name="Google Shape;1777;p78">
              <a:extLst>
                <a:ext uri="{FF2B5EF4-FFF2-40B4-BE49-F238E27FC236}">
                  <a16:creationId xmlns:a16="http://schemas.microsoft.com/office/drawing/2014/main" id="{7D7EA18E-1738-3BFB-F2AB-D173D75E471C}"/>
                </a:ext>
              </a:extLst>
            </p:cNvPr>
            <p:cNvSpPr/>
            <p:nvPr/>
          </p:nvSpPr>
          <p:spPr>
            <a:xfrm>
              <a:off x="9149047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" name="Google Shape;1778;p78">
              <a:extLst>
                <a:ext uri="{FF2B5EF4-FFF2-40B4-BE49-F238E27FC236}">
                  <a16:creationId xmlns:a16="http://schemas.microsoft.com/office/drawing/2014/main" id="{038C896C-D9C2-D989-6FE5-A882743C5DB7}"/>
                </a:ext>
              </a:extLst>
            </p:cNvPr>
            <p:cNvSpPr/>
            <p:nvPr/>
          </p:nvSpPr>
          <p:spPr>
            <a:xfrm>
              <a:off x="9149047" y="500470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" name="Google Shape;1779;p78">
              <a:extLst>
                <a:ext uri="{FF2B5EF4-FFF2-40B4-BE49-F238E27FC236}">
                  <a16:creationId xmlns:a16="http://schemas.microsoft.com/office/drawing/2014/main" id="{1F226956-532D-9167-DE73-72897A015078}"/>
                </a:ext>
              </a:extLst>
            </p:cNvPr>
            <p:cNvSpPr/>
            <p:nvPr/>
          </p:nvSpPr>
          <p:spPr>
            <a:xfrm>
              <a:off x="9250302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" name="Google Shape;1780;p78">
              <a:extLst>
                <a:ext uri="{FF2B5EF4-FFF2-40B4-BE49-F238E27FC236}">
                  <a16:creationId xmlns:a16="http://schemas.microsoft.com/office/drawing/2014/main" id="{6B65B286-B84B-BDFE-2D5B-6A217BCF8DDA}"/>
                </a:ext>
              </a:extLst>
            </p:cNvPr>
            <p:cNvSpPr/>
            <p:nvPr/>
          </p:nvSpPr>
          <p:spPr>
            <a:xfrm>
              <a:off x="9250302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" name="Google Shape;1781;p78">
              <a:extLst>
                <a:ext uri="{FF2B5EF4-FFF2-40B4-BE49-F238E27FC236}">
                  <a16:creationId xmlns:a16="http://schemas.microsoft.com/office/drawing/2014/main" id="{838E3093-B7C4-1E96-EE16-57CB62DE2256}"/>
                </a:ext>
              </a:extLst>
            </p:cNvPr>
            <p:cNvSpPr/>
            <p:nvPr/>
          </p:nvSpPr>
          <p:spPr>
            <a:xfrm>
              <a:off x="9351292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" name="Google Shape;1782;p78">
              <a:extLst>
                <a:ext uri="{FF2B5EF4-FFF2-40B4-BE49-F238E27FC236}">
                  <a16:creationId xmlns:a16="http://schemas.microsoft.com/office/drawing/2014/main" id="{2BCE7241-2BCA-2E24-AEC2-91ACB99E2DBC}"/>
                </a:ext>
              </a:extLst>
            </p:cNvPr>
            <p:cNvSpPr/>
            <p:nvPr/>
          </p:nvSpPr>
          <p:spPr>
            <a:xfrm>
              <a:off x="9351292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" name="Google Shape;1783;p78">
              <a:extLst>
                <a:ext uri="{FF2B5EF4-FFF2-40B4-BE49-F238E27FC236}">
                  <a16:creationId xmlns:a16="http://schemas.microsoft.com/office/drawing/2014/main" id="{B26921FC-B25E-3683-4819-E31293C45416}"/>
                </a:ext>
              </a:extLst>
            </p:cNvPr>
            <p:cNvSpPr/>
            <p:nvPr/>
          </p:nvSpPr>
          <p:spPr>
            <a:xfrm>
              <a:off x="9351292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" name="Google Shape;1784;p78">
              <a:extLst>
                <a:ext uri="{FF2B5EF4-FFF2-40B4-BE49-F238E27FC236}">
                  <a16:creationId xmlns:a16="http://schemas.microsoft.com/office/drawing/2014/main" id="{F52FF229-47BC-393D-02C5-CF623160DF7C}"/>
                </a:ext>
              </a:extLst>
            </p:cNvPr>
            <p:cNvSpPr/>
            <p:nvPr/>
          </p:nvSpPr>
          <p:spPr>
            <a:xfrm>
              <a:off x="9452580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" name="Google Shape;1785;p78">
              <a:extLst>
                <a:ext uri="{FF2B5EF4-FFF2-40B4-BE49-F238E27FC236}">
                  <a16:creationId xmlns:a16="http://schemas.microsoft.com/office/drawing/2014/main" id="{81A805F4-1967-B1B0-6052-D4020B307D1B}"/>
                </a:ext>
              </a:extLst>
            </p:cNvPr>
            <p:cNvSpPr/>
            <p:nvPr/>
          </p:nvSpPr>
          <p:spPr>
            <a:xfrm>
              <a:off x="9452580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" name="Google Shape;1786;p78">
              <a:extLst>
                <a:ext uri="{FF2B5EF4-FFF2-40B4-BE49-F238E27FC236}">
                  <a16:creationId xmlns:a16="http://schemas.microsoft.com/office/drawing/2014/main" id="{A03DE53C-FEE6-06D9-5902-51CA79080FB0}"/>
                </a:ext>
              </a:extLst>
            </p:cNvPr>
            <p:cNvSpPr/>
            <p:nvPr/>
          </p:nvSpPr>
          <p:spPr>
            <a:xfrm>
              <a:off x="9452580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" name="Google Shape;1787;p78">
              <a:extLst>
                <a:ext uri="{FF2B5EF4-FFF2-40B4-BE49-F238E27FC236}">
                  <a16:creationId xmlns:a16="http://schemas.microsoft.com/office/drawing/2014/main" id="{E9E9E544-FCDC-4083-F56A-4845E166C95F}"/>
                </a:ext>
              </a:extLst>
            </p:cNvPr>
            <p:cNvSpPr/>
            <p:nvPr/>
          </p:nvSpPr>
          <p:spPr>
            <a:xfrm>
              <a:off x="9452580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" name="Google Shape;1788;p78">
              <a:extLst>
                <a:ext uri="{FF2B5EF4-FFF2-40B4-BE49-F238E27FC236}">
                  <a16:creationId xmlns:a16="http://schemas.microsoft.com/office/drawing/2014/main" id="{6113B2BC-F355-5363-D1EF-F01DE5C0F837}"/>
                </a:ext>
              </a:extLst>
            </p:cNvPr>
            <p:cNvSpPr/>
            <p:nvPr/>
          </p:nvSpPr>
          <p:spPr>
            <a:xfrm>
              <a:off x="9452580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" name="Google Shape;1789;p78">
              <a:extLst>
                <a:ext uri="{FF2B5EF4-FFF2-40B4-BE49-F238E27FC236}">
                  <a16:creationId xmlns:a16="http://schemas.microsoft.com/office/drawing/2014/main" id="{E312B66C-FBE8-F7DE-B20B-8F76E55BA246}"/>
                </a:ext>
              </a:extLst>
            </p:cNvPr>
            <p:cNvSpPr/>
            <p:nvPr/>
          </p:nvSpPr>
          <p:spPr>
            <a:xfrm>
              <a:off x="9657017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" name="Google Shape;1790;p78">
              <a:extLst>
                <a:ext uri="{FF2B5EF4-FFF2-40B4-BE49-F238E27FC236}">
                  <a16:creationId xmlns:a16="http://schemas.microsoft.com/office/drawing/2014/main" id="{BB37919D-0A59-12A6-1BCF-9BB7E6A76E90}"/>
                </a:ext>
              </a:extLst>
            </p:cNvPr>
            <p:cNvSpPr/>
            <p:nvPr/>
          </p:nvSpPr>
          <p:spPr>
            <a:xfrm>
              <a:off x="9657017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" name="Google Shape;1791;p78">
              <a:extLst>
                <a:ext uri="{FF2B5EF4-FFF2-40B4-BE49-F238E27FC236}">
                  <a16:creationId xmlns:a16="http://schemas.microsoft.com/office/drawing/2014/main" id="{3B8E714E-95ED-650E-9423-27836BC6DF05}"/>
                </a:ext>
              </a:extLst>
            </p:cNvPr>
            <p:cNvSpPr/>
            <p:nvPr/>
          </p:nvSpPr>
          <p:spPr>
            <a:xfrm>
              <a:off x="9657017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" name="Google Shape;1792;p78">
              <a:extLst>
                <a:ext uri="{FF2B5EF4-FFF2-40B4-BE49-F238E27FC236}">
                  <a16:creationId xmlns:a16="http://schemas.microsoft.com/office/drawing/2014/main" id="{5FCB2A34-A306-985E-E866-527596A53CA0}"/>
                </a:ext>
              </a:extLst>
            </p:cNvPr>
            <p:cNvSpPr/>
            <p:nvPr/>
          </p:nvSpPr>
          <p:spPr>
            <a:xfrm>
              <a:off x="9657017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" name="Google Shape;1793;p78">
              <a:extLst>
                <a:ext uri="{FF2B5EF4-FFF2-40B4-BE49-F238E27FC236}">
                  <a16:creationId xmlns:a16="http://schemas.microsoft.com/office/drawing/2014/main" id="{3D0CD71C-3C5F-C474-50CB-A9207328B667}"/>
                </a:ext>
              </a:extLst>
            </p:cNvPr>
            <p:cNvSpPr/>
            <p:nvPr/>
          </p:nvSpPr>
          <p:spPr>
            <a:xfrm>
              <a:off x="9657017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" name="Google Shape;1794;p78">
              <a:extLst>
                <a:ext uri="{FF2B5EF4-FFF2-40B4-BE49-F238E27FC236}">
                  <a16:creationId xmlns:a16="http://schemas.microsoft.com/office/drawing/2014/main" id="{8AB9385E-E7D3-0999-44C8-F51ADC7466C4}"/>
                </a:ext>
              </a:extLst>
            </p:cNvPr>
            <p:cNvSpPr/>
            <p:nvPr/>
          </p:nvSpPr>
          <p:spPr>
            <a:xfrm>
              <a:off x="9759369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" name="Google Shape;1795;p78">
              <a:extLst>
                <a:ext uri="{FF2B5EF4-FFF2-40B4-BE49-F238E27FC236}">
                  <a16:creationId xmlns:a16="http://schemas.microsoft.com/office/drawing/2014/main" id="{15785D61-FACA-9745-828F-E8549C4B157E}"/>
                </a:ext>
              </a:extLst>
            </p:cNvPr>
            <p:cNvSpPr/>
            <p:nvPr/>
          </p:nvSpPr>
          <p:spPr>
            <a:xfrm>
              <a:off x="9759369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" name="Google Shape;1796;p78">
              <a:extLst>
                <a:ext uri="{FF2B5EF4-FFF2-40B4-BE49-F238E27FC236}">
                  <a16:creationId xmlns:a16="http://schemas.microsoft.com/office/drawing/2014/main" id="{65C78961-29A2-AB48-547F-1C70207E5290}"/>
                </a:ext>
              </a:extLst>
            </p:cNvPr>
            <p:cNvSpPr/>
            <p:nvPr/>
          </p:nvSpPr>
          <p:spPr>
            <a:xfrm>
              <a:off x="9759369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" name="Google Shape;1797;p78">
              <a:extLst>
                <a:ext uri="{FF2B5EF4-FFF2-40B4-BE49-F238E27FC236}">
                  <a16:creationId xmlns:a16="http://schemas.microsoft.com/office/drawing/2014/main" id="{AE2ACCA5-5642-21C3-2229-15FB882A4E9D}"/>
                </a:ext>
              </a:extLst>
            </p:cNvPr>
            <p:cNvSpPr/>
            <p:nvPr/>
          </p:nvSpPr>
          <p:spPr>
            <a:xfrm>
              <a:off x="9351292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" name="Google Shape;1798;p78">
              <a:extLst>
                <a:ext uri="{FF2B5EF4-FFF2-40B4-BE49-F238E27FC236}">
                  <a16:creationId xmlns:a16="http://schemas.microsoft.com/office/drawing/2014/main" id="{B174C4A3-2CBE-8F52-6F6E-1FA9B970C365}"/>
                </a:ext>
              </a:extLst>
            </p:cNvPr>
            <p:cNvSpPr/>
            <p:nvPr/>
          </p:nvSpPr>
          <p:spPr>
            <a:xfrm>
              <a:off x="925030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" name="Google Shape;1799;p78">
              <a:extLst>
                <a:ext uri="{FF2B5EF4-FFF2-40B4-BE49-F238E27FC236}">
                  <a16:creationId xmlns:a16="http://schemas.microsoft.com/office/drawing/2014/main" id="{B68C68D9-6E6F-A19A-CEC6-3FBE35311CDF}"/>
                </a:ext>
              </a:extLst>
            </p:cNvPr>
            <p:cNvSpPr/>
            <p:nvPr/>
          </p:nvSpPr>
          <p:spPr>
            <a:xfrm>
              <a:off x="9149047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" name="Google Shape;1800;p78">
              <a:extLst>
                <a:ext uri="{FF2B5EF4-FFF2-40B4-BE49-F238E27FC236}">
                  <a16:creationId xmlns:a16="http://schemas.microsoft.com/office/drawing/2014/main" id="{4F7B2C8B-EF2B-8DB3-6516-77EEB693576D}"/>
                </a:ext>
              </a:extLst>
            </p:cNvPr>
            <p:cNvSpPr/>
            <p:nvPr/>
          </p:nvSpPr>
          <p:spPr>
            <a:xfrm>
              <a:off x="8744192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" name="Google Shape;1801;p78">
              <a:extLst>
                <a:ext uri="{FF2B5EF4-FFF2-40B4-BE49-F238E27FC236}">
                  <a16:creationId xmlns:a16="http://schemas.microsoft.com/office/drawing/2014/main" id="{73373C03-2921-7BDB-7590-B92A2A86214D}"/>
                </a:ext>
              </a:extLst>
            </p:cNvPr>
            <p:cNvSpPr/>
            <p:nvPr/>
          </p:nvSpPr>
          <p:spPr>
            <a:xfrm>
              <a:off x="874419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" name="Google Shape;1802;p78">
              <a:extLst>
                <a:ext uri="{FF2B5EF4-FFF2-40B4-BE49-F238E27FC236}">
                  <a16:creationId xmlns:a16="http://schemas.microsoft.com/office/drawing/2014/main" id="{3B284E2F-73C2-55BF-6E98-7C7AFA1D5EE9}"/>
                </a:ext>
              </a:extLst>
            </p:cNvPr>
            <p:cNvSpPr/>
            <p:nvPr/>
          </p:nvSpPr>
          <p:spPr>
            <a:xfrm>
              <a:off x="8845215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" name="Google Shape;1803;p78">
              <a:extLst>
                <a:ext uri="{FF2B5EF4-FFF2-40B4-BE49-F238E27FC236}">
                  <a16:creationId xmlns:a16="http://schemas.microsoft.com/office/drawing/2014/main" id="{A9CB94A1-EE90-1FF6-9548-B762FF97948F}"/>
                </a:ext>
              </a:extLst>
            </p:cNvPr>
            <p:cNvSpPr/>
            <p:nvPr/>
          </p:nvSpPr>
          <p:spPr>
            <a:xfrm>
              <a:off x="8845215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" name="Google Shape;1804;p78">
              <a:extLst>
                <a:ext uri="{FF2B5EF4-FFF2-40B4-BE49-F238E27FC236}">
                  <a16:creationId xmlns:a16="http://schemas.microsoft.com/office/drawing/2014/main" id="{9FC4B6E8-9069-07A0-81DB-56D4C3073EB7}"/>
                </a:ext>
              </a:extLst>
            </p:cNvPr>
            <p:cNvSpPr/>
            <p:nvPr/>
          </p:nvSpPr>
          <p:spPr>
            <a:xfrm>
              <a:off x="8845215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" name="Google Shape;1805;p78">
              <a:extLst>
                <a:ext uri="{FF2B5EF4-FFF2-40B4-BE49-F238E27FC236}">
                  <a16:creationId xmlns:a16="http://schemas.microsoft.com/office/drawing/2014/main" id="{9603DFFA-B5B8-BA85-D96A-7615A58400D6}"/>
                </a:ext>
              </a:extLst>
            </p:cNvPr>
            <p:cNvSpPr/>
            <p:nvPr/>
          </p:nvSpPr>
          <p:spPr>
            <a:xfrm>
              <a:off x="8946470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" name="Google Shape;1806;p78">
              <a:extLst>
                <a:ext uri="{FF2B5EF4-FFF2-40B4-BE49-F238E27FC236}">
                  <a16:creationId xmlns:a16="http://schemas.microsoft.com/office/drawing/2014/main" id="{00FD56C3-035D-2367-283F-372ACA673D6A}"/>
                </a:ext>
              </a:extLst>
            </p:cNvPr>
            <p:cNvSpPr/>
            <p:nvPr/>
          </p:nvSpPr>
          <p:spPr>
            <a:xfrm>
              <a:off x="8946470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" name="Google Shape;1807;p78">
              <a:extLst>
                <a:ext uri="{FF2B5EF4-FFF2-40B4-BE49-F238E27FC236}">
                  <a16:creationId xmlns:a16="http://schemas.microsoft.com/office/drawing/2014/main" id="{D516A7D5-1754-6AAA-9824-8AF9966E0206}"/>
                </a:ext>
              </a:extLst>
            </p:cNvPr>
            <p:cNvSpPr/>
            <p:nvPr/>
          </p:nvSpPr>
          <p:spPr>
            <a:xfrm>
              <a:off x="8946470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" name="Google Shape;1808;p78">
              <a:extLst>
                <a:ext uri="{FF2B5EF4-FFF2-40B4-BE49-F238E27FC236}">
                  <a16:creationId xmlns:a16="http://schemas.microsoft.com/office/drawing/2014/main" id="{CF1CE645-0124-503E-BA2A-39732F76F2D7}"/>
                </a:ext>
              </a:extLst>
            </p:cNvPr>
            <p:cNvSpPr/>
            <p:nvPr/>
          </p:nvSpPr>
          <p:spPr>
            <a:xfrm>
              <a:off x="8946470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" name="Google Shape;1809;p78">
              <a:extLst>
                <a:ext uri="{FF2B5EF4-FFF2-40B4-BE49-F238E27FC236}">
                  <a16:creationId xmlns:a16="http://schemas.microsoft.com/office/drawing/2014/main" id="{59A3819D-4D9F-8E1B-1850-A1E6761B86F2}"/>
                </a:ext>
              </a:extLst>
            </p:cNvPr>
            <p:cNvSpPr/>
            <p:nvPr/>
          </p:nvSpPr>
          <p:spPr>
            <a:xfrm>
              <a:off x="9047759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" name="Google Shape;1810;p78">
              <a:extLst>
                <a:ext uri="{FF2B5EF4-FFF2-40B4-BE49-F238E27FC236}">
                  <a16:creationId xmlns:a16="http://schemas.microsoft.com/office/drawing/2014/main" id="{503DEDCE-AD78-3F38-644B-68FF237E8B42}"/>
                </a:ext>
              </a:extLst>
            </p:cNvPr>
            <p:cNvSpPr/>
            <p:nvPr/>
          </p:nvSpPr>
          <p:spPr>
            <a:xfrm>
              <a:off x="9047759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" name="Google Shape;1811;p78">
              <a:extLst>
                <a:ext uri="{FF2B5EF4-FFF2-40B4-BE49-F238E27FC236}">
                  <a16:creationId xmlns:a16="http://schemas.microsoft.com/office/drawing/2014/main" id="{76297E22-8BF8-376F-BA62-7A8AD41CBA24}"/>
                </a:ext>
              </a:extLst>
            </p:cNvPr>
            <p:cNvSpPr/>
            <p:nvPr/>
          </p:nvSpPr>
          <p:spPr>
            <a:xfrm>
              <a:off x="9047759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" name="Google Shape;1812;p78">
              <a:extLst>
                <a:ext uri="{FF2B5EF4-FFF2-40B4-BE49-F238E27FC236}">
                  <a16:creationId xmlns:a16="http://schemas.microsoft.com/office/drawing/2014/main" id="{54AC0FBA-1555-FCC3-BB0B-B8ABB147770A}"/>
                </a:ext>
              </a:extLst>
            </p:cNvPr>
            <p:cNvSpPr/>
            <p:nvPr/>
          </p:nvSpPr>
          <p:spPr>
            <a:xfrm>
              <a:off x="9047759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" name="Google Shape;1813;p78">
              <a:extLst>
                <a:ext uri="{FF2B5EF4-FFF2-40B4-BE49-F238E27FC236}">
                  <a16:creationId xmlns:a16="http://schemas.microsoft.com/office/drawing/2014/main" id="{B000ACF1-8394-E870-CD01-D3408565E23D}"/>
                </a:ext>
              </a:extLst>
            </p:cNvPr>
            <p:cNvSpPr/>
            <p:nvPr/>
          </p:nvSpPr>
          <p:spPr>
            <a:xfrm>
              <a:off x="9047759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" name="Google Shape;1814;p78">
              <a:extLst>
                <a:ext uri="{FF2B5EF4-FFF2-40B4-BE49-F238E27FC236}">
                  <a16:creationId xmlns:a16="http://schemas.microsoft.com/office/drawing/2014/main" id="{1CD2FFE2-3245-018B-014A-985F921582A5}"/>
                </a:ext>
              </a:extLst>
            </p:cNvPr>
            <p:cNvSpPr/>
            <p:nvPr/>
          </p:nvSpPr>
          <p:spPr>
            <a:xfrm>
              <a:off x="10363777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" name="Google Shape;1815;p78">
              <a:extLst>
                <a:ext uri="{FF2B5EF4-FFF2-40B4-BE49-F238E27FC236}">
                  <a16:creationId xmlns:a16="http://schemas.microsoft.com/office/drawing/2014/main" id="{EC5B06D0-8742-DE28-FE5B-50A924026AA7}"/>
                </a:ext>
              </a:extLst>
            </p:cNvPr>
            <p:cNvSpPr/>
            <p:nvPr/>
          </p:nvSpPr>
          <p:spPr>
            <a:xfrm>
              <a:off x="9958956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" name="Google Shape;1816;p78">
              <a:extLst>
                <a:ext uri="{FF2B5EF4-FFF2-40B4-BE49-F238E27FC236}">
                  <a16:creationId xmlns:a16="http://schemas.microsoft.com/office/drawing/2014/main" id="{7CDC857A-3BA0-0589-DD74-06E39F2BCEE9}"/>
                </a:ext>
              </a:extLst>
            </p:cNvPr>
            <p:cNvSpPr/>
            <p:nvPr/>
          </p:nvSpPr>
          <p:spPr>
            <a:xfrm>
              <a:off x="9958956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" name="Google Shape;1817;p78">
              <a:extLst>
                <a:ext uri="{FF2B5EF4-FFF2-40B4-BE49-F238E27FC236}">
                  <a16:creationId xmlns:a16="http://schemas.microsoft.com/office/drawing/2014/main" id="{7234F5E6-7A44-9279-C0F1-CD60FFA0099F}"/>
                </a:ext>
              </a:extLst>
            </p:cNvPr>
            <p:cNvSpPr/>
            <p:nvPr/>
          </p:nvSpPr>
          <p:spPr>
            <a:xfrm>
              <a:off x="10060211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" name="Google Shape;1818;p78">
              <a:extLst>
                <a:ext uri="{FF2B5EF4-FFF2-40B4-BE49-F238E27FC236}">
                  <a16:creationId xmlns:a16="http://schemas.microsoft.com/office/drawing/2014/main" id="{20F22EF0-2B49-236B-683C-CEE0D2E08DA1}"/>
                </a:ext>
              </a:extLst>
            </p:cNvPr>
            <p:cNvSpPr/>
            <p:nvPr/>
          </p:nvSpPr>
          <p:spPr>
            <a:xfrm>
              <a:off x="9857402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" name="Google Shape;1819;p78">
              <a:extLst>
                <a:ext uri="{FF2B5EF4-FFF2-40B4-BE49-F238E27FC236}">
                  <a16:creationId xmlns:a16="http://schemas.microsoft.com/office/drawing/2014/main" id="{3868CB7C-C2FB-E0A5-0F8F-43CC4B50E2F5}"/>
                </a:ext>
              </a:extLst>
            </p:cNvPr>
            <p:cNvSpPr/>
            <p:nvPr/>
          </p:nvSpPr>
          <p:spPr>
            <a:xfrm>
              <a:off x="965512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" name="Google Shape;1820;p78">
              <a:extLst>
                <a:ext uri="{FF2B5EF4-FFF2-40B4-BE49-F238E27FC236}">
                  <a16:creationId xmlns:a16="http://schemas.microsoft.com/office/drawing/2014/main" id="{33005080-5D04-031B-5755-27F56DF03257}"/>
                </a:ext>
              </a:extLst>
            </p:cNvPr>
            <p:cNvSpPr/>
            <p:nvPr/>
          </p:nvSpPr>
          <p:spPr>
            <a:xfrm>
              <a:off x="9149047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" name="Google Shape;1821;p78">
              <a:extLst>
                <a:ext uri="{FF2B5EF4-FFF2-40B4-BE49-F238E27FC236}">
                  <a16:creationId xmlns:a16="http://schemas.microsoft.com/office/drawing/2014/main" id="{A32E840B-EF15-E502-FEDF-7F4ED3278ABF}"/>
                </a:ext>
              </a:extLst>
            </p:cNvPr>
            <p:cNvSpPr/>
            <p:nvPr/>
          </p:nvSpPr>
          <p:spPr>
            <a:xfrm>
              <a:off x="9452580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" name="Google Shape;1822;p78">
              <a:extLst>
                <a:ext uri="{FF2B5EF4-FFF2-40B4-BE49-F238E27FC236}">
                  <a16:creationId xmlns:a16="http://schemas.microsoft.com/office/drawing/2014/main" id="{C35C1225-8579-22AB-17C0-9FB1CB704D55}"/>
                </a:ext>
              </a:extLst>
            </p:cNvPr>
            <p:cNvSpPr/>
            <p:nvPr/>
          </p:nvSpPr>
          <p:spPr>
            <a:xfrm>
              <a:off x="9452580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" name="Google Shape;1823;p78">
              <a:extLst>
                <a:ext uri="{FF2B5EF4-FFF2-40B4-BE49-F238E27FC236}">
                  <a16:creationId xmlns:a16="http://schemas.microsoft.com/office/drawing/2014/main" id="{6A26AED3-D137-3B69-8FA8-7561E99BE086}"/>
                </a:ext>
              </a:extLst>
            </p:cNvPr>
            <p:cNvSpPr/>
            <p:nvPr/>
          </p:nvSpPr>
          <p:spPr>
            <a:xfrm>
              <a:off x="9351292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" name="Google Shape;1824;p78">
              <a:extLst>
                <a:ext uri="{FF2B5EF4-FFF2-40B4-BE49-F238E27FC236}">
                  <a16:creationId xmlns:a16="http://schemas.microsoft.com/office/drawing/2014/main" id="{63D30C75-58B7-0914-ACCA-D7E6E40CD863}"/>
                </a:ext>
              </a:extLst>
            </p:cNvPr>
            <p:cNvSpPr/>
            <p:nvPr/>
          </p:nvSpPr>
          <p:spPr>
            <a:xfrm>
              <a:off x="9351292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" name="Google Shape;1825;p78">
              <a:extLst>
                <a:ext uri="{FF2B5EF4-FFF2-40B4-BE49-F238E27FC236}">
                  <a16:creationId xmlns:a16="http://schemas.microsoft.com/office/drawing/2014/main" id="{8A4EF9A0-DDC6-2204-8E0F-879DD4ABEBCA}"/>
                </a:ext>
              </a:extLst>
            </p:cNvPr>
            <p:cNvSpPr/>
            <p:nvPr/>
          </p:nvSpPr>
          <p:spPr>
            <a:xfrm>
              <a:off x="9250302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" name="Google Shape;1826;p78">
              <a:extLst>
                <a:ext uri="{FF2B5EF4-FFF2-40B4-BE49-F238E27FC236}">
                  <a16:creationId xmlns:a16="http://schemas.microsoft.com/office/drawing/2014/main" id="{789AD19C-17AB-C564-ED41-4D23D1FF07A6}"/>
                </a:ext>
              </a:extLst>
            </p:cNvPr>
            <p:cNvSpPr/>
            <p:nvPr/>
          </p:nvSpPr>
          <p:spPr>
            <a:xfrm>
              <a:off x="9250302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" name="Google Shape;1827;p78">
              <a:extLst>
                <a:ext uri="{FF2B5EF4-FFF2-40B4-BE49-F238E27FC236}">
                  <a16:creationId xmlns:a16="http://schemas.microsoft.com/office/drawing/2014/main" id="{42DEDF54-A69F-5CED-CEB8-9FAEEC5FF613}"/>
                </a:ext>
              </a:extLst>
            </p:cNvPr>
            <p:cNvSpPr/>
            <p:nvPr/>
          </p:nvSpPr>
          <p:spPr>
            <a:xfrm>
              <a:off x="10262489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" name="Google Shape;1828;p78">
              <a:extLst>
                <a:ext uri="{FF2B5EF4-FFF2-40B4-BE49-F238E27FC236}">
                  <a16:creationId xmlns:a16="http://schemas.microsoft.com/office/drawing/2014/main" id="{550E9F39-8765-B27D-0776-83A45F87CA27}"/>
                </a:ext>
              </a:extLst>
            </p:cNvPr>
            <p:cNvSpPr/>
            <p:nvPr/>
          </p:nvSpPr>
          <p:spPr>
            <a:xfrm>
              <a:off x="10161234" y="561207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" name="Google Shape;1829;p78">
              <a:extLst>
                <a:ext uri="{FF2B5EF4-FFF2-40B4-BE49-F238E27FC236}">
                  <a16:creationId xmlns:a16="http://schemas.microsoft.com/office/drawing/2014/main" id="{5BBA3FA4-7FEA-DB50-0991-DD9408D107A7}"/>
                </a:ext>
              </a:extLst>
            </p:cNvPr>
            <p:cNvSpPr/>
            <p:nvPr/>
          </p:nvSpPr>
          <p:spPr>
            <a:xfrm>
              <a:off x="10161234" y="5510783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" name="Google Shape;1830;p78">
              <a:extLst>
                <a:ext uri="{FF2B5EF4-FFF2-40B4-BE49-F238E27FC236}">
                  <a16:creationId xmlns:a16="http://schemas.microsoft.com/office/drawing/2014/main" id="{4FAA7C9A-7666-DA48-A3FA-3AEA365736A0}"/>
                </a:ext>
              </a:extLst>
            </p:cNvPr>
            <p:cNvSpPr/>
            <p:nvPr/>
          </p:nvSpPr>
          <p:spPr>
            <a:xfrm>
              <a:off x="10060211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" name="Google Shape;1831;p78">
              <a:extLst>
                <a:ext uri="{FF2B5EF4-FFF2-40B4-BE49-F238E27FC236}">
                  <a16:creationId xmlns:a16="http://schemas.microsoft.com/office/drawing/2014/main" id="{345B0B02-F528-A598-D454-0D4BA2E3DFB4}"/>
                </a:ext>
              </a:extLst>
            </p:cNvPr>
            <p:cNvSpPr/>
            <p:nvPr/>
          </p:nvSpPr>
          <p:spPr>
            <a:xfrm>
              <a:off x="9452580" y="561207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" name="Google Shape;1832;p78">
              <a:extLst>
                <a:ext uri="{FF2B5EF4-FFF2-40B4-BE49-F238E27FC236}">
                  <a16:creationId xmlns:a16="http://schemas.microsoft.com/office/drawing/2014/main" id="{BC8213A6-E8E0-1200-5EA0-825CDE257624}"/>
                </a:ext>
              </a:extLst>
            </p:cNvPr>
            <p:cNvSpPr/>
            <p:nvPr/>
          </p:nvSpPr>
          <p:spPr>
            <a:xfrm>
              <a:off x="9553869" y="540952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" name="Google Shape;1833;p78">
              <a:extLst>
                <a:ext uri="{FF2B5EF4-FFF2-40B4-BE49-F238E27FC236}">
                  <a16:creationId xmlns:a16="http://schemas.microsoft.com/office/drawing/2014/main" id="{8623A795-4CC6-25C7-A995-E16D9BAC8359}"/>
                </a:ext>
              </a:extLst>
            </p:cNvPr>
            <p:cNvSpPr/>
            <p:nvPr/>
          </p:nvSpPr>
          <p:spPr>
            <a:xfrm>
              <a:off x="9553869" y="5308505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" name="Google Shape;1834;p78">
              <a:extLst>
                <a:ext uri="{FF2B5EF4-FFF2-40B4-BE49-F238E27FC236}">
                  <a16:creationId xmlns:a16="http://schemas.microsoft.com/office/drawing/2014/main" id="{DCF6F2DB-E6BC-BF76-CDE4-923DD253C753}"/>
                </a:ext>
              </a:extLst>
            </p:cNvPr>
            <p:cNvSpPr/>
            <p:nvPr/>
          </p:nvSpPr>
          <p:spPr>
            <a:xfrm>
              <a:off x="9553869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" name="Google Shape;1835;p78">
              <a:extLst>
                <a:ext uri="{FF2B5EF4-FFF2-40B4-BE49-F238E27FC236}">
                  <a16:creationId xmlns:a16="http://schemas.microsoft.com/office/drawing/2014/main" id="{EF3227B0-D906-E9A1-D0D3-9B28FD68E19B}"/>
                </a:ext>
              </a:extLst>
            </p:cNvPr>
            <p:cNvSpPr/>
            <p:nvPr/>
          </p:nvSpPr>
          <p:spPr>
            <a:xfrm>
              <a:off x="9553869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00" name="Google Shape;1836;p78">
              <a:extLst>
                <a:ext uri="{FF2B5EF4-FFF2-40B4-BE49-F238E27FC236}">
                  <a16:creationId xmlns:a16="http://schemas.microsoft.com/office/drawing/2014/main" id="{44985E56-C123-9937-0013-61B94FA7C648}"/>
                </a:ext>
              </a:extLst>
            </p:cNvPr>
            <p:cNvSpPr/>
            <p:nvPr/>
          </p:nvSpPr>
          <p:spPr>
            <a:xfrm>
              <a:off x="9553869" y="500470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13" name="Google Shape;1837;p78">
              <a:extLst>
                <a:ext uri="{FF2B5EF4-FFF2-40B4-BE49-F238E27FC236}">
                  <a16:creationId xmlns:a16="http://schemas.microsoft.com/office/drawing/2014/main" id="{CF85F9EB-F088-BB4C-1DD1-47CA630B610F}"/>
                </a:ext>
              </a:extLst>
            </p:cNvPr>
            <p:cNvSpPr/>
            <p:nvPr/>
          </p:nvSpPr>
          <p:spPr>
            <a:xfrm>
              <a:off x="9553869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838;p78">
              <a:extLst>
                <a:ext uri="{FF2B5EF4-FFF2-40B4-BE49-F238E27FC236}">
                  <a16:creationId xmlns:a16="http://schemas.microsoft.com/office/drawing/2014/main" id="{BF73482C-CEFE-FC1E-AE08-A8083A2D5F40}"/>
                </a:ext>
              </a:extLst>
            </p:cNvPr>
            <p:cNvSpPr/>
            <p:nvPr/>
          </p:nvSpPr>
          <p:spPr>
            <a:xfrm>
              <a:off x="9553869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839;p78">
              <a:extLst>
                <a:ext uri="{FF2B5EF4-FFF2-40B4-BE49-F238E27FC236}">
                  <a16:creationId xmlns:a16="http://schemas.microsoft.com/office/drawing/2014/main" id="{6FE0339C-A599-6F58-D402-48101374E6C2}"/>
                </a:ext>
              </a:extLst>
            </p:cNvPr>
            <p:cNvSpPr/>
            <p:nvPr/>
          </p:nvSpPr>
          <p:spPr>
            <a:xfrm>
              <a:off x="9452580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840;p78">
              <a:extLst>
                <a:ext uri="{FF2B5EF4-FFF2-40B4-BE49-F238E27FC236}">
                  <a16:creationId xmlns:a16="http://schemas.microsoft.com/office/drawing/2014/main" id="{A8CA3A94-A481-BA34-0529-0B412E738C1A}"/>
                </a:ext>
              </a:extLst>
            </p:cNvPr>
            <p:cNvSpPr/>
            <p:nvPr/>
          </p:nvSpPr>
          <p:spPr>
            <a:xfrm>
              <a:off x="9452580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841;p78">
              <a:extLst>
                <a:ext uri="{FF2B5EF4-FFF2-40B4-BE49-F238E27FC236}">
                  <a16:creationId xmlns:a16="http://schemas.microsoft.com/office/drawing/2014/main" id="{5C2AD14E-24D0-DF58-F4AB-DC487DF11E41}"/>
                </a:ext>
              </a:extLst>
            </p:cNvPr>
            <p:cNvSpPr/>
            <p:nvPr/>
          </p:nvSpPr>
          <p:spPr>
            <a:xfrm>
              <a:off x="9452580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842;p78">
              <a:extLst>
                <a:ext uri="{FF2B5EF4-FFF2-40B4-BE49-F238E27FC236}">
                  <a16:creationId xmlns:a16="http://schemas.microsoft.com/office/drawing/2014/main" id="{2291D58B-911C-84BD-8949-F2A5D3CA4F49}"/>
                </a:ext>
              </a:extLst>
            </p:cNvPr>
            <p:cNvSpPr/>
            <p:nvPr/>
          </p:nvSpPr>
          <p:spPr>
            <a:xfrm>
              <a:off x="9351292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843;p78">
              <a:extLst>
                <a:ext uri="{FF2B5EF4-FFF2-40B4-BE49-F238E27FC236}">
                  <a16:creationId xmlns:a16="http://schemas.microsoft.com/office/drawing/2014/main" id="{FDD0E369-7C5D-DB46-6B0D-9AE7E48C9150}"/>
                </a:ext>
              </a:extLst>
            </p:cNvPr>
            <p:cNvSpPr/>
            <p:nvPr/>
          </p:nvSpPr>
          <p:spPr>
            <a:xfrm>
              <a:off x="9351292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844;p78">
              <a:extLst>
                <a:ext uri="{FF2B5EF4-FFF2-40B4-BE49-F238E27FC236}">
                  <a16:creationId xmlns:a16="http://schemas.microsoft.com/office/drawing/2014/main" id="{0D4904A1-3731-906F-9825-FAED8FD1E68F}"/>
                </a:ext>
              </a:extLst>
            </p:cNvPr>
            <p:cNvSpPr/>
            <p:nvPr/>
          </p:nvSpPr>
          <p:spPr>
            <a:xfrm>
              <a:off x="935129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845;p78">
              <a:extLst>
                <a:ext uri="{FF2B5EF4-FFF2-40B4-BE49-F238E27FC236}">
                  <a16:creationId xmlns:a16="http://schemas.microsoft.com/office/drawing/2014/main" id="{7E17482F-3B58-03F3-A1DE-69DE710B3FEB}"/>
                </a:ext>
              </a:extLst>
            </p:cNvPr>
            <p:cNvSpPr/>
            <p:nvPr/>
          </p:nvSpPr>
          <p:spPr>
            <a:xfrm>
              <a:off x="9351292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846;p78">
              <a:extLst>
                <a:ext uri="{FF2B5EF4-FFF2-40B4-BE49-F238E27FC236}">
                  <a16:creationId xmlns:a16="http://schemas.microsoft.com/office/drawing/2014/main" id="{CE92A4FC-1885-1156-95F5-DFEAEF2B1908}"/>
                </a:ext>
              </a:extLst>
            </p:cNvPr>
            <p:cNvSpPr/>
            <p:nvPr/>
          </p:nvSpPr>
          <p:spPr>
            <a:xfrm>
              <a:off x="9250302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847;p78">
              <a:extLst>
                <a:ext uri="{FF2B5EF4-FFF2-40B4-BE49-F238E27FC236}">
                  <a16:creationId xmlns:a16="http://schemas.microsoft.com/office/drawing/2014/main" id="{197C8F40-09E2-ED2F-2B56-8396C3116DAA}"/>
                </a:ext>
              </a:extLst>
            </p:cNvPr>
            <p:cNvSpPr/>
            <p:nvPr/>
          </p:nvSpPr>
          <p:spPr>
            <a:xfrm>
              <a:off x="925030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848;p78">
              <a:extLst>
                <a:ext uri="{FF2B5EF4-FFF2-40B4-BE49-F238E27FC236}">
                  <a16:creationId xmlns:a16="http://schemas.microsoft.com/office/drawing/2014/main" id="{479C4395-F749-CB7A-A6B2-7310E4226A80}"/>
                </a:ext>
              </a:extLst>
            </p:cNvPr>
            <p:cNvSpPr/>
            <p:nvPr/>
          </p:nvSpPr>
          <p:spPr>
            <a:xfrm>
              <a:off x="925030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849;p78">
              <a:extLst>
                <a:ext uri="{FF2B5EF4-FFF2-40B4-BE49-F238E27FC236}">
                  <a16:creationId xmlns:a16="http://schemas.microsoft.com/office/drawing/2014/main" id="{C487B48C-6FCF-6613-F7F2-F86D61741CE6}"/>
                </a:ext>
              </a:extLst>
            </p:cNvPr>
            <p:cNvSpPr/>
            <p:nvPr/>
          </p:nvSpPr>
          <p:spPr>
            <a:xfrm>
              <a:off x="925030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850;p78">
              <a:extLst>
                <a:ext uri="{FF2B5EF4-FFF2-40B4-BE49-F238E27FC236}">
                  <a16:creationId xmlns:a16="http://schemas.microsoft.com/office/drawing/2014/main" id="{669D6524-B891-DE20-2C5D-85F0608D4C73}"/>
                </a:ext>
              </a:extLst>
            </p:cNvPr>
            <p:cNvSpPr/>
            <p:nvPr/>
          </p:nvSpPr>
          <p:spPr>
            <a:xfrm>
              <a:off x="9149047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851;p78">
              <a:extLst>
                <a:ext uri="{FF2B5EF4-FFF2-40B4-BE49-F238E27FC236}">
                  <a16:creationId xmlns:a16="http://schemas.microsoft.com/office/drawing/2014/main" id="{FE975D04-B669-2FE4-7D2A-DF62A655E94D}"/>
                </a:ext>
              </a:extLst>
            </p:cNvPr>
            <p:cNvSpPr/>
            <p:nvPr/>
          </p:nvSpPr>
          <p:spPr>
            <a:xfrm>
              <a:off x="9149047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852;p78">
              <a:extLst>
                <a:ext uri="{FF2B5EF4-FFF2-40B4-BE49-F238E27FC236}">
                  <a16:creationId xmlns:a16="http://schemas.microsoft.com/office/drawing/2014/main" id="{12D62382-19E3-DFB0-4A2C-AA37D9B4CB94}"/>
                </a:ext>
              </a:extLst>
            </p:cNvPr>
            <p:cNvSpPr/>
            <p:nvPr/>
          </p:nvSpPr>
          <p:spPr>
            <a:xfrm>
              <a:off x="9149047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853;p78">
              <a:extLst>
                <a:ext uri="{FF2B5EF4-FFF2-40B4-BE49-F238E27FC236}">
                  <a16:creationId xmlns:a16="http://schemas.microsoft.com/office/drawing/2014/main" id="{F515B25A-3354-53FA-BB6D-3B4CF475137A}"/>
                </a:ext>
              </a:extLst>
            </p:cNvPr>
            <p:cNvSpPr/>
            <p:nvPr/>
          </p:nvSpPr>
          <p:spPr>
            <a:xfrm>
              <a:off x="9047759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854;p78">
              <a:extLst>
                <a:ext uri="{FF2B5EF4-FFF2-40B4-BE49-F238E27FC236}">
                  <a16:creationId xmlns:a16="http://schemas.microsoft.com/office/drawing/2014/main" id="{68DA0CA4-85DD-61C3-E99C-CAE0D0D0485E}"/>
                </a:ext>
              </a:extLst>
            </p:cNvPr>
            <p:cNvSpPr/>
            <p:nvPr/>
          </p:nvSpPr>
          <p:spPr>
            <a:xfrm>
              <a:off x="9047759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855;p78">
              <a:extLst>
                <a:ext uri="{FF2B5EF4-FFF2-40B4-BE49-F238E27FC236}">
                  <a16:creationId xmlns:a16="http://schemas.microsoft.com/office/drawing/2014/main" id="{DE77E57B-C2C6-01FC-71F3-7E5F94D32391}"/>
                </a:ext>
              </a:extLst>
            </p:cNvPr>
            <p:cNvSpPr/>
            <p:nvPr/>
          </p:nvSpPr>
          <p:spPr>
            <a:xfrm>
              <a:off x="8946470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856;p78">
              <a:extLst>
                <a:ext uri="{FF2B5EF4-FFF2-40B4-BE49-F238E27FC236}">
                  <a16:creationId xmlns:a16="http://schemas.microsoft.com/office/drawing/2014/main" id="{512E22C2-81DC-CAB3-1DDF-7C93389309B0}"/>
                </a:ext>
              </a:extLst>
            </p:cNvPr>
            <p:cNvSpPr/>
            <p:nvPr/>
          </p:nvSpPr>
          <p:spPr>
            <a:xfrm>
              <a:off x="8946470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857;p78">
              <a:extLst>
                <a:ext uri="{FF2B5EF4-FFF2-40B4-BE49-F238E27FC236}">
                  <a16:creationId xmlns:a16="http://schemas.microsoft.com/office/drawing/2014/main" id="{861373CE-C182-A619-2F88-22DFE4E9B671}"/>
                </a:ext>
              </a:extLst>
            </p:cNvPr>
            <p:cNvSpPr/>
            <p:nvPr/>
          </p:nvSpPr>
          <p:spPr>
            <a:xfrm>
              <a:off x="8845215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858;p78">
              <a:extLst>
                <a:ext uri="{FF2B5EF4-FFF2-40B4-BE49-F238E27FC236}">
                  <a16:creationId xmlns:a16="http://schemas.microsoft.com/office/drawing/2014/main" id="{66BB7FFD-FA2C-5B9B-5C50-25142D93B807}"/>
                </a:ext>
              </a:extLst>
            </p:cNvPr>
            <p:cNvSpPr/>
            <p:nvPr/>
          </p:nvSpPr>
          <p:spPr>
            <a:xfrm>
              <a:off x="884521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859;p78">
              <a:extLst>
                <a:ext uri="{FF2B5EF4-FFF2-40B4-BE49-F238E27FC236}">
                  <a16:creationId xmlns:a16="http://schemas.microsoft.com/office/drawing/2014/main" id="{465D5876-FBE9-42C2-C77E-1AAB95F1015D}"/>
                </a:ext>
              </a:extLst>
            </p:cNvPr>
            <p:cNvSpPr/>
            <p:nvPr/>
          </p:nvSpPr>
          <p:spPr>
            <a:xfrm>
              <a:off x="8845215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860;p78">
              <a:extLst>
                <a:ext uri="{FF2B5EF4-FFF2-40B4-BE49-F238E27FC236}">
                  <a16:creationId xmlns:a16="http://schemas.microsoft.com/office/drawing/2014/main" id="{FB05B749-B5ED-BC47-1915-2B72B320E6FE}"/>
                </a:ext>
              </a:extLst>
            </p:cNvPr>
            <p:cNvSpPr/>
            <p:nvPr/>
          </p:nvSpPr>
          <p:spPr>
            <a:xfrm>
              <a:off x="874419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861;p78">
              <a:extLst>
                <a:ext uri="{FF2B5EF4-FFF2-40B4-BE49-F238E27FC236}">
                  <a16:creationId xmlns:a16="http://schemas.microsoft.com/office/drawing/2014/main" id="{1AC4D4A1-155D-F814-C26B-70FA1F4C368C}"/>
                </a:ext>
              </a:extLst>
            </p:cNvPr>
            <p:cNvSpPr/>
            <p:nvPr/>
          </p:nvSpPr>
          <p:spPr>
            <a:xfrm>
              <a:off x="8744192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862;p78">
              <a:extLst>
                <a:ext uri="{FF2B5EF4-FFF2-40B4-BE49-F238E27FC236}">
                  <a16:creationId xmlns:a16="http://schemas.microsoft.com/office/drawing/2014/main" id="{08901157-F643-47A0-5813-8BEF828B37C3}"/>
                </a:ext>
              </a:extLst>
            </p:cNvPr>
            <p:cNvSpPr/>
            <p:nvPr/>
          </p:nvSpPr>
          <p:spPr>
            <a:xfrm>
              <a:off x="874419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863;p78">
              <a:extLst>
                <a:ext uri="{FF2B5EF4-FFF2-40B4-BE49-F238E27FC236}">
                  <a16:creationId xmlns:a16="http://schemas.microsoft.com/office/drawing/2014/main" id="{0007739B-B2AA-B517-B611-F5AD10DC276F}"/>
                </a:ext>
              </a:extLst>
            </p:cNvPr>
            <p:cNvSpPr/>
            <p:nvPr/>
          </p:nvSpPr>
          <p:spPr>
            <a:xfrm>
              <a:off x="8642937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864;p78">
              <a:extLst>
                <a:ext uri="{FF2B5EF4-FFF2-40B4-BE49-F238E27FC236}">
                  <a16:creationId xmlns:a16="http://schemas.microsoft.com/office/drawing/2014/main" id="{66D5725B-98C7-F0BF-ABEC-B1E69E19FC91}"/>
                </a:ext>
              </a:extLst>
            </p:cNvPr>
            <p:cNvSpPr/>
            <p:nvPr/>
          </p:nvSpPr>
          <p:spPr>
            <a:xfrm>
              <a:off x="8642937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865;p78">
              <a:extLst>
                <a:ext uri="{FF2B5EF4-FFF2-40B4-BE49-F238E27FC236}">
                  <a16:creationId xmlns:a16="http://schemas.microsoft.com/office/drawing/2014/main" id="{75EDA617-7B45-E87C-A33C-B922AA18E11F}"/>
                </a:ext>
              </a:extLst>
            </p:cNvPr>
            <p:cNvSpPr/>
            <p:nvPr/>
          </p:nvSpPr>
          <p:spPr>
            <a:xfrm>
              <a:off x="8642937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866;p78">
              <a:extLst>
                <a:ext uri="{FF2B5EF4-FFF2-40B4-BE49-F238E27FC236}">
                  <a16:creationId xmlns:a16="http://schemas.microsoft.com/office/drawing/2014/main" id="{9CCD00F1-58EA-6DF8-B1E9-DDCF2CBEF245}"/>
                </a:ext>
              </a:extLst>
            </p:cNvPr>
            <p:cNvSpPr/>
            <p:nvPr/>
          </p:nvSpPr>
          <p:spPr>
            <a:xfrm>
              <a:off x="8642937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867;p78">
              <a:extLst>
                <a:ext uri="{FF2B5EF4-FFF2-40B4-BE49-F238E27FC236}">
                  <a16:creationId xmlns:a16="http://schemas.microsoft.com/office/drawing/2014/main" id="{09F4633C-057E-40CE-FE33-D77929B72FA6}"/>
                </a:ext>
              </a:extLst>
            </p:cNvPr>
            <p:cNvSpPr/>
            <p:nvPr/>
          </p:nvSpPr>
          <p:spPr>
            <a:xfrm>
              <a:off x="6820842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868;p78">
              <a:extLst>
                <a:ext uri="{FF2B5EF4-FFF2-40B4-BE49-F238E27FC236}">
                  <a16:creationId xmlns:a16="http://schemas.microsoft.com/office/drawing/2014/main" id="{54747BB6-47AE-7750-9132-6F5F39D2C4CA}"/>
                </a:ext>
              </a:extLst>
            </p:cNvPr>
            <p:cNvSpPr/>
            <p:nvPr/>
          </p:nvSpPr>
          <p:spPr>
            <a:xfrm>
              <a:off x="6820842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869;p78">
              <a:extLst>
                <a:ext uri="{FF2B5EF4-FFF2-40B4-BE49-F238E27FC236}">
                  <a16:creationId xmlns:a16="http://schemas.microsoft.com/office/drawing/2014/main" id="{15EA7BDC-2E25-700C-82C0-E923D13FD542}"/>
                </a:ext>
              </a:extLst>
            </p:cNvPr>
            <p:cNvSpPr/>
            <p:nvPr/>
          </p:nvSpPr>
          <p:spPr>
            <a:xfrm>
              <a:off x="6820842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870;p78">
              <a:extLst>
                <a:ext uri="{FF2B5EF4-FFF2-40B4-BE49-F238E27FC236}">
                  <a16:creationId xmlns:a16="http://schemas.microsoft.com/office/drawing/2014/main" id="{30129FB9-5ED4-75C7-BE8C-2A6129AD3285}"/>
                </a:ext>
              </a:extLst>
            </p:cNvPr>
            <p:cNvSpPr/>
            <p:nvPr/>
          </p:nvSpPr>
          <p:spPr>
            <a:xfrm>
              <a:off x="6719553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871;p78">
              <a:extLst>
                <a:ext uri="{FF2B5EF4-FFF2-40B4-BE49-F238E27FC236}">
                  <a16:creationId xmlns:a16="http://schemas.microsoft.com/office/drawing/2014/main" id="{F5C0F94C-7445-E551-8D8B-1AC66A254EA3}"/>
                </a:ext>
              </a:extLst>
            </p:cNvPr>
            <p:cNvSpPr/>
            <p:nvPr/>
          </p:nvSpPr>
          <p:spPr>
            <a:xfrm>
              <a:off x="6719553" y="4903684"/>
              <a:ext cx="82851" cy="70759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872;p78">
              <a:extLst>
                <a:ext uri="{FF2B5EF4-FFF2-40B4-BE49-F238E27FC236}">
                  <a16:creationId xmlns:a16="http://schemas.microsoft.com/office/drawing/2014/main" id="{754C1A26-5506-6D04-8F33-9628F7BDB0A8}"/>
                </a:ext>
              </a:extLst>
            </p:cNvPr>
            <p:cNvSpPr/>
            <p:nvPr/>
          </p:nvSpPr>
          <p:spPr>
            <a:xfrm>
              <a:off x="6719553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873;p78">
              <a:extLst>
                <a:ext uri="{FF2B5EF4-FFF2-40B4-BE49-F238E27FC236}">
                  <a16:creationId xmlns:a16="http://schemas.microsoft.com/office/drawing/2014/main" id="{B4BCF26C-3202-CC9A-77BB-0ACDA2DB42F5}"/>
                </a:ext>
              </a:extLst>
            </p:cNvPr>
            <p:cNvSpPr/>
            <p:nvPr/>
          </p:nvSpPr>
          <p:spPr>
            <a:xfrm>
              <a:off x="6618265" y="399252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874;p78">
              <a:extLst>
                <a:ext uri="{FF2B5EF4-FFF2-40B4-BE49-F238E27FC236}">
                  <a16:creationId xmlns:a16="http://schemas.microsoft.com/office/drawing/2014/main" id="{11E2B4CD-D8AE-4FC3-47E2-29713F9A51A5}"/>
                </a:ext>
              </a:extLst>
            </p:cNvPr>
            <p:cNvSpPr/>
            <p:nvPr/>
          </p:nvSpPr>
          <p:spPr>
            <a:xfrm>
              <a:off x="6618265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875;p78">
              <a:extLst>
                <a:ext uri="{FF2B5EF4-FFF2-40B4-BE49-F238E27FC236}">
                  <a16:creationId xmlns:a16="http://schemas.microsoft.com/office/drawing/2014/main" id="{B2AD80E6-8879-A7CF-569A-B3008A43B7FC}"/>
                </a:ext>
              </a:extLst>
            </p:cNvPr>
            <p:cNvSpPr/>
            <p:nvPr/>
          </p:nvSpPr>
          <p:spPr>
            <a:xfrm>
              <a:off x="6112454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876;p78">
              <a:extLst>
                <a:ext uri="{FF2B5EF4-FFF2-40B4-BE49-F238E27FC236}">
                  <a16:creationId xmlns:a16="http://schemas.microsoft.com/office/drawing/2014/main" id="{E7DD710B-0BD4-1547-DA80-3B2A16C4D5CF}"/>
                </a:ext>
              </a:extLst>
            </p:cNvPr>
            <p:cNvSpPr/>
            <p:nvPr/>
          </p:nvSpPr>
          <p:spPr>
            <a:xfrm>
              <a:off x="6112454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877;p78">
              <a:extLst>
                <a:ext uri="{FF2B5EF4-FFF2-40B4-BE49-F238E27FC236}">
                  <a16:creationId xmlns:a16="http://schemas.microsoft.com/office/drawing/2014/main" id="{37057092-B420-2F40-662F-9C115B7E482F}"/>
                </a:ext>
              </a:extLst>
            </p:cNvPr>
            <p:cNvSpPr/>
            <p:nvPr/>
          </p:nvSpPr>
          <p:spPr>
            <a:xfrm>
              <a:off x="6112454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878;p78">
              <a:extLst>
                <a:ext uri="{FF2B5EF4-FFF2-40B4-BE49-F238E27FC236}">
                  <a16:creationId xmlns:a16="http://schemas.microsoft.com/office/drawing/2014/main" id="{CA96C36B-5112-2FE4-08F5-0246FD9FEE14}"/>
                </a:ext>
              </a:extLst>
            </p:cNvPr>
            <p:cNvSpPr/>
            <p:nvPr/>
          </p:nvSpPr>
          <p:spPr>
            <a:xfrm>
              <a:off x="6112454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879;p78">
              <a:extLst>
                <a:ext uri="{FF2B5EF4-FFF2-40B4-BE49-F238E27FC236}">
                  <a16:creationId xmlns:a16="http://schemas.microsoft.com/office/drawing/2014/main" id="{8DCBE631-540D-2BA4-74EF-3171C0A1F19D}"/>
                </a:ext>
              </a:extLst>
            </p:cNvPr>
            <p:cNvSpPr/>
            <p:nvPr/>
          </p:nvSpPr>
          <p:spPr>
            <a:xfrm>
              <a:off x="6112454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880;p78">
              <a:extLst>
                <a:ext uri="{FF2B5EF4-FFF2-40B4-BE49-F238E27FC236}">
                  <a16:creationId xmlns:a16="http://schemas.microsoft.com/office/drawing/2014/main" id="{D525618F-A2CB-8DF1-DA82-A30C34F2253F}"/>
                </a:ext>
              </a:extLst>
            </p:cNvPr>
            <p:cNvSpPr/>
            <p:nvPr/>
          </p:nvSpPr>
          <p:spPr>
            <a:xfrm>
              <a:off x="6112454" y="399252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881;p78">
              <a:extLst>
                <a:ext uri="{FF2B5EF4-FFF2-40B4-BE49-F238E27FC236}">
                  <a16:creationId xmlns:a16="http://schemas.microsoft.com/office/drawing/2014/main" id="{D96C0D9B-48B8-FA7D-839C-EBF02CCAE431}"/>
                </a:ext>
              </a:extLst>
            </p:cNvPr>
            <p:cNvSpPr/>
            <p:nvPr/>
          </p:nvSpPr>
          <p:spPr>
            <a:xfrm>
              <a:off x="6112454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882;p78">
              <a:extLst>
                <a:ext uri="{FF2B5EF4-FFF2-40B4-BE49-F238E27FC236}">
                  <a16:creationId xmlns:a16="http://schemas.microsoft.com/office/drawing/2014/main" id="{6140BD5F-DE21-2B4D-0F99-0B50E92E5AE1}"/>
                </a:ext>
              </a:extLst>
            </p:cNvPr>
            <p:cNvSpPr/>
            <p:nvPr/>
          </p:nvSpPr>
          <p:spPr>
            <a:xfrm>
              <a:off x="6112454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883;p78">
              <a:extLst>
                <a:ext uri="{FF2B5EF4-FFF2-40B4-BE49-F238E27FC236}">
                  <a16:creationId xmlns:a16="http://schemas.microsoft.com/office/drawing/2014/main" id="{0D2CE4AB-065E-6E16-1036-DD74B571BBE5}"/>
                </a:ext>
              </a:extLst>
            </p:cNvPr>
            <p:cNvSpPr/>
            <p:nvPr/>
          </p:nvSpPr>
          <p:spPr>
            <a:xfrm>
              <a:off x="6112454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884;p78">
              <a:extLst>
                <a:ext uri="{FF2B5EF4-FFF2-40B4-BE49-F238E27FC236}">
                  <a16:creationId xmlns:a16="http://schemas.microsoft.com/office/drawing/2014/main" id="{06F7054D-644F-CBD2-E028-1A56DCBE18B2}"/>
                </a:ext>
              </a:extLst>
            </p:cNvPr>
            <p:cNvSpPr/>
            <p:nvPr/>
          </p:nvSpPr>
          <p:spPr>
            <a:xfrm>
              <a:off x="611245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885;p78">
              <a:extLst>
                <a:ext uri="{FF2B5EF4-FFF2-40B4-BE49-F238E27FC236}">
                  <a16:creationId xmlns:a16="http://schemas.microsoft.com/office/drawing/2014/main" id="{EA0334BF-3FD1-F3C8-ED2B-EC1F23236BDE}"/>
                </a:ext>
              </a:extLst>
            </p:cNvPr>
            <p:cNvSpPr/>
            <p:nvPr/>
          </p:nvSpPr>
          <p:spPr>
            <a:xfrm>
              <a:off x="6112454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886;p78">
              <a:extLst>
                <a:ext uri="{FF2B5EF4-FFF2-40B4-BE49-F238E27FC236}">
                  <a16:creationId xmlns:a16="http://schemas.microsoft.com/office/drawing/2014/main" id="{6A60515F-79F8-5485-F536-B3C8D36C0F8D}"/>
                </a:ext>
              </a:extLst>
            </p:cNvPr>
            <p:cNvSpPr/>
            <p:nvPr/>
          </p:nvSpPr>
          <p:spPr>
            <a:xfrm>
              <a:off x="6112454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887;p78">
              <a:extLst>
                <a:ext uri="{FF2B5EF4-FFF2-40B4-BE49-F238E27FC236}">
                  <a16:creationId xmlns:a16="http://schemas.microsoft.com/office/drawing/2014/main" id="{08E622CB-AF5F-367C-1146-8132E3393599}"/>
                </a:ext>
              </a:extLst>
            </p:cNvPr>
            <p:cNvSpPr/>
            <p:nvPr/>
          </p:nvSpPr>
          <p:spPr>
            <a:xfrm>
              <a:off x="6112454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888;p78">
              <a:extLst>
                <a:ext uri="{FF2B5EF4-FFF2-40B4-BE49-F238E27FC236}">
                  <a16:creationId xmlns:a16="http://schemas.microsoft.com/office/drawing/2014/main" id="{69B79905-CA38-080C-377B-6763785A1ACD}"/>
                </a:ext>
              </a:extLst>
            </p:cNvPr>
            <p:cNvSpPr/>
            <p:nvPr/>
          </p:nvSpPr>
          <p:spPr>
            <a:xfrm>
              <a:off x="6112454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889;p78">
              <a:extLst>
                <a:ext uri="{FF2B5EF4-FFF2-40B4-BE49-F238E27FC236}">
                  <a16:creationId xmlns:a16="http://schemas.microsoft.com/office/drawing/2014/main" id="{E90CD70C-7EAF-86FC-76FE-D77D1732EB2B}"/>
                </a:ext>
              </a:extLst>
            </p:cNvPr>
            <p:cNvSpPr/>
            <p:nvPr/>
          </p:nvSpPr>
          <p:spPr>
            <a:xfrm>
              <a:off x="6112454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890;p78">
              <a:extLst>
                <a:ext uri="{FF2B5EF4-FFF2-40B4-BE49-F238E27FC236}">
                  <a16:creationId xmlns:a16="http://schemas.microsoft.com/office/drawing/2014/main" id="{A64068F1-7270-080B-3003-DF261EB9AB53}"/>
                </a:ext>
              </a:extLst>
            </p:cNvPr>
            <p:cNvSpPr/>
            <p:nvPr/>
          </p:nvSpPr>
          <p:spPr>
            <a:xfrm>
              <a:off x="6112454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891;p78">
              <a:extLst>
                <a:ext uri="{FF2B5EF4-FFF2-40B4-BE49-F238E27FC236}">
                  <a16:creationId xmlns:a16="http://schemas.microsoft.com/office/drawing/2014/main" id="{B447ED8E-5A67-6994-DEE6-B94E9BE43881}"/>
                </a:ext>
              </a:extLst>
            </p:cNvPr>
            <p:cNvSpPr/>
            <p:nvPr/>
          </p:nvSpPr>
          <p:spPr>
            <a:xfrm>
              <a:off x="621344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892;p78">
              <a:extLst>
                <a:ext uri="{FF2B5EF4-FFF2-40B4-BE49-F238E27FC236}">
                  <a16:creationId xmlns:a16="http://schemas.microsoft.com/office/drawing/2014/main" id="{49A873E4-E66B-F324-66BB-4C8B802EA284}"/>
                </a:ext>
              </a:extLst>
            </p:cNvPr>
            <p:cNvSpPr/>
            <p:nvPr/>
          </p:nvSpPr>
          <p:spPr>
            <a:xfrm>
              <a:off x="621344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893;p78">
              <a:extLst>
                <a:ext uri="{FF2B5EF4-FFF2-40B4-BE49-F238E27FC236}">
                  <a16:creationId xmlns:a16="http://schemas.microsoft.com/office/drawing/2014/main" id="{8E2C92BA-9CBA-8AB3-DC20-76984F47544B}"/>
                </a:ext>
              </a:extLst>
            </p:cNvPr>
            <p:cNvSpPr/>
            <p:nvPr/>
          </p:nvSpPr>
          <p:spPr>
            <a:xfrm>
              <a:off x="621344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894;p78">
              <a:extLst>
                <a:ext uri="{FF2B5EF4-FFF2-40B4-BE49-F238E27FC236}">
                  <a16:creationId xmlns:a16="http://schemas.microsoft.com/office/drawing/2014/main" id="{D1FC1684-5D81-7E43-6EF4-2B0A58FFB7F7}"/>
                </a:ext>
              </a:extLst>
            </p:cNvPr>
            <p:cNvSpPr/>
            <p:nvPr/>
          </p:nvSpPr>
          <p:spPr>
            <a:xfrm>
              <a:off x="621344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895;p78">
              <a:extLst>
                <a:ext uri="{FF2B5EF4-FFF2-40B4-BE49-F238E27FC236}">
                  <a16:creationId xmlns:a16="http://schemas.microsoft.com/office/drawing/2014/main" id="{4107188F-C205-CFDE-3F66-850641651E50}"/>
                </a:ext>
              </a:extLst>
            </p:cNvPr>
            <p:cNvSpPr/>
            <p:nvPr/>
          </p:nvSpPr>
          <p:spPr>
            <a:xfrm>
              <a:off x="621344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896;p78">
              <a:extLst>
                <a:ext uri="{FF2B5EF4-FFF2-40B4-BE49-F238E27FC236}">
                  <a16:creationId xmlns:a16="http://schemas.microsoft.com/office/drawing/2014/main" id="{75D5F4E4-48B7-3931-1607-592BAC2E8965}"/>
                </a:ext>
              </a:extLst>
            </p:cNvPr>
            <p:cNvSpPr/>
            <p:nvPr/>
          </p:nvSpPr>
          <p:spPr>
            <a:xfrm>
              <a:off x="621344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897;p78">
              <a:extLst>
                <a:ext uri="{FF2B5EF4-FFF2-40B4-BE49-F238E27FC236}">
                  <a16:creationId xmlns:a16="http://schemas.microsoft.com/office/drawing/2014/main" id="{18D62B19-BBCB-1DA2-DF70-6EF6247BEB26}"/>
                </a:ext>
              </a:extLst>
            </p:cNvPr>
            <p:cNvSpPr/>
            <p:nvPr/>
          </p:nvSpPr>
          <p:spPr>
            <a:xfrm>
              <a:off x="621344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898;p78">
              <a:extLst>
                <a:ext uri="{FF2B5EF4-FFF2-40B4-BE49-F238E27FC236}">
                  <a16:creationId xmlns:a16="http://schemas.microsoft.com/office/drawing/2014/main" id="{CA98189E-DF40-495F-E6A4-CDD40C5688E2}"/>
                </a:ext>
              </a:extLst>
            </p:cNvPr>
            <p:cNvSpPr/>
            <p:nvPr/>
          </p:nvSpPr>
          <p:spPr>
            <a:xfrm>
              <a:off x="621344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899;p78">
              <a:extLst>
                <a:ext uri="{FF2B5EF4-FFF2-40B4-BE49-F238E27FC236}">
                  <a16:creationId xmlns:a16="http://schemas.microsoft.com/office/drawing/2014/main" id="{A92335A0-0966-10F8-B655-46F1B27D9438}"/>
                </a:ext>
              </a:extLst>
            </p:cNvPr>
            <p:cNvSpPr/>
            <p:nvPr/>
          </p:nvSpPr>
          <p:spPr>
            <a:xfrm>
              <a:off x="6213443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900;p78">
              <a:extLst>
                <a:ext uri="{FF2B5EF4-FFF2-40B4-BE49-F238E27FC236}">
                  <a16:creationId xmlns:a16="http://schemas.microsoft.com/office/drawing/2014/main" id="{11CBA443-6BF3-DADD-A238-22C1D09D551E}"/>
                </a:ext>
              </a:extLst>
            </p:cNvPr>
            <p:cNvSpPr/>
            <p:nvPr/>
          </p:nvSpPr>
          <p:spPr>
            <a:xfrm>
              <a:off x="6213443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901;p78">
              <a:extLst>
                <a:ext uri="{FF2B5EF4-FFF2-40B4-BE49-F238E27FC236}">
                  <a16:creationId xmlns:a16="http://schemas.microsoft.com/office/drawing/2014/main" id="{3647D971-7563-BDE8-1C0B-A88AA419A439}"/>
                </a:ext>
              </a:extLst>
            </p:cNvPr>
            <p:cNvSpPr/>
            <p:nvPr/>
          </p:nvSpPr>
          <p:spPr>
            <a:xfrm>
              <a:off x="6213443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902;p78">
              <a:extLst>
                <a:ext uri="{FF2B5EF4-FFF2-40B4-BE49-F238E27FC236}">
                  <a16:creationId xmlns:a16="http://schemas.microsoft.com/office/drawing/2014/main" id="{7F901455-6963-735F-E76D-CAFA3596D94D}"/>
                </a:ext>
              </a:extLst>
            </p:cNvPr>
            <p:cNvSpPr/>
            <p:nvPr/>
          </p:nvSpPr>
          <p:spPr>
            <a:xfrm>
              <a:off x="6213443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903;p78">
              <a:extLst>
                <a:ext uri="{FF2B5EF4-FFF2-40B4-BE49-F238E27FC236}">
                  <a16:creationId xmlns:a16="http://schemas.microsoft.com/office/drawing/2014/main" id="{4DFFCA23-4568-5B13-574D-B01F66401477}"/>
                </a:ext>
              </a:extLst>
            </p:cNvPr>
            <p:cNvSpPr/>
            <p:nvPr/>
          </p:nvSpPr>
          <p:spPr>
            <a:xfrm>
              <a:off x="6213443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904;p78">
              <a:extLst>
                <a:ext uri="{FF2B5EF4-FFF2-40B4-BE49-F238E27FC236}">
                  <a16:creationId xmlns:a16="http://schemas.microsoft.com/office/drawing/2014/main" id="{D9D12F32-EC5A-0159-471C-2F1CDADDFC15}"/>
                </a:ext>
              </a:extLst>
            </p:cNvPr>
            <p:cNvSpPr/>
            <p:nvPr/>
          </p:nvSpPr>
          <p:spPr>
            <a:xfrm>
              <a:off x="6314732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905;p78">
              <a:extLst>
                <a:ext uri="{FF2B5EF4-FFF2-40B4-BE49-F238E27FC236}">
                  <a16:creationId xmlns:a16="http://schemas.microsoft.com/office/drawing/2014/main" id="{3FE270CB-CA76-502F-C808-2FFAF832A6BC}"/>
                </a:ext>
              </a:extLst>
            </p:cNvPr>
            <p:cNvSpPr/>
            <p:nvPr/>
          </p:nvSpPr>
          <p:spPr>
            <a:xfrm>
              <a:off x="6314732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906;p78">
              <a:extLst>
                <a:ext uri="{FF2B5EF4-FFF2-40B4-BE49-F238E27FC236}">
                  <a16:creationId xmlns:a16="http://schemas.microsoft.com/office/drawing/2014/main" id="{4514DB0D-F58A-5338-02F6-5F723711700F}"/>
                </a:ext>
              </a:extLst>
            </p:cNvPr>
            <p:cNvSpPr/>
            <p:nvPr/>
          </p:nvSpPr>
          <p:spPr>
            <a:xfrm>
              <a:off x="6314732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907;p78">
              <a:extLst>
                <a:ext uri="{FF2B5EF4-FFF2-40B4-BE49-F238E27FC236}">
                  <a16:creationId xmlns:a16="http://schemas.microsoft.com/office/drawing/2014/main" id="{E0406325-D550-5F7F-1BBA-1B98704994A9}"/>
                </a:ext>
              </a:extLst>
            </p:cNvPr>
            <p:cNvSpPr/>
            <p:nvPr/>
          </p:nvSpPr>
          <p:spPr>
            <a:xfrm>
              <a:off x="6314732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908;p78">
              <a:extLst>
                <a:ext uri="{FF2B5EF4-FFF2-40B4-BE49-F238E27FC236}">
                  <a16:creationId xmlns:a16="http://schemas.microsoft.com/office/drawing/2014/main" id="{AA5ACE9A-AC17-27E6-840A-6091F3A2067D}"/>
                </a:ext>
              </a:extLst>
            </p:cNvPr>
            <p:cNvSpPr/>
            <p:nvPr/>
          </p:nvSpPr>
          <p:spPr>
            <a:xfrm>
              <a:off x="6314732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909;p78">
              <a:extLst>
                <a:ext uri="{FF2B5EF4-FFF2-40B4-BE49-F238E27FC236}">
                  <a16:creationId xmlns:a16="http://schemas.microsoft.com/office/drawing/2014/main" id="{F5B16F38-BE48-4E9D-86FD-A5033A8E3BDC}"/>
                </a:ext>
              </a:extLst>
            </p:cNvPr>
            <p:cNvSpPr/>
            <p:nvPr/>
          </p:nvSpPr>
          <p:spPr>
            <a:xfrm>
              <a:off x="6314732" y="399252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910;p78">
              <a:extLst>
                <a:ext uri="{FF2B5EF4-FFF2-40B4-BE49-F238E27FC236}">
                  <a16:creationId xmlns:a16="http://schemas.microsoft.com/office/drawing/2014/main" id="{EABEE796-D370-E03E-05EC-BCFFF675AA48}"/>
                </a:ext>
              </a:extLst>
            </p:cNvPr>
            <p:cNvSpPr/>
            <p:nvPr/>
          </p:nvSpPr>
          <p:spPr>
            <a:xfrm>
              <a:off x="6314732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911;p78">
              <a:extLst>
                <a:ext uri="{FF2B5EF4-FFF2-40B4-BE49-F238E27FC236}">
                  <a16:creationId xmlns:a16="http://schemas.microsoft.com/office/drawing/2014/main" id="{705690A8-A207-5869-1C33-3D50AB65A4D5}"/>
                </a:ext>
              </a:extLst>
            </p:cNvPr>
            <p:cNvSpPr/>
            <p:nvPr/>
          </p:nvSpPr>
          <p:spPr>
            <a:xfrm>
              <a:off x="6314732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912;p78">
              <a:extLst>
                <a:ext uri="{FF2B5EF4-FFF2-40B4-BE49-F238E27FC236}">
                  <a16:creationId xmlns:a16="http://schemas.microsoft.com/office/drawing/2014/main" id="{61934439-E2E7-DEB4-C641-18294AF63176}"/>
                </a:ext>
              </a:extLst>
            </p:cNvPr>
            <p:cNvSpPr/>
            <p:nvPr/>
          </p:nvSpPr>
          <p:spPr>
            <a:xfrm>
              <a:off x="6314732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913;p78">
              <a:extLst>
                <a:ext uri="{FF2B5EF4-FFF2-40B4-BE49-F238E27FC236}">
                  <a16:creationId xmlns:a16="http://schemas.microsoft.com/office/drawing/2014/main" id="{35502B69-E16F-032D-03F3-784E5208C172}"/>
                </a:ext>
              </a:extLst>
            </p:cNvPr>
            <p:cNvSpPr/>
            <p:nvPr/>
          </p:nvSpPr>
          <p:spPr>
            <a:xfrm>
              <a:off x="6314732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914;p78">
              <a:extLst>
                <a:ext uri="{FF2B5EF4-FFF2-40B4-BE49-F238E27FC236}">
                  <a16:creationId xmlns:a16="http://schemas.microsoft.com/office/drawing/2014/main" id="{3A50B0DE-2D83-C8BA-D96F-6D3724097A82}"/>
                </a:ext>
              </a:extLst>
            </p:cNvPr>
            <p:cNvSpPr/>
            <p:nvPr/>
          </p:nvSpPr>
          <p:spPr>
            <a:xfrm>
              <a:off x="6314732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915;p78">
              <a:extLst>
                <a:ext uri="{FF2B5EF4-FFF2-40B4-BE49-F238E27FC236}">
                  <a16:creationId xmlns:a16="http://schemas.microsoft.com/office/drawing/2014/main" id="{617F4E30-2198-CB29-8461-D88F459D6580}"/>
                </a:ext>
              </a:extLst>
            </p:cNvPr>
            <p:cNvSpPr/>
            <p:nvPr/>
          </p:nvSpPr>
          <p:spPr>
            <a:xfrm>
              <a:off x="6314732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916;p78">
              <a:extLst>
                <a:ext uri="{FF2B5EF4-FFF2-40B4-BE49-F238E27FC236}">
                  <a16:creationId xmlns:a16="http://schemas.microsoft.com/office/drawing/2014/main" id="{0A6617CA-A30B-C0EC-75B0-F021BC22DBFA}"/>
                </a:ext>
              </a:extLst>
            </p:cNvPr>
            <p:cNvSpPr/>
            <p:nvPr/>
          </p:nvSpPr>
          <p:spPr>
            <a:xfrm>
              <a:off x="6416020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917;p78">
              <a:extLst>
                <a:ext uri="{FF2B5EF4-FFF2-40B4-BE49-F238E27FC236}">
                  <a16:creationId xmlns:a16="http://schemas.microsoft.com/office/drawing/2014/main" id="{DEE5A2C3-3471-0642-2DD9-2E70E99CAF69}"/>
                </a:ext>
              </a:extLst>
            </p:cNvPr>
            <p:cNvSpPr/>
            <p:nvPr/>
          </p:nvSpPr>
          <p:spPr>
            <a:xfrm>
              <a:off x="6416020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918;p78">
              <a:extLst>
                <a:ext uri="{FF2B5EF4-FFF2-40B4-BE49-F238E27FC236}">
                  <a16:creationId xmlns:a16="http://schemas.microsoft.com/office/drawing/2014/main" id="{5A7EFD23-34F9-E358-772A-29B82B23F17F}"/>
                </a:ext>
              </a:extLst>
            </p:cNvPr>
            <p:cNvSpPr/>
            <p:nvPr/>
          </p:nvSpPr>
          <p:spPr>
            <a:xfrm>
              <a:off x="6416020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919;p78">
              <a:extLst>
                <a:ext uri="{FF2B5EF4-FFF2-40B4-BE49-F238E27FC236}">
                  <a16:creationId xmlns:a16="http://schemas.microsoft.com/office/drawing/2014/main" id="{FC2787FF-4D57-343C-09AB-F8C3483B2B9D}"/>
                </a:ext>
              </a:extLst>
            </p:cNvPr>
            <p:cNvSpPr/>
            <p:nvPr/>
          </p:nvSpPr>
          <p:spPr>
            <a:xfrm>
              <a:off x="6416020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920;p78">
              <a:extLst>
                <a:ext uri="{FF2B5EF4-FFF2-40B4-BE49-F238E27FC236}">
                  <a16:creationId xmlns:a16="http://schemas.microsoft.com/office/drawing/2014/main" id="{4B957BF4-E2F2-EB40-4993-96D542E0A084}"/>
                </a:ext>
              </a:extLst>
            </p:cNvPr>
            <p:cNvSpPr/>
            <p:nvPr/>
          </p:nvSpPr>
          <p:spPr>
            <a:xfrm>
              <a:off x="651727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921;p78">
              <a:extLst>
                <a:ext uri="{FF2B5EF4-FFF2-40B4-BE49-F238E27FC236}">
                  <a16:creationId xmlns:a16="http://schemas.microsoft.com/office/drawing/2014/main" id="{B3C92E7E-DB36-CBD9-0982-18A9AD8AEB08}"/>
                </a:ext>
              </a:extLst>
            </p:cNvPr>
            <p:cNvSpPr/>
            <p:nvPr/>
          </p:nvSpPr>
          <p:spPr>
            <a:xfrm>
              <a:off x="651727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922;p78">
              <a:extLst>
                <a:ext uri="{FF2B5EF4-FFF2-40B4-BE49-F238E27FC236}">
                  <a16:creationId xmlns:a16="http://schemas.microsoft.com/office/drawing/2014/main" id="{2F2A79CC-B915-DA41-C54E-6738DA131704}"/>
                </a:ext>
              </a:extLst>
            </p:cNvPr>
            <p:cNvSpPr/>
            <p:nvPr/>
          </p:nvSpPr>
          <p:spPr>
            <a:xfrm>
              <a:off x="651727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923;p78">
              <a:extLst>
                <a:ext uri="{FF2B5EF4-FFF2-40B4-BE49-F238E27FC236}">
                  <a16:creationId xmlns:a16="http://schemas.microsoft.com/office/drawing/2014/main" id="{171C9549-CED2-30DD-6B49-A764F63A6B0A}"/>
                </a:ext>
              </a:extLst>
            </p:cNvPr>
            <p:cNvSpPr/>
            <p:nvPr/>
          </p:nvSpPr>
          <p:spPr>
            <a:xfrm>
              <a:off x="6517275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924;p78">
              <a:extLst>
                <a:ext uri="{FF2B5EF4-FFF2-40B4-BE49-F238E27FC236}">
                  <a16:creationId xmlns:a16="http://schemas.microsoft.com/office/drawing/2014/main" id="{94B22191-53EA-CFC8-5E59-A73095734742}"/>
                </a:ext>
              </a:extLst>
            </p:cNvPr>
            <p:cNvSpPr/>
            <p:nvPr/>
          </p:nvSpPr>
          <p:spPr>
            <a:xfrm>
              <a:off x="6517109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925;p78">
              <a:extLst>
                <a:ext uri="{FF2B5EF4-FFF2-40B4-BE49-F238E27FC236}">
                  <a16:creationId xmlns:a16="http://schemas.microsoft.com/office/drawing/2014/main" id="{B90BFCC1-0B63-5AA3-0C62-4E731A05CC83}"/>
                </a:ext>
              </a:extLst>
            </p:cNvPr>
            <p:cNvSpPr/>
            <p:nvPr/>
          </p:nvSpPr>
          <p:spPr>
            <a:xfrm>
              <a:off x="6416020" y="419479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926;p78">
              <a:extLst>
                <a:ext uri="{FF2B5EF4-FFF2-40B4-BE49-F238E27FC236}">
                  <a16:creationId xmlns:a16="http://schemas.microsoft.com/office/drawing/2014/main" id="{1D5E8A74-5AC8-839B-FA04-1E8D7AF98AB1}"/>
                </a:ext>
              </a:extLst>
            </p:cNvPr>
            <p:cNvSpPr/>
            <p:nvPr/>
          </p:nvSpPr>
          <p:spPr>
            <a:xfrm>
              <a:off x="6416020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927;p78">
              <a:extLst>
                <a:ext uri="{FF2B5EF4-FFF2-40B4-BE49-F238E27FC236}">
                  <a16:creationId xmlns:a16="http://schemas.microsoft.com/office/drawing/2014/main" id="{2530A8A0-35BD-F7AB-AC20-E3281334F0A6}"/>
                </a:ext>
              </a:extLst>
            </p:cNvPr>
            <p:cNvSpPr/>
            <p:nvPr/>
          </p:nvSpPr>
          <p:spPr>
            <a:xfrm>
              <a:off x="6416020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928;p78">
              <a:extLst>
                <a:ext uri="{FF2B5EF4-FFF2-40B4-BE49-F238E27FC236}">
                  <a16:creationId xmlns:a16="http://schemas.microsoft.com/office/drawing/2014/main" id="{AA34E87F-9640-5396-7E2B-5F8509879BF2}"/>
                </a:ext>
              </a:extLst>
            </p:cNvPr>
            <p:cNvSpPr/>
            <p:nvPr/>
          </p:nvSpPr>
          <p:spPr>
            <a:xfrm>
              <a:off x="6416020" y="4498597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929;p78">
              <a:extLst>
                <a:ext uri="{FF2B5EF4-FFF2-40B4-BE49-F238E27FC236}">
                  <a16:creationId xmlns:a16="http://schemas.microsoft.com/office/drawing/2014/main" id="{7B8FA2DE-A9E9-0753-E2B1-17438A17D0D6}"/>
                </a:ext>
              </a:extLst>
            </p:cNvPr>
            <p:cNvSpPr/>
            <p:nvPr/>
          </p:nvSpPr>
          <p:spPr>
            <a:xfrm>
              <a:off x="6416020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930;p78">
              <a:extLst>
                <a:ext uri="{FF2B5EF4-FFF2-40B4-BE49-F238E27FC236}">
                  <a16:creationId xmlns:a16="http://schemas.microsoft.com/office/drawing/2014/main" id="{1150BBC6-7494-4C0C-1662-8D2A7F6AA104}"/>
                </a:ext>
              </a:extLst>
            </p:cNvPr>
            <p:cNvSpPr/>
            <p:nvPr/>
          </p:nvSpPr>
          <p:spPr>
            <a:xfrm>
              <a:off x="6416020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931;p78">
              <a:extLst>
                <a:ext uri="{FF2B5EF4-FFF2-40B4-BE49-F238E27FC236}">
                  <a16:creationId xmlns:a16="http://schemas.microsoft.com/office/drawing/2014/main" id="{4A93C5D5-E45C-F2D8-5BD4-1E1331327AB7}"/>
                </a:ext>
              </a:extLst>
            </p:cNvPr>
            <p:cNvSpPr/>
            <p:nvPr/>
          </p:nvSpPr>
          <p:spPr>
            <a:xfrm>
              <a:off x="6314732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932;p78">
              <a:extLst>
                <a:ext uri="{FF2B5EF4-FFF2-40B4-BE49-F238E27FC236}">
                  <a16:creationId xmlns:a16="http://schemas.microsoft.com/office/drawing/2014/main" id="{9DF61274-C3C4-FE00-3A0B-C07886CED74D}"/>
                </a:ext>
              </a:extLst>
            </p:cNvPr>
            <p:cNvSpPr/>
            <p:nvPr/>
          </p:nvSpPr>
          <p:spPr>
            <a:xfrm>
              <a:off x="631473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933;p78">
              <a:extLst>
                <a:ext uri="{FF2B5EF4-FFF2-40B4-BE49-F238E27FC236}">
                  <a16:creationId xmlns:a16="http://schemas.microsoft.com/office/drawing/2014/main" id="{B57EE2BE-BB57-F180-8377-4CA424AEF23A}"/>
                </a:ext>
              </a:extLst>
            </p:cNvPr>
            <p:cNvSpPr/>
            <p:nvPr/>
          </p:nvSpPr>
          <p:spPr>
            <a:xfrm>
              <a:off x="6213443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934;p78">
              <a:extLst>
                <a:ext uri="{FF2B5EF4-FFF2-40B4-BE49-F238E27FC236}">
                  <a16:creationId xmlns:a16="http://schemas.microsoft.com/office/drawing/2014/main" id="{E6EBB46C-F081-A294-6D5A-CC21C6E3180D}"/>
                </a:ext>
              </a:extLst>
            </p:cNvPr>
            <p:cNvSpPr/>
            <p:nvPr/>
          </p:nvSpPr>
          <p:spPr>
            <a:xfrm>
              <a:off x="6213443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935;p78">
              <a:extLst>
                <a:ext uri="{FF2B5EF4-FFF2-40B4-BE49-F238E27FC236}">
                  <a16:creationId xmlns:a16="http://schemas.microsoft.com/office/drawing/2014/main" id="{62CF6E03-79B2-078A-7BB5-806BD50AC962}"/>
                </a:ext>
              </a:extLst>
            </p:cNvPr>
            <p:cNvSpPr/>
            <p:nvPr/>
          </p:nvSpPr>
          <p:spPr>
            <a:xfrm>
              <a:off x="6213443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936;p78">
              <a:extLst>
                <a:ext uri="{FF2B5EF4-FFF2-40B4-BE49-F238E27FC236}">
                  <a16:creationId xmlns:a16="http://schemas.microsoft.com/office/drawing/2014/main" id="{B2020809-3B39-D5C9-5D60-04FE27109C19}"/>
                </a:ext>
              </a:extLst>
            </p:cNvPr>
            <p:cNvSpPr/>
            <p:nvPr/>
          </p:nvSpPr>
          <p:spPr>
            <a:xfrm>
              <a:off x="6213443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937;p78">
              <a:extLst>
                <a:ext uri="{FF2B5EF4-FFF2-40B4-BE49-F238E27FC236}">
                  <a16:creationId xmlns:a16="http://schemas.microsoft.com/office/drawing/2014/main" id="{B5A8EE5C-A7AC-F259-9E1A-6452BCDA306D}"/>
                </a:ext>
              </a:extLst>
            </p:cNvPr>
            <p:cNvSpPr/>
            <p:nvPr/>
          </p:nvSpPr>
          <p:spPr>
            <a:xfrm>
              <a:off x="6112454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938;p78">
              <a:extLst>
                <a:ext uri="{FF2B5EF4-FFF2-40B4-BE49-F238E27FC236}">
                  <a16:creationId xmlns:a16="http://schemas.microsoft.com/office/drawing/2014/main" id="{2255EB00-F705-1A5C-2B72-8BE621810BAE}"/>
                </a:ext>
              </a:extLst>
            </p:cNvPr>
            <p:cNvSpPr/>
            <p:nvPr/>
          </p:nvSpPr>
          <p:spPr>
            <a:xfrm>
              <a:off x="5606078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939;p78">
              <a:extLst>
                <a:ext uri="{FF2B5EF4-FFF2-40B4-BE49-F238E27FC236}">
                  <a16:creationId xmlns:a16="http://schemas.microsoft.com/office/drawing/2014/main" id="{3AFDA750-5913-6F4C-5A5B-B5824E712AF8}"/>
                </a:ext>
              </a:extLst>
            </p:cNvPr>
            <p:cNvSpPr/>
            <p:nvPr/>
          </p:nvSpPr>
          <p:spPr>
            <a:xfrm>
              <a:off x="5606078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940;p78">
              <a:extLst>
                <a:ext uri="{FF2B5EF4-FFF2-40B4-BE49-F238E27FC236}">
                  <a16:creationId xmlns:a16="http://schemas.microsoft.com/office/drawing/2014/main" id="{01712D58-9E22-8341-CFE2-D899202BDB1D}"/>
                </a:ext>
              </a:extLst>
            </p:cNvPr>
            <p:cNvSpPr/>
            <p:nvPr/>
          </p:nvSpPr>
          <p:spPr>
            <a:xfrm>
              <a:off x="5606078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941;p78">
              <a:extLst>
                <a:ext uri="{FF2B5EF4-FFF2-40B4-BE49-F238E27FC236}">
                  <a16:creationId xmlns:a16="http://schemas.microsoft.com/office/drawing/2014/main" id="{88F074A7-175B-C293-5FF1-AA396A5ED1F3}"/>
                </a:ext>
              </a:extLst>
            </p:cNvPr>
            <p:cNvSpPr/>
            <p:nvPr/>
          </p:nvSpPr>
          <p:spPr>
            <a:xfrm>
              <a:off x="5606078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942;p78">
              <a:extLst>
                <a:ext uri="{FF2B5EF4-FFF2-40B4-BE49-F238E27FC236}">
                  <a16:creationId xmlns:a16="http://schemas.microsoft.com/office/drawing/2014/main" id="{0FD4C550-76FD-D76F-3262-4326733E43C9}"/>
                </a:ext>
              </a:extLst>
            </p:cNvPr>
            <p:cNvSpPr/>
            <p:nvPr/>
          </p:nvSpPr>
          <p:spPr>
            <a:xfrm>
              <a:off x="5606078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943;p78">
              <a:extLst>
                <a:ext uri="{FF2B5EF4-FFF2-40B4-BE49-F238E27FC236}">
                  <a16:creationId xmlns:a16="http://schemas.microsoft.com/office/drawing/2014/main" id="{F4A24CF4-8687-7BAD-B087-E1CC69AB7C72}"/>
                </a:ext>
              </a:extLst>
            </p:cNvPr>
            <p:cNvSpPr/>
            <p:nvPr/>
          </p:nvSpPr>
          <p:spPr>
            <a:xfrm>
              <a:off x="5606078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944;p78">
              <a:extLst>
                <a:ext uri="{FF2B5EF4-FFF2-40B4-BE49-F238E27FC236}">
                  <a16:creationId xmlns:a16="http://schemas.microsoft.com/office/drawing/2014/main" id="{E7805A9B-66D6-CEC0-6BDE-34C6A957BA53}"/>
                </a:ext>
              </a:extLst>
            </p:cNvPr>
            <p:cNvSpPr/>
            <p:nvPr/>
          </p:nvSpPr>
          <p:spPr>
            <a:xfrm>
              <a:off x="5606078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945;p78">
              <a:extLst>
                <a:ext uri="{FF2B5EF4-FFF2-40B4-BE49-F238E27FC236}">
                  <a16:creationId xmlns:a16="http://schemas.microsoft.com/office/drawing/2014/main" id="{F54A9CA7-A3C7-69F8-5FD1-1A06EE3DBAF2}"/>
                </a:ext>
              </a:extLst>
            </p:cNvPr>
            <p:cNvSpPr/>
            <p:nvPr/>
          </p:nvSpPr>
          <p:spPr>
            <a:xfrm>
              <a:off x="520125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946;p78">
              <a:extLst>
                <a:ext uri="{FF2B5EF4-FFF2-40B4-BE49-F238E27FC236}">
                  <a16:creationId xmlns:a16="http://schemas.microsoft.com/office/drawing/2014/main" id="{2069EA76-A0DF-89F9-5FD5-C289095F2A1E}"/>
                </a:ext>
              </a:extLst>
            </p:cNvPr>
            <p:cNvSpPr/>
            <p:nvPr/>
          </p:nvSpPr>
          <p:spPr>
            <a:xfrm>
              <a:off x="520125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947;p78">
              <a:extLst>
                <a:ext uri="{FF2B5EF4-FFF2-40B4-BE49-F238E27FC236}">
                  <a16:creationId xmlns:a16="http://schemas.microsoft.com/office/drawing/2014/main" id="{BDFA784E-B94C-91C7-366F-14379529430C}"/>
                </a:ext>
              </a:extLst>
            </p:cNvPr>
            <p:cNvSpPr/>
            <p:nvPr/>
          </p:nvSpPr>
          <p:spPr>
            <a:xfrm>
              <a:off x="5201257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948;p78">
              <a:extLst>
                <a:ext uri="{FF2B5EF4-FFF2-40B4-BE49-F238E27FC236}">
                  <a16:creationId xmlns:a16="http://schemas.microsoft.com/office/drawing/2014/main" id="{B48B4F1E-806E-4432-0736-2318902C7217}"/>
                </a:ext>
              </a:extLst>
            </p:cNvPr>
            <p:cNvSpPr/>
            <p:nvPr/>
          </p:nvSpPr>
          <p:spPr>
            <a:xfrm>
              <a:off x="5302545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949;p78">
              <a:extLst>
                <a:ext uri="{FF2B5EF4-FFF2-40B4-BE49-F238E27FC236}">
                  <a16:creationId xmlns:a16="http://schemas.microsoft.com/office/drawing/2014/main" id="{4B88DF65-C81D-C873-D147-91A53D535F4D}"/>
                </a:ext>
              </a:extLst>
            </p:cNvPr>
            <p:cNvSpPr/>
            <p:nvPr/>
          </p:nvSpPr>
          <p:spPr>
            <a:xfrm>
              <a:off x="5302545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950;p78">
              <a:extLst>
                <a:ext uri="{FF2B5EF4-FFF2-40B4-BE49-F238E27FC236}">
                  <a16:creationId xmlns:a16="http://schemas.microsoft.com/office/drawing/2014/main" id="{A48E8D4D-8108-DFFB-F3C5-82310AF0185F}"/>
                </a:ext>
              </a:extLst>
            </p:cNvPr>
            <p:cNvSpPr/>
            <p:nvPr/>
          </p:nvSpPr>
          <p:spPr>
            <a:xfrm>
              <a:off x="5302545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951;p78">
              <a:extLst>
                <a:ext uri="{FF2B5EF4-FFF2-40B4-BE49-F238E27FC236}">
                  <a16:creationId xmlns:a16="http://schemas.microsoft.com/office/drawing/2014/main" id="{D5A71CFC-E2F4-5A98-A934-11830A3170B6}"/>
                </a:ext>
              </a:extLst>
            </p:cNvPr>
            <p:cNvSpPr/>
            <p:nvPr/>
          </p:nvSpPr>
          <p:spPr>
            <a:xfrm>
              <a:off x="5302545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952;p78">
              <a:extLst>
                <a:ext uri="{FF2B5EF4-FFF2-40B4-BE49-F238E27FC236}">
                  <a16:creationId xmlns:a16="http://schemas.microsoft.com/office/drawing/2014/main" id="{0CF4F704-E30B-9663-E585-56B55FAAD519}"/>
                </a:ext>
              </a:extLst>
            </p:cNvPr>
            <p:cNvSpPr/>
            <p:nvPr/>
          </p:nvSpPr>
          <p:spPr>
            <a:xfrm>
              <a:off x="5302545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953;p78">
              <a:extLst>
                <a:ext uri="{FF2B5EF4-FFF2-40B4-BE49-F238E27FC236}">
                  <a16:creationId xmlns:a16="http://schemas.microsoft.com/office/drawing/2014/main" id="{FA8A912A-4731-E3CF-E9C5-CA8F2FFF3AA1}"/>
                </a:ext>
              </a:extLst>
            </p:cNvPr>
            <p:cNvSpPr/>
            <p:nvPr/>
          </p:nvSpPr>
          <p:spPr>
            <a:xfrm>
              <a:off x="540353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954;p78">
              <a:extLst>
                <a:ext uri="{FF2B5EF4-FFF2-40B4-BE49-F238E27FC236}">
                  <a16:creationId xmlns:a16="http://schemas.microsoft.com/office/drawing/2014/main" id="{7BD0B894-DF71-F3F2-84C2-E1A6318AEFB6}"/>
                </a:ext>
              </a:extLst>
            </p:cNvPr>
            <p:cNvSpPr/>
            <p:nvPr/>
          </p:nvSpPr>
          <p:spPr>
            <a:xfrm>
              <a:off x="5403534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955;p78">
              <a:extLst>
                <a:ext uri="{FF2B5EF4-FFF2-40B4-BE49-F238E27FC236}">
                  <a16:creationId xmlns:a16="http://schemas.microsoft.com/office/drawing/2014/main" id="{CBA41CCA-E619-D6DB-F349-9CCB00DF5D74}"/>
                </a:ext>
              </a:extLst>
            </p:cNvPr>
            <p:cNvSpPr/>
            <p:nvPr/>
          </p:nvSpPr>
          <p:spPr>
            <a:xfrm>
              <a:off x="5403534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956;p78">
              <a:extLst>
                <a:ext uri="{FF2B5EF4-FFF2-40B4-BE49-F238E27FC236}">
                  <a16:creationId xmlns:a16="http://schemas.microsoft.com/office/drawing/2014/main" id="{5375608E-A057-2F14-20ED-21607B87E9DB}"/>
                </a:ext>
              </a:extLst>
            </p:cNvPr>
            <p:cNvSpPr/>
            <p:nvPr/>
          </p:nvSpPr>
          <p:spPr>
            <a:xfrm>
              <a:off x="5403534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957;p78">
              <a:extLst>
                <a:ext uri="{FF2B5EF4-FFF2-40B4-BE49-F238E27FC236}">
                  <a16:creationId xmlns:a16="http://schemas.microsoft.com/office/drawing/2014/main" id="{F7F05046-4DC3-FB70-1537-A6C57A287C20}"/>
                </a:ext>
              </a:extLst>
            </p:cNvPr>
            <p:cNvSpPr/>
            <p:nvPr/>
          </p:nvSpPr>
          <p:spPr>
            <a:xfrm>
              <a:off x="5403534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958;p78">
              <a:extLst>
                <a:ext uri="{FF2B5EF4-FFF2-40B4-BE49-F238E27FC236}">
                  <a16:creationId xmlns:a16="http://schemas.microsoft.com/office/drawing/2014/main" id="{079A6A53-EFC9-B3F8-1E89-3199B53019A7}"/>
                </a:ext>
              </a:extLst>
            </p:cNvPr>
            <p:cNvSpPr/>
            <p:nvPr/>
          </p:nvSpPr>
          <p:spPr>
            <a:xfrm>
              <a:off x="5403534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959;p78">
              <a:extLst>
                <a:ext uri="{FF2B5EF4-FFF2-40B4-BE49-F238E27FC236}">
                  <a16:creationId xmlns:a16="http://schemas.microsoft.com/office/drawing/2014/main" id="{2C0BB190-AF9E-B248-8335-DDC13B5FDEE4}"/>
                </a:ext>
              </a:extLst>
            </p:cNvPr>
            <p:cNvSpPr/>
            <p:nvPr/>
          </p:nvSpPr>
          <p:spPr>
            <a:xfrm>
              <a:off x="5403534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960;p78">
              <a:extLst>
                <a:ext uri="{FF2B5EF4-FFF2-40B4-BE49-F238E27FC236}">
                  <a16:creationId xmlns:a16="http://schemas.microsoft.com/office/drawing/2014/main" id="{C1193777-8012-9261-C246-0103F6954F2E}"/>
                </a:ext>
              </a:extLst>
            </p:cNvPr>
            <p:cNvSpPr/>
            <p:nvPr/>
          </p:nvSpPr>
          <p:spPr>
            <a:xfrm>
              <a:off x="550482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961;p78">
              <a:extLst>
                <a:ext uri="{FF2B5EF4-FFF2-40B4-BE49-F238E27FC236}">
                  <a16:creationId xmlns:a16="http://schemas.microsoft.com/office/drawing/2014/main" id="{D149503A-2892-6052-A354-68D3A4B6B0AC}"/>
                </a:ext>
              </a:extLst>
            </p:cNvPr>
            <p:cNvSpPr/>
            <p:nvPr/>
          </p:nvSpPr>
          <p:spPr>
            <a:xfrm>
              <a:off x="550482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962;p78">
              <a:extLst>
                <a:ext uri="{FF2B5EF4-FFF2-40B4-BE49-F238E27FC236}">
                  <a16:creationId xmlns:a16="http://schemas.microsoft.com/office/drawing/2014/main" id="{2C27C53D-369F-04B5-836D-B27543D59A46}"/>
                </a:ext>
              </a:extLst>
            </p:cNvPr>
            <p:cNvSpPr/>
            <p:nvPr/>
          </p:nvSpPr>
          <p:spPr>
            <a:xfrm>
              <a:off x="550482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963;p78">
              <a:extLst>
                <a:ext uri="{FF2B5EF4-FFF2-40B4-BE49-F238E27FC236}">
                  <a16:creationId xmlns:a16="http://schemas.microsoft.com/office/drawing/2014/main" id="{30224FA4-D7C5-B66D-651E-AC8EC662B6B7}"/>
                </a:ext>
              </a:extLst>
            </p:cNvPr>
            <p:cNvSpPr/>
            <p:nvPr/>
          </p:nvSpPr>
          <p:spPr>
            <a:xfrm>
              <a:off x="550482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964;p78">
              <a:extLst>
                <a:ext uri="{FF2B5EF4-FFF2-40B4-BE49-F238E27FC236}">
                  <a16:creationId xmlns:a16="http://schemas.microsoft.com/office/drawing/2014/main" id="{1C22883E-D300-62BA-4E88-EAED8545523C}"/>
                </a:ext>
              </a:extLst>
            </p:cNvPr>
            <p:cNvSpPr/>
            <p:nvPr/>
          </p:nvSpPr>
          <p:spPr>
            <a:xfrm>
              <a:off x="550482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965;p78">
              <a:extLst>
                <a:ext uri="{FF2B5EF4-FFF2-40B4-BE49-F238E27FC236}">
                  <a16:creationId xmlns:a16="http://schemas.microsoft.com/office/drawing/2014/main" id="{08EC0CF2-480D-657C-C02F-1FF265DF059A}"/>
                </a:ext>
              </a:extLst>
            </p:cNvPr>
            <p:cNvSpPr/>
            <p:nvPr/>
          </p:nvSpPr>
          <p:spPr>
            <a:xfrm>
              <a:off x="550482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966;p78">
              <a:extLst>
                <a:ext uri="{FF2B5EF4-FFF2-40B4-BE49-F238E27FC236}">
                  <a16:creationId xmlns:a16="http://schemas.microsoft.com/office/drawing/2014/main" id="{B01EDD83-3328-E518-0525-4E966BF085A8}"/>
                </a:ext>
              </a:extLst>
            </p:cNvPr>
            <p:cNvSpPr/>
            <p:nvPr/>
          </p:nvSpPr>
          <p:spPr>
            <a:xfrm>
              <a:off x="550482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967;p78">
              <a:extLst>
                <a:ext uri="{FF2B5EF4-FFF2-40B4-BE49-F238E27FC236}">
                  <a16:creationId xmlns:a16="http://schemas.microsoft.com/office/drawing/2014/main" id="{E03DB5E1-C87F-49B3-994B-D2B83B87DFE9}"/>
                </a:ext>
              </a:extLst>
            </p:cNvPr>
            <p:cNvSpPr/>
            <p:nvPr/>
          </p:nvSpPr>
          <p:spPr>
            <a:xfrm>
              <a:off x="550482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968;p78">
              <a:extLst>
                <a:ext uri="{FF2B5EF4-FFF2-40B4-BE49-F238E27FC236}">
                  <a16:creationId xmlns:a16="http://schemas.microsoft.com/office/drawing/2014/main" id="{080D207D-9FA4-F1BA-1A2D-656D86393D5B}"/>
                </a:ext>
              </a:extLst>
            </p:cNvPr>
            <p:cNvSpPr/>
            <p:nvPr/>
          </p:nvSpPr>
          <p:spPr>
            <a:xfrm>
              <a:off x="5606078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969;p78">
              <a:extLst>
                <a:ext uri="{FF2B5EF4-FFF2-40B4-BE49-F238E27FC236}">
                  <a16:creationId xmlns:a16="http://schemas.microsoft.com/office/drawing/2014/main" id="{583F0B4B-D678-DA46-50B4-D36931B141F5}"/>
                </a:ext>
              </a:extLst>
            </p:cNvPr>
            <p:cNvSpPr/>
            <p:nvPr/>
          </p:nvSpPr>
          <p:spPr>
            <a:xfrm>
              <a:off x="5707367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970;p78">
              <a:extLst>
                <a:ext uri="{FF2B5EF4-FFF2-40B4-BE49-F238E27FC236}">
                  <a16:creationId xmlns:a16="http://schemas.microsoft.com/office/drawing/2014/main" id="{D048A92E-CBF7-58F5-748A-5DA57DE36E06}"/>
                </a:ext>
              </a:extLst>
            </p:cNvPr>
            <p:cNvSpPr/>
            <p:nvPr/>
          </p:nvSpPr>
          <p:spPr>
            <a:xfrm>
              <a:off x="5707367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971;p78">
              <a:extLst>
                <a:ext uri="{FF2B5EF4-FFF2-40B4-BE49-F238E27FC236}">
                  <a16:creationId xmlns:a16="http://schemas.microsoft.com/office/drawing/2014/main" id="{987DA815-7E82-A83B-C749-B65C40EC9573}"/>
                </a:ext>
              </a:extLst>
            </p:cNvPr>
            <p:cNvSpPr/>
            <p:nvPr/>
          </p:nvSpPr>
          <p:spPr>
            <a:xfrm>
              <a:off x="5707367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972;p78">
              <a:extLst>
                <a:ext uri="{FF2B5EF4-FFF2-40B4-BE49-F238E27FC236}">
                  <a16:creationId xmlns:a16="http://schemas.microsoft.com/office/drawing/2014/main" id="{8CE80BDE-A1F1-21D7-8815-0192ACEDDAEF}"/>
                </a:ext>
              </a:extLst>
            </p:cNvPr>
            <p:cNvSpPr/>
            <p:nvPr/>
          </p:nvSpPr>
          <p:spPr>
            <a:xfrm>
              <a:off x="5707367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973;p78">
              <a:extLst>
                <a:ext uri="{FF2B5EF4-FFF2-40B4-BE49-F238E27FC236}">
                  <a16:creationId xmlns:a16="http://schemas.microsoft.com/office/drawing/2014/main" id="{0221E236-CC56-16B4-73D7-4E0BB0179064}"/>
                </a:ext>
              </a:extLst>
            </p:cNvPr>
            <p:cNvSpPr/>
            <p:nvPr/>
          </p:nvSpPr>
          <p:spPr>
            <a:xfrm>
              <a:off x="5707367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974;p78">
              <a:extLst>
                <a:ext uri="{FF2B5EF4-FFF2-40B4-BE49-F238E27FC236}">
                  <a16:creationId xmlns:a16="http://schemas.microsoft.com/office/drawing/2014/main" id="{08577C6C-0081-9382-0290-67FAA9BEBF10}"/>
                </a:ext>
              </a:extLst>
            </p:cNvPr>
            <p:cNvSpPr/>
            <p:nvPr/>
          </p:nvSpPr>
          <p:spPr>
            <a:xfrm>
              <a:off x="5707367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975;p78">
              <a:extLst>
                <a:ext uri="{FF2B5EF4-FFF2-40B4-BE49-F238E27FC236}">
                  <a16:creationId xmlns:a16="http://schemas.microsoft.com/office/drawing/2014/main" id="{E6192643-EF1E-AEFA-17EC-68828E5467AE}"/>
                </a:ext>
              </a:extLst>
            </p:cNvPr>
            <p:cNvSpPr/>
            <p:nvPr/>
          </p:nvSpPr>
          <p:spPr>
            <a:xfrm>
              <a:off x="5707367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976;p78">
              <a:extLst>
                <a:ext uri="{FF2B5EF4-FFF2-40B4-BE49-F238E27FC236}">
                  <a16:creationId xmlns:a16="http://schemas.microsoft.com/office/drawing/2014/main" id="{42A9AA26-7D87-51A8-5427-CA8FD2C402A5}"/>
                </a:ext>
              </a:extLst>
            </p:cNvPr>
            <p:cNvSpPr/>
            <p:nvPr/>
          </p:nvSpPr>
          <p:spPr>
            <a:xfrm>
              <a:off x="5808622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977;p78">
              <a:extLst>
                <a:ext uri="{FF2B5EF4-FFF2-40B4-BE49-F238E27FC236}">
                  <a16:creationId xmlns:a16="http://schemas.microsoft.com/office/drawing/2014/main" id="{C1AD2732-2139-A654-A1CF-FA0E413A97B6}"/>
                </a:ext>
              </a:extLst>
            </p:cNvPr>
            <p:cNvSpPr/>
            <p:nvPr/>
          </p:nvSpPr>
          <p:spPr>
            <a:xfrm>
              <a:off x="5808622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978;p78">
              <a:extLst>
                <a:ext uri="{FF2B5EF4-FFF2-40B4-BE49-F238E27FC236}">
                  <a16:creationId xmlns:a16="http://schemas.microsoft.com/office/drawing/2014/main" id="{BD1437F4-274A-966C-03D0-E801A625B13F}"/>
                </a:ext>
              </a:extLst>
            </p:cNvPr>
            <p:cNvSpPr/>
            <p:nvPr/>
          </p:nvSpPr>
          <p:spPr>
            <a:xfrm>
              <a:off x="5808622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979;p78">
              <a:extLst>
                <a:ext uri="{FF2B5EF4-FFF2-40B4-BE49-F238E27FC236}">
                  <a16:creationId xmlns:a16="http://schemas.microsoft.com/office/drawing/2014/main" id="{3B679635-6577-F97F-F635-9AB592BE77FD}"/>
                </a:ext>
              </a:extLst>
            </p:cNvPr>
            <p:cNvSpPr/>
            <p:nvPr/>
          </p:nvSpPr>
          <p:spPr>
            <a:xfrm>
              <a:off x="580862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980;p78">
              <a:extLst>
                <a:ext uri="{FF2B5EF4-FFF2-40B4-BE49-F238E27FC236}">
                  <a16:creationId xmlns:a16="http://schemas.microsoft.com/office/drawing/2014/main" id="{E9EBF7C3-B222-E4E1-F92A-DF87191ACF4C}"/>
                </a:ext>
              </a:extLst>
            </p:cNvPr>
            <p:cNvSpPr/>
            <p:nvPr/>
          </p:nvSpPr>
          <p:spPr>
            <a:xfrm>
              <a:off x="5808622" y="3789977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981;p78">
              <a:extLst>
                <a:ext uri="{FF2B5EF4-FFF2-40B4-BE49-F238E27FC236}">
                  <a16:creationId xmlns:a16="http://schemas.microsoft.com/office/drawing/2014/main" id="{B8D47365-3880-DD7E-5F14-A4D10B00748D}"/>
                </a:ext>
              </a:extLst>
            </p:cNvPr>
            <p:cNvSpPr/>
            <p:nvPr/>
          </p:nvSpPr>
          <p:spPr>
            <a:xfrm>
              <a:off x="5808622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982;p78">
              <a:extLst>
                <a:ext uri="{FF2B5EF4-FFF2-40B4-BE49-F238E27FC236}">
                  <a16:creationId xmlns:a16="http://schemas.microsoft.com/office/drawing/2014/main" id="{B17E9C9A-EFFD-1B22-E366-69D4C6A2698A}"/>
                </a:ext>
              </a:extLst>
            </p:cNvPr>
            <p:cNvSpPr/>
            <p:nvPr/>
          </p:nvSpPr>
          <p:spPr>
            <a:xfrm>
              <a:off x="5808622" y="399252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983;p78">
              <a:extLst>
                <a:ext uri="{FF2B5EF4-FFF2-40B4-BE49-F238E27FC236}">
                  <a16:creationId xmlns:a16="http://schemas.microsoft.com/office/drawing/2014/main" id="{FA3EAAB0-1A76-A62B-E938-6D15881AD10C}"/>
                </a:ext>
              </a:extLst>
            </p:cNvPr>
            <p:cNvSpPr/>
            <p:nvPr/>
          </p:nvSpPr>
          <p:spPr>
            <a:xfrm>
              <a:off x="5808622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984;p78">
              <a:extLst>
                <a:ext uri="{FF2B5EF4-FFF2-40B4-BE49-F238E27FC236}">
                  <a16:creationId xmlns:a16="http://schemas.microsoft.com/office/drawing/2014/main" id="{070459A4-B757-5714-ABE7-4A0837F93163}"/>
                </a:ext>
              </a:extLst>
            </p:cNvPr>
            <p:cNvSpPr/>
            <p:nvPr/>
          </p:nvSpPr>
          <p:spPr>
            <a:xfrm>
              <a:off x="590991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985;p78">
              <a:extLst>
                <a:ext uri="{FF2B5EF4-FFF2-40B4-BE49-F238E27FC236}">
                  <a16:creationId xmlns:a16="http://schemas.microsoft.com/office/drawing/2014/main" id="{050FFC51-DFCD-F527-BFBC-CE1CF3C013D3}"/>
                </a:ext>
              </a:extLst>
            </p:cNvPr>
            <p:cNvSpPr/>
            <p:nvPr/>
          </p:nvSpPr>
          <p:spPr>
            <a:xfrm>
              <a:off x="5909910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986;p78">
              <a:extLst>
                <a:ext uri="{FF2B5EF4-FFF2-40B4-BE49-F238E27FC236}">
                  <a16:creationId xmlns:a16="http://schemas.microsoft.com/office/drawing/2014/main" id="{557EAE4F-345F-F05B-C0D9-4AEB69C40393}"/>
                </a:ext>
              </a:extLst>
            </p:cNvPr>
            <p:cNvSpPr/>
            <p:nvPr/>
          </p:nvSpPr>
          <p:spPr>
            <a:xfrm>
              <a:off x="5909910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987;p78">
              <a:extLst>
                <a:ext uri="{FF2B5EF4-FFF2-40B4-BE49-F238E27FC236}">
                  <a16:creationId xmlns:a16="http://schemas.microsoft.com/office/drawing/2014/main" id="{DA19167A-BCE5-E8A6-8795-F301900C79A9}"/>
                </a:ext>
              </a:extLst>
            </p:cNvPr>
            <p:cNvSpPr/>
            <p:nvPr/>
          </p:nvSpPr>
          <p:spPr>
            <a:xfrm>
              <a:off x="5909910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988;p78">
              <a:extLst>
                <a:ext uri="{FF2B5EF4-FFF2-40B4-BE49-F238E27FC236}">
                  <a16:creationId xmlns:a16="http://schemas.microsoft.com/office/drawing/2014/main" id="{3B89485B-A100-D26A-05A0-41D093DB05C1}"/>
                </a:ext>
              </a:extLst>
            </p:cNvPr>
            <p:cNvSpPr/>
            <p:nvPr/>
          </p:nvSpPr>
          <p:spPr>
            <a:xfrm>
              <a:off x="5909910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989;p78">
              <a:extLst>
                <a:ext uri="{FF2B5EF4-FFF2-40B4-BE49-F238E27FC236}">
                  <a16:creationId xmlns:a16="http://schemas.microsoft.com/office/drawing/2014/main" id="{D1E46C31-499A-0DF8-D3CB-2DC8C1594FA7}"/>
                </a:ext>
              </a:extLst>
            </p:cNvPr>
            <p:cNvSpPr/>
            <p:nvPr/>
          </p:nvSpPr>
          <p:spPr>
            <a:xfrm>
              <a:off x="5909910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990;p78">
              <a:extLst>
                <a:ext uri="{FF2B5EF4-FFF2-40B4-BE49-F238E27FC236}">
                  <a16:creationId xmlns:a16="http://schemas.microsoft.com/office/drawing/2014/main" id="{0CF14446-4CEC-7545-F7F2-ED30BF8C6A00}"/>
                </a:ext>
              </a:extLst>
            </p:cNvPr>
            <p:cNvSpPr/>
            <p:nvPr/>
          </p:nvSpPr>
          <p:spPr>
            <a:xfrm>
              <a:off x="5909910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991;p78">
              <a:extLst>
                <a:ext uri="{FF2B5EF4-FFF2-40B4-BE49-F238E27FC236}">
                  <a16:creationId xmlns:a16="http://schemas.microsoft.com/office/drawing/2014/main" id="{8D596AE0-B070-21C8-D970-16C32F36E64D}"/>
                </a:ext>
              </a:extLst>
            </p:cNvPr>
            <p:cNvSpPr/>
            <p:nvPr/>
          </p:nvSpPr>
          <p:spPr>
            <a:xfrm>
              <a:off x="5909910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992;p78">
              <a:extLst>
                <a:ext uri="{FF2B5EF4-FFF2-40B4-BE49-F238E27FC236}">
                  <a16:creationId xmlns:a16="http://schemas.microsoft.com/office/drawing/2014/main" id="{B43023A2-C359-29D1-3261-32096B8B83A6}"/>
                </a:ext>
              </a:extLst>
            </p:cNvPr>
            <p:cNvSpPr/>
            <p:nvPr/>
          </p:nvSpPr>
          <p:spPr>
            <a:xfrm>
              <a:off x="5909910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993;p78">
              <a:extLst>
                <a:ext uri="{FF2B5EF4-FFF2-40B4-BE49-F238E27FC236}">
                  <a16:creationId xmlns:a16="http://schemas.microsoft.com/office/drawing/2014/main" id="{5458A661-CF41-19A2-130E-C5C4A0AC2668}"/>
                </a:ext>
              </a:extLst>
            </p:cNvPr>
            <p:cNvSpPr/>
            <p:nvPr/>
          </p:nvSpPr>
          <p:spPr>
            <a:xfrm>
              <a:off x="5909910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994;p78">
              <a:extLst>
                <a:ext uri="{FF2B5EF4-FFF2-40B4-BE49-F238E27FC236}">
                  <a16:creationId xmlns:a16="http://schemas.microsoft.com/office/drawing/2014/main" id="{BAD9708E-1818-B951-6B07-6A13CAB035FA}"/>
                </a:ext>
              </a:extLst>
            </p:cNvPr>
            <p:cNvSpPr/>
            <p:nvPr/>
          </p:nvSpPr>
          <p:spPr>
            <a:xfrm>
              <a:off x="6011165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995;p78">
              <a:extLst>
                <a:ext uri="{FF2B5EF4-FFF2-40B4-BE49-F238E27FC236}">
                  <a16:creationId xmlns:a16="http://schemas.microsoft.com/office/drawing/2014/main" id="{1FC9630D-20C7-E572-8EEB-31A518758C4F}"/>
                </a:ext>
              </a:extLst>
            </p:cNvPr>
            <p:cNvSpPr/>
            <p:nvPr/>
          </p:nvSpPr>
          <p:spPr>
            <a:xfrm>
              <a:off x="6011165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996;p78">
              <a:extLst>
                <a:ext uri="{FF2B5EF4-FFF2-40B4-BE49-F238E27FC236}">
                  <a16:creationId xmlns:a16="http://schemas.microsoft.com/office/drawing/2014/main" id="{947CE3E1-2F19-3633-DFD0-ECD6D5622DE3}"/>
                </a:ext>
              </a:extLst>
            </p:cNvPr>
            <p:cNvSpPr/>
            <p:nvPr/>
          </p:nvSpPr>
          <p:spPr>
            <a:xfrm>
              <a:off x="6011165" y="4903684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997;p78">
              <a:extLst>
                <a:ext uri="{FF2B5EF4-FFF2-40B4-BE49-F238E27FC236}">
                  <a16:creationId xmlns:a16="http://schemas.microsoft.com/office/drawing/2014/main" id="{A7E9DA36-BEE0-80BA-12FB-088F17AFEAB4}"/>
                </a:ext>
              </a:extLst>
            </p:cNvPr>
            <p:cNvSpPr/>
            <p:nvPr/>
          </p:nvSpPr>
          <p:spPr>
            <a:xfrm>
              <a:off x="601116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998;p78">
              <a:extLst>
                <a:ext uri="{FF2B5EF4-FFF2-40B4-BE49-F238E27FC236}">
                  <a16:creationId xmlns:a16="http://schemas.microsoft.com/office/drawing/2014/main" id="{8D636DE3-3A70-CAF2-DA3D-D66CD5D909EE}"/>
                </a:ext>
              </a:extLst>
            </p:cNvPr>
            <p:cNvSpPr/>
            <p:nvPr/>
          </p:nvSpPr>
          <p:spPr>
            <a:xfrm>
              <a:off x="601116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999;p78">
              <a:extLst>
                <a:ext uri="{FF2B5EF4-FFF2-40B4-BE49-F238E27FC236}">
                  <a16:creationId xmlns:a16="http://schemas.microsoft.com/office/drawing/2014/main" id="{0B35C9CC-197D-E177-16DB-F76F0779F434}"/>
                </a:ext>
              </a:extLst>
            </p:cNvPr>
            <p:cNvSpPr/>
            <p:nvPr/>
          </p:nvSpPr>
          <p:spPr>
            <a:xfrm>
              <a:off x="601116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2000;p78">
              <a:extLst>
                <a:ext uri="{FF2B5EF4-FFF2-40B4-BE49-F238E27FC236}">
                  <a16:creationId xmlns:a16="http://schemas.microsoft.com/office/drawing/2014/main" id="{206F9C15-F554-1327-FF29-4581F5DCC6A0}"/>
                </a:ext>
              </a:extLst>
            </p:cNvPr>
            <p:cNvSpPr/>
            <p:nvPr/>
          </p:nvSpPr>
          <p:spPr>
            <a:xfrm>
              <a:off x="6011165" y="4498597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2001;p78">
              <a:extLst>
                <a:ext uri="{FF2B5EF4-FFF2-40B4-BE49-F238E27FC236}">
                  <a16:creationId xmlns:a16="http://schemas.microsoft.com/office/drawing/2014/main" id="{29F1108A-DECC-87F3-D9FF-DCA61485A1CE}"/>
                </a:ext>
              </a:extLst>
            </p:cNvPr>
            <p:cNvSpPr/>
            <p:nvPr/>
          </p:nvSpPr>
          <p:spPr>
            <a:xfrm>
              <a:off x="601116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2002;p78">
              <a:extLst>
                <a:ext uri="{FF2B5EF4-FFF2-40B4-BE49-F238E27FC236}">
                  <a16:creationId xmlns:a16="http://schemas.microsoft.com/office/drawing/2014/main" id="{AB436769-D3BC-5A5E-01C9-FD3EAD72B4B7}"/>
                </a:ext>
              </a:extLst>
            </p:cNvPr>
            <p:cNvSpPr/>
            <p:nvPr/>
          </p:nvSpPr>
          <p:spPr>
            <a:xfrm>
              <a:off x="6011165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2003;p78">
              <a:extLst>
                <a:ext uri="{FF2B5EF4-FFF2-40B4-BE49-F238E27FC236}">
                  <a16:creationId xmlns:a16="http://schemas.microsoft.com/office/drawing/2014/main" id="{2A92C60D-FA41-0E82-B7C0-A8B90B55A5D4}"/>
                </a:ext>
              </a:extLst>
            </p:cNvPr>
            <p:cNvSpPr/>
            <p:nvPr/>
          </p:nvSpPr>
          <p:spPr>
            <a:xfrm>
              <a:off x="6010999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2004;p78">
              <a:extLst>
                <a:ext uri="{FF2B5EF4-FFF2-40B4-BE49-F238E27FC236}">
                  <a16:creationId xmlns:a16="http://schemas.microsoft.com/office/drawing/2014/main" id="{7F00F036-0985-EEFE-A7BE-D014D0A445AC}"/>
                </a:ext>
              </a:extLst>
            </p:cNvPr>
            <p:cNvSpPr/>
            <p:nvPr/>
          </p:nvSpPr>
          <p:spPr>
            <a:xfrm>
              <a:off x="6011165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2005;p78">
              <a:extLst>
                <a:ext uri="{FF2B5EF4-FFF2-40B4-BE49-F238E27FC236}">
                  <a16:creationId xmlns:a16="http://schemas.microsoft.com/office/drawing/2014/main" id="{A4B8F13B-6904-D06A-F8A7-88DE1FBA38A2}"/>
                </a:ext>
              </a:extLst>
            </p:cNvPr>
            <p:cNvSpPr/>
            <p:nvPr/>
          </p:nvSpPr>
          <p:spPr>
            <a:xfrm>
              <a:off x="601116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2006;p78">
              <a:extLst>
                <a:ext uri="{FF2B5EF4-FFF2-40B4-BE49-F238E27FC236}">
                  <a16:creationId xmlns:a16="http://schemas.microsoft.com/office/drawing/2014/main" id="{CFE70B91-27CB-D5C9-B5EB-142C60BDC54D}"/>
                </a:ext>
              </a:extLst>
            </p:cNvPr>
            <p:cNvSpPr/>
            <p:nvPr/>
          </p:nvSpPr>
          <p:spPr>
            <a:xfrm>
              <a:off x="601116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2007;p78">
              <a:extLst>
                <a:ext uri="{FF2B5EF4-FFF2-40B4-BE49-F238E27FC236}">
                  <a16:creationId xmlns:a16="http://schemas.microsoft.com/office/drawing/2014/main" id="{2F1FB96F-B614-2B36-A722-27CA410109F4}"/>
                </a:ext>
              </a:extLst>
            </p:cNvPr>
            <p:cNvSpPr/>
            <p:nvPr/>
          </p:nvSpPr>
          <p:spPr>
            <a:xfrm>
              <a:off x="601116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2008;p78">
              <a:extLst>
                <a:ext uri="{FF2B5EF4-FFF2-40B4-BE49-F238E27FC236}">
                  <a16:creationId xmlns:a16="http://schemas.microsoft.com/office/drawing/2014/main" id="{CB5B3F6D-E03C-A1FD-ED54-B51B0B8A7FAC}"/>
                </a:ext>
              </a:extLst>
            </p:cNvPr>
            <p:cNvSpPr/>
            <p:nvPr/>
          </p:nvSpPr>
          <p:spPr>
            <a:xfrm>
              <a:off x="601116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2009;p78">
              <a:extLst>
                <a:ext uri="{FF2B5EF4-FFF2-40B4-BE49-F238E27FC236}">
                  <a16:creationId xmlns:a16="http://schemas.microsoft.com/office/drawing/2014/main" id="{D647CF22-13D8-72AF-5A92-845C3E5853D2}"/>
                </a:ext>
              </a:extLst>
            </p:cNvPr>
            <p:cNvSpPr/>
            <p:nvPr/>
          </p:nvSpPr>
          <p:spPr>
            <a:xfrm>
              <a:off x="601116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2010;p78">
              <a:extLst>
                <a:ext uri="{FF2B5EF4-FFF2-40B4-BE49-F238E27FC236}">
                  <a16:creationId xmlns:a16="http://schemas.microsoft.com/office/drawing/2014/main" id="{317AA334-82AB-1A08-06F3-3D698588BE6D}"/>
                </a:ext>
              </a:extLst>
            </p:cNvPr>
            <p:cNvSpPr/>
            <p:nvPr/>
          </p:nvSpPr>
          <p:spPr>
            <a:xfrm>
              <a:off x="5909910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2011;p78">
              <a:extLst>
                <a:ext uri="{FF2B5EF4-FFF2-40B4-BE49-F238E27FC236}">
                  <a16:creationId xmlns:a16="http://schemas.microsoft.com/office/drawing/2014/main" id="{E856F1D1-F194-27D1-5F27-97989F1FB44A}"/>
                </a:ext>
              </a:extLst>
            </p:cNvPr>
            <p:cNvSpPr/>
            <p:nvPr/>
          </p:nvSpPr>
          <p:spPr>
            <a:xfrm>
              <a:off x="5808622" y="3587699"/>
              <a:ext cx="82685" cy="70726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2012;p78">
              <a:extLst>
                <a:ext uri="{FF2B5EF4-FFF2-40B4-BE49-F238E27FC236}">
                  <a16:creationId xmlns:a16="http://schemas.microsoft.com/office/drawing/2014/main" id="{43DC6B5C-859C-3E23-93E9-92B234C6EBC2}"/>
                </a:ext>
              </a:extLst>
            </p:cNvPr>
            <p:cNvSpPr/>
            <p:nvPr/>
          </p:nvSpPr>
          <p:spPr>
            <a:xfrm>
              <a:off x="5707367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2013;p78">
              <a:extLst>
                <a:ext uri="{FF2B5EF4-FFF2-40B4-BE49-F238E27FC236}">
                  <a16:creationId xmlns:a16="http://schemas.microsoft.com/office/drawing/2014/main" id="{753CBB68-F4C7-3853-DFC5-CD66DCEB7AD3}"/>
                </a:ext>
              </a:extLst>
            </p:cNvPr>
            <p:cNvSpPr/>
            <p:nvPr/>
          </p:nvSpPr>
          <p:spPr>
            <a:xfrm>
              <a:off x="6820842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2014;p78">
              <a:extLst>
                <a:ext uri="{FF2B5EF4-FFF2-40B4-BE49-F238E27FC236}">
                  <a16:creationId xmlns:a16="http://schemas.microsoft.com/office/drawing/2014/main" id="{09D6F946-D04D-D68D-A46F-82F116613A88}"/>
                </a:ext>
              </a:extLst>
            </p:cNvPr>
            <p:cNvSpPr/>
            <p:nvPr/>
          </p:nvSpPr>
          <p:spPr>
            <a:xfrm>
              <a:off x="6820842" y="399252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2015;p78">
              <a:extLst>
                <a:ext uri="{FF2B5EF4-FFF2-40B4-BE49-F238E27FC236}">
                  <a16:creationId xmlns:a16="http://schemas.microsoft.com/office/drawing/2014/main" id="{BDFCCF2D-A83B-DFF0-8928-A31A51ADC9CE}"/>
                </a:ext>
              </a:extLst>
            </p:cNvPr>
            <p:cNvSpPr/>
            <p:nvPr/>
          </p:nvSpPr>
          <p:spPr>
            <a:xfrm>
              <a:off x="6820842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2016;p78">
              <a:extLst>
                <a:ext uri="{FF2B5EF4-FFF2-40B4-BE49-F238E27FC236}">
                  <a16:creationId xmlns:a16="http://schemas.microsoft.com/office/drawing/2014/main" id="{20BF82B8-A9D5-93F9-FF53-6D349759BBB2}"/>
                </a:ext>
              </a:extLst>
            </p:cNvPr>
            <p:cNvSpPr/>
            <p:nvPr/>
          </p:nvSpPr>
          <p:spPr>
            <a:xfrm>
              <a:off x="671955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2017;p78">
              <a:extLst>
                <a:ext uri="{FF2B5EF4-FFF2-40B4-BE49-F238E27FC236}">
                  <a16:creationId xmlns:a16="http://schemas.microsoft.com/office/drawing/2014/main" id="{36DBADC7-8A0E-3640-5E30-0514886A449A}"/>
                </a:ext>
              </a:extLst>
            </p:cNvPr>
            <p:cNvSpPr/>
            <p:nvPr/>
          </p:nvSpPr>
          <p:spPr>
            <a:xfrm>
              <a:off x="671955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2018;p78">
              <a:extLst>
                <a:ext uri="{FF2B5EF4-FFF2-40B4-BE49-F238E27FC236}">
                  <a16:creationId xmlns:a16="http://schemas.microsoft.com/office/drawing/2014/main" id="{FF1CF1AA-BB03-3EDD-DF47-FB24DB911337}"/>
                </a:ext>
              </a:extLst>
            </p:cNvPr>
            <p:cNvSpPr/>
            <p:nvPr/>
          </p:nvSpPr>
          <p:spPr>
            <a:xfrm>
              <a:off x="671955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2019;p78">
              <a:extLst>
                <a:ext uri="{FF2B5EF4-FFF2-40B4-BE49-F238E27FC236}">
                  <a16:creationId xmlns:a16="http://schemas.microsoft.com/office/drawing/2014/main" id="{E7EA3B35-89E8-A5E5-6259-64F224D5C4B0}"/>
                </a:ext>
              </a:extLst>
            </p:cNvPr>
            <p:cNvSpPr/>
            <p:nvPr/>
          </p:nvSpPr>
          <p:spPr>
            <a:xfrm>
              <a:off x="671955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2020;p78">
              <a:extLst>
                <a:ext uri="{FF2B5EF4-FFF2-40B4-BE49-F238E27FC236}">
                  <a16:creationId xmlns:a16="http://schemas.microsoft.com/office/drawing/2014/main" id="{98514169-51EF-5580-F4E7-FAE4BEAF61B9}"/>
                </a:ext>
              </a:extLst>
            </p:cNvPr>
            <p:cNvSpPr/>
            <p:nvPr/>
          </p:nvSpPr>
          <p:spPr>
            <a:xfrm>
              <a:off x="671955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2021;p78">
              <a:extLst>
                <a:ext uri="{FF2B5EF4-FFF2-40B4-BE49-F238E27FC236}">
                  <a16:creationId xmlns:a16="http://schemas.microsoft.com/office/drawing/2014/main" id="{7A1BF8E1-DEDE-6926-0A77-C14F78DFE7A5}"/>
                </a:ext>
              </a:extLst>
            </p:cNvPr>
            <p:cNvSpPr/>
            <p:nvPr/>
          </p:nvSpPr>
          <p:spPr>
            <a:xfrm>
              <a:off x="6618265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2022;p78">
              <a:extLst>
                <a:ext uri="{FF2B5EF4-FFF2-40B4-BE49-F238E27FC236}">
                  <a16:creationId xmlns:a16="http://schemas.microsoft.com/office/drawing/2014/main" id="{A497AAA6-ED4C-D6A2-9E03-26B754B6F8AF}"/>
                </a:ext>
              </a:extLst>
            </p:cNvPr>
            <p:cNvSpPr/>
            <p:nvPr/>
          </p:nvSpPr>
          <p:spPr>
            <a:xfrm>
              <a:off x="6618265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2023;p78">
              <a:extLst>
                <a:ext uri="{FF2B5EF4-FFF2-40B4-BE49-F238E27FC236}">
                  <a16:creationId xmlns:a16="http://schemas.microsoft.com/office/drawing/2014/main" id="{C2C4CD8E-E081-A355-6A1E-80533CB2D3FC}"/>
                </a:ext>
              </a:extLst>
            </p:cNvPr>
            <p:cNvSpPr/>
            <p:nvPr/>
          </p:nvSpPr>
          <p:spPr>
            <a:xfrm>
              <a:off x="6618265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2024;p78">
              <a:extLst>
                <a:ext uri="{FF2B5EF4-FFF2-40B4-BE49-F238E27FC236}">
                  <a16:creationId xmlns:a16="http://schemas.microsoft.com/office/drawing/2014/main" id="{B7D08D9C-213E-362F-83A1-A7204A09367C}"/>
                </a:ext>
              </a:extLst>
            </p:cNvPr>
            <p:cNvSpPr/>
            <p:nvPr/>
          </p:nvSpPr>
          <p:spPr>
            <a:xfrm>
              <a:off x="6618265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2025;p78">
              <a:extLst>
                <a:ext uri="{FF2B5EF4-FFF2-40B4-BE49-F238E27FC236}">
                  <a16:creationId xmlns:a16="http://schemas.microsoft.com/office/drawing/2014/main" id="{031F0ECB-37FC-3FEE-DA04-D799EE2CBCA8}"/>
                </a:ext>
              </a:extLst>
            </p:cNvPr>
            <p:cNvSpPr/>
            <p:nvPr/>
          </p:nvSpPr>
          <p:spPr>
            <a:xfrm>
              <a:off x="6618265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2026;p78">
              <a:extLst>
                <a:ext uri="{FF2B5EF4-FFF2-40B4-BE49-F238E27FC236}">
                  <a16:creationId xmlns:a16="http://schemas.microsoft.com/office/drawing/2014/main" id="{3C7DA333-E779-90EB-5C55-061C3E215017}"/>
                </a:ext>
              </a:extLst>
            </p:cNvPr>
            <p:cNvSpPr/>
            <p:nvPr/>
          </p:nvSpPr>
          <p:spPr>
            <a:xfrm>
              <a:off x="651727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2027;p78">
              <a:extLst>
                <a:ext uri="{FF2B5EF4-FFF2-40B4-BE49-F238E27FC236}">
                  <a16:creationId xmlns:a16="http://schemas.microsoft.com/office/drawing/2014/main" id="{25F4D5FB-5DC9-0B39-96F2-68F53FBFE04B}"/>
                </a:ext>
              </a:extLst>
            </p:cNvPr>
            <p:cNvSpPr/>
            <p:nvPr/>
          </p:nvSpPr>
          <p:spPr>
            <a:xfrm>
              <a:off x="651727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2028;p78">
              <a:extLst>
                <a:ext uri="{FF2B5EF4-FFF2-40B4-BE49-F238E27FC236}">
                  <a16:creationId xmlns:a16="http://schemas.microsoft.com/office/drawing/2014/main" id="{09EF9F8D-8B17-31A3-8847-C6932E7CEC49}"/>
                </a:ext>
              </a:extLst>
            </p:cNvPr>
            <p:cNvSpPr/>
            <p:nvPr/>
          </p:nvSpPr>
          <p:spPr>
            <a:xfrm>
              <a:off x="651727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2029;p78">
              <a:extLst>
                <a:ext uri="{FF2B5EF4-FFF2-40B4-BE49-F238E27FC236}">
                  <a16:creationId xmlns:a16="http://schemas.microsoft.com/office/drawing/2014/main" id="{BF9E13DB-6C5D-7ADE-FDB8-267168819234}"/>
                </a:ext>
              </a:extLst>
            </p:cNvPr>
            <p:cNvSpPr/>
            <p:nvPr/>
          </p:nvSpPr>
          <p:spPr>
            <a:xfrm>
              <a:off x="6517275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2030;p78">
              <a:extLst>
                <a:ext uri="{FF2B5EF4-FFF2-40B4-BE49-F238E27FC236}">
                  <a16:creationId xmlns:a16="http://schemas.microsoft.com/office/drawing/2014/main" id="{E526C908-C95A-322D-89DE-B9AAEF0E40C9}"/>
                </a:ext>
              </a:extLst>
            </p:cNvPr>
            <p:cNvSpPr/>
            <p:nvPr/>
          </p:nvSpPr>
          <p:spPr>
            <a:xfrm>
              <a:off x="651727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2031;p78">
              <a:extLst>
                <a:ext uri="{FF2B5EF4-FFF2-40B4-BE49-F238E27FC236}">
                  <a16:creationId xmlns:a16="http://schemas.microsoft.com/office/drawing/2014/main" id="{6141BA53-DC73-873D-D37A-52C80B66A6E6}"/>
                </a:ext>
              </a:extLst>
            </p:cNvPr>
            <p:cNvSpPr/>
            <p:nvPr/>
          </p:nvSpPr>
          <p:spPr>
            <a:xfrm>
              <a:off x="6517275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2032;p78">
              <a:extLst>
                <a:ext uri="{FF2B5EF4-FFF2-40B4-BE49-F238E27FC236}">
                  <a16:creationId xmlns:a16="http://schemas.microsoft.com/office/drawing/2014/main" id="{839846E5-85BA-84EC-D124-ECB4B5167F6B}"/>
                </a:ext>
              </a:extLst>
            </p:cNvPr>
            <p:cNvSpPr/>
            <p:nvPr/>
          </p:nvSpPr>
          <p:spPr>
            <a:xfrm>
              <a:off x="651727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2033;p78">
              <a:extLst>
                <a:ext uri="{FF2B5EF4-FFF2-40B4-BE49-F238E27FC236}">
                  <a16:creationId xmlns:a16="http://schemas.microsoft.com/office/drawing/2014/main" id="{6373DC90-40EF-0181-8248-ACE72E85B569}"/>
                </a:ext>
              </a:extLst>
            </p:cNvPr>
            <p:cNvSpPr/>
            <p:nvPr/>
          </p:nvSpPr>
          <p:spPr>
            <a:xfrm>
              <a:off x="651727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2034;p78">
              <a:extLst>
                <a:ext uri="{FF2B5EF4-FFF2-40B4-BE49-F238E27FC236}">
                  <a16:creationId xmlns:a16="http://schemas.microsoft.com/office/drawing/2014/main" id="{95BF8040-ED39-7944-EC8D-22B058A09FC3}"/>
                </a:ext>
              </a:extLst>
            </p:cNvPr>
            <p:cNvSpPr/>
            <p:nvPr/>
          </p:nvSpPr>
          <p:spPr>
            <a:xfrm>
              <a:off x="6416020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2035;p78">
              <a:extLst>
                <a:ext uri="{FF2B5EF4-FFF2-40B4-BE49-F238E27FC236}">
                  <a16:creationId xmlns:a16="http://schemas.microsoft.com/office/drawing/2014/main" id="{B34472DD-82BD-9334-DEDA-87EE8E6F2110}"/>
                </a:ext>
              </a:extLst>
            </p:cNvPr>
            <p:cNvSpPr/>
            <p:nvPr/>
          </p:nvSpPr>
          <p:spPr>
            <a:xfrm>
              <a:off x="6416020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2036;p78">
              <a:extLst>
                <a:ext uri="{FF2B5EF4-FFF2-40B4-BE49-F238E27FC236}">
                  <a16:creationId xmlns:a16="http://schemas.microsoft.com/office/drawing/2014/main" id="{06029623-80D3-AD81-DB4D-F969DD4184A8}"/>
                </a:ext>
              </a:extLst>
            </p:cNvPr>
            <p:cNvSpPr/>
            <p:nvPr/>
          </p:nvSpPr>
          <p:spPr>
            <a:xfrm>
              <a:off x="6416020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2037;p78">
              <a:extLst>
                <a:ext uri="{FF2B5EF4-FFF2-40B4-BE49-F238E27FC236}">
                  <a16:creationId xmlns:a16="http://schemas.microsoft.com/office/drawing/2014/main" id="{06EEA841-CAE5-0679-2E5A-5A7C379BF3A9}"/>
                </a:ext>
              </a:extLst>
            </p:cNvPr>
            <p:cNvSpPr/>
            <p:nvPr/>
          </p:nvSpPr>
          <p:spPr>
            <a:xfrm>
              <a:off x="6416020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2038;p78">
              <a:extLst>
                <a:ext uri="{FF2B5EF4-FFF2-40B4-BE49-F238E27FC236}">
                  <a16:creationId xmlns:a16="http://schemas.microsoft.com/office/drawing/2014/main" id="{EADE10FE-C0B6-2DA3-FE4E-6B279E91BFC0}"/>
                </a:ext>
              </a:extLst>
            </p:cNvPr>
            <p:cNvSpPr/>
            <p:nvPr/>
          </p:nvSpPr>
          <p:spPr>
            <a:xfrm>
              <a:off x="6314732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2039;p78">
              <a:extLst>
                <a:ext uri="{FF2B5EF4-FFF2-40B4-BE49-F238E27FC236}">
                  <a16:creationId xmlns:a16="http://schemas.microsoft.com/office/drawing/2014/main" id="{F5571EC3-1E13-2F57-11A4-53E645F0BCAA}"/>
                </a:ext>
              </a:extLst>
            </p:cNvPr>
            <p:cNvSpPr/>
            <p:nvPr/>
          </p:nvSpPr>
          <p:spPr>
            <a:xfrm>
              <a:off x="6314732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2040;p78">
              <a:extLst>
                <a:ext uri="{FF2B5EF4-FFF2-40B4-BE49-F238E27FC236}">
                  <a16:creationId xmlns:a16="http://schemas.microsoft.com/office/drawing/2014/main" id="{2CE67A36-560D-03D9-0F6A-86076A26E445}"/>
                </a:ext>
              </a:extLst>
            </p:cNvPr>
            <p:cNvSpPr/>
            <p:nvPr/>
          </p:nvSpPr>
          <p:spPr>
            <a:xfrm>
              <a:off x="6314732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2041;p78">
              <a:extLst>
                <a:ext uri="{FF2B5EF4-FFF2-40B4-BE49-F238E27FC236}">
                  <a16:creationId xmlns:a16="http://schemas.microsoft.com/office/drawing/2014/main" id="{38F338FF-DEAD-7FB2-5CDF-D93781EDF343}"/>
                </a:ext>
              </a:extLst>
            </p:cNvPr>
            <p:cNvSpPr/>
            <p:nvPr/>
          </p:nvSpPr>
          <p:spPr>
            <a:xfrm>
              <a:off x="6314732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2042;p78">
              <a:extLst>
                <a:ext uri="{FF2B5EF4-FFF2-40B4-BE49-F238E27FC236}">
                  <a16:creationId xmlns:a16="http://schemas.microsoft.com/office/drawing/2014/main" id="{D5A7CAF5-67F8-CF34-50FB-B6D53EAE8BC8}"/>
                </a:ext>
              </a:extLst>
            </p:cNvPr>
            <p:cNvSpPr/>
            <p:nvPr/>
          </p:nvSpPr>
          <p:spPr>
            <a:xfrm>
              <a:off x="6314732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2043;p78">
              <a:extLst>
                <a:ext uri="{FF2B5EF4-FFF2-40B4-BE49-F238E27FC236}">
                  <a16:creationId xmlns:a16="http://schemas.microsoft.com/office/drawing/2014/main" id="{4C85271E-E925-52FA-0512-EA0E3D5AA9EF}"/>
                </a:ext>
              </a:extLst>
            </p:cNvPr>
            <p:cNvSpPr/>
            <p:nvPr/>
          </p:nvSpPr>
          <p:spPr>
            <a:xfrm>
              <a:off x="6213443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2044;p78">
              <a:extLst>
                <a:ext uri="{FF2B5EF4-FFF2-40B4-BE49-F238E27FC236}">
                  <a16:creationId xmlns:a16="http://schemas.microsoft.com/office/drawing/2014/main" id="{F40BA1B4-0EC0-D14F-95A1-58AEB00B7341}"/>
                </a:ext>
              </a:extLst>
            </p:cNvPr>
            <p:cNvSpPr/>
            <p:nvPr/>
          </p:nvSpPr>
          <p:spPr>
            <a:xfrm>
              <a:off x="621344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2045;p78">
              <a:extLst>
                <a:ext uri="{FF2B5EF4-FFF2-40B4-BE49-F238E27FC236}">
                  <a16:creationId xmlns:a16="http://schemas.microsoft.com/office/drawing/2014/main" id="{BCAAB2F9-559F-C2D4-4783-21C6F2C752D3}"/>
                </a:ext>
              </a:extLst>
            </p:cNvPr>
            <p:cNvSpPr/>
            <p:nvPr/>
          </p:nvSpPr>
          <p:spPr>
            <a:xfrm>
              <a:off x="621344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2046;p78">
              <a:extLst>
                <a:ext uri="{FF2B5EF4-FFF2-40B4-BE49-F238E27FC236}">
                  <a16:creationId xmlns:a16="http://schemas.microsoft.com/office/drawing/2014/main" id="{B142563C-F966-514D-FE44-270503AEFCC7}"/>
                </a:ext>
              </a:extLst>
            </p:cNvPr>
            <p:cNvSpPr/>
            <p:nvPr/>
          </p:nvSpPr>
          <p:spPr>
            <a:xfrm>
              <a:off x="6112454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2047;p78">
              <a:extLst>
                <a:ext uri="{FF2B5EF4-FFF2-40B4-BE49-F238E27FC236}">
                  <a16:creationId xmlns:a16="http://schemas.microsoft.com/office/drawing/2014/main" id="{3B03689B-DC23-2DCC-C5A4-630C705D939F}"/>
                </a:ext>
              </a:extLst>
            </p:cNvPr>
            <p:cNvSpPr/>
            <p:nvPr/>
          </p:nvSpPr>
          <p:spPr>
            <a:xfrm>
              <a:off x="6112454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2048;p78">
              <a:extLst>
                <a:ext uri="{FF2B5EF4-FFF2-40B4-BE49-F238E27FC236}">
                  <a16:creationId xmlns:a16="http://schemas.microsoft.com/office/drawing/2014/main" id="{E1A27185-0599-DA1C-979F-CBBAE66FF621}"/>
                </a:ext>
              </a:extLst>
            </p:cNvPr>
            <p:cNvSpPr/>
            <p:nvPr/>
          </p:nvSpPr>
          <p:spPr>
            <a:xfrm>
              <a:off x="6112454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2049;p78">
              <a:extLst>
                <a:ext uri="{FF2B5EF4-FFF2-40B4-BE49-F238E27FC236}">
                  <a16:creationId xmlns:a16="http://schemas.microsoft.com/office/drawing/2014/main" id="{CF6C8A49-6C3B-0562-46E5-26CB0EF4E231}"/>
                </a:ext>
              </a:extLst>
            </p:cNvPr>
            <p:cNvSpPr/>
            <p:nvPr/>
          </p:nvSpPr>
          <p:spPr>
            <a:xfrm>
              <a:off x="6011165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2050;p78">
              <a:extLst>
                <a:ext uri="{FF2B5EF4-FFF2-40B4-BE49-F238E27FC236}">
                  <a16:creationId xmlns:a16="http://schemas.microsoft.com/office/drawing/2014/main" id="{74DACA95-0F03-27D1-1882-4FFA936E72EA}"/>
                </a:ext>
              </a:extLst>
            </p:cNvPr>
            <p:cNvSpPr/>
            <p:nvPr/>
          </p:nvSpPr>
          <p:spPr>
            <a:xfrm>
              <a:off x="6011165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2051;p78">
              <a:extLst>
                <a:ext uri="{FF2B5EF4-FFF2-40B4-BE49-F238E27FC236}">
                  <a16:creationId xmlns:a16="http://schemas.microsoft.com/office/drawing/2014/main" id="{227D577B-0B40-C75D-9746-4446FF488213}"/>
                </a:ext>
              </a:extLst>
            </p:cNvPr>
            <p:cNvSpPr/>
            <p:nvPr/>
          </p:nvSpPr>
          <p:spPr>
            <a:xfrm>
              <a:off x="6011165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2052;p78">
              <a:extLst>
                <a:ext uri="{FF2B5EF4-FFF2-40B4-BE49-F238E27FC236}">
                  <a16:creationId xmlns:a16="http://schemas.microsoft.com/office/drawing/2014/main" id="{C83542E3-D7FE-1256-713F-C6B462B78716}"/>
                </a:ext>
              </a:extLst>
            </p:cNvPr>
            <p:cNvSpPr/>
            <p:nvPr/>
          </p:nvSpPr>
          <p:spPr>
            <a:xfrm>
              <a:off x="6011165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2053;p78">
              <a:extLst>
                <a:ext uri="{FF2B5EF4-FFF2-40B4-BE49-F238E27FC236}">
                  <a16:creationId xmlns:a16="http://schemas.microsoft.com/office/drawing/2014/main" id="{15852BE2-A18F-FE70-FC48-50DD39D3ECB5}"/>
                </a:ext>
              </a:extLst>
            </p:cNvPr>
            <p:cNvSpPr/>
            <p:nvPr/>
          </p:nvSpPr>
          <p:spPr>
            <a:xfrm>
              <a:off x="5909910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2054;p78">
              <a:extLst>
                <a:ext uri="{FF2B5EF4-FFF2-40B4-BE49-F238E27FC236}">
                  <a16:creationId xmlns:a16="http://schemas.microsoft.com/office/drawing/2014/main" id="{45BA2270-0338-69E3-F394-AFCEC56A0579}"/>
                </a:ext>
              </a:extLst>
            </p:cNvPr>
            <p:cNvSpPr/>
            <p:nvPr/>
          </p:nvSpPr>
          <p:spPr>
            <a:xfrm>
              <a:off x="5909910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2055;p78">
              <a:extLst>
                <a:ext uri="{FF2B5EF4-FFF2-40B4-BE49-F238E27FC236}">
                  <a16:creationId xmlns:a16="http://schemas.microsoft.com/office/drawing/2014/main" id="{6DF5E92E-B738-B743-D81B-639234F2E4D7}"/>
                </a:ext>
              </a:extLst>
            </p:cNvPr>
            <p:cNvSpPr/>
            <p:nvPr/>
          </p:nvSpPr>
          <p:spPr>
            <a:xfrm>
              <a:off x="5909910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2056;p78">
              <a:extLst>
                <a:ext uri="{FF2B5EF4-FFF2-40B4-BE49-F238E27FC236}">
                  <a16:creationId xmlns:a16="http://schemas.microsoft.com/office/drawing/2014/main" id="{BB1EB284-5BCD-2FD7-0419-876EEDABC7C6}"/>
                </a:ext>
              </a:extLst>
            </p:cNvPr>
            <p:cNvSpPr/>
            <p:nvPr/>
          </p:nvSpPr>
          <p:spPr>
            <a:xfrm>
              <a:off x="5909910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2057;p78">
              <a:extLst>
                <a:ext uri="{FF2B5EF4-FFF2-40B4-BE49-F238E27FC236}">
                  <a16:creationId xmlns:a16="http://schemas.microsoft.com/office/drawing/2014/main" id="{844252CF-8517-0595-E19E-4AFD219BBF53}"/>
                </a:ext>
              </a:extLst>
            </p:cNvPr>
            <p:cNvSpPr/>
            <p:nvPr/>
          </p:nvSpPr>
          <p:spPr>
            <a:xfrm>
              <a:off x="5909910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2058;p78">
              <a:extLst>
                <a:ext uri="{FF2B5EF4-FFF2-40B4-BE49-F238E27FC236}">
                  <a16:creationId xmlns:a16="http://schemas.microsoft.com/office/drawing/2014/main" id="{85126AB5-41CB-8860-6834-4AFCF90094EF}"/>
                </a:ext>
              </a:extLst>
            </p:cNvPr>
            <p:cNvSpPr/>
            <p:nvPr/>
          </p:nvSpPr>
          <p:spPr>
            <a:xfrm>
              <a:off x="5909910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2059;p78">
              <a:extLst>
                <a:ext uri="{FF2B5EF4-FFF2-40B4-BE49-F238E27FC236}">
                  <a16:creationId xmlns:a16="http://schemas.microsoft.com/office/drawing/2014/main" id="{76D100CF-C8A2-176E-EFA8-74D2D1CBF1AE}"/>
                </a:ext>
              </a:extLst>
            </p:cNvPr>
            <p:cNvSpPr/>
            <p:nvPr/>
          </p:nvSpPr>
          <p:spPr>
            <a:xfrm>
              <a:off x="5909910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2060;p78">
              <a:extLst>
                <a:ext uri="{FF2B5EF4-FFF2-40B4-BE49-F238E27FC236}">
                  <a16:creationId xmlns:a16="http://schemas.microsoft.com/office/drawing/2014/main" id="{8503CB1E-2903-C145-835A-5B86228169E6}"/>
                </a:ext>
              </a:extLst>
            </p:cNvPr>
            <p:cNvSpPr/>
            <p:nvPr/>
          </p:nvSpPr>
          <p:spPr>
            <a:xfrm>
              <a:off x="5909910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2061;p78">
              <a:extLst>
                <a:ext uri="{FF2B5EF4-FFF2-40B4-BE49-F238E27FC236}">
                  <a16:creationId xmlns:a16="http://schemas.microsoft.com/office/drawing/2014/main" id="{E60BF1CE-2ECD-858F-9E39-68813D05E053}"/>
                </a:ext>
              </a:extLst>
            </p:cNvPr>
            <p:cNvSpPr/>
            <p:nvPr/>
          </p:nvSpPr>
          <p:spPr>
            <a:xfrm>
              <a:off x="5808622" y="4802163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2062;p78">
              <a:extLst>
                <a:ext uri="{FF2B5EF4-FFF2-40B4-BE49-F238E27FC236}">
                  <a16:creationId xmlns:a16="http://schemas.microsoft.com/office/drawing/2014/main" id="{49F6F196-D9DA-46F0-CB3F-A9D7266C06A6}"/>
                </a:ext>
              </a:extLst>
            </p:cNvPr>
            <p:cNvSpPr/>
            <p:nvPr/>
          </p:nvSpPr>
          <p:spPr>
            <a:xfrm>
              <a:off x="580862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2063;p78">
              <a:extLst>
                <a:ext uri="{FF2B5EF4-FFF2-40B4-BE49-F238E27FC236}">
                  <a16:creationId xmlns:a16="http://schemas.microsoft.com/office/drawing/2014/main" id="{8A4EF680-36AC-1B50-ECF7-2C5C1C384A4D}"/>
                </a:ext>
              </a:extLst>
            </p:cNvPr>
            <p:cNvSpPr/>
            <p:nvPr/>
          </p:nvSpPr>
          <p:spPr>
            <a:xfrm>
              <a:off x="5808622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2064;p78">
              <a:extLst>
                <a:ext uri="{FF2B5EF4-FFF2-40B4-BE49-F238E27FC236}">
                  <a16:creationId xmlns:a16="http://schemas.microsoft.com/office/drawing/2014/main" id="{1ED4402D-7D23-DAB4-3BE3-D608978FE8EA}"/>
                </a:ext>
              </a:extLst>
            </p:cNvPr>
            <p:cNvSpPr/>
            <p:nvPr/>
          </p:nvSpPr>
          <p:spPr>
            <a:xfrm>
              <a:off x="5808622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2065;p78">
              <a:extLst>
                <a:ext uri="{FF2B5EF4-FFF2-40B4-BE49-F238E27FC236}">
                  <a16:creationId xmlns:a16="http://schemas.microsoft.com/office/drawing/2014/main" id="{0D6D5D37-BB9C-2E2A-7E1E-1F8337664199}"/>
                </a:ext>
              </a:extLst>
            </p:cNvPr>
            <p:cNvSpPr/>
            <p:nvPr/>
          </p:nvSpPr>
          <p:spPr>
            <a:xfrm>
              <a:off x="5808456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2066;p78">
              <a:extLst>
                <a:ext uri="{FF2B5EF4-FFF2-40B4-BE49-F238E27FC236}">
                  <a16:creationId xmlns:a16="http://schemas.microsoft.com/office/drawing/2014/main" id="{840D8FD3-86F2-1195-F10E-A6417C264699}"/>
                </a:ext>
              </a:extLst>
            </p:cNvPr>
            <p:cNvSpPr/>
            <p:nvPr/>
          </p:nvSpPr>
          <p:spPr>
            <a:xfrm>
              <a:off x="5808622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2067;p78">
              <a:extLst>
                <a:ext uri="{FF2B5EF4-FFF2-40B4-BE49-F238E27FC236}">
                  <a16:creationId xmlns:a16="http://schemas.microsoft.com/office/drawing/2014/main" id="{54132057-B877-805B-DF61-22AC59BF7027}"/>
                </a:ext>
              </a:extLst>
            </p:cNvPr>
            <p:cNvSpPr/>
            <p:nvPr/>
          </p:nvSpPr>
          <p:spPr>
            <a:xfrm>
              <a:off x="5707167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2068;p78">
              <a:extLst>
                <a:ext uri="{FF2B5EF4-FFF2-40B4-BE49-F238E27FC236}">
                  <a16:creationId xmlns:a16="http://schemas.microsoft.com/office/drawing/2014/main" id="{23071AC0-D857-638F-BBC3-2B5E5E5A9CB1}"/>
                </a:ext>
              </a:extLst>
            </p:cNvPr>
            <p:cNvSpPr/>
            <p:nvPr/>
          </p:nvSpPr>
          <p:spPr>
            <a:xfrm>
              <a:off x="5707367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2069;p78">
              <a:extLst>
                <a:ext uri="{FF2B5EF4-FFF2-40B4-BE49-F238E27FC236}">
                  <a16:creationId xmlns:a16="http://schemas.microsoft.com/office/drawing/2014/main" id="{853CFD38-2CD9-CCE4-1142-C63B617A2B43}"/>
                </a:ext>
              </a:extLst>
            </p:cNvPr>
            <p:cNvSpPr/>
            <p:nvPr/>
          </p:nvSpPr>
          <p:spPr>
            <a:xfrm>
              <a:off x="5707367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2070;p78">
              <a:extLst>
                <a:ext uri="{FF2B5EF4-FFF2-40B4-BE49-F238E27FC236}">
                  <a16:creationId xmlns:a16="http://schemas.microsoft.com/office/drawing/2014/main" id="{23EF5C38-1EC4-51E2-4C7F-A520506DD304}"/>
                </a:ext>
              </a:extLst>
            </p:cNvPr>
            <p:cNvSpPr/>
            <p:nvPr/>
          </p:nvSpPr>
          <p:spPr>
            <a:xfrm>
              <a:off x="5606078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2071;p78">
              <a:extLst>
                <a:ext uri="{FF2B5EF4-FFF2-40B4-BE49-F238E27FC236}">
                  <a16:creationId xmlns:a16="http://schemas.microsoft.com/office/drawing/2014/main" id="{990070C8-3C96-F010-DFCC-20379D4BFD9D}"/>
                </a:ext>
              </a:extLst>
            </p:cNvPr>
            <p:cNvSpPr/>
            <p:nvPr/>
          </p:nvSpPr>
          <p:spPr>
            <a:xfrm>
              <a:off x="5606078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2072;p78">
              <a:extLst>
                <a:ext uri="{FF2B5EF4-FFF2-40B4-BE49-F238E27FC236}">
                  <a16:creationId xmlns:a16="http://schemas.microsoft.com/office/drawing/2014/main" id="{0AC43595-AA39-8187-463F-A0285895C1FC}"/>
                </a:ext>
              </a:extLst>
            </p:cNvPr>
            <p:cNvSpPr/>
            <p:nvPr/>
          </p:nvSpPr>
          <p:spPr>
            <a:xfrm>
              <a:off x="5606078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2073;p78">
              <a:extLst>
                <a:ext uri="{FF2B5EF4-FFF2-40B4-BE49-F238E27FC236}">
                  <a16:creationId xmlns:a16="http://schemas.microsoft.com/office/drawing/2014/main" id="{79D16705-EF9B-B642-E44D-233AC30856F2}"/>
                </a:ext>
              </a:extLst>
            </p:cNvPr>
            <p:cNvSpPr/>
            <p:nvPr/>
          </p:nvSpPr>
          <p:spPr>
            <a:xfrm>
              <a:off x="550482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2074;p78">
              <a:extLst>
                <a:ext uri="{FF2B5EF4-FFF2-40B4-BE49-F238E27FC236}">
                  <a16:creationId xmlns:a16="http://schemas.microsoft.com/office/drawing/2014/main" id="{EAC166F7-303E-272B-9435-8ACCF224ABFF}"/>
                </a:ext>
              </a:extLst>
            </p:cNvPr>
            <p:cNvSpPr/>
            <p:nvPr/>
          </p:nvSpPr>
          <p:spPr>
            <a:xfrm>
              <a:off x="550482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2075;p78">
              <a:extLst>
                <a:ext uri="{FF2B5EF4-FFF2-40B4-BE49-F238E27FC236}">
                  <a16:creationId xmlns:a16="http://schemas.microsoft.com/office/drawing/2014/main" id="{677A82C0-FA9D-8039-C009-7F47F32E0232}"/>
                </a:ext>
              </a:extLst>
            </p:cNvPr>
            <p:cNvSpPr/>
            <p:nvPr/>
          </p:nvSpPr>
          <p:spPr>
            <a:xfrm>
              <a:off x="550482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2076;p78">
              <a:extLst>
                <a:ext uri="{FF2B5EF4-FFF2-40B4-BE49-F238E27FC236}">
                  <a16:creationId xmlns:a16="http://schemas.microsoft.com/office/drawing/2014/main" id="{68744A72-A425-56D6-3583-F0BF30B083D7}"/>
                </a:ext>
              </a:extLst>
            </p:cNvPr>
            <p:cNvSpPr/>
            <p:nvPr/>
          </p:nvSpPr>
          <p:spPr>
            <a:xfrm>
              <a:off x="5403534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2077;p78">
              <a:extLst>
                <a:ext uri="{FF2B5EF4-FFF2-40B4-BE49-F238E27FC236}">
                  <a16:creationId xmlns:a16="http://schemas.microsoft.com/office/drawing/2014/main" id="{A5034E8C-0ACC-7C31-2ACD-75F06632F03C}"/>
                </a:ext>
              </a:extLst>
            </p:cNvPr>
            <p:cNvSpPr/>
            <p:nvPr/>
          </p:nvSpPr>
          <p:spPr>
            <a:xfrm>
              <a:off x="5403534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2078;p78">
              <a:extLst>
                <a:ext uri="{FF2B5EF4-FFF2-40B4-BE49-F238E27FC236}">
                  <a16:creationId xmlns:a16="http://schemas.microsoft.com/office/drawing/2014/main" id="{265BA6A3-CCFC-F4D2-E134-4F6CBDCA4F54}"/>
                </a:ext>
              </a:extLst>
            </p:cNvPr>
            <p:cNvSpPr/>
            <p:nvPr/>
          </p:nvSpPr>
          <p:spPr>
            <a:xfrm>
              <a:off x="5403534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2079;p78">
              <a:extLst>
                <a:ext uri="{FF2B5EF4-FFF2-40B4-BE49-F238E27FC236}">
                  <a16:creationId xmlns:a16="http://schemas.microsoft.com/office/drawing/2014/main" id="{02C056F3-7B55-12BB-FA0F-3BB3E367B881}"/>
                </a:ext>
              </a:extLst>
            </p:cNvPr>
            <p:cNvSpPr/>
            <p:nvPr/>
          </p:nvSpPr>
          <p:spPr>
            <a:xfrm>
              <a:off x="540353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2080;p78">
              <a:extLst>
                <a:ext uri="{FF2B5EF4-FFF2-40B4-BE49-F238E27FC236}">
                  <a16:creationId xmlns:a16="http://schemas.microsoft.com/office/drawing/2014/main" id="{AD83EF0C-0C73-D9F3-0699-474CB413613B}"/>
                </a:ext>
              </a:extLst>
            </p:cNvPr>
            <p:cNvSpPr/>
            <p:nvPr/>
          </p:nvSpPr>
          <p:spPr>
            <a:xfrm>
              <a:off x="5302545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2081;p78">
              <a:extLst>
                <a:ext uri="{FF2B5EF4-FFF2-40B4-BE49-F238E27FC236}">
                  <a16:creationId xmlns:a16="http://schemas.microsoft.com/office/drawing/2014/main" id="{B3FE48DB-2806-56C2-D75C-2E792AEAEE6F}"/>
                </a:ext>
              </a:extLst>
            </p:cNvPr>
            <p:cNvSpPr/>
            <p:nvPr/>
          </p:nvSpPr>
          <p:spPr>
            <a:xfrm>
              <a:off x="5302545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2082;p78">
              <a:extLst>
                <a:ext uri="{FF2B5EF4-FFF2-40B4-BE49-F238E27FC236}">
                  <a16:creationId xmlns:a16="http://schemas.microsoft.com/office/drawing/2014/main" id="{6D40815E-6E6A-FAE3-63CA-9C62F783E250}"/>
                </a:ext>
              </a:extLst>
            </p:cNvPr>
            <p:cNvSpPr/>
            <p:nvPr/>
          </p:nvSpPr>
          <p:spPr>
            <a:xfrm>
              <a:off x="5302545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2083;p78">
              <a:extLst>
                <a:ext uri="{FF2B5EF4-FFF2-40B4-BE49-F238E27FC236}">
                  <a16:creationId xmlns:a16="http://schemas.microsoft.com/office/drawing/2014/main" id="{16F6310D-3DFE-EEFA-A4CA-7BBF1AD322AE}"/>
                </a:ext>
              </a:extLst>
            </p:cNvPr>
            <p:cNvSpPr/>
            <p:nvPr/>
          </p:nvSpPr>
          <p:spPr>
            <a:xfrm>
              <a:off x="5302545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2084;p78">
              <a:extLst>
                <a:ext uri="{FF2B5EF4-FFF2-40B4-BE49-F238E27FC236}">
                  <a16:creationId xmlns:a16="http://schemas.microsoft.com/office/drawing/2014/main" id="{8593D6B3-618D-114C-D5CF-E894D2F2908C}"/>
                </a:ext>
              </a:extLst>
            </p:cNvPr>
            <p:cNvSpPr/>
            <p:nvPr/>
          </p:nvSpPr>
          <p:spPr>
            <a:xfrm>
              <a:off x="5201257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2085;p78">
              <a:extLst>
                <a:ext uri="{FF2B5EF4-FFF2-40B4-BE49-F238E27FC236}">
                  <a16:creationId xmlns:a16="http://schemas.microsoft.com/office/drawing/2014/main" id="{50DA1DB6-78F4-8BB3-0D17-51002A03542F}"/>
                </a:ext>
              </a:extLst>
            </p:cNvPr>
            <p:cNvSpPr/>
            <p:nvPr/>
          </p:nvSpPr>
          <p:spPr>
            <a:xfrm>
              <a:off x="5201257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2086;p78">
              <a:extLst>
                <a:ext uri="{FF2B5EF4-FFF2-40B4-BE49-F238E27FC236}">
                  <a16:creationId xmlns:a16="http://schemas.microsoft.com/office/drawing/2014/main" id="{28AC5869-5D90-7ED5-2C93-DD15BDB49DEC}"/>
                </a:ext>
              </a:extLst>
            </p:cNvPr>
            <p:cNvSpPr/>
            <p:nvPr/>
          </p:nvSpPr>
          <p:spPr>
            <a:xfrm>
              <a:off x="520125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2087;p78">
              <a:extLst>
                <a:ext uri="{FF2B5EF4-FFF2-40B4-BE49-F238E27FC236}">
                  <a16:creationId xmlns:a16="http://schemas.microsoft.com/office/drawing/2014/main" id="{2837CD98-80D7-FCA2-66B3-428EDD73AA93}"/>
                </a:ext>
              </a:extLst>
            </p:cNvPr>
            <p:cNvSpPr/>
            <p:nvPr/>
          </p:nvSpPr>
          <p:spPr>
            <a:xfrm>
              <a:off x="520125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2088;p78">
              <a:extLst>
                <a:ext uri="{FF2B5EF4-FFF2-40B4-BE49-F238E27FC236}">
                  <a16:creationId xmlns:a16="http://schemas.microsoft.com/office/drawing/2014/main" id="{6D43DA71-DA06-7A2C-6A21-41BF38751F52}"/>
                </a:ext>
              </a:extLst>
            </p:cNvPr>
            <p:cNvSpPr/>
            <p:nvPr/>
          </p:nvSpPr>
          <p:spPr>
            <a:xfrm>
              <a:off x="5100001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2089;p78">
              <a:extLst>
                <a:ext uri="{FF2B5EF4-FFF2-40B4-BE49-F238E27FC236}">
                  <a16:creationId xmlns:a16="http://schemas.microsoft.com/office/drawing/2014/main" id="{2D40A3EA-B499-0983-9839-80572A037081}"/>
                </a:ext>
              </a:extLst>
            </p:cNvPr>
            <p:cNvSpPr/>
            <p:nvPr/>
          </p:nvSpPr>
          <p:spPr>
            <a:xfrm>
              <a:off x="5100001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2090;p78">
              <a:extLst>
                <a:ext uri="{FF2B5EF4-FFF2-40B4-BE49-F238E27FC236}">
                  <a16:creationId xmlns:a16="http://schemas.microsoft.com/office/drawing/2014/main" id="{7A089ED1-FA7E-CC4D-7943-F9730147D530}"/>
                </a:ext>
              </a:extLst>
            </p:cNvPr>
            <p:cNvSpPr/>
            <p:nvPr/>
          </p:nvSpPr>
          <p:spPr>
            <a:xfrm>
              <a:off x="5100001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2091;p78">
              <a:extLst>
                <a:ext uri="{FF2B5EF4-FFF2-40B4-BE49-F238E27FC236}">
                  <a16:creationId xmlns:a16="http://schemas.microsoft.com/office/drawing/2014/main" id="{4489AB16-7A99-E1AB-765A-D1300C826FEE}"/>
                </a:ext>
              </a:extLst>
            </p:cNvPr>
            <p:cNvSpPr/>
            <p:nvPr/>
          </p:nvSpPr>
          <p:spPr>
            <a:xfrm>
              <a:off x="5100001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2092;p78">
              <a:extLst>
                <a:ext uri="{FF2B5EF4-FFF2-40B4-BE49-F238E27FC236}">
                  <a16:creationId xmlns:a16="http://schemas.microsoft.com/office/drawing/2014/main" id="{440028D0-A029-69C3-2480-A5371E870BA0}"/>
                </a:ext>
              </a:extLst>
            </p:cNvPr>
            <p:cNvSpPr/>
            <p:nvPr/>
          </p:nvSpPr>
          <p:spPr>
            <a:xfrm>
              <a:off x="5100001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2093;p78">
              <a:extLst>
                <a:ext uri="{FF2B5EF4-FFF2-40B4-BE49-F238E27FC236}">
                  <a16:creationId xmlns:a16="http://schemas.microsoft.com/office/drawing/2014/main" id="{002654A5-0010-DDC2-493E-14EA933BB69A}"/>
                </a:ext>
              </a:extLst>
            </p:cNvPr>
            <p:cNvSpPr/>
            <p:nvPr/>
          </p:nvSpPr>
          <p:spPr>
            <a:xfrm>
              <a:off x="6416020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2094;p78">
              <a:extLst>
                <a:ext uri="{FF2B5EF4-FFF2-40B4-BE49-F238E27FC236}">
                  <a16:creationId xmlns:a16="http://schemas.microsoft.com/office/drawing/2014/main" id="{4E1B24D1-8DBF-3EA3-86E2-F3B2BC8A65C8}"/>
                </a:ext>
              </a:extLst>
            </p:cNvPr>
            <p:cNvSpPr/>
            <p:nvPr/>
          </p:nvSpPr>
          <p:spPr>
            <a:xfrm>
              <a:off x="4998713" y="1259495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2095;p78">
              <a:extLst>
                <a:ext uri="{FF2B5EF4-FFF2-40B4-BE49-F238E27FC236}">
                  <a16:creationId xmlns:a16="http://schemas.microsoft.com/office/drawing/2014/main" id="{423D820C-3D91-AA39-5135-709F4D0FA57C}"/>
                </a:ext>
              </a:extLst>
            </p:cNvPr>
            <p:cNvSpPr/>
            <p:nvPr/>
          </p:nvSpPr>
          <p:spPr>
            <a:xfrm>
              <a:off x="4897723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2096;p78">
              <a:extLst>
                <a:ext uri="{FF2B5EF4-FFF2-40B4-BE49-F238E27FC236}">
                  <a16:creationId xmlns:a16="http://schemas.microsoft.com/office/drawing/2014/main" id="{EED7BE75-B9AE-E419-8A77-D1B1622AACBC}"/>
                </a:ext>
              </a:extLst>
            </p:cNvPr>
            <p:cNvSpPr/>
            <p:nvPr/>
          </p:nvSpPr>
          <p:spPr>
            <a:xfrm>
              <a:off x="661826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2097;p78">
              <a:extLst>
                <a:ext uri="{FF2B5EF4-FFF2-40B4-BE49-F238E27FC236}">
                  <a16:creationId xmlns:a16="http://schemas.microsoft.com/office/drawing/2014/main" id="{51F6DF5F-9FF2-00D2-5E1A-1E9B64DBE9F1}"/>
                </a:ext>
              </a:extLst>
            </p:cNvPr>
            <p:cNvSpPr/>
            <p:nvPr/>
          </p:nvSpPr>
          <p:spPr>
            <a:xfrm>
              <a:off x="661826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2098;p78">
              <a:extLst>
                <a:ext uri="{FF2B5EF4-FFF2-40B4-BE49-F238E27FC236}">
                  <a16:creationId xmlns:a16="http://schemas.microsoft.com/office/drawing/2014/main" id="{34B349A0-0A24-DE8D-A757-AC47591ABA76}"/>
                </a:ext>
              </a:extLst>
            </p:cNvPr>
            <p:cNvSpPr/>
            <p:nvPr/>
          </p:nvSpPr>
          <p:spPr>
            <a:xfrm>
              <a:off x="661826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2099;p78">
              <a:extLst>
                <a:ext uri="{FF2B5EF4-FFF2-40B4-BE49-F238E27FC236}">
                  <a16:creationId xmlns:a16="http://schemas.microsoft.com/office/drawing/2014/main" id="{9F4C23FE-8AAD-CF2D-D703-3EE0C795F9C8}"/>
                </a:ext>
              </a:extLst>
            </p:cNvPr>
            <p:cNvSpPr/>
            <p:nvPr/>
          </p:nvSpPr>
          <p:spPr>
            <a:xfrm>
              <a:off x="661826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2100;p78">
              <a:extLst>
                <a:ext uri="{FF2B5EF4-FFF2-40B4-BE49-F238E27FC236}">
                  <a16:creationId xmlns:a16="http://schemas.microsoft.com/office/drawing/2014/main" id="{159C88DF-C686-9FCC-756E-5682267B222F}"/>
                </a:ext>
              </a:extLst>
            </p:cNvPr>
            <p:cNvSpPr/>
            <p:nvPr/>
          </p:nvSpPr>
          <p:spPr>
            <a:xfrm>
              <a:off x="661826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2101;p78">
              <a:extLst>
                <a:ext uri="{FF2B5EF4-FFF2-40B4-BE49-F238E27FC236}">
                  <a16:creationId xmlns:a16="http://schemas.microsoft.com/office/drawing/2014/main" id="{30432B7E-7599-B80F-78AD-689D3EDBB4FA}"/>
                </a:ext>
              </a:extLst>
            </p:cNvPr>
            <p:cNvSpPr/>
            <p:nvPr/>
          </p:nvSpPr>
          <p:spPr>
            <a:xfrm>
              <a:off x="661826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2102;p78">
              <a:extLst>
                <a:ext uri="{FF2B5EF4-FFF2-40B4-BE49-F238E27FC236}">
                  <a16:creationId xmlns:a16="http://schemas.microsoft.com/office/drawing/2014/main" id="{3FEEF9B7-50BE-3B31-F9C7-73E954549C68}"/>
                </a:ext>
              </a:extLst>
            </p:cNvPr>
            <p:cNvSpPr/>
            <p:nvPr/>
          </p:nvSpPr>
          <p:spPr>
            <a:xfrm>
              <a:off x="661826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2103;p78">
              <a:extLst>
                <a:ext uri="{FF2B5EF4-FFF2-40B4-BE49-F238E27FC236}">
                  <a16:creationId xmlns:a16="http://schemas.microsoft.com/office/drawing/2014/main" id="{7CA978ED-13E0-6541-825A-1E8D2E14A853}"/>
                </a:ext>
              </a:extLst>
            </p:cNvPr>
            <p:cNvSpPr/>
            <p:nvPr/>
          </p:nvSpPr>
          <p:spPr>
            <a:xfrm>
              <a:off x="6112454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2104;p78">
              <a:extLst>
                <a:ext uri="{FF2B5EF4-FFF2-40B4-BE49-F238E27FC236}">
                  <a16:creationId xmlns:a16="http://schemas.microsoft.com/office/drawing/2014/main" id="{BFD29579-D2D5-A5CA-0F63-D730AF4507B5}"/>
                </a:ext>
              </a:extLst>
            </p:cNvPr>
            <p:cNvSpPr/>
            <p:nvPr/>
          </p:nvSpPr>
          <p:spPr>
            <a:xfrm>
              <a:off x="6112454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2105;p78">
              <a:extLst>
                <a:ext uri="{FF2B5EF4-FFF2-40B4-BE49-F238E27FC236}">
                  <a16:creationId xmlns:a16="http://schemas.microsoft.com/office/drawing/2014/main" id="{B300AF04-EC03-8466-CFFD-744883449C52}"/>
                </a:ext>
              </a:extLst>
            </p:cNvPr>
            <p:cNvSpPr/>
            <p:nvPr/>
          </p:nvSpPr>
          <p:spPr>
            <a:xfrm>
              <a:off x="570736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2106;p78">
              <a:extLst>
                <a:ext uri="{FF2B5EF4-FFF2-40B4-BE49-F238E27FC236}">
                  <a16:creationId xmlns:a16="http://schemas.microsoft.com/office/drawing/2014/main" id="{62A36803-EC36-4C1C-605D-1098754C40BE}"/>
                </a:ext>
              </a:extLst>
            </p:cNvPr>
            <p:cNvSpPr/>
            <p:nvPr/>
          </p:nvSpPr>
          <p:spPr>
            <a:xfrm>
              <a:off x="580862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2107;p78">
              <a:extLst>
                <a:ext uri="{FF2B5EF4-FFF2-40B4-BE49-F238E27FC236}">
                  <a16:creationId xmlns:a16="http://schemas.microsoft.com/office/drawing/2014/main" id="{6659D9E9-6324-07CF-DC3C-E1336ED6DD8A}"/>
                </a:ext>
              </a:extLst>
            </p:cNvPr>
            <p:cNvSpPr/>
            <p:nvPr/>
          </p:nvSpPr>
          <p:spPr>
            <a:xfrm>
              <a:off x="580862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2108;p78">
              <a:extLst>
                <a:ext uri="{FF2B5EF4-FFF2-40B4-BE49-F238E27FC236}">
                  <a16:creationId xmlns:a16="http://schemas.microsoft.com/office/drawing/2014/main" id="{1DF3C4A4-0C1F-A88F-A952-6DB7ABAEA0A7}"/>
                </a:ext>
              </a:extLst>
            </p:cNvPr>
            <p:cNvSpPr/>
            <p:nvPr/>
          </p:nvSpPr>
          <p:spPr>
            <a:xfrm>
              <a:off x="590991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2109;p78">
              <a:extLst>
                <a:ext uri="{FF2B5EF4-FFF2-40B4-BE49-F238E27FC236}">
                  <a16:creationId xmlns:a16="http://schemas.microsoft.com/office/drawing/2014/main" id="{068F3695-FFAA-E2C0-936B-24413720D3D3}"/>
                </a:ext>
              </a:extLst>
            </p:cNvPr>
            <p:cNvSpPr/>
            <p:nvPr/>
          </p:nvSpPr>
          <p:spPr>
            <a:xfrm>
              <a:off x="601116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2110;p78">
              <a:extLst>
                <a:ext uri="{FF2B5EF4-FFF2-40B4-BE49-F238E27FC236}">
                  <a16:creationId xmlns:a16="http://schemas.microsoft.com/office/drawing/2014/main" id="{680478B4-5F71-EE29-30A1-9DB86349E500}"/>
                </a:ext>
              </a:extLst>
            </p:cNvPr>
            <p:cNvSpPr/>
            <p:nvPr/>
          </p:nvSpPr>
          <p:spPr>
            <a:xfrm>
              <a:off x="601116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2111;p78">
              <a:extLst>
                <a:ext uri="{FF2B5EF4-FFF2-40B4-BE49-F238E27FC236}">
                  <a16:creationId xmlns:a16="http://schemas.microsoft.com/office/drawing/2014/main" id="{24ECD419-9996-7651-9A2E-A2FCD1F4145E}"/>
                </a:ext>
              </a:extLst>
            </p:cNvPr>
            <p:cNvSpPr/>
            <p:nvPr/>
          </p:nvSpPr>
          <p:spPr>
            <a:xfrm>
              <a:off x="6112454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2112;p78">
              <a:extLst>
                <a:ext uri="{FF2B5EF4-FFF2-40B4-BE49-F238E27FC236}">
                  <a16:creationId xmlns:a16="http://schemas.microsoft.com/office/drawing/2014/main" id="{A1D99306-05CF-EC08-96CE-2B6A203079A4}"/>
                </a:ext>
              </a:extLst>
            </p:cNvPr>
            <p:cNvSpPr/>
            <p:nvPr/>
          </p:nvSpPr>
          <p:spPr>
            <a:xfrm>
              <a:off x="6112454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2113;p78">
              <a:extLst>
                <a:ext uri="{FF2B5EF4-FFF2-40B4-BE49-F238E27FC236}">
                  <a16:creationId xmlns:a16="http://schemas.microsoft.com/office/drawing/2014/main" id="{35248CFA-A9C3-2DC6-707F-3AE991C54D87}"/>
                </a:ext>
              </a:extLst>
            </p:cNvPr>
            <p:cNvSpPr/>
            <p:nvPr/>
          </p:nvSpPr>
          <p:spPr>
            <a:xfrm>
              <a:off x="621344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2114;p78">
              <a:extLst>
                <a:ext uri="{FF2B5EF4-FFF2-40B4-BE49-F238E27FC236}">
                  <a16:creationId xmlns:a16="http://schemas.microsoft.com/office/drawing/2014/main" id="{5A4AAA55-C69D-17D7-BEC9-8A423F571086}"/>
                </a:ext>
              </a:extLst>
            </p:cNvPr>
            <p:cNvSpPr/>
            <p:nvPr/>
          </p:nvSpPr>
          <p:spPr>
            <a:xfrm>
              <a:off x="621344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2115;p78">
              <a:extLst>
                <a:ext uri="{FF2B5EF4-FFF2-40B4-BE49-F238E27FC236}">
                  <a16:creationId xmlns:a16="http://schemas.microsoft.com/office/drawing/2014/main" id="{64C73E70-887C-9177-5BD7-45C51AF2DF31}"/>
                </a:ext>
              </a:extLst>
            </p:cNvPr>
            <p:cNvSpPr/>
            <p:nvPr/>
          </p:nvSpPr>
          <p:spPr>
            <a:xfrm>
              <a:off x="621344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2116;p78">
              <a:extLst>
                <a:ext uri="{FF2B5EF4-FFF2-40B4-BE49-F238E27FC236}">
                  <a16:creationId xmlns:a16="http://schemas.microsoft.com/office/drawing/2014/main" id="{DD7EC318-23C4-0E4C-D788-E24DA9B29120}"/>
                </a:ext>
              </a:extLst>
            </p:cNvPr>
            <p:cNvSpPr/>
            <p:nvPr/>
          </p:nvSpPr>
          <p:spPr>
            <a:xfrm>
              <a:off x="621344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2117;p78">
              <a:extLst>
                <a:ext uri="{FF2B5EF4-FFF2-40B4-BE49-F238E27FC236}">
                  <a16:creationId xmlns:a16="http://schemas.microsoft.com/office/drawing/2014/main" id="{ADA85662-543C-275B-86FE-337CDF4209D4}"/>
                </a:ext>
              </a:extLst>
            </p:cNvPr>
            <p:cNvSpPr/>
            <p:nvPr/>
          </p:nvSpPr>
          <p:spPr>
            <a:xfrm>
              <a:off x="631473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2118;p78">
              <a:extLst>
                <a:ext uri="{FF2B5EF4-FFF2-40B4-BE49-F238E27FC236}">
                  <a16:creationId xmlns:a16="http://schemas.microsoft.com/office/drawing/2014/main" id="{A226C7AA-6922-C4A0-D09B-F800881C3165}"/>
                </a:ext>
              </a:extLst>
            </p:cNvPr>
            <p:cNvSpPr/>
            <p:nvPr/>
          </p:nvSpPr>
          <p:spPr>
            <a:xfrm>
              <a:off x="631473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2119;p78">
              <a:extLst>
                <a:ext uri="{FF2B5EF4-FFF2-40B4-BE49-F238E27FC236}">
                  <a16:creationId xmlns:a16="http://schemas.microsoft.com/office/drawing/2014/main" id="{AE31A792-18C4-C275-62B2-553A917D5AB8}"/>
                </a:ext>
              </a:extLst>
            </p:cNvPr>
            <p:cNvSpPr/>
            <p:nvPr/>
          </p:nvSpPr>
          <p:spPr>
            <a:xfrm>
              <a:off x="6314732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2120;p78">
              <a:extLst>
                <a:ext uri="{FF2B5EF4-FFF2-40B4-BE49-F238E27FC236}">
                  <a16:creationId xmlns:a16="http://schemas.microsoft.com/office/drawing/2014/main" id="{4E8E64DA-5C0A-DD1D-442E-F01535BE0C5B}"/>
                </a:ext>
              </a:extLst>
            </p:cNvPr>
            <p:cNvSpPr/>
            <p:nvPr/>
          </p:nvSpPr>
          <p:spPr>
            <a:xfrm>
              <a:off x="6314732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2121;p78">
              <a:extLst>
                <a:ext uri="{FF2B5EF4-FFF2-40B4-BE49-F238E27FC236}">
                  <a16:creationId xmlns:a16="http://schemas.microsoft.com/office/drawing/2014/main" id="{D32B0255-103D-354D-C629-A415F32D72E0}"/>
                </a:ext>
              </a:extLst>
            </p:cNvPr>
            <p:cNvSpPr/>
            <p:nvPr/>
          </p:nvSpPr>
          <p:spPr>
            <a:xfrm>
              <a:off x="6314732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2122;p78">
              <a:extLst>
                <a:ext uri="{FF2B5EF4-FFF2-40B4-BE49-F238E27FC236}">
                  <a16:creationId xmlns:a16="http://schemas.microsoft.com/office/drawing/2014/main" id="{2139FCCD-0F58-7CA1-401B-072A5F56CB25}"/>
                </a:ext>
              </a:extLst>
            </p:cNvPr>
            <p:cNvSpPr/>
            <p:nvPr/>
          </p:nvSpPr>
          <p:spPr>
            <a:xfrm>
              <a:off x="631473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2123;p78">
              <a:extLst>
                <a:ext uri="{FF2B5EF4-FFF2-40B4-BE49-F238E27FC236}">
                  <a16:creationId xmlns:a16="http://schemas.microsoft.com/office/drawing/2014/main" id="{D12F920F-2D5D-DD42-3F14-BC17E1938389}"/>
                </a:ext>
              </a:extLst>
            </p:cNvPr>
            <p:cNvSpPr/>
            <p:nvPr/>
          </p:nvSpPr>
          <p:spPr>
            <a:xfrm>
              <a:off x="6416020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2124;p78">
              <a:extLst>
                <a:ext uri="{FF2B5EF4-FFF2-40B4-BE49-F238E27FC236}">
                  <a16:creationId xmlns:a16="http://schemas.microsoft.com/office/drawing/2014/main" id="{9CBD67AC-C4F8-0884-8E35-31806BAFE51B}"/>
                </a:ext>
              </a:extLst>
            </p:cNvPr>
            <p:cNvSpPr/>
            <p:nvPr/>
          </p:nvSpPr>
          <p:spPr>
            <a:xfrm>
              <a:off x="6416020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2125;p78">
              <a:extLst>
                <a:ext uri="{FF2B5EF4-FFF2-40B4-BE49-F238E27FC236}">
                  <a16:creationId xmlns:a16="http://schemas.microsoft.com/office/drawing/2014/main" id="{839641DC-7B68-353A-31B8-06BF420F2A0E}"/>
                </a:ext>
              </a:extLst>
            </p:cNvPr>
            <p:cNvSpPr/>
            <p:nvPr/>
          </p:nvSpPr>
          <p:spPr>
            <a:xfrm>
              <a:off x="6416020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2126;p78">
              <a:extLst>
                <a:ext uri="{FF2B5EF4-FFF2-40B4-BE49-F238E27FC236}">
                  <a16:creationId xmlns:a16="http://schemas.microsoft.com/office/drawing/2014/main" id="{E74F783E-50C6-3414-325F-7A162EB3DDE8}"/>
                </a:ext>
              </a:extLst>
            </p:cNvPr>
            <p:cNvSpPr/>
            <p:nvPr/>
          </p:nvSpPr>
          <p:spPr>
            <a:xfrm>
              <a:off x="6416020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2127;p78">
              <a:extLst>
                <a:ext uri="{FF2B5EF4-FFF2-40B4-BE49-F238E27FC236}">
                  <a16:creationId xmlns:a16="http://schemas.microsoft.com/office/drawing/2014/main" id="{5ABF0B19-ECEF-A474-29D6-4F193DEA7C30}"/>
                </a:ext>
              </a:extLst>
            </p:cNvPr>
            <p:cNvSpPr/>
            <p:nvPr/>
          </p:nvSpPr>
          <p:spPr>
            <a:xfrm>
              <a:off x="6416020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2128;p78">
              <a:extLst>
                <a:ext uri="{FF2B5EF4-FFF2-40B4-BE49-F238E27FC236}">
                  <a16:creationId xmlns:a16="http://schemas.microsoft.com/office/drawing/2014/main" id="{B1E2A952-02E6-F498-C9F7-821AB54ACE5E}"/>
                </a:ext>
              </a:extLst>
            </p:cNvPr>
            <p:cNvSpPr/>
            <p:nvPr/>
          </p:nvSpPr>
          <p:spPr>
            <a:xfrm>
              <a:off x="6416020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2129;p78">
              <a:extLst>
                <a:ext uri="{FF2B5EF4-FFF2-40B4-BE49-F238E27FC236}">
                  <a16:creationId xmlns:a16="http://schemas.microsoft.com/office/drawing/2014/main" id="{CE834FA4-2888-648D-6BFA-569547EBC883}"/>
                </a:ext>
              </a:extLst>
            </p:cNvPr>
            <p:cNvSpPr/>
            <p:nvPr/>
          </p:nvSpPr>
          <p:spPr>
            <a:xfrm>
              <a:off x="6416020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2130;p78">
              <a:extLst>
                <a:ext uri="{FF2B5EF4-FFF2-40B4-BE49-F238E27FC236}">
                  <a16:creationId xmlns:a16="http://schemas.microsoft.com/office/drawing/2014/main" id="{49DCCBFC-A63D-2864-3D58-7F6CDAF74D7D}"/>
                </a:ext>
              </a:extLst>
            </p:cNvPr>
            <p:cNvSpPr/>
            <p:nvPr/>
          </p:nvSpPr>
          <p:spPr>
            <a:xfrm>
              <a:off x="651727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2131;p78">
              <a:extLst>
                <a:ext uri="{FF2B5EF4-FFF2-40B4-BE49-F238E27FC236}">
                  <a16:creationId xmlns:a16="http://schemas.microsoft.com/office/drawing/2014/main" id="{AEF31144-C7A9-89F1-B58C-22AC1AE2FA30}"/>
                </a:ext>
              </a:extLst>
            </p:cNvPr>
            <p:cNvSpPr/>
            <p:nvPr/>
          </p:nvSpPr>
          <p:spPr>
            <a:xfrm>
              <a:off x="651727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2132;p78">
              <a:extLst>
                <a:ext uri="{FF2B5EF4-FFF2-40B4-BE49-F238E27FC236}">
                  <a16:creationId xmlns:a16="http://schemas.microsoft.com/office/drawing/2014/main" id="{6ACA00A1-1443-5FEA-C979-93F21714BDA1}"/>
                </a:ext>
              </a:extLst>
            </p:cNvPr>
            <p:cNvSpPr/>
            <p:nvPr/>
          </p:nvSpPr>
          <p:spPr>
            <a:xfrm>
              <a:off x="6517275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2133;p78">
              <a:extLst>
                <a:ext uri="{FF2B5EF4-FFF2-40B4-BE49-F238E27FC236}">
                  <a16:creationId xmlns:a16="http://schemas.microsoft.com/office/drawing/2014/main" id="{2056CBFC-5FBF-A38A-1DBD-5B9640E1C331}"/>
                </a:ext>
              </a:extLst>
            </p:cNvPr>
            <p:cNvSpPr/>
            <p:nvPr/>
          </p:nvSpPr>
          <p:spPr>
            <a:xfrm>
              <a:off x="651727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2134;p78">
              <a:extLst>
                <a:ext uri="{FF2B5EF4-FFF2-40B4-BE49-F238E27FC236}">
                  <a16:creationId xmlns:a16="http://schemas.microsoft.com/office/drawing/2014/main" id="{C9110480-C5B7-1433-0F0C-9BA3FC8FAE9B}"/>
                </a:ext>
              </a:extLst>
            </p:cNvPr>
            <p:cNvSpPr/>
            <p:nvPr/>
          </p:nvSpPr>
          <p:spPr>
            <a:xfrm>
              <a:off x="651727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2135;p78">
              <a:extLst>
                <a:ext uri="{FF2B5EF4-FFF2-40B4-BE49-F238E27FC236}">
                  <a16:creationId xmlns:a16="http://schemas.microsoft.com/office/drawing/2014/main" id="{F114BC08-03E9-BCCA-F105-D609EDD4107B}"/>
                </a:ext>
              </a:extLst>
            </p:cNvPr>
            <p:cNvSpPr/>
            <p:nvPr/>
          </p:nvSpPr>
          <p:spPr>
            <a:xfrm>
              <a:off x="651727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2136;p78">
              <a:extLst>
                <a:ext uri="{FF2B5EF4-FFF2-40B4-BE49-F238E27FC236}">
                  <a16:creationId xmlns:a16="http://schemas.microsoft.com/office/drawing/2014/main" id="{D392CD9B-3015-26E3-8BA1-88C33C4C5C04}"/>
                </a:ext>
              </a:extLst>
            </p:cNvPr>
            <p:cNvSpPr/>
            <p:nvPr/>
          </p:nvSpPr>
          <p:spPr>
            <a:xfrm>
              <a:off x="651727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2137;p78">
              <a:extLst>
                <a:ext uri="{FF2B5EF4-FFF2-40B4-BE49-F238E27FC236}">
                  <a16:creationId xmlns:a16="http://schemas.microsoft.com/office/drawing/2014/main" id="{6A72517B-8D85-9A1C-F82D-6DA9D597FED1}"/>
                </a:ext>
              </a:extLst>
            </p:cNvPr>
            <p:cNvSpPr/>
            <p:nvPr/>
          </p:nvSpPr>
          <p:spPr>
            <a:xfrm>
              <a:off x="651727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2138;p78">
              <a:extLst>
                <a:ext uri="{FF2B5EF4-FFF2-40B4-BE49-F238E27FC236}">
                  <a16:creationId xmlns:a16="http://schemas.microsoft.com/office/drawing/2014/main" id="{183CEDD9-C509-18F1-0330-63E443D3B7C7}"/>
                </a:ext>
              </a:extLst>
            </p:cNvPr>
            <p:cNvSpPr/>
            <p:nvPr/>
          </p:nvSpPr>
          <p:spPr>
            <a:xfrm>
              <a:off x="661826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2139;p78">
              <a:extLst>
                <a:ext uri="{FF2B5EF4-FFF2-40B4-BE49-F238E27FC236}">
                  <a16:creationId xmlns:a16="http://schemas.microsoft.com/office/drawing/2014/main" id="{64EE4EA2-E44F-D776-B48B-C3E4924FCFFC}"/>
                </a:ext>
              </a:extLst>
            </p:cNvPr>
            <p:cNvSpPr/>
            <p:nvPr/>
          </p:nvSpPr>
          <p:spPr>
            <a:xfrm>
              <a:off x="671955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2140;p78">
              <a:extLst>
                <a:ext uri="{FF2B5EF4-FFF2-40B4-BE49-F238E27FC236}">
                  <a16:creationId xmlns:a16="http://schemas.microsoft.com/office/drawing/2014/main" id="{725031EF-B51E-3391-00ED-5F5CDA6A8638}"/>
                </a:ext>
              </a:extLst>
            </p:cNvPr>
            <p:cNvSpPr/>
            <p:nvPr/>
          </p:nvSpPr>
          <p:spPr>
            <a:xfrm>
              <a:off x="6719553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2141;p78">
              <a:extLst>
                <a:ext uri="{FF2B5EF4-FFF2-40B4-BE49-F238E27FC236}">
                  <a16:creationId xmlns:a16="http://schemas.microsoft.com/office/drawing/2014/main" id="{B76CA2A7-FE32-C3A9-66C6-BACA279D120E}"/>
                </a:ext>
              </a:extLst>
            </p:cNvPr>
            <p:cNvSpPr/>
            <p:nvPr/>
          </p:nvSpPr>
          <p:spPr>
            <a:xfrm>
              <a:off x="671955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2142;p78">
              <a:extLst>
                <a:ext uri="{FF2B5EF4-FFF2-40B4-BE49-F238E27FC236}">
                  <a16:creationId xmlns:a16="http://schemas.microsoft.com/office/drawing/2014/main" id="{A953BA0D-1C07-E1A1-C122-EECE77AAC332}"/>
                </a:ext>
              </a:extLst>
            </p:cNvPr>
            <p:cNvSpPr/>
            <p:nvPr/>
          </p:nvSpPr>
          <p:spPr>
            <a:xfrm>
              <a:off x="671955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2143;p78">
              <a:extLst>
                <a:ext uri="{FF2B5EF4-FFF2-40B4-BE49-F238E27FC236}">
                  <a16:creationId xmlns:a16="http://schemas.microsoft.com/office/drawing/2014/main" id="{DFF7F184-0BFF-A793-3291-EA22DD2515F3}"/>
                </a:ext>
              </a:extLst>
            </p:cNvPr>
            <p:cNvSpPr/>
            <p:nvPr/>
          </p:nvSpPr>
          <p:spPr>
            <a:xfrm>
              <a:off x="671955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2144;p78">
              <a:extLst>
                <a:ext uri="{FF2B5EF4-FFF2-40B4-BE49-F238E27FC236}">
                  <a16:creationId xmlns:a16="http://schemas.microsoft.com/office/drawing/2014/main" id="{B3FAFFD5-BAF9-3CCC-6382-49607B1AB662}"/>
                </a:ext>
              </a:extLst>
            </p:cNvPr>
            <p:cNvSpPr/>
            <p:nvPr/>
          </p:nvSpPr>
          <p:spPr>
            <a:xfrm>
              <a:off x="671955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2145;p78">
              <a:extLst>
                <a:ext uri="{FF2B5EF4-FFF2-40B4-BE49-F238E27FC236}">
                  <a16:creationId xmlns:a16="http://schemas.microsoft.com/office/drawing/2014/main" id="{F8A80B94-44C6-E70C-5701-24728D8713A6}"/>
                </a:ext>
              </a:extLst>
            </p:cNvPr>
            <p:cNvSpPr/>
            <p:nvPr/>
          </p:nvSpPr>
          <p:spPr>
            <a:xfrm>
              <a:off x="671955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2146;p78">
              <a:extLst>
                <a:ext uri="{FF2B5EF4-FFF2-40B4-BE49-F238E27FC236}">
                  <a16:creationId xmlns:a16="http://schemas.microsoft.com/office/drawing/2014/main" id="{A723041B-1A6D-50C2-F063-C172ECF0D806}"/>
                </a:ext>
              </a:extLst>
            </p:cNvPr>
            <p:cNvSpPr/>
            <p:nvPr/>
          </p:nvSpPr>
          <p:spPr>
            <a:xfrm>
              <a:off x="671955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2147;p78">
              <a:extLst>
                <a:ext uri="{FF2B5EF4-FFF2-40B4-BE49-F238E27FC236}">
                  <a16:creationId xmlns:a16="http://schemas.microsoft.com/office/drawing/2014/main" id="{E3B2F8D0-D65F-18CC-1D55-6AFA88A294E6}"/>
                </a:ext>
              </a:extLst>
            </p:cNvPr>
            <p:cNvSpPr/>
            <p:nvPr/>
          </p:nvSpPr>
          <p:spPr>
            <a:xfrm>
              <a:off x="6719553" y="1866860"/>
              <a:ext cx="82851" cy="70759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2148;p78">
              <a:extLst>
                <a:ext uri="{FF2B5EF4-FFF2-40B4-BE49-F238E27FC236}">
                  <a16:creationId xmlns:a16="http://schemas.microsoft.com/office/drawing/2014/main" id="{3736E58E-0CF9-7940-42F4-33DABA9C1537}"/>
                </a:ext>
              </a:extLst>
            </p:cNvPr>
            <p:cNvSpPr/>
            <p:nvPr/>
          </p:nvSpPr>
          <p:spPr>
            <a:xfrm>
              <a:off x="661826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2149;p78">
              <a:extLst>
                <a:ext uri="{FF2B5EF4-FFF2-40B4-BE49-F238E27FC236}">
                  <a16:creationId xmlns:a16="http://schemas.microsoft.com/office/drawing/2014/main" id="{CDEEC915-8BDC-6649-7508-4C36DF41F3AD}"/>
                </a:ext>
              </a:extLst>
            </p:cNvPr>
            <p:cNvSpPr/>
            <p:nvPr/>
          </p:nvSpPr>
          <p:spPr>
            <a:xfrm>
              <a:off x="6517275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2150;p78">
              <a:extLst>
                <a:ext uri="{FF2B5EF4-FFF2-40B4-BE49-F238E27FC236}">
                  <a16:creationId xmlns:a16="http://schemas.microsoft.com/office/drawing/2014/main" id="{13FB3261-6575-2F09-FBF8-ACA4050F7276}"/>
                </a:ext>
              </a:extLst>
            </p:cNvPr>
            <p:cNvSpPr/>
            <p:nvPr/>
          </p:nvSpPr>
          <p:spPr>
            <a:xfrm>
              <a:off x="651727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2151;p78">
              <a:extLst>
                <a:ext uri="{FF2B5EF4-FFF2-40B4-BE49-F238E27FC236}">
                  <a16:creationId xmlns:a16="http://schemas.microsoft.com/office/drawing/2014/main" id="{60171B8A-43AA-EDE4-615C-DD16A3F88843}"/>
                </a:ext>
              </a:extLst>
            </p:cNvPr>
            <p:cNvSpPr/>
            <p:nvPr/>
          </p:nvSpPr>
          <p:spPr>
            <a:xfrm>
              <a:off x="6416020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2152;p78">
              <a:extLst>
                <a:ext uri="{FF2B5EF4-FFF2-40B4-BE49-F238E27FC236}">
                  <a16:creationId xmlns:a16="http://schemas.microsoft.com/office/drawing/2014/main" id="{3453F673-019E-083F-65EC-D92E81DA33AD}"/>
                </a:ext>
              </a:extLst>
            </p:cNvPr>
            <p:cNvSpPr/>
            <p:nvPr/>
          </p:nvSpPr>
          <p:spPr>
            <a:xfrm>
              <a:off x="6416020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2153;p78">
              <a:extLst>
                <a:ext uri="{FF2B5EF4-FFF2-40B4-BE49-F238E27FC236}">
                  <a16:creationId xmlns:a16="http://schemas.microsoft.com/office/drawing/2014/main" id="{C1FBD7BB-2D7E-AFD2-5FFC-C6BA89DA4F48}"/>
                </a:ext>
              </a:extLst>
            </p:cNvPr>
            <p:cNvSpPr/>
            <p:nvPr/>
          </p:nvSpPr>
          <p:spPr>
            <a:xfrm>
              <a:off x="641602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2154;p78">
              <a:extLst>
                <a:ext uri="{FF2B5EF4-FFF2-40B4-BE49-F238E27FC236}">
                  <a16:creationId xmlns:a16="http://schemas.microsoft.com/office/drawing/2014/main" id="{01E9E436-63CE-DFB6-BC99-C6A2590A1CBC}"/>
                </a:ext>
              </a:extLst>
            </p:cNvPr>
            <p:cNvSpPr/>
            <p:nvPr/>
          </p:nvSpPr>
          <p:spPr>
            <a:xfrm>
              <a:off x="6416020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2155;p78">
              <a:extLst>
                <a:ext uri="{FF2B5EF4-FFF2-40B4-BE49-F238E27FC236}">
                  <a16:creationId xmlns:a16="http://schemas.microsoft.com/office/drawing/2014/main" id="{5E3E5A1D-50B8-4CEB-2573-B75AEB8198DD}"/>
                </a:ext>
              </a:extLst>
            </p:cNvPr>
            <p:cNvSpPr/>
            <p:nvPr/>
          </p:nvSpPr>
          <p:spPr>
            <a:xfrm>
              <a:off x="6314732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2156;p78">
              <a:extLst>
                <a:ext uri="{FF2B5EF4-FFF2-40B4-BE49-F238E27FC236}">
                  <a16:creationId xmlns:a16="http://schemas.microsoft.com/office/drawing/2014/main" id="{8DED1606-C87D-0888-2D65-B57A29D468D4}"/>
                </a:ext>
              </a:extLst>
            </p:cNvPr>
            <p:cNvSpPr/>
            <p:nvPr/>
          </p:nvSpPr>
          <p:spPr>
            <a:xfrm>
              <a:off x="631473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2157;p78">
              <a:extLst>
                <a:ext uri="{FF2B5EF4-FFF2-40B4-BE49-F238E27FC236}">
                  <a16:creationId xmlns:a16="http://schemas.microsoft.com/office/drawing/2014/main" id="{0CCBBD07-25EA-2AD2-4A45-0CF01643B5DD}"/>
                </a:ext>
              </a:extLst>
            </p:cNvPr>
            <p:cNvSpPr/>
            <p:nvPr/>
          </p:nvSpPr>
          <p:spPr>
            <a:xfrm>
              <a:off x="631473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2158;p78">
              <a:extLst>
                <a:ext uri="{FF2B5EF4-FFF2-40B4-BE49-F238E27FC236}">
                  <a16:creationId xmlns:a16="http://schemas.microsoft.com/office/drawing/2014/main" id="{0CB68F38-4271-28E6-1946-89109405A362}"/>
                </a:ext>
              </a:extLst>
            </p:cNvPr>
            <p:cNvSpPr/>
            <p:nvPr/>
          </p:nvSpPr>
          <p:spPr>
            <a:xfrm>
              <a:off x="631473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2159;p78">
              <a:extLst>
                <a:ext uri="{FF2B5EF4-FFF2-40B4-BE49-F238E27FC236}">
                  <a16:creationId xmlns:a16="http://schemas.microsoft.com/office/drawing/2014/main" id="{9996628A-700F-BE9E-2D16-25DBB4CB6591}"/>
                </a:ext>
              </a:extLst>
            </p:cNvPr>
            <p:cNvSpPr/>
            <p:nvPr/>
          </p:nvSpPr>
          <p:spPr>
            <a:xfrm>
              <a:off x="631473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2160;p78">
              <a:extLst>
                <a:ext uri="{FF2B5EF4-FFF2-40B4-BE49-F238E27FC236}">
                  <a16:creationId xmlns:a16="http://schemas.microsoft.com/office/drawing/2014/main" id="{8788C5AA-0C1A-78D9-11A6-1C79309C0D33}"/>
                </a:ext>
              </a:extLst>
            </p:cNvPr>
            <p:cNvSpPr/>
            <p:nvPr/>
          </p:nvSpPr>
          <p:spPr>
            <a:xfrm>
              <a:off x="631473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2161;p78">
              <a:extLst>
                <a:ext uri="{FF2B5EF4-FFF2-40B4-BE49-F238E27FC236}">
                  <a16:creationId xmlns:a16="http://schemas.microsoft.com/office/drawing/2014/main" id="{8CDA983D-71B6-022B-7C79-CA94DD1A6FBD}"/>
                </a:ext>
              </a:extLst>
            </p:cNvPr>
            <p:cNvSpPr/>
            <p:nvPr/>
          </p:nvSpPr>
          <p:spPr>
            <a:xfrm>
              <a:off x="621344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2162;p78">
              <a:extLst>
                <a:ext uri="{FF2B5EF4-FFF2-40B4-BE49-F238E27FC236}">
                  <a16:creationId xmlns:a16="http://schemas.microsoft.com/office/drawing/2014/main" id="{487A6898-E577-EC3D-38FD-0A0561CF20CB}"/>
                </a:ext>
              </a:extLst>
            </p:cNvPr>
            <p:cNvSpPr/>
            <p:nvPr/>
          </p:nvSpPr>
          <p:spPr>
            <a:xfrm>
              <a:off x="621344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2163;p78">
              <a:extLst>
                <a:ext uri="{FF2B5EF4-FFF2-40B4-BE49-F238E27FC236}">
                  <a16:creationId xmlns:a16="http://schemas.microsoft.com/office/drawing/2014/main" id="{4AD5195F-C5B3-9431-15BA-8B1ABF7617B6}"/>
                </a:ext>
              </a:extLst>
            </p:cNvPr>
            <p:cNvSpPr/>
            <p:nvPr/>
          </p:nvSpPr>
          <p:spPr>
            <a:xfrm>
              <a:off x="6213443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2164;p78">
              <a:extLst>
                <a:ext uri="{FF2B5EF4-FFF2-40B4-BE49-F238E27FC236}">
                  <a16:creationId xmlns:a16="http://schemas.microsoft.com/office/drawing/2014/main" id="{6E953A02-2418-EF88-4014-43B83DB3FC64}"/>
                </a:ext>
              </a:extLst>
            </p:cNvPr>
            <p:cNvSpPr/>
            <p:nvPr/>
          </p:nvSpPr>
          <p:spPr>
            <a:xfrm>
              <a:off x="621344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2165;p78">
              <a:extLst>
                <a:ext uri="{FF2B5EF4-FFF2-40B4-BE49-F238E27FC236}">
                  <a16:creationId xmlns:a16="http://schemas.microsoft.com/office/drawing/2014/main" id="{75F37A2A-B44B-B8D6-B9B7-9605CEB1C6C9}"/>
                </a:ext>
              </a:extLst>
            </p:cNvPr>
            <p:cNvSpPr/>
            <p:nvPr/>
          </p:nvSpPr>
          <p:spPr>
            <a:xfrm>
              <a:off x="6213443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2166;p78">
              <a:extLst>
                <a:ext uri="{FF2B5EF4-FFF2-40B4-BE49-F238E27FC236}">
                  <a16:creationId xmlns:a16="http://schemas.microsoft.com/office/drawing/2014/main" id="{E5FA889D-FFB7-6053-8B86-5D04EE9E9665}"/>
                </a:ext>
              </a:extLst>
            </p:cNvPr>
            <p:cNvSpPr/>
            <p:nvPr/>
          </p:nvSpPr>
          <p:spPr>
            <a:xfrm>
              <a:off x="6213443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2167;p78">
              <a:extLst>
                <a:ext uri="{FF2B5EF4-FFF2-40B4-BE49-F238E27FC236}">
                  <a16:creationId xmlns:a16="http://schemas.microsoft.com/office/drawing/2014/main" id="{EF3DE20B-CFCE-3D2C-6D3C-A08D3E986A72}"/>
                </a:ext>
              </a:extLst>
            </p:cNvPr>
            <p:cNvSpPr/>
            <p:nvPr/>
          </p:nvSpPr>
          <p:spPr>
            <a:xfrm>
              <a:off x="6213443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2168;p78">
              <a:extLst>
                <a:ext uri="{FF2B5EF4-FFF2-40B4-BE49-F238E27FC236}">
                  <a16:creationId xmlns:a16="http://schemas.microsoft.com/office/drawing/2014/main" id="{038A2405-EA88-9638-D7DD-E750ED159EB1}"/>
                </a:ext>
              </a:extLst>
            </p:cNvPr>
            <p:cNvSpPr/>
            <p:nvPr/>
          </p:nvSpPr>
          <p:spPr>
            <a:xfrm>
              <a:off x="6213443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2169;p78">
              <a:extLst>
                <a:ext uri="{FF2B5EF4-FFF2-40B4-BE49-F238E27FC236}">
                  <a16:creationId xmlns:a16="http://schemas.microsoft.com/office/drawing/2014/main" id="{FCA6E834-F8BE-E07D-220E-F4A789A249E1}"/>
                </a:ext>
              </a:extLst>
            </p:cNvPr>
            <p:cNvSpPr/>
            <p:nvPr/>
          </p:nvSpPr>
          <p:spPr>
            <a:xfrm>
              <a:off x="6112454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2170;p78">
              <a:extLst>
                <a:ext uri="{FF2B5EF4-FFF2-40B4-BE49-F238E27FC236}">
                  <a16:creationId xmlns:a16="http://schemas.microsoft.com/office/drawing/2014/main" id="{F81BE92D-CCD4-3FD4-CB0C-9B170CD1A23A}"/>
                </a:ext>
              </a:extLst>
            </p:cNvPr>
            <p:cNvSpPr/>
            <p:nvPr/>
          </p:nvSpPr>
          <p:spPr>
            <a:xfrm>
              <a:off x="6112454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2171;p78">
              <a:extLst>
                <a:ext uri="{FF2B5EF4-FFF2-40B4-BE49-F238E27FC236}">
                  <a16:creationId xmlns:a16="http://schemas.microsoft.com/office/drawing/2014/main" id="{FED035CB-FD96-9745-5664-EFF251F571D4}"/>
                </a:ext>
              </a:extLst>
            </p:cNvPr>
            <p:cNvSpPr/>
            <p:nvPr/>
          </p:nvSpPr>
          <p:spPr>
            <a:xfrm>
              <a:off x="6112454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2172;p78">
              <a:extLst>
                <a:ext uri="{FF2B5EF4-FFF2-40B4-BE49-F238E27FC236}">
                  <a16:creationId xmlns:a16="http://schemas.microsoft.com/office/drawing/2014/main" id="{6DC6DE26-9CFB-17F4-2B85-C235CB55A9CC}"/>
                </a:ext>
              </a:extLst>
            </p:cNvPr>
            <p:cNvSpPr/>
            <p:nvPr/>
          </p:nvSpPr>
          <p:spPr>
            <a:xfrm>
              <a:off x="6112454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2173;p78">
              <a:extLst>
                <a:ext uri="{FF2B5EF4-FFF2-40B4-BE49-F238E27FC236}">
                  <a16:creationId xmlns:a16="http://schemas.microsoft.com/office/drawing/2014/main" id="{7DC25289-E521-3394-207B-4C62CE5D9439}"/>
                </a:ext>
              </a:extLst>
            </p:cNvPr>
            <p:cNvSpPr/>
            <p:nvPr/>
          </p:nvSpPr>
          <p:spPr>
            <a:xfrm>
              <a:off x="611245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2174;p78">
              <a:extLst>
                <a:ext uri="{FF2B5EF4-FFF2-40B4-BE49-F238E27FC236}">
                  <a16:creationId xmlns:a16="http://schemas.microsoft.com/office/drawing/2014/main" id="{6510532A-032E-170F-FC7E-31E2F7EFDB11}"/>
                </a:ext>
              </a:extLst>
            </p:cNvPr>
            <p:cNvSpPr/>
            <p:nvPr/>
          </p:nvSpPr>
          <p:spPr>
            <a:xfrm>
              <a:off x="611245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2175;p78">
              <a:extLst>
                <a:ext uri="{FF2B5EF4-FFF2-40B4-BE49-F238E27FC236}">
                  <a16:creationId xmlns:a16="http://schemas.microsoft.com/office/drawing/2014/main" id="{084D4326-9260-859D-12BB-A01F0D180681}"/>
                </a:ext>
              </a:extLst>
            </p:cNvPr>
            <p:cNvSpPr/>
            <p:nvPr/>
          </p:nvSpPr>
          <p:spPr>
            <a:xfrm>
              <a:off x="611245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2176;p78">
              <a:extLst>
                <a:ext uri="{FF2B5EF4-FFF2-40B4-BE49-F238E27FC236}">
                  <a16:creationId xmlns:a16="http://schemas.microsoft.com/office/drawing/2014/main" id="{D1895B0D-BD8B-190B-EC65-564D9F5ED1CB}"/>
                </a:ext>
              </a:extLst>
            </p:cNvPr>
            <p:cNvSpPr/>
            <p:nvPr/>
          </p:nvSpPr>
          <p:spPr>
            <a:xfrm>
              <a:off x="611245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2177;p78">
              <a:extLst>
                <a:ext uri="{FF2B5EF4-FFF2-40B4-BE49-F238E27FC236}">
                  <a16:creationId xmlns:a16="http://schemas.microsoft.com/office/drawing/2014/main" id="{2E12C4BF-A97F-FFBC-82AD-4FC251D49981}"/>
                </a:ext>
              </a:extLst>
            </p:cNvPr>
            <p:cNvSpPr/>
            <p:nvPr/>
          </p:nvSpPr>
          <p:spPr>
            <a:xfrm>
              <a:off x="6112454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2178;p78">
              <a:extLst>
                <a:ext uri="{FF2B5EF4-FFF2-40B4-BE49-F238E27FC236}">
                  <a16:creationId xmlns:a16="http://schemas.microsoft.com/office/drawing/2014/main" id="{F3EE294E-28DF-AFE7-97A0-334B72CEAF94}"/>
                </a:ext>
              </a:extLst>
            </p:cNvPr>
            <p:cNvSpPr/>
            <p:nvPr/>
          </p:nvSpPr>
          <p:spPr>
            <a:xfrm>
              <a:off x="601116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2179;p78">
              <a:extLst>
                <a:ext uri="{FF2B5EF4-FFF2-40B4-BE49-F238E27FC236}">
                  <a16:creationId xmlns:a16="http://schemas.microsoft.com/office/drawing/2014/main" id="{94E6539D-06C1-0F72-F86B-1C627F2CFD4D}"/>
                </a:ext>
              </a:extLst>
            </p:cNvPr>
            <p:cNvSpPr/>
            <p:nvPr/>
          </p:nvSpPr>
          <p:spPr>
            <a:xfrm>
              <a:off x="601116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2180;p78">
              <a:extLst>
                <a:ext uri="{FF2B5EF4-FFF2-40B4-BE49-F238E27FC236}">
                  <a16:creationId xmlns:a16="http://schemas.microsoft.com/office/drawing/2014/main" id="{976A3258-FC6C-D822-1FC8-C43D46275268}"/>
                </a:ext>
              </a:extLst>
            </p:cNvPr>
            <p:cNvSpPr/>
            <p:nvPr/>
          </p:nvSpPr>
          <p:spPr>
            <a:xfrm>
              <a:off x="6011165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2181;p78">
              <a:extLst>
                <a:ext uri="{FF2B5EF4-FFF2-40B4-BE49-F238E27FC236}">
                  <a16:creationId xmlns:a16="http://schemas.microsoft.com/office/drawing/2014/main" id="{0F356315-16D0-ED6C-20E7-E6ADAA6B7382}"/>
                </a:ext>
              </a:extLst>
            </p:cNvPr>
            <p:cNvSpPr/>
            <p:nvPr/>
          </p:nvSpPr>
          <p:spPr>
            <a:xfrm>
              <a:off x="601116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2182;p78">
              <a:extLst>
                <a:ext uri="{FF2B5EF4-FFF2-40B4-BE49-F238E27FC236}">
                  <a16:creationId xmlns:a16="http://schemas.microsoft.com/office/drawing/2014/main" id="{2A27DA4E-D9BA-42A2-23D8-B1A6F1273787}"/>
                </a:ext>
              </a:extLst>
            </p:cNvPr>
            <p:cNvSpPr/>
            <p:nvPr/>
          </p:nvSpPr>
          <p:spPr>
            <a:xfrm>
              <a:off x="601116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2183;p78">
              <a:extLst>
                <a:ext uri="{FF2B5EF4-FFF2-40B4-BE49-F238E27FC236}">
                  <a16:creationId xmlns:a16="http://schemas.microsoft.com/office/drawing/2014/main" id="{D1196104-09D4-1BE3-A765-591DC8DB3A0D}"/>
                </a:ext>
              </a:extLst>
            </p:cNvPr>
            <p:cNvSpPr/>
            <p:nvPr/>
          </p:nvSpPr>
          <p:spPr>
            <a:xfrm>
              <a:off x="6011165" y="1866860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2184;p78">
              <a:extLst>
                <a:ext uri="{FF2B5EF4-FFF2-40B4-BE49-F238E27FC236}">
                  <a16:creationId xmlns:a16="http://schemas.microsoft.com/office/drawing/2014/main" id="{B695B412-2BD2-49D8-8DBF-CB116ECBA242}"/>
                </a:ext>
              </a:extLst>
            </p:cNvPr>
            <p:cNvSpPr/>
            <p:nvPr/>
          </p:nvSpPr>
          <p:spPr>
            <a:xfrm>
              <a:off x="6011165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2185;p78">
              <a:extLst>
                <a:ext uri="{FF2B5EF4-FFF2-40B4-BE49-F238E27FC236}">
                  <a16:creationId xmlns:a16="http://schemas.microsoft.com/office/drawing/2014/main" id="{7A131F66-8EEF-BF67-31B6-DCE042469989}"/>
                </a:ext>
              </a:extLst>
            </p:cNvPr>
            <p:cNvSpPr/>
            <p:nvPr/>
          </p:nvSpPr>
          <p:spPr>
            <a:xfrm>
              <a:off x="601116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2186;p78">
              <a:extLst>
                <a:ext uri="{FF2B5EF4-FFF2-40B4-BE49-F238E27FC236}">
                  <a16:creationId xmlns:a16="http://schemas.microsoft.com/office/drawing/2014/main" id="{AAAD1AA6-EA2F-D078-F1FE-1D9992110307}"/>
                </a:ext>
              </a:extLst>
            </p:cNvPr>
            <p:cNvSpPr/>
            <p:nvPr/>
          </p:nvSpPr>
          <p:spPr>
            <a:xfrm>
              <a:off x="601116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2187;p78">
              <a:extLst>
                <a:ext uri="{FF2B5EF4-FFF2-40B4-BE49-F238E27FC236}">
                  <a16:creationId xmlns:a16="http://schemas.microsoft.com/office/drawing/2014/main" id="{59BCF482-1C00-52AA-4A28-B8058F08FC04}"/>
                </a:ext>
              </a:extLst>
            </p:cNvPr>
            <p:cNvSpPr/>
            <p:nvPr/>
          </p:nvSpPr>
          <p:spPr>
            <a:xfrm>
              <a:off x="601116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2188;p78">
              <a:extLst>
                <a:ext uri="{FF2B5EF4-FFF2-40B4-BE49-F238E27FC236}">
                  <a16:creationId xmlns:a16="http://schemas.microsoft.com/office/drawing/2014/main" id="{42A4656B-05EB-F00F-3A7F-2C65D1D56E88}"/>
                </a:ext>
              </a:extLst>
            </p:cNvPr>
            <p:cNvSpPr/>
            <p:nvPr/>
          </p:nvSpPr>
          <p:spPr>
            <a:xfrm>
              <a:off x="590991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2189;p78">
              <a:extLst>
                <a:ext uri="{FF2B5EF4-FFF2-40B4-BE49-F238E27FC236}">
                  <a16:creationId xmlns:a16="http://schemas.microsoft.com/office/drawing/2014/main" id="{3B636D20-F08D-EC5E-2250-2C7D9A0C2E10}"/>
                </a:ext>
              </a:extLst>
            </p:cNvPr>
            <p:cNvSpPr/>
            <p:nvPr/>
          </p:nvSpPr>
          <p:spPr>
            <a:xfrm>
              <a:off x="590991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2190;p78">
              <a:extLst>
                <a:ext uri="{FF2B5EF4-FFF2-40B4-BE49-F238E27FC236}">
                  <a16:creationId xmlns:a16="http://schemas.microsoft.com/office/drawing/2014/main" id="{614A77B7-2820-244A-6841-A472E32E5617}"/>
                </a:ext>
              </a:extLst>
            </p:cNvPr>
            <p:cNvSpPr/>
            <p:nvPr/>
          </p:nvSpPr>
          <p:spPr>
            <a:xfrm>
              <a:off x="5909910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2191;p78">
              <a:extLst>
                <a:ext uri="{FF2B5EF4-FFF2-40B4-BE49-F238E27FC236}">
                  <a16:creationId xmlns:a16="http://schemas.microsoft.com/office/drawing/2014/main" id="{C24FC653-D607-066E-85F1-FCA88892B776}"/>
                </a:ext>
              </a:extLst>
            </p:cNvPr>
            <p:cNvSpPr/>
            <p:nvPr/>
          </p:nvSpPr>
          <p:spPr>
            <a:xfrm>
              <a:off x="5909910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2192;p78">
              <a:extLst>
                <a:ext uri="{FF2B5EF4-FFF2-40B4-BE49-F238E27FC236}">
                  <a16:creationId xmlns:a16="http://schemas.microsoft.com/office/drawing/2014/main" id="{D66399DE-8548-EE59-F744-5C820E5AC85E}"/>
                </a:ext>
              </a:extLst>
            </p:cNvPr>
            <p:cNvSpPr/>
            <p:nvPr/>
          </p:nvSpPr>
          <p:spPr>
            <a:xfrm>
              <a:off x="590991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2193;p78">
              <a:extLst>
                <a:ext uri="{FF2B5EF4-FFF2-40B4-BE49-F238E27FC236}">
                  <a16:creationId xmlns:a16="http://schemas.microsoft.com/office/drawing/2014/main" id="{8F6EFB5C-F92F-8657-C874-82455FE9BDAB}"/>
                </a:ext>
              </a:extLst>
            </p:cNvPr>
            <p:cNvSpPr/>
            <p:nvPr/>
          </p:nvSpPr>
          <p:spPr>
            <a:xfrm>
              <a:off x="590991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2194;p78">
              <a:extLst>
                <a:ext uri="{FF2B5EF4-FFF2-40B4-BE49-F238E27FC236}">
                  <a16:creationId xmlns:a16="http://schemas.microsoft.com/office/drawing/2014/main" id="{B7417B03-073C-468E-3818-A66BBF01EA03}"/>
                </a:ext>
              </a:extLst>
            </p:cNvPr>
            <p:cNvSpPr/>
            <p:nvPr/>
          </p:nvSpPr>
          <p:spPr>
            <a:xfrm>
              <a:off x="590991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2195;p78">
              <a:extLst>
                <a:ext uri="{FF2B5EF4-FFF2-40B4-BE49-F238E27FC236}">
                  <a16:creationId xmlns:a16="http://schemas.microsoft.com/office/drawing/2014/main" id="{87855B80-6A96-5AB5-EF6C-7E5537E8B76F}"/>
                </a:ext>
              </a:extLst>
            </p:cNvPr>
            <p:cNvSpPr/>
            <p:nvPr/>
          </p:nvSpPr>
          <p:spPr>
            <a:xfrm>
              <a:off x="590991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2196;p78">
              <a:extLst>
                <a:ext uri="{FF2B5EF4-FFF2-40B4-BE49-F238E27FC236}">
                  <a16:creationId xmlns:a16="http://schemas.microsoft.com/office/drawing/2014/main" id="{FFF2709D-3BFB-E36D-B8D4-2BB65BF18C2E}"/>
                </a:ext>
              </a:extLst>
            </p:cNvPr>
            <p:cNvSpPr/>
            <p:nvPr/>
          </p:nvSpPr>
          <p:spPr>
            <a:xfrm>
              <a:off x="590991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2197;p78">
              <a:extLst>
                <a:ext uri="{FF2B5EF4-FFF2-40B4-BE49-F238E27FC236}">
                  <a16:creationId xmlns:a16="http://schemas.microsoft.com/office/drawing/2014/main" id="{CF7F01C6-C71F-CDEB-3316-4B17AF4A9F15}"/>
                </a:ext>
              </a:extLst>
            </p:cNvPr>
            <p:cNvSpPr/>
            <p:nvPr/>
          </p:nvSpPr>
          <p:spPr>
            <a:xfrm>
              <a:off x="5909910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2198;p78">
              <a:extLst>
                <a:ext uri="{FF2B5EF4-FFF2-40B4-BE49-F238E27FC236}">
                  <a16:creationId xmlns:a16="http://schemas.microsoft.com/office/drawing/2014/main" id="{817B8894-B8F7-B3C0-77A6-F0B541862C56}"/>
                </a:ext>
              </a:extLst>
            </p:cNvPr>
            <p:cNvSpPr/>
            <p:nvPr/>
          </p:nvSpPr>
          <p:spPr>
            <a:xfrm>
              <a:off x="5909910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2199;p78">
              <a:extLst>
                <a:ext uri="{FF2B5EF4-FFF2-40B4-BE49-F238E27FC236}">
                  <a16:creationId xmlns:a16="http://schemas.microsoft.com/office/drawing/2014/main" id="{35043689-8899-769B-821F-4E3C7F623268}"/>
                </a:ext>
              </a:extLst>
            </p:cNvPr>
            <p:cNvSpPr/>
            <p:nvPr/>
          </p:nvSpPr>
          <p:spPr>
            <a:xfrm>
              <a:off x="580862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2200;p78">
              <a:extLst>
                <a:ext uri="{FF2B5EF4-FFF2-40B4-BE49-F238E27FC236}">
                  <a16:creationId xmlns:a16="http://schemas.microsoft.com/office/drawing/2014/main" id="{3629DC02-CEBA-4133-4943-C5A4F4E572A7}"/>
                </a:ext>
              </a:extLst>
            </p:cNvPr>
            <p:cNvSpPr/>
            <p:nvPr/>
          </p:nvSpPr>
          <p:spPr>
            <a:xfrm>
              <a:off x="580862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2201;p78">
              <a:extLst>
                <a:ext uri="{FF2B5EF4-FFF2-40B4-BE49-F238E27FC236}">
                  <a16:creationId xmlns:a16="http://schemas.microsoft.com/office/drawing/2014/main" id="{ED7B4D85-BCE0-B25D-A1DA-C60F3BD0D46D}"/>
                </a:ext>
              </a:extLst>
            </p:cNvPr>
            <p:cNvSpPr/>
            <p:nvPr/>
          </p:nvSpPr>
          <p:spPr>
            <a:xfrm>
              <a:off x="5808622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2202;p78">
              <a:extLst>
                <a:ext uri="{FF2B5EF4-FFF2-40B4-BE49-F238E27FC236}">
                  <a16:creationId xmlns:a16="http://schemas.microsoft.com/office/drawing/2014/main" id="{89718335-E967-ACD4-4BB5-5B4BEDAFB99F}"/>
                </a:ext>
              </a:extLst>
            </p:cNvPr>
            <p:cNvSpPr/>
            <p:nvPr/>
          </p:nvSpPr>
          <p:spPr>
            <a:xfrm>
              <a:off x="580862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2203;p78">
              <a:extLst>
                <a:ext uri="{FF2B5EF4-FFF2-40B4-BE49-F238E27FC236}">
                  <a16:creationId xmlns:a16="http://schemas.microsoft.com/office/drawing/2014/main" id="{FD4FB01D-848D-787C-EA89-1DC5F79A21FA}"/>
                </a:ext>
              </a:extLst>
            </p:cNvPr>
            <p:cNvSpPr/>
            <p:nvPr/>
          </p:nvSpPr>
          <p:spPr>
            <a:xfrm>
              <a:off x="580862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2204;p78">
              <a:extLst>
                <a:ext uri="{FF2B5EF4-FFF2-40B4-BE49-F238E27FC236}">
                  <a16:creationId xmlns:a16="http://schemas.microsoft.com/office/drawing/2014/main" id="{541CF8E0-FEE6-63DF-6655-9AB842EC50EC}"/>
                </a:ext>
              </a:extLst>
            </p:cNvPr>
            <p:cNvSpPr/>
            <p:nvPr/>
          </p:nvSpPr>
          <p:spPr>
            <a:xfrm>
              <a:off x="580862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2205;p78">
              <a:extLst>
                <a:ext uri="{FF2B5EF4-FFF2-40B4-BE49-F238E27FC236}">
                  <a16:creationId xmlns:a16="http://schemas.microsoft.com/office/drawing/2014/main" id="{DBAF2A1C-3C6C-BE70-8347-F30ED6A3CA7D}"/>
                </a:ext>
              </a:extLst>
            </p:cNvPr>
            <p:cNvSpPr/>
            <p:nvPr/>
          </p:nvSpPr>
          <p:spPr>
            <a:xfrm>
              <a:off x="580862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2206;p78">
              <a:extLst>
                <a:ext uri="{FF2B5EF4-FFF2-40B4-BE49-F238E27FC236}">
                  <a16:creationId xmlns:a16="http://schemas.microsoft.com/office/drawing/2014/main" id="{CBA1021C-94E5-9A18-C94A-34F2EB7357EC}"/>
                </a:ext>
              </a:extLst>
            </p:cNvPr>
            <p:cNvSpPr/>
            <p:nvPr/>
          </p:nvSpPr>
          <p:spPr>
            <a:xfrm>
              <a:off x="580862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2207;p78">
              <a:extLst>
                <a:ext uri="{FF2B5EF4-FFF2-40B4-BE49-F238E27FC236}">
                  <a16:creationId xmlns:a16="http://schemas.microsoft.com/office/drawing/2014/main" id="{2D4B0B82-1135-DDD7-99CB-01FC08FBBB45}"/>
                </a:ext>
              </a:extLst>
            </p:cNvPr>
            <p:cNvSpPr/>
            <p:nvPr/>
          </p:nvSpPr>
          <p:spPr>
            <a:xfrm>
              <a:off x="5808622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2208;p78">
              <a:extLst>
                <a:ext uri="{FF2B5EF4-FFF2-40B4-BE49-F238E27FC236}">
                  <a16:creationId xmlns:a16="http://schemas.microsoft.com/office/drawing/2014/main" id="{C94C291C-9CB9-C9B1-5E9B-3553C5C95290}"/>
                </a:ext>
              </a:extLst>
            </p:cNvPr>
            <p:cNvSpPr/>
            <p:nvPr/>
          </p:nvSpPr>
          <p:spPr>
            <a:xfrm>
              <a:off x="5707367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2209;p78">
              <a:extLst>
                <a:ext uri="{FF2B5EF4-FFF2-40B4-BE49-F238E27FC236}">
                  <a16:creationId xmlns:a16="http://schemas.microsoft.com/office/drawing/2014/main" id="{5E690F19-CFCD-B69A-4F5B-A821CB173E9D}"/>
                </a:ext>
              </a:extLst>
            </p:cNvPr>
            <p:cNvSpPr/>
            <p:nvPr/>
          </p:nvSpPr>
          <p:spPr>
            <a:xfrm>
              <a:off x="570736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2210;p78">
              <a:extLst>
                <a:ext uri="{FF2B5EF4-FFF2-40B4-BE49-F238E27FC236}">
                  <a16:creationId xmlns:a16="http://schemas.microsoft.com/office/drawing/2014/main" id="{65843E75-14EE-54CB-8A8B-42A7066F7F60}"/>
                </a:ext>
              </a:extLst>
            </p:cNvPr>
            <p:cNvSpPr/>
            <p:nvPr/>
          </p:nvSpPr>
          <p:spPr>
            <a:xfrm>
              <a:off x="5707367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211;p78">
              <a:extLst>
                <a:ext uri="{FF2B5EF4-FFF2-40B4-BE49-F238E27FC236}">
                  <a16:creationId xmlns:a16="http://schemas.microsoft.com/office/drawing/2014/main" id="{7DA71CF3-3B48-3630-930C-20E762079F78}"/>
                </a:ext>
              </a:extLst>
            </p:cNvPr>
            <p:cNvSpPr/>
            <p:nvPr/>
          </p:nvSpPr>
          <p:spPr>
            <a:xfrm>
              <a:off x="570736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212;p78">
              <a:extLst>
                <a:ext uri="{FF2B5EF4-FFF2-40B4-BE49-F238E27FC236}">
                  <a16:creationId xmlns:a16="http://schemas.microsoft.com/office/drawing/2014/main" id="{62233806-B758-D257-7506-EB78F96B310A}"/>
                </a:ext>
              </a:extLst>
            </p:cNvPr>
            <p:cNvSpPr/>
            <p:nvPr/>
          </p:nvSpPr>
          <p:spPr>
            <a:xfrm>
              <a:off x="5707367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213;p78">
              <a:extLst>
                <a:ext uri="{FF2B5EF4-FFF2-40B4-BE49-F238E27FC236}">
                  <a16:creationId xmlns:a16="http://schemas.microsoft.com/office/drawing/2014/main" id="{84C99933-06F8-FD1A-0B28-2B2C0729199F}"/>
                </a:ext>
              </a:extLst>
            </p:cNvPr>
            <p:cNvSpPr/>
            <p:nvPr/>
          </p:nvSpPr>
          <p:spPr>
            <a:xfrm>
              <a:off x="5606078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214;p78">
              <a:extLst>
                <a:ext uri="{FF2B5EF4-FFF2-40B4-BE49-F238E27FC236}">
                  <a16:creationId xmlns:a16="http://schemas.microsoft.com/office/drawing/2014/main" id="{7B9C6BB7-9969-BAB7-1EFF-1F1CFCDE77C6}"/>
                </a:ext>
              </a:extLst>
            </p:cNvPr>
            <p:cNvSpPr/>
            <p:nvPr/>
          </p:nvSpPr>
          <p:spPr>
            <a:xfrm>
              <a:off x="5606078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215;p78">
              <a:extLst>
                <a:ext uri="{FF2B5EF4-FFF2-40B4-BE49-F238E27FC236}">
                  <a16:creationId xmlns:a16="http://schemas.microsoft.com/office/drawing/2014/main" id="{F7B3A79A-9352-517F-942A-7206C39CA25A}"/>
                </a:ext>
              </a:extLst>
            </p:cNvPr>
            <p:cNvSpPr/>
            <p:nvPr/>
          </p:nvSpPr>
          <p:spPr>
            <a:xfrm>
              <a:off x="560607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216;p78">
              <a:extLst>
                <a:ext uri="{FF2B5EF4-FFF2-40B4-BE49-F238E27FC236}">
                  <a16:creationId xmlns:a16="http://schemas.microsoft.com/office/drawing/2014/main" id="{179CDA16-8B85-64AC-E45B-14D6A31DEA97}"/>
                </a:ext>
              </a:extLst>
            </p:cNvPr>
            <p:cNvSpPr/>
            <p:nvPr/>
          </p:nvSpPr>
          <p:spPr>
            <a:xfrm>
              <a:off x="560607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217;p78">
              <a:extLst>
                <a:ext uri="{FF2B5EF4-FFF2-40B4-BE49-F238E27FC236}">
                  <a16:creationId xmlns:a16="http://schemas.microsoft.com/office/drawing/2014/main" id="{94ABDEEB-00A7-5628-FF4B-4D2ACD2BB33D}"/>
                </a:ext>
              </a:extLst>
            </p:cNvPr>
            <p:cNvSpPr/>
            <p:nvPr/>
          </p:nvSpPr>
          <p:spPr>
            <a:xfrm>
              <a:off x="560607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218;p78">
              <a:extLst>
                <a:ext uri="{FF2B5EF4-FFF2-40B4-BE49-F238E27FC236}">
                  <a16:creationId xmlns:a16="http://schemas.microsoft.com/office/drawing/2014/main" id="{5A33EAB3-86BA-1497-AEE2-A73747C46BF0}"/>
                </a:ext>
              </a:extLst>
            </p:cNvPr>
            <p:cNvSpPr/>
            <p:nvPr/>
          </p:nvSpPr>
          <p:spPr>
            <a:xfrm>
              <a:off x="5504823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219;p78">
              <a:extLst>
                <a:ext uri="{FF2B5EF4-FFF2-40B4-BE49-F238E27FC236}">
                  <a16:creationId xmlns:a16="http://schemas.microsoft.com/office/drawing/2014/main" id="{10E5481A-5BDA-F9A9-32DD-6CAFF0672E6F}"/>
                </a:ext>
              </a:extLst>
            </p:cNvPr>
            <p:cNvSpPr/>
            <p:nvPr/>
          </p:nvSpPr>
          <p:spPr>
            <a:xfrm>
              <a:off x="550482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220;p78">
              <a:extLst>
                <a:ext uri="{FF2B5EF4-FFF2-40B4-BE49-F238E27FC236}">
                  <a16:creationId xmlns:a16="http://schemas.microsoft.com/office/drawing/2014/main" id="{E9ACB6A3-3A0A-96E9-8A81-C80CA67F6DE9}"/>
                </a:ext>
              </a:extLst>
            </p:cNvPr>
            <p:cNvSpPr/>
            <p:nvPr/>
          </p:nvSpPr>
          <p:spPr>
            <a:xfrm>
              <a:off x="550482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221;p78">
              <a:extLst>
                <a:ext uri="{FF2B5EF4-FFF2-40B4-BE49-F238E27FC236}">
                  <a16:creationId xmlns:a16="http://schemas.microsoft.com/office/drawing/2014/main" id="{CBC5A4BC-F1FA-3A26-85C1-D81AAEF8EB9D}"/>
                </a:ext>
              </a:extLst>
            </p:cNvPr>
            <p:cNvSpPr/>
            <p:nvPr/>
          </p:nvSpPr>
          <p:spPr>
            <a:xfrm>
              <a:off x="550482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222;p78">
              <a:extLst>
                <a:ext uri="{FF2B5EF4-FFF2-40B4-BE49-F238E27FC236}">
                  <a16:creationId xmlns:a16="http://schemas.microsoft.com/office/drawing/2014/main" id="{EEE6A9AF-36BC-11AC-1AE7-A7E1A85EA10E}"/>
                </a:ext>
              </a:extLst>
            </p:cNvPr>
            <p:cNvSpPr/>
            <p:nvPr/>
          </p:nvSpPr>
          <p:spPr>
            <a:xfrm>
              <a:off x="550482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223;p78">
              <a:extLst>
                <a:ext uri="{FF2B5EF4-FFF2-40B4-BE49-F238E27FC236}">
                  <a16:creationId xmlns:a16="http://schemas.microsoft.com/office/drawing/2014/main" id="{562CE3FD-5FD5-DE9F-1D50-553B69C31DBE}"/>
                </a:ext>
              </a:extLst>
            </p:cNvPr>
            <p:cNvSpPr/>
            <p:nvPr/>
          </p:nvSpPr>
          <p:spPr>
            <a:xfrm>
              <a:off x="550482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224;p78">
              <a:extLst>
                <a:ext uri="{FF2B5EF4-FFF2-40B4-BE49-F238E27FC236}">
                  <a16:creationId xmlns:a16="http://schemas.microsoft.com/office/drawing/2014/main" id="{CA715488-05BF-201C-C157-FB1CD50627C2}"/>
                </a:ext>
              </a:extLst>
            </p:cNvPr>
            <p:cNvSpPr/>
            <p:nvPr/>
          </p:nvSpPr>
          <p:spPr>
            <a:xfrm>
              <a:off x="550482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225;p78">
              <a:extLst>
                <a:ext uri="{FF2B5EF4-FFF2-40B4-BE49-F238E27FC236}">
                  <a16:creationId xmlns:a16="http://schemas.microsoft.com/office/drawing/2014/main" id="{3A043A41-12AE-8C39-8726-2FD4A6180B19}"/>
                </a:ext>
              </a:extLst>
            </p:cNvPr>
            <p:cNvSpPr/>
            <p:nvPr/>
          </p:nvSpPr>
          <p:spPr>
            <a:xfrm>
              <a:off x="5403534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226;p78">
              <a:extLst>
                <a:ext uri="{FF2B5EF4-FFF2-40B4-BE49-F238E27FC236}">
                  <a16:creationId xmlns:a16="http://schemas.microsoft.com/office/drawing/2014/main" id="{DCD98D7D-643D-56BC-8AB6-86315805FECA}"/>
                </a:ext>
              </a:extLst>
            </p:cNvPr>
            <p:cNvSpPr/>
            <p:nvPr/>
          </p:nvSpPr>
          <p:spPr>
            <a:xfrm>
              <a:off x="5403534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227;p78">
              <a:extLst>
                <a:ext uri="{FF2B5EF4-FFF2-40B4-BE49-F238E27FC236}">
                  <a16:creationId xmlns:a16="http://schemas.microsoft.com/office/drawing/2014/main" id="{D7FC3F5B-20E0-DC33-6FAF-37B7B25C5A9F}"/>
                </a:ext>
              </a:extLst>
            </p:cNvPr>
            <p:cNvSpPr/>
            <p:nvPr/>
          </p:nvSpPr>
          <p:spPr>
            <a:xfrm>
              <a:off x="540353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228;p78">
              <a:extLst>
                <a:ext uri="{FF2B5EF4-FFF2-40B4-BE49-F238E27FC236}">
                  <a16:creationId xmlns:a16="http://schemas.microsoft.com/office/drawing/2014/main" id="{B20539A1-B291-E8E6-3A06-A43F5B82DD2C}"/>
                </a:ext>
              </a:extLst>
            </p:cNvPr>
            <p:cNvSpPr/>
            <p:nvPr/>
          </p:nvSpPr>
          <p:spPr>
            <a:xfrm>
              <a:off x="540353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229;p78">
              <a:extLst>
                <a:ext uri="{FF2B5EF4-FFF2-40B4-BE49-F238E27FC236}">
                  <a16:creationId xmlns:a16="http://schemas.microsoft.com/office/drawing/2014/main" id="{F75B819C-31E7-919F-6836-D7BAC8DE30E7}"/>
                </a:ext>
              </a:extLst>
            </p:cNvPr>
            <p:cNvSpPr/>
            <p:nvPr/>
          </p:nvSpPr>
          <p:spPr>
            <a:xfrm>
              <a:off x="540353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230;p78">
              <a:extLst>
                <a:ext uri="{FF2B5EF4-FFF2-40B4-BE49-F238E27FC236}">
                  <a16:creationId xmlns:a16="http://schemas.microsoft.com/office/drawing/2014/main" id="{3883996C-A590-46D8-FDA3-15F48A50D1C0}"/>
                </a:ext>
              </a:extLst>
            </p:cNvPr>
            <p:cNvSpPr/>
            <p:nvPr/>
          </p:nvSpPr>
          <p:spPr>
            <a:xfrm>
              <a:off x="540353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231;p78">
              <a:extLst>
                <a:ext uri="{FF2B5EF4-FFF2-40B4-BE49-F238E27FC236}">
                  <a16:creationId xmlns:a16="http://schemas.microsoft.com/office/drawing/2014/main" id="{C7A4E9F3-D6CB-1B02-79F8-868C2A0E6321}"/>
                </a:ext>
              </a:extLst>
            </p:cNvPr>
            <p:cNvSpPr/>
            <p:nvPr/>
          </p:nvSpPr>
          <p:spPr>
            <a:xfrm>
              <a:off x="540353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232;p78">
              <a:extLst>
                <a:ext uri="{FF2B5EF4-FFF2-40B4-BE49-F238E27FC236}">
                  <a16:creationId xmlns:a16="http://schemas.microsoft.com/office/drawing/2014/main" id="{2A843F73-72E4-62C3-55DB-E61A75DFF178}"/>
                </a:ext>
              </a:extLst>
            </p:cNvPr>
            <p:cNvSpPr/>
            <p:nvPr/>
          </p:nvSpPr>
          <p:spPr>
            <a:xfrm>
              <a:off x="5302545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233;p78">
              <a:extLst>
                <a:ext uri="{FF2B5EF4-FFF2-40B4-BE49-F238E27FC236}">
                  <a16:creationId xmlns:a16="http://schemas.microsoft.com/office/drawing/2014/main" id="{77FA25C8-3DAE-13A8-D9BF-BF69CAD535D5}"/>
                </a:ext>
              </a:extLst>
            </p:cNvPr>
            <p:cNvSpPr/>
            <p:nvPr/>
          </p:nvSpPr>
          <p:spPr>
            <a:xfrm>
              <a:off x="530254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234;p78">
              <a:extLst>
                <a:ext uri="{FF2B5EF4-FFF2-40B4-BE49-F238E27FC236}">
                  <a16:creationId xmlns:a16="http://schemas.microsoft.com/office/drawing/2014/main" id="{C3AA59B6-E906-9129-55EB-0C88632E5851}"/>
                </a:ext>
              </a:extLst>
            </p:cNvPr>
            <p:cNvSpPr/>
            <p:nvPr/>
          </p:nvSpPr>
          <p:spPr>
            <a:xfrm>
              <a:off x="5302545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235;p78">
              <a:extLst>
                <a:ext uri="{FF2B5EF4-FFF2-40B4-BE49-F238E27FC236}">
                  <a16:creationId xmlns:a16="http://schemas.microsoft.com/office/drawing/2014/main" id="{69106F0F-15A9-C11D-53B9-299159CC9EFE}"/>
                </a:ext>
              </a:extLst>
            </p:cNvPr>
            <p:cNvSpPr/>
            <p:nvPr/>
          </p:nvSpPr>
          <p:spPr>
            <a:xfrm>
              <a:off x="5302545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236;p78">
              <a:extLst>
                <a:ext uri="{FF2B5EF4-FFF2-40B4-BE49-F238E27FC236}">
                  <a16:creationId xmlns:a16="http://schemas.microsoft.com/office/drawing/2014/main" id="{475DE98E-BED4-3356-5662-78378AEE5006}"/>
                </a:ext>
              </a:extLst>
            </p:cNvPr>
            <p:cNvSpPr/>
            <p:nvPr/>
          </p:nvSpPr>
          <p:spPr>
            <a:xfrm>
              <a:off x="5201257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237;p78">
              <a:extLst>
                <a:ext uri="{FF2B5EF4-FFF2-40B4-BE49-F238E27FC236}">
                  <a16:creationId xmlns:a16="http://schemas.microsoft.com/office/drawing/2014/main" id="{85D5BC15-B5BD-72BC-1381-C881B322EA26}"/>
                </a:ext>
              </a:extLst>
            </p:cNvPr>
            <p:cNvSpPr/>
            <p:nvPr/>
          </p:nvSpPr>
          <p:spPr>
            <a:xfrm>
              <a:off x="499871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238;p78">
              <a:extLst>
                <a:ext uri="{FF2B5EF4-FFF2-40B4-BE49-F238E27FC236}">
                  <a16:creationId xmlns:a16="http://schemas.microsoft.com/office/drawing/2014/main" id="{C49812BE-825F-C2E4-731F-B23E581C6DCB}"/>
                </a:ext>
              </a:extLst>
            </p:cNvPr>
            <p:cNvSpPr/>
            <p:nvPr/>
          </p:nvSpPr>
          <p:spPr>
            <a:xfrm>
              <a:off x="4897723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239;p78">
              <a:extLst>
                <a:ext uri="{FF2B5EF4-FFF2-40B4-BE49-F238E27FC236}">
                  <a16:creationId xmlns:a16="http://schemas.microsoft.com/office/drawing/2014/main" id="{7FA0FFD1-C612-269A-E1F4-E56ACFDEDEA8}"/>
                </a:ext>
              </a:extLst>
            </p:cNvPr>
            <p:cNvSpPr/>
            <p:nvPr/>
          </p:nvSpPr>
          <p:spPr>
            <a:xfrm>
              <a:off x="4897723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240;p78">
              <a:extLst>
                <a:ext uri="{FF2B5EF4-FFF2-40B4-BE49-F238E27FC236}">
                  <a16:creationId xmlns:a16="http://schemas.microsoft.com/office/drawing/2014/main" id="{DF789007-0A98-F41E-C211-0A85EA44D254}"/>
                </a:ext>
              </a:extLst>
            </p:cNvPr>
            <p:cNvSpPr/>
            <p:nvPr/>
          </p:nvSpPr>
          <p:spPr>
            <a:xfrm>
              <a:off x="479643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241;p78">
              <a:extLst>
                <a:ext uri="{FF2B5EF4-FFF2-40B4-BE49-F238E27FC236}">
                  <a16:creationId xmlns:a16="http://schemas.microsoft.com/office/drawing/2014/main" id="{83AB01FE-D317-9D6B-AC1E-A6825D8A1796}"/>
                </a:ext>
              </a:extLst>
            </p:cNvPr>
            <p:cNvSpPr/>
            <p:nvPr/>
          </p:nvSpPr>
          <p:spPr>
            <a:xfrm>
              <a:off x="479643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242;p78">
              <a:extLst>
                <a:ext uri="{FF2B5EF4-FFF2-40B4-BE49-F238E27FC236}">
                  <a16:creationId xmlns:a16="http://schemas.microsoft.com/office/drawing/2014/main" id="{8CE72EC8-5432-43A9-3FA5-A18DC06094CB}"/>
                </a:ext>
              </a:extLst>
            </p:cNvPr>
            <p:cNvSpPr/>
            <p:nvPr/>
          </p:nvSpPr>
          <p:spPr>
            <a:xfrm>
              <a:off x="479643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243;p78">
              <a:extLst>
                <a:ext uri="{FF2B5EF4-FFF2-40B4-BE49-F238E27FC236}">
                  <a16:creationId xmlns:a16="http://schemas.microsoft.com/office/drawing/2014/main" id="{9C0C6392-9603-F33F-6903-6227578FCD19}"/>
                </a:ext>
              </a:extLst>
            </p:cNvPr>
            <p:cNvSpPr/>
            <p:nvPr/>
          </p:nvSpPr>
          <p:spPr>
            <a:xfrm>
              <a:off x="4796435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244;p78">
              <a:extLst>
                <a:ext uri="{FF2B5EF4-FFF2-40B4-BE49-F238E27FC236}">
                  <a16:creationId xmlns:a16="http://schemas.microsoft.com/office/drawing/2014/main" id="{6640F138-4269-4DC0-A3BF-DEC61A705C43}"/>
                </a:ext>
              </a:extLst>
            </p:cNvPr>
            <p:cNvSpPr/>
            <p:nvPr/>
          </p:nvSpPr>
          <p:spPr>
            <a:xfrm>
              <a:off x="4796435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245;p78">
              <a:extLst>
                <a:ext uri="{FF2B5EF4-FFF2-40B4-BE49-F238E27FC236}">
                  <a16:creationId xmlns:a16="http://schemas.microsoft.com/office/drawing/2014/main" id="{AEE1E8F5-0CAA-47A0-7B53-0E889768D6DB}"/>
                </a:ext>
              </a:extLst>
            </p:cNvPr>
            <p:cNvSpPr/>
            <p:nvPr/>
          </p:nvSpPr>
          <p:spPr>
            <a:xfrm>
              <a:off x="479643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246;p78">
              <a:extLst>
                <a:ext uri="{FF2B5EF4-FFF2-40B4-BE49-F238E27FC236}">
                  <a16:creationId xmlns:a16="http://schemas.microsoft.com/office/drawing/2014/main" id="{B3C35263-D2AD-3C96-2D5E-967CC25E072F}"/>
                </a:ext>
              </a:extLst>
            </p:cNvPr>
            <p:cNvSpPr/>
            <p:nvPr/>
          </p:nvSpPr>
          <p:spPr>
            <a:xfrm>
              <a:off x="469518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247;p78">
              <a:extLst>
                <a:ext uri="{FF2B5EF4-FFF2-40B4-BE49-F238E27FC236}">
                  <a16:creationId xmlns:a16="http://schemas.microsoft.com/office/drawing/2014/main" id="{F259ED0C-4E8B-10B0-F57D-F223F84546C7}"/>
                </a:ext>
              </a:extLst>
            </p:cNvPr>
            <p:cNvSpPr/>
            <p:nvPr/>
          </p:nvSpPr>
          <p:spPr>
            <a:xfrm>
              <a:off x="4695180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248;p78">
              <a:extLst>
                <a:ext uri="{FF2B5EF4-FFF2-40B4-BE49-F238E27FC236}">
                  <a16:creationId xmlns:a16="http://schemas.microsoft.com/office/drawing/2014/main" id="{C2185C25-71C1-A317-98B2-D3A63021E743}"/>
                </a:ext>
              </a:extLst>
            </p:cNvPr>
            <p:cNvSpPr/>
            <p:nvPr/>
          </p:nvSpPr>
          <p:spPr>
            <a:xfrm>
              <a:off x="4695180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249;p78">
              <a:extLst>
                <a:ext uri="{FF2B5EF4-FFF2-40B4-BE49-F238E27FC236}">
                  <a16:creationId xmlns:a16="http://schemas.microsoft.com/office/drawing/2014/main" id="{41548B77-555B-393F-E172-589BC3AD3690}"/>
                </a:ext>
              </a:extLst>
            </p:cNvPr>
            <p:cNvSpPr/>
            <p:nvPr/>
          </p:nvSpPr>
          <p:spPr>
            <a:xfrm>
              <a:off x="4695180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250;p78">
              <a:extLst>
                <a:ext uri="{FF2B5EF4-FFF2-40B4-BE49-F238E27FC236}">
                  <a16:creationId xmlns:a16="http://schemas.microsoft.com/office/drawing/2014/main" id="{D67CC5AD-3875-06DF-3EF6-6709CE329B9E}"/>
                </a:ext>
              </a:extLst>
            </p:cNvPr>
            <p:cNvSpPr/>
            <p:nvPr/>
          </p:nvSpPr>
          <p:spPr>
            <a:xfrm>
              <a:off x="4695180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251;p78">
              <a:extLst>
                <a:ext uri="{FF2B5EF4-FFF2-40B4-BE49-F238E27FC236}">
                  <a16:creationId xmlns:a16="http://schemas.microsoft.com/office/drawing/2014/main" id="{BD0C5543-CB8F-4614-8FBC-BE0665446234}"/>
                </a:ext>
              </a:extLst>
            </p:cNvPr>
            <p:cNvSpPr/>
            <p:nvPr/>
          </p:nvSpPr>
          <p:spPr>
            <a:xfrm>
              <a:off x="4695180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252;p78">
              <a:extLst>
                <a:ext uri="{FF2B5EF4-FFF2-40B4-BE49-F238E27FC236}">
                  <a16:creationId xmlns:a16="http://schemas.microsoft.com/office/drawing/2014/main" id="{0354BB51-1035-82BD-4E0D-3D4DDD85DA73}"/>
                </a:ext>
              </a:extLst>
            </p:cNvPr>
            <p:cNvSpPr/>
            <p:nvPr/>
          </p:nvSpPr>
          <p:spPr>
            <a:xfrm>
              <a:off x="4695180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253;p78">
              <a:extLst>
                <a:ext uri="{FF2B5EF4-FFF2-40B4-BE49-F238E27FC236}">
                  <a16:creationId xmlns:a16="http://schemas.microsoft.com/office/drawing/2014/main" id="{43D9090C-C589-8C3B-37BA-B890EAD0F279}"/>
                </a:ext>
              </a:extLst>
            </p:cNvPr>
            <p:cNvSpPr/>
            <p:nvPr/>
          </p:nvSpPr>
          <p:spPr>
            <a:xfrm>
              <a:off x="4593891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254;p78">
              <a:extLst>
                <a:ext uri="{FF2B5EF4-FFF2-40B4-BE49-F238E27FC236}">
                  <a16:creationId xmlns:a16="http://schemas.microsoft.com/office/drawing/2014/main" id="{6AE7FAE3-01E7-633C-8FF1-BD235C81FB31}"/>
                </a:ext>
              </a:extLst>
            </p:cNvPr>
            <p:cNvSpPr/>
            <p:nvPr/>
          </p:nvSpPr>
          <p:spPr>
            <a:xfrm>
              <a:off x="459389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255;p78">
              <a:extLst>
                <a:ext uri="{FF2B5EF4-FFF2-40B4-BE49-F238E27FC236}">
                  <a16:creationId xmlns:a16="http://schemas.microsoft.com/office/drawing/2014/main" id="{7F18B348-DAF4-D34A-DA22-217CEE8A5E12}"/>
                </a:ext>
              </a:extLst>
            </p:cNvPr>
            <p:cNvSpPr/>
            <p:nvPr/>
          </p:nvSpPr>
          <p:spPr>
            <a:xfrm>
              <a:off x="459389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256;p78">
              <a:extLst>
                <a:ext uri="{FF2B5EF4-FFF2-40B4-BE49-F238E27FC236}">
                  <a16:creationId xmlns:a16="http://schemas.microsoft.com/office/drawing/2014/main" id="{734815F3-3D9A-4D07-B323-6F6577136213}"/>
                </a:ext>
              </a:extLst>
            </p:cNvPr>
            <p:cNvSpPr/>
            <p:nvPr/>
          </p:nvSpPr>
          <p:spPr>
            <a:xfrm>
              <a:off x="459389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257;p78">
              <a:extLst>
                <a:ext uri="{FF2B5EF4-FFF2-40B4-BE49-F238E27FC236}">
                  <a16:creationId xmlns:a16="http://schemas.microsoft.com/office/drawing/2014/main" id="{54C21FAD-098D-D6C8-5306-956D909CF6A6}"/>
                </a:ext>
              </a:extLst>
            </p:cNvPr>
            <p:cNvSpPr/>
            <p:nvPr/>
          </p:nvSpPr>
          <p:spPr>
            <a:xfrm>
              <a:off x="4593891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258;p78">
              <a:extLst>
                <a:ext uri="{FF2B5EF4-FFF2-40B4-BE49-F238E27FC236}">
                  <a16:creationId xmlns:a16="http://schemas.microsoft.com/office/drawing/2014/main" id="{317ED4D3-E1DD-526A-4F84-84B17EBFE44C}"/>
                </a:ext>
              </a:extLst>
            </p:cNvPr>
            <p:cNvSpPr/>
            <p:nvPr/>
          </p:nvSpPr>
          <p:spPr>
            <a:xfrm>
              <a:off x="4593891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259;p78">
              <a:extLst>
                <a:ext uri="{FF2B5EF4-FFF2-40B4-BE49-F238E27FC236}">
                  <a16:creationId xmlns:a16="http://schemas.microsoft.com/office/drawing/2014/main" id="{8389DF1E-9B03-33C2-1BC7-BB8BBD96E1EE}"/>
                </a:ext>
              </a:extLst>
            </p:cNvPr>
            <p:cNvSpPr/>
            <p:nvPr/>
          </p:nvSpPr>
          <p:spPr>
            <a:xfrm>
              <a:off x="4593891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260;p78">
              <a:extLst>
                <a:ext uri="{FF2B5EF4-FFF2-40B4-BE49-F238E27FC236}">
                  <a16:creationId xmlns:a16="http://schemas.microsoft.com/office/drawing/2014/main" id="{40B20357-7E2B-7842-1050-8292C2C497E2}"/>
                </a:ext>
              </a:extLst>
            </p:cNvPr>
            <p:cNvSpPr/>
            <p:nvPr/>
          </p:nvSpPr>
          <p:spPr>
            <a:xfrm>
              <a:off x="4593891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261;p78">
              <a:extLst>
                <a:ext uri="{FF2B5EF4-FFF2-40B4-BE49-F238E27FC236}">
                  <a16:creationId xmlns:a16="http://schemas.microsoft.com/office/drawing/2014/main" id="{4A9D80D8-1933-1FF6-2F3E-9CC4F467E44C}"/>
                </a:ext>
              </a:extLst>
            </p:cNvPr>
            <p:cNvSpPr/>
            <p:nvPr/>
          </p:nvSpPr>
          <p:spPr>
            <a:xfrm>
              <a:off x="449263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262;p78">
              <a:extLst>
                <a:ext uri="{FF2B5EF4-FFF2-40B4-BE49-F238E27FC236}">
                  <a16:creationId xmlns:a16="http://schemas.microsoft.com/office/drawing/2014/main" id="{2A9D1216-308E-3FFA-8CD7-00A878B310E0}"/>
                </a:ext>
              </a:extLst>
            </p:cNvPr>
            <p:cNvSpPr/>
            <p:nvPr/>
          </p:nvSpPr>
          <p:spPr>
            <a:xfrm>
              <a:off x="449263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263;p78">
              <a:extLst>
                <a:ext uri="{FF2B5EF4-FFF2-40B4-BE49-F238E27FC236}">
                  <a16:creationId xmlns:a16="http://schemas.microsoft.com/office/drawing/2014/main" id="{D4ED1B9F-C602-3B1E-9488-0B886557C997}"/>
                </a:ext>
              </a:extLst>
            </p:cNvPr>
            <p:cNvSpPr/>
            <p:nvPr/>
          </p:nvSpPr>
          <p:spPr>
            <a:xfrm>
              <a:off x="449263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264;p78">
              <a:extLst>
                <a:ext uri="{FF2B5EF4-FFF2-40B4-BE49-F238E27FC236}">
                  <a16:creationId xmlns:a16="http://schemas.microsoft.com/office/drawing/2014/main" id="{E0E97B7F-D451-3E92-7A5D-B8A6DCDAF081}"/>
                </a:ext>
              </a:extLst>
            </p:cNvPr>
            <p:cNvSpPr/>
            <p:nvPr/>
          </p:nvSpPr>
          <p:spPr>
            <a:xfrm>
              <a:off x="449263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265;p78">
              <a:extLst>
                <a:ext uri="{FF2B5EF4-FFF2-40B4-BE49-F238E27FC236}">
                  <a16:creationId xmlns:a16="http://schemas.microsoft.com/office/drawing/2014/main" id="{894A788B-10D9-7ED9-1BD6-E6DC1B3A72A2}"/>
                </a:ext>
              </a:extLst>
            </p:cNvPr>
            <p:cNvSpPr/>
            <p:nvPr/>
          </p:nvSpPr>
          <p:spPr>
            <a:xfrm>
              <a:off x="4492636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266;p78">
              <a:extLst>
                <a:ext uri="{FF2B5EF4-FFF2-40B4-BE49-F238E27FC236}">
                  <a16:creationId xmlns:a16="http://schemas.microsoft.com/office/drawing/2014/main" id="{854A3018-6717-F14A-47DA-434E651D9708}"/>
                </a:ext>
              </a:extLst>
            </p:cNvPr>
            <p:cNvSpPr/>
            <p:nvPr/>
          </p:nvSpPr>
          <p:spPr>
            <a:xfrm>
              <a:off x="4492636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267;p78">
              <a:extLst>
                <a:ext uri="{FF2B5EF4-FFF2-40B4-BE49-F238E27FC236}">
                  <a16:creationId xmlns:a16="http://schemas.microsoft.com/office/drawing/2014/main" id="{244C344D-C6B6-C298-2E61-0927636A6920}"/>
                </a:ext>
              </a:extLst>
            </p:cNvPr>
            <p:cNvSpPr/>
            <p:nvPr/>
          </p:nvSpPr>
          <p:spPr>
            <a:xfrm>
              <a:off x="4492636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268;p78">
              <a:extLst>
                <a:ext uri="{FF2B5EF4-FFF2-40B4-BE49-F238E27FC236}">
                  <a16:creationId xmlns:a16="http://schemas.microsoft.com/office/drawing/2014/main" id="{45254CB1-D217-2424-7E96-27A2DA64E913}"/>
                </a:ext>
              </a:extLst>
            </p:cNvPr>
            <p:cNvSpPr/>
            <p:nvPr/>
          </p:nvSpPr>
          <p:spPr>
            <a:xfrm>
              <a:off x="4492636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269;p78">
              <a:extLst>
                <a:ext uri="{FF2B5EF4-FFF2-40B4-BE49-F238E27FC236}">
                  <a16:creationId xmlns:a16="http://schemas.microsoft.com/office/drawing/2014/main" id="{C1360911-975B-16A6-322C-D6E12E60AB07}"/>
                </a:ext>
              </a:extLst>
            </p:cNvPr>
            <p:cNvSpPr/>
            <p:nvPr/>
          </p:nvSpPr>
          <p:spPr>
            <a:xfrm>
              <a:off x="439161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270;p78">
              <a:extLst>
                <a:ext uri="{FF2B5EF4-FFF2-40B4-BE49-F238E27FC236}">
                  <a16:creationId xmlns:a16="http://schemas.microsoft.com/office/drawing/2014/main" id="{33C27149-EC66-936C-3490-C76A62E0E5F9}"/>
                </a:ext>
              </a:extLst>
            </p:cNvPr>
            <p:cNvSpPr/>
            <p:nvPr/>
          </p:nvSpPr>
          <p:spPr>
            <a:xfrm>
              <a:off x="439161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271;p78">
              <a:extLst>
                <a:ext uri="{FF2B5EF4-FFF2-40B4-BE49-F238E27FC236}">
                  <a16:creationId xmlns:a16="http://schemas.microsoft.com/office/drawing/2014/main" id="{EBDC4504-03FF-0B51-C3D1-63BA5FA1D494}"/>
                </a:ext>
              </a:extLst>
            </p:cNvPr>
            <p:cNvSpPr/>
            <p:nvPr/>
          </p:nvSpPr>
          <p:spPr>
            <a:xfrm>
              <a:off x="439161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272;p78">
              <a:extLst>
                <a:ext uri="{FF2B5EF4-FFF2-40B4-BE49-F238E27FC236}">
                  <a16:creationId xmlns:a16="http://schemas.microsoft.com/office/drawing/2014/main" id="{E3353AFC-B431-9E74-807C-6873FBD19E4B}"/>
                </a:ext>
              </a:extLst>
            </p:cNvPr>
            <p:cNvSpPr/>
            <p:nvPr/>
          </p:nvSpPr>
          <p:spPr>
            <a:xfrm>
              <a:off x="439161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273;p78">
              <a:extLst>
                <a:ext uri="{FF2B5EF4-FFF2-40B4-BE49-F238E27FC236}">
                  <a16:creationId xmlns:a16="http://schemas.microsoft.com/office/drawing/2014/main" id="{2A966DB8-6D0F-2200-8A93-186D6A2870AC}"/>
                </a:ext>
              </a:extLst>
            </p:cNvPr>
            <p:cNvSpPr/>
            <p:nvPr/>
          </p:nvSpPr>
          <p:spPr>
            <a:xfrm>
              <a:off x="4391614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274;p78">
              <a:extLst>
                <a:ext uri="{FF2B5EF4-FFF2-40B4-BE49-F238E27FC236}">
                  <a16:creationId xmlns:a16="http://schemas.microsoft.com/office/drawing/2014/main" id="{88056A43-63E9-4F2E-9E46-88D60E5C0C53}"/>
                </a:ext>
              </a:extLst>
            </p:cNvPr>
            <p:cNvSpPr/>
            <p:nvPr/>
          </p:nvSpPr>
          <p:spPr>
            <a:xfrm>
              <a:off x="4391614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275;p78">
              <a:extLst>
                <a:ext uri="{FF2B5EF4-FFF2-40B4-BE49-F238E27FC236}">
                  <a16:creationId xmlns:a16="http://schemas.microsoft.com/office/drawing/2014/main" id="{1F7AEBE0-8DDA-73AB-7289-25D3201BC644}"/>
                </a:ext>
              </a:extLst>
            </p:cNvPr>
            <p:cNvSpPr/>
            <p:nvPr/>
          </p:nvSpPr>
          <p:spPr>
            <a:xfrm>
              <a:off x="4391614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276;p78">
              <a:extLst>
                <a:ext uri="{FF2B5EF4-FFF2-40B4-BE49-F238E27FC236}">
                  <a16:creationId xmlns:a16="http://schemas.microsoft.com/office/drawing/2014/main" id="{0176C412-C791-C1B9-61E9-089BDEDCCC61}"/>
                </a:ext>
              </a:extLst>
            </p:cNvPr>
            <p:cNvSpPr/>
            <p:nvPr/>
          </p:nvSpPr>
          <p:spPr>
            <a:xfrm>
              <a:off x="4391614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277;p78">
              <a:extLst>
                <a:ext uri="{FF2B5EF4-FFF2-40B4-BE49-F238E27FC236}">
                  <a16:creationId xmlns:a16="http://schemas.microsoft.com/office/drawing/2014/main" id="{E3059059-CA71-72A1-67DE-E1495B42DA8D}"/>
                </a:ext>
              </a:extLst>
            </p:cNvPr>
            <p:cNvSpPr/>
            <p:nvPr/>
          </p:nvSpPr>
          <p:spPr>
            <a:xfrm>
              <a:off x="429035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278;p78">
              <a:extLst>
                <a:ext uri="{FF2B5EF4-FFF2-40B4-BE49-F238E27FC236}">
                  <a16:creationId xmlns:a16="http://schemas.microsoft.com/office/drawing/2014/main" id="{71D91A27-DEAD-0C14-035C-8D3ECFF4480B}"/>
                </a:ext>
              </a:extLst>
            </p:cNvPr>
            <p:cNvSpPr/>
            <p:nvPr/>
          </p:nvSpPr>
          <p:spPr>
            <a:xfrm>
              <a:off x="4290358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279;p78">
              <a:extLst>
                <a:ext uri="{FF2B5EF4-FFF2-40B4-BE49-F238E27FC236}">
                  <a16:creationId xmlns:a16="http://schemas.microsoft.com/office/drawing/2014/main" id="{FC6FE117-7954-19EF-E2EB-71B60F1B9FBD}"/>
                </a:ext>
              </a:extLst>
            </p:cNvPr>
            <p:cNvSpPr/>
            <p:nvPr/>
          </p:nvSpPr>
          <p:spPr>
            <a:xfrm>
              <a:off x="429035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280;p78">
              <a:extLst>
                <a:ext uri="{FF2B5EF4-FFF2-40B4-BE49-F238E27FC236}">
                  <a16:creationId xmlns:a16="http://schemas.microsoft.com/office/drawing/2014/main" id="{F959144A-00B4-934C-C373-1C00AC18DBCE}"/>
                </a:ext>
              </a:extLst>
            </p:cNvPr>
            <p:cNvSpPr/>
            <p:nvPr/>
          </p:nvSpPr>
          <p:spPr>
            <a:xfrm>
              <a:off x="429035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281;p78">
              <a:extLst>
                <a:ext uri="{FF2B5EF4-FFF2-40B4-BE49-F238E27FC236}">
                  <a16:creationId xmlns:a16="http://schemas.microsoft.com/office/drawing/2014/main" id="{CEFAAD49-F8FB-996A-2982-F351FA517671}"/>
                </a:ext>
              </a:extLst>
            </p:cNvPr>
            <p:cNvSpPr/>
            <p:nvPr/>
          </p:nvSpPr>
          <p:spPr>
            <a:xfrm>
              <a:off x="4290358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282;p78">
              <a:extLst>
                <a:ext uri="{FF2B5EF4-FFF2-40B4-BE49-F238E27FC236}">
                  <a16:creationId xmlns:a16="http://schemas.microsoft.com/office/drawing/2014/main" id="{4E569CF0-AB35-EBF3-95E6-F9B6530B8D16}"/>
                </a:ext>
              </a:extLst>
            </p:cNvPr>
            <p:cNvSpPr/>
            <p:nvPr/>
          </p:nvSpPr>
          <p:spPr>
            <a:xfrm>
              <a:off x="4290358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283;p78">
              <a:extLst>
                <a:ext uri="{FF2B5EF4-FFF2-40B4-BE49-F238E27FC236}">
                  <a16:creationId xmlns:a16="http://schemas.microsoft.com/office/drawing/2014/main" id="{844D2E8B-AF56-DE77-54B1-DBDFF24B5D26}"/>
                </a:ext>
              </a:extLst>
            </p:cNvPr>
            <p:cNvSpPr/>
            <p:nvPr/>
          </p:nvSpPr>
          <p:spPr>
            <a:xfrm>
              <a:off x="4290358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284;p78">
              <a:extLst>
                <a:ext uri="{FF2B5EF4-FFF2-40B4-BE49-F238E27FC236}">
                  <a16:creationId xmlns:a16="http://schemas.microsoft.com/office/drawing/2014/main" id="{34C86F5E-8179-249D-36D5-0994BE5C9353}"/>
                </a:ext>
              </a:extLst>
            </p:cNvPr>
            <p:cNvSpPr/>
            <p:nvPr/>
          </p:nvSpPr>
          <p:spPr>
            <a:xfrm>
              <a:off x="4290358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285;p78">
              <a:extLst>
                <a:ext uri="{FF2B5EF4-FFF2-40B4-BE49-F238E27FC236}">
                  <a16:creationId xmlns:a16="http://schemas.microsoft.com/office/drawing/2014/main" id="{9AB0A53C-6331-2F3B-C6E5-D83E1655F439}"/>
                </a:ext>
              </a:extLst>
            </p:cNvPr>
            <p:cNvSpPr/>
            <p:nvPr/>
          </p:nvSpPr>
          <p:spPr>
            <a:xfrm>
              <a:off x="4290358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286;p78">
              <a:extLst>
                <a:ext uri="{FF2B5EF4-FFF2-40B4-BE49-F238E27FC236}">
                  <a16:creationId xmlns:a16="http://schemas.microsoft.com/office/drawing/2014/main" id="{3885C56B-7ED5-3F3B-38EF-96A6C0AEA9E9}"/>
                </a:ext>
              </a:extLst>
            </p:cNvPr>
            <p:cNvSpPr/>
            <p:nvPr/>
          </p:nvSpPr>
          <p:spPr>
            <a:xfrm>
              <a:off x="418907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287;p78">
              <a:extLst>
                <a:ext uri="{FF2B5EF4-FFF2-40B4-BE49-F238E27FC236}">
                  <a16:creationId xmlns:a16="http://schemas.microsoft.com/office/drawing/2014/main" id="{89DF773F-5663-2033-B174-89A7888828FF}"/>
                </a:ext>
              </a:extLst>
            </p:cNvPr>
            <p:cNvSpPr/>
            <p:nvPr/>
          </p:nvSpPr>
          <p:spPr>
            <a:xfrm>
              <a:off x="418907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288;p78">
              <a:extLst>
                <a:ext uri="{FF2B5EF4-FFF2-40B4-BE49-F238E27FC236}">
                  <a16:creationId xmlns:a16="http://schemas.microsoft.com/office/drawing/2014/main" id="{E2D271BB-9D77-B50B-9834-8A2890D88B20}"/>
                </a:ext>
              </a:extLst>
            </p:cNvPr>
            <p:cNvSpPr/>
            <p:nvPr/>
          </p:nvSpPr>
          <p:spPr>
            <a:xfrm>
              <a:off x="418907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289;p78">
              <a:extLst>
                <a:ext uri="{FF2B5EF4-FFF2-40B4-BE49-F238E27FC236}">
                  <a16:creationId xmlns:a16="http://schemas.microsoft.com/office/drawing/2014/main" id="{ED373CAA-96CF-3540-E1DE-FC9E13FB7C6D}"/>
                </a:ext>
              </a:extLst>
            </p:cNvPr>
            <p:cNvSpPr/>
            <p:nvPr/>
          </p:nvSpPr>
          <p:spPr>
            <a:xfrm>
              <a:off x="418907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290;p78">
              <a:extLst>
                <a:ext uri="{FF2B5EF4-FFF2-40B4-BE49-F238E27FC236}">
                  <a16:creationId xmlns:a16="http://schemas.microsoft.com/office/drawing/2014/main" id="{28678142-35D2-8053-6D5C-356B430FC009}"/>
                </a:ext>
              </a:extLst>
            </p:cNvPr>
            <p:cNvSpPr/>
            <p:nvPr/>
          </p:nvSpPr>
          <p:spPr>
            <a:xfrm>
              <a:off x="418907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291;p78">
              <a:extLst>
                <a:ext uri="{FF2B5EF4-FFF2-40B4-BE49-F238E27FC236}">
                  <a16:creationId xmlns:a16="http://schemas.microsoft.com/office/drawing/2014/main" id="{199F69E1-7A8E-038B-2897-3B6C0F152B52}"/>
                </a:ext>
              </a:extLst>
            </p:cNvPr>
            <p:cNvSpPr/>
            <p:nvPr/>
          </p:nvSpPr>
          <p:spPr>
            <a:xfrm>
              <a:off x="4189070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292;p78">
              <a:extLst>
                <a:ext uri="{FF2B5EF4-FFF2-40B4-BE49-F238E27FC236}">
                  <a16:creationId xmlns:a16="http://schemas.microsoft.com/office/drawing/2014/main" id="{EFDF0B49-B7D2-0EEE-4C2F-BE9015E49B36}"/>
                </a:ext>
              </a:extLst>
            </p:cNvPr>
            <p:cNvSpPr/>
            <p:nvPr/>
          </p:nvSpPr>
          <p:spPr>
            <a:xfrm>
              <a:off x="4189070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293;p78">
              <a:extLst>
                <a:ext uri="{FF2B5EF4-FFF2-40B4-BE49-F238E27FC236}">
                  <a16:creationId xmlns:a16="http://schemas.microsoft.com/office/drawing/2014/main" id="{60358AA3-A8E1-9934-D614-D1420F8D3CB9}"/>
                </a:ext>
              </a:extLst>
            </p:cNvPr>
            <p:cNvSpPr/>
            <p:nvPr/>
          </p:nvSpPr>
          <p:spPr>
            <a:xfrm>
              <a:off x="4189070" y="1360784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294;p78">
              <a:extLst>
                <a:ext uri="{FF2B5EF4-FFF2-40B4-BE49-F238E27FC236}">
                  <a16:creationId xmlns:a16="http://schemas.microsoft.com/office/drawing/2014/main" id="{317D0579-B207-D679-8347-E35B4A02D5E9}"/>
                </a:ext>
              </a:extLst>
            </p:cNvPr>
            <p:cNvSpPr/>
            <p:nvPr/>
          </p:nvSpPr>
          <p:spPr>
            <a:xfrm>
              <a:off x="4189070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295;p78">
              <a:extLst>
                <a:ext uri="{FF2B5EF4-FFF2-40B4-BE49-F238E27FC236}">
                  <a16:creationId xmlns:a16="http://schemas.microsoft.com/office/drawing/2014/main" id="{F571068D-9258-97A8-9548-87B9C0AB3073}"/>
                </a:ext>
              </a:extLst>
            </p:cNvPr>
            <p:cNvSpPr/>
            <p:nvPr/>
          </p:nvSpPr>
          <p:spPr>
            <a:xfrm>
              <a:off x="4189070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296;p78">
              <a:extLst>
                <a:ext uri="{FF2B5EF4-FFF2-40B4-BE49-F238E27FC236}">
                  <a16:creationId xmlns:a16="http://schemas.microsoft.com/office/drawing/2014/main" id="{6F4EFF38-2B35-7CB5-F596-CC2995E60BFF}"/>
                </a:ext>
              </a:extLst>
            </p:cNvPr>
            <p:cNvSpPr/>
            <p:nvPr/>
          </p:nvSpPr>
          <p:spPr>
            <a:xfrm>
              <a:off x="4087815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297;p78">
              <a:extLst>
                <a:ext uri="{FF2B5EF4-FFF2-40B4-BE49-F238E27FC236}">
                  <a16:creationId xmlns:a16="http://schemas.microsoft.com/office/drawing/2014/main" id="{246601FA-641C-3190-BF0C-B38EE233F623}"/>
                </a:ext>
              </a:extLst>
            </p:cNvPr>
            <p:cNvSpPr/>
            <p:nvPr/>
          </p:nvSpPr>
          <p:spPr>
            <a:xfrm>
              <a:off x="4087815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298;p78">
              <a:extLst>
                <a:ext uri="{FF2B5EF4-FFF2-40B4-BE49-F238E27FC236}">
                  <a16:creationId xmlns:a16="http://schemas.microsoft.com/office/drawing/2014/main" id="{FDEE9F39-017B-7020-6999-105231E9C62C}"/>
                </a:ext>
              </a:extLst>
            </p:cNvPr>
            <p:cNvSpPr/>
            <p:nvPr/>
          </p:nvSpPr>
          <p:spPr>
            <a:xfrm>
              <a:off x="4087815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299;p78">
              <a:extLst>
                <a:ext uri="{FF2B5EF4-FFF2-40B4-BE49-F238E27FC236}">
                  <a16:creationId xmlns:a16="http://schemas.microsoft.com/office/drawing/2014/main" id="{66553CDA-D241-6380-A01B-098C099D97FC}"/>
                </a:ext>
              </a:extLst>
            </p:cNvPr>
            <p:cNvSpPr/>
            <p:nvPr/>
          </p:nvSpPr>
          <p:spPr>
            <a:xfrm>
              <a:off x="408781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300;p78">
              <a:extLst>
                <a:ext uri="{FF2B5EF4-FFF2-40B4-BE49-F238E27FC236}">
                  <a16:creationId xmlns:a16="http://schemas.microsoft.com/office/drawing/2014/main" id="{39149335-6E31-4C56-B696-6DC39DB3F4A5}"/>
                </a:ext>
              </a:extLst>
            </p:cNvPr>
            <p:cNvSpPr/>
            <p:nvPr/>
          </p:nvSpPr>
          <p:spPr>
            <a:xfrm>
              <a:off x="4087815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301;p78">
              <a:extLst>
                <a:ext uri="{FF2B5EF4-FFF2-40B4-BE49-F238E27FC236}">
                  <a16:creationId xmlns:a16="http://schemas.microsoft.com/office/drawing/2014/main" id="{612B3D65-48AD-7913-50B8-C3700BF85A1F}"/>
                </a:ext>
              </a:extLst>
            </p:cNvPr>
            <p:cNvSpPr/>
            <p:nvPr/>
          </p:nvSpPr>
          <p:spPr>
            <a:xfrm>
              <a:off x="4087815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302;p78">
              <a:extLst>
                <a:ext uri="{FF2B5EF4-FFF2-40B4-BE49-F238E27FC236}">
                  <a16:creationId xmlns:a16="http://schemas.microsoft.com/office/drawing/2014/main" id="{7E44A086-2970-1CAB-350C-AA9339FBE1E1}"/>
                </a:ext>
              </a:extLst>
            </p:cNvPr>
            <p:cNvSpPr/>
            <p:nvPr/>
          </p:nvSpPr>
          <p:spPr>
            <a:xfrm>
              <a:off x="4087815" y="1461773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303;p78">
              <a:extLst>
                <a:ext uri="{FF2B5EF4-FFF2-40B4-BE49-F238E27FC236}">
                  <a16:creationId xmlns:a16="http://schemas.microsoft.com/office/drawing/2014/main" id="{B6C9AE27-3772-5F3E-4AB2-452F133363C3}"/>
                </a:ext>
              </a:extLst>
            </p:cNvPr>
            <p:cNvSpPr/>
            <p:nvPr/>
          </p:nvSpPr>
          <p:spPr>
            <a:xfrm>
              <a:off x="4087815" y="1360784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304;p78">
              <a:extLst>
                <a:ext uri="{FF2B5EF4-FFF2-40B4-BE49-F238E27FC236}">
                  <a16:creationId xmlns:a16="http://schemas.microsoft.com/office/drawing/2014/main" id="{AF542C63-A995-E0E4-D526-CBAF8D54A846}"/>
                </a:ext>
              </a:extLst>
            </p:cNvPr>
            <p:cNvSpPr/>
            <p:nvPr/>
          </p:nvSpPr>
          <p:spPr>
            <a:xfrm>
              <a:off x="4087815" y="1259495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305;p78">
              <a:extLst>
                <a:ext uri="{FF2B5EF4-FFF2-40B4-BE49-F238E27FC236}">
                  <a16:creationId xmlns:a16="http://schemas.microsoft.com/office/drawing/2014/main" id="{8D18F708-4E47-1B9A-0105-15A09F3FDAB5}"/>
                </a:ext>
              </a:extLst>
            </p:cNvPr>
            <p:cNvSpPr/>
            <p:nvPr/>
          </p:nvSpPr>
          <p:spPr>
            <a:xfrm>
              <a:off x="4087815" y="1158240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306;p78">
              <a:extLst>
                <a:ext uri="{FF2B5EF4-FFF2-40B4-BE49-F238E27FC236}">
                  <a16:creationId xmlns:a16="http://schemas.microsoft.com/office/drawing/2014/main" id="{66640E25-0D65-31D9-9C01-7F60A618B5F5}"/>
                </a:ext>
              </a:extLst>
            </p:cNvPr>
            <p:cNvSpPr/>
            <p:nvPr/>
          </p:nvSpPr>
          <p:spPr>
            <a:xfrm>
              <a:off x="398679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307;p78">
              <a:extLst>
                <a:ext uri="{FF2B5EF4-FFF2-40B4-BE49-F238E27FC236}">
                  <a16:creationId xmlns:a16="http://schemas.microsoft.com/office/drawing/2014/main" id="{04237BD5-CF05-2575-BD70-0D42E924A8CE}"/>
                </a:ext>
              </a:extLst>
            </p:cNvPr>
            <p:cNvSpPr/>
            <p:nvPr/>
          </p:nvSpPr>
          <p:spPr>
            <a:xfrm>
              <a:off x="398679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308;p78">
              <a:extLst>
                <a:ext uri="{FF2B5EF4-FFF2-40B4-BE49-F238E27FC236}">
                  <a16:creationId xmlns:a16="http://schemas.microsoft.com/office/drawing/2014/main" id="{545CA664-6506-7413-5061-B6D95E26E6AB}"/>
                </a:ext>
              </a:extLst>
            </p:cNvPr>
            <p:cNvSpPr/>
            <p:nvPr/>
          </p:nvSpPr>
          <p:spPr>
            <a:xfrm>
              <a:off x="398679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309;p78">
              <a:extLst>
                <a:ext uri="{FF2B5EF4-FFF2-40B4-BE49-F238E27FC236}">
                  <a16:creationId xmlns:a16="http://schemas.microsoft.com/office/drawing/2014/main" id="{4B3CAF47-3559-62E5-CC3E-7ABDFB474F0D}"/>
                </a:ext>
              </a:extLst>
            </p:cNvPr>
            <p:cNvSpPr/>
            <p:nvPr/>
          </p:nvSpPr>
          <p:spPr>
            <a:xfrm>
              <a:off x="398679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310;p78">
              <a:extLst>
                <a:ext uri="{FF2B5EF4-FFF2-40B4-BE49-F238E27FC236}">
                  <a16:creationId xmlns:a16="http://schemas.microsoft.com/office/drawing/2014/main" id="{8947A618-FED4-F0E3-FB9B-8E09E345EC93}"/>
                </a:ext>
              </a:extLst>
            </p:cNvPr>
            <p:cNvSpPr/>
            <p:nvPr/>
          </p:nvSpPr>
          <p:spPr>
            <a:xfrm>
              <a:off x="398679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311;p78">
              <a:extLst>
                <a:ext uri="{FF2B5EF4-FFF2-40B4-BE49-F238E27FC236}">
                  <a16:creationId xmlns:a16="http://schemas.microsoft.com/office/drawing/2014/main" id="{293060A6-48E2-4217-AB29-1864FA616972}"/>
                </a:ext>
              </a:extLst>
            </p:cNvPr>
            <p:cNvSpPr/>
            <p:nvPr/>
          </p:nvSpPr>
          <p:spPr>
            <a:xfrm>
              <a:off x="3986792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312;p78">
              <a:extLst>
                <a:ext uri="{FF2B5EF4-FFF2-40B4-BE49-F238E27FC236}">
                  <a16:creationId xmlns:a16="http://schemas.microsoft.com/office/drawing/2014/main" id="{F4C98C08-1F69-DEE7-3E56-7732571E097B}"/>
                </a:ext>
              </a:extLst>
            </p:cNvPr>
            <p:cNvSpPr/>
            <p:nvPr/>
          </p:nvSpPr>
          <p:spPr>
            <a:xfrm>
              <a:off x="3986792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313;p78">
              <a:extLst>
                <a:ext uri="{FF2B5EF4-FFF2-40B4-BE49-F238E27FC236}">
                  <a16:creationId xmlns:a16="http://schemas.microsoft.com/office/drawing/2014/main" id="{C80EC1DE-9794-065B-4C95-21DB024E0DF1}"/>
                </a:ext>
              </a:extLst>
            </p:cNvPr>
            <p:cNvSpPr/>
            <p:nvPr/>
          </p:nvSpPr>
          <p:spPr>
            <a:xfrm>
              <a:off x="3986792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314;p78">
              <a:extLst>
                <a:ext uri="{FF2B5EF4-FFF2-40B4-BE49-F238E27FC236}">
                  <a16:creationId xmlns:a16="http://schemas.microsoft.com/office/drawing/2014/main" id="{2540748C-79E9-50CE-0FE9-DE3A594B6CD9}"/>
                </a:ext>
              </a:extLst>
            </p:cNvPr>
            <p:cNvSpPr/>
            <p:nvPr/>
          </p:nvSpPr>
          <p:spPr>
            <a:xfrm>
              <a:off x="3986792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315;p78">
              <a:extLst>
                <a:ext uri="{FF2B5EF4-FFF2-40B4-BE49-F238E27FC236}">
                  <a16:creationId xmlns:a16="http://schemas.microsoft.com/office/drawing/2014/main" id="{E4AB0FF2-8D6B-2B01-20CA-8B6927CD1262}"/>
                </a:ext>
              </a:extLst>
            </p:cNvPr>
            <p:cNvSpPr/>
            <p:nvPr/>
          </p:nvSpPr>
          <p:spPr>
            <a:xfrm>
              <a:off x="388553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316;p78">
              <a:extLst>
                <a:ext uri="{FF2B5EF4-FFF2-40B4-BE49-F238E27FC236}">
                  <a16:creationId xmlns:a16="http://schemas.microsoft.com/office/drawing/2014/main" id="{7B410E86-841F-A9F6-836B-CAA5412FAEC1}"/>
                </a:ext>
              </a:extLst>
            </p:cNvPr>
            <p:cNvSpPr/>
            <p:nvPr/>
          </p:nvSpPr>
          <p:spPr>
            <a:xfrm>
              <a:off x="3885537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317;p78">
              <a:extLst>
                <a:ext uri="{FF2B5EF4-FFF2-40B4-BE49-F238E27FC236}">
                  <a16:creationId xmlns:a16="http://schemas.microsoft.com/office/drawing/2014/main" id="{D44463D7-5A4C-0243-2601-AA632E139DD3}"/>
                </a:ext>
              </a:extLst>
            </p:cNvPr>
            <p:cNvSpPr/>
            <p:nvPr/>
          </p:nvSpPr>
          <p:spPr>
            <a:xfrm>
              <a:off x="3885537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318;p78">
              <a:extLst>
                <a:ext uri="{FF2B5EF4-FFF2-40B4-BE49-F238E27FC236}">
                  <a16:creationId xmlns:a16="http://schemas.microsoft.com/office/drawing/2014/main" id="{F1BF4235-9F41-B742-2B67-FEBB424B2046}"/>
                </a:ext>
              </a:extLst>
            </p:cNvPr>
            <p:cNvSpPr/>
            <p:nvPr/>
          </p:nvSpPr>
          <p:spPr>
            <a:xfrm>
              <a:off x="3885537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319;p78">
              <a:extLst>
                <a:ext uri="{FF2B5EF4-FFF2-40B4-BE49-F238E27FC236}">
                  <a16:creationId xmlns:a16="http://schemas.microsoft.com/office/drawing/2014/main" id="{602A22A6-B07A-3577-9983-8CCB46AD9668}"/>
                </a:ext>
              </a:extLst>
            </p:cNvPr>
            <p:cNvSpPr/>
            <p:nvPr/>
          </p:nvSpPr>
          <p:spPr>
            <a:xfrm>
              <a:off x="3783983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320;p78">
              <a:extLst>
                <a:ext uri="{FF2B5EF4-FFF2-40B4-BE49-F238E27FC236}">
                  <a16:creationId xmlns:a16="http://schemas.microsoft.com/office/drawing/2014/main" id="{5E061257-1C04-6D25-E242-8F501FAFCDEC}"/>
                </a:ext>
              </a:extLst>
            </p:cNvPr>
            <p:cNvSpPr/>
            <p:nvPr/>
          </p:nvSpPr>
          <p:spPr>
            <a:xfrm>
              <a:off x="3783983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321;p78">
              <a:extLst>
                <a:ext uri="{FF2B5EF4-FFF2-40B4-BE49-F238E27FC236}">
                  <a16:creationId xmlns:a16="http://schemas.microsoft.com/office/drawing/2014/main" id="{1B01A17D-0278-D43A-FAC5-28F111FA40C1}"/>
                </a:ext>
              </a:extLst>
            </p:cNvPr>
            <p:cNvSpPr/>
            <p:nvPr/>
          </p:nvSpPr>
          <p:spPr>
            <a:xfrm>
              <a:off x="3783983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322;p78">
              <a:extLst>
                <a:ext uri="{FF2B5EF4-FFF2-40B4-BE49-F238E27FC236}">
                  <a16:creationId xmlns:a16="http://schemas.microsoft.com/office/drawing/2014/main" id="{39A5BC1A-2456-4582-88DA-39F63D20D610}"/>
                </a:ext>
              </a:extLst>
            </p:cNvPr>
            <p:cNvSpPr/>
            <p:nvPr/>
          </p:nvSpPr>
          <p:spPr>
            <a:xfrm>
              <a:off x="3682694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323;p78">
              <a:extLst>
                <a:ext uri="{FF2B5EF4-FFF2-40B4-BE49-F238E27FC236}">
                  <a16:creationId xmlns:a16="http://schemas.microsoft.com/office/drawing/2014/main" id="{32676845-6984-B75E-5614-D0DF40B4A0E3}"/>
                </a:ext>
              </a:extLst>
            </p:cNvPr>
            <p:cNvSpPr/>
            <p:nvPr/>
          </p:nvSpPr>
          <p:spPr>
            <a:xfrm>
              <a:off x="3682694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324;p78">
              <a:extLst>
                <a:ext uri="{FF2B5EF4-FFF2-40B4-BE49-F238E27FC236}">
                  <a16:creationId xmlns:a16="http://schemas.microsoft.com/office/drawing/2014/main" id="{F1129101-5405-BDC9-6543-9B20C2646B55}"/>
                </a:ext>
              </a:extLst>
            </p:cNvPr>
            <p:cNvSpPr/>
            <p:nvPr/>
          </p:nvSpPr>
          <p:spPr>
            <a:xfrm>
              <a:off x="4492636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325;p78">
              <a:extLst>
                <a:ext uri="{FF2B5EF4-FFF2-40B4-BE49-F238E27FC236}">
                  <a16:creationId xmlns:a16="http://schemas.microsoft.com/office/drawing/2014/main" id="{5AB2140B-0224-E954-0502-65D6428D867C}"/>
                </a:ext>
              </a:extLst>
            </p:cNvPr>
            <p:cNvSpPr/>
            <p:nvPr/>
          </p:nvSpPr>
          <p:spPr>
            <a:xfrm>
              <a:off x="4492636" y="4498597"/>
              <a:ext cx="82851" cy="70825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326;p78">
              <a:extLst>
                <a:ext uri="{FF2B5EF4-FFF2-40B4-BE49-F238E27FC236}">
                  <a16:creationId xmlns:a16="http://schemas.microsoft.com/office/drawing/2014/main" id="{04382818-40D2-A150-8927-FC387CD5AE7B}"/>
                </a:ext>
              </a:extLst>
            </p:cNvPr>
            <p:cNvSpPr/>
            <p:nvPr/>
          </p:nvSpPr>
          <p:spPr>
            <a:xfrm>
              <a:off x="4492636" y="4397342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327;p78">
              <a:extLst>
                <a:ext uri="{FF2B5EF4-FFF2-40B4-BE49-F238E27FC236}">
                  <a16:creationId xmlns:a16="http://schemas.microsoft.com/office/drawing/2014/main" id="{1B0191B8-DDA5-62D0-C68A-203645393D6F}"/>
                </a:ext>
              </a:extLst>
            </p:cNvPr>
            <p:cNvSpPr/>
            <p:nvPr/>
          </p:nvSpPr>
          <p:spPr>
            <a:xfrm>
              <a:off x="4391614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328;p78">
              <a:extLst>
                <a:ext uri="{FF2B5EF4-FFF2-40B4-BE49-F238E27FC236}">
                  <a16:creationId xmlns:a16="http://schemas.microsoft.com/office/drawing/2014/main" id="{3E3BBA3A-BEE7-5EEA-BA10-0AF431EC9ACD}"/>
                </a:ext>
              </a:extLst>
            </p:cNvPr>
            <p:cNvSpPr/>
            <p:nvPr/>
          </p:nvSpPr>
          <p:spPr>
            <a:xfrm>
              <a:off x="4391348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329;p78">
              <a:extLst>
                <a:ext uri="{FF2B5EF4-FFF2-40B4-BE49-F238E27FC236}">
                  <a16:creationId xmlns:a16="http://schemas.microsoft.com/office/drawing/2014/main" id="{05D4F428-249F-29E9-B834-62A62AB74D05}"/>
                </a:ext>
              </a:extLst>
            </p:cNvPr>
            <p:cNvSpPr/>
            <p:nvPr/>
          </p:nvSpPr>
          <p:spPr>
            <a:xfrm>
              <a:off x="4391614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330;p78">
              <a:extLst>
                <a:ext uri="{FF2B5EF4-FFF2-40B4-BE49-F238E27FC236}">
                  <a16:creationId xmlns:a16="http://schemas.microsoft.com/office/drawing/2014/main" id="{3C285A72-514C-91AA-A8DE-7FFB3EF5770F}"/>
                </a:ext>
              </a:extLst>
            </p:cNvPr>
            <p:cNvSpPr/>
            <p:nvPr/>
          </p:nvSpPr>
          <p:spPr>
            <a:xfrm>
              <a:off x="4391614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331;p78">
              <a:extLst>
                <a:ext uri="{FF2B5EF4-FFF2-40B4-BE49-F238E27FC236}">
                  <a16:creationId xmlns:a16="http://schemas.microsoft.com/office/drawing/2014/main" id="{A7853FC1-E8B3-8765-C4A8-525C10026576}"/>
                </a:ext>
              </a:extLst>
            </p:cNvPr>
            <p:cNvSpPr/>
            <p:nvPr/>
          </p:nvSpPr>
          <p:spPr>
            <a:xfrm>
              <a:off x="4391614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332;p78">
              <a:extLst>
                <a:ext uri="{FF2B5EF4-FFF2-40B4-BE49-F238E27FC236}">
                  <a16:creationId xmlns:a16="http://schemas.microsoft.com/office/drawing/2014/main" id="{A20A4925-3F1D-6162-C85A-96F61A34C865}"/>
                </a:ext>
              </a:extLst>
            </p:cNvPr>
            <p:cNvSpPr/>
            <p:nvPr/>
          </p:nvSpPr>
          <p:spPr>
            <a:xfrm>
              <a:off x="439161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333;p78">
              <a:extLst>
                <a:ext uri="{FF2B5EF4-FFF2-40B4-BE49-F238E27FC236}">
                  <a16:creationId xmlns:a16="http://schemas.microsoft.com/office/drawing/2014/main" id="{3D58CA85-0B6C-4049-58BE-934519D3166B}"/>
                </a:ext>
              </a:extLst>
            </p:cNvPr>
            <p:cNvSpPr/>
            <p:nvPr/>
          </p:nvSpPr>
          <p:spPr>
            <a:xfrm>
              <a:off x="4290358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334;p78">
              <a:extLst>
                <a:ext uri="{FF2B5EF4-FFF2-40B4-BE49-F238E27FC236}">
                  <a16:creationId xmlns:a16="http://schemas.microsoft.com/office/drawing/2014/main" id="{BB919585-423D-EF17-DED0-AE4A382583C2}"/>
                </a:ext>
              </a:extLst>
            </p:cNvPr>
            <p:cNvSpPr/>
            <p:nvPr/>
          </p:nvSpPr>
          <p:spPr>
            <a:xfrm>
              <a:off x="4290358" y="4802163"/>
              <a:ext cx="82918" cy="71058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335;p78">
              <a:extLst>
                <a:ext uri="{FF2B5EF4-FFF2-40B4-BE49-F238E27FC236}">
                  <a16:creationId xmlns:a16="http://schemas.microsoft.com/office/drawing/2014/main" id="{839FE903-DEBD-7764-DA98-D7184A4F51F4}"/>
                </a:ext>
              </a:extLst>
            </p:cNvPr>
            <p:cNvSpPr/>
            <p:nvPr/>
          </p:nvSpPr>
          <p:spPr>
            <a:xfrm>
              <a:off x="4290358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336;p78">
              <a:extLst>
                <a:ext uri="{FF2B5EF4-FFF2-40B4-BE49-F238E27FC236}">
                  <a16:creationId xmlns:a16="http://schemas.microsoft.com/office/drawing/2014/main" id="{2AB70F16-6EC0-A35A-2FBF-631AE1C1EA94}"/>
                </a:ext>
              </a:extLst>
            </p:cNvPr>
            <p:cNvSpPr/>
            <p:nvPr/>
          </p:nvSpPr>
          <p:spPr>
            <a:xfrm>
              <a:off x="4290358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337;p78">
              <a:extLst>
                <a:ext uri="{FF2B5EF4-FFF2-40B4-BE49-F238E27FC236}">
                  <a16:creationId xmlns:a16="http://schemas.microsoft.com/office/drawing/2014/main" id="{C0403B77-5A2B-6986-2422-7D7CAD5920BD}"/>
                </a:ext>
              </a:extLst>
            </p:cNvPr>
            <p:cNvSpPr/>
            <p:nvPr/>
          </p:nvSpPr>
          <p:spPr>
            <a:xfrm>
              <a:off x="4290358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338;p78">
              <a:extLst>
                <a:ext uri="{FF2B5EF4-FFF2-40B4-BE49-F238E27FC236}">
                  <a16:creationId xmlns:a16="http://schemas.microsoft.com/office/drawing/2014/main" id="{1703BC60-9359-977B-9BB0-3625A031B3C2}"/>
                </a:ext>
              </a:extLst>
            </p:cNvPr>
            <p:cNvSpPr/>
            <p:nvPr/>
          </p:nvSpPr>
          <p:spPr>
            <a:xfrm>
              <a:off x="4290358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339;p78">
              <a:extLst>
                <a:ext uri="{FF2B5EF4-FFF2-40B4-BE49-F238E27FC236}">
                  <a16:creationId xmlns:a16="http://schemas.microsoft.com/office/drawing/2014/main" id="{B2EBDDA2-058E-5053-1ADB-8D2BA44BF6AB}"/>
                </a:ext>
              </a:extLst>
            </p:cNvPr>
            <p:cNvSpPr/>
            <p:nvPr/>
          </p:nvSpPr>
          <p:spPr>
            <a:xfrm>
              <a:off x="4189070" y="5004707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340;p78">
              <a:extLst>
                <a:ext uri="{FF2B5EF4-FFF2-40B4-BE49-F238E27FC236}">
                  <a16:creationId xmlns:a16="http://schemas.microsoft.com/office/drawing/2014/main" id="{089D1B5C-C8D3-A935-D7C3-2BBB1892F58E}"/>
                </a:ext>
              </a:extLst>
            </p:cNvPr>
            <p:cNvSpPr/>
            <p:nvPr/>
          </p:nvSpPr>
          <p:spPr>
            <a:xfrm>
              <a:off x="4189070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341;p78">
              <a:extLst>
                <a:ext uri="{FF2B5EF4-FFF2-40B4-BE49-F238E27FC236}">
                  <a16:creationId xmlns:a16="http://schemas.microsoft.com/office/drawing/2014/main" id="{437E3995-8A79-D65D-A3DA-C46506958090}"/>
                </a:ext>
              </a:extLst>
            </p:cNvPr>
            <p:cNvSpPr/>
            <p:nvPr/>
          </p:nvSpPr>
          <p:spPr>
            <a:xfrm>
              <a:off x="4189070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342;p78">
              <a:extLst>
                <a:ext uri="{FF2B5EF4-FFF2-40B4-BE49-F238E27FC236}">
                  <a16:creationId xmlns:a16="http://schemas.microsoft.com/office/drawing/2014/main" id="{E565EF3F-8DC9-E229-8EF0-D47215C0C271}"/>
                </a:ext>
              </a:extLst>
            </p:cNvPr>
            <p:cNvSpPr/>
            <p:nvPr/>
          </p:nvSpPr>
          <p:spPr>
            <a:xfrm>
              <a:off x="4189070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343;p78">
              <a:extLst>
                <a:ext uri="{FF2B5EF4-FFF2-40B4-BE49-F238E27FC236}">
                  <a16:creationId xmlns:a16="http://schemas.microsoft.com/office/drawing/2014/main" id="{A399115C-9286-B94A-FF1D-B5F3FE933289}"/>
                </a:ext>
              </a:extLst>
            </p:cNvPr>
            <p:cNvSpPr/>
            <p:nvPr/>
          </p:nvSpPr>
          <p:spPr>
            <a:xfrm>
              <a:off x="4189070" y="4599619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344;p78">
              <a:extLst>
                <a:ext uri="{FF2B5EF4-FFF2-40B4-BE49-F238E27FC236}">
                  <a16:creationId xmlns:a16="http://schemas.microsoft.com/office/drawing/2014/main" id="{20105863-20B9-E780-64E1-9F7C5468621A}"/>
                </a:ext>
              </a:extLst>
            </p:cNvPr>
            <p:cNvSpPr/>
            <p:nvPr/>
          </p:nvSpPr>
          <p:spPr>
            <a:xfrm>
              <a:off x="4189070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345;p78">
              <a:extLst>
                <a:ext uri="{FF2B5EF4-FFF2-40B4-BE49-F238E27FC236}">
                  <a16:creationId xmlns:a16="http://schemas.microsoft.com/office/drawing/2014/main" id="{CCBE691D-57CB-F25B-E5B9-ACB59D23AA6F}"/>
                </a:ext>
              </a:extLst>
            </p:cNvPr>
            <p:cNvSpPr/>
            <p:nvPr/>
          </p:nvSpPr>
          <p:spPr>
            <a:xfrm>
              <a:off x="4189070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346;p78">
              <a:extLst>
                <a:ext uri="{FF2B5EF4-FFF2-40B4-BE49-F238E27FC236}">
                  <a16:creationId xmlns:a16="http://schemas.microsoft.com/office/drawing/2014/main" id="{C2F7FFA8-4469-6168-FCF7-94658ADC87FA}"/>
                </a:ext>
              </a:extLst>
            </p:cNvPr>
            <p:cNvSpPr/>
            <p:nvPr/>
          </p:nvSpPr>
          <p:spPr>
            <a:xfrm>
              <a:off x="4189070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347;p78">
              <a:extLst>
                <a:ext uri="{FF2B5EF4-FFF2-40B4-BE49-F238E27FC236}">
                  <a16:creationId xmlns:a16="http://schemas.microsoft.com/office/drawing/2014/main" id="{3D7D00EB-4DD1-4228-0D82-384A3C515062}"/>
                </a:ext>
              </a:extLst>
            </p:cNvPr>
            <p:cNvSpPr/>
            <p:nvPr/>
          </p:nvSpPr>
          <p:spPr>
            <a:xfrm>
              <a:off x="4087815" y="5207250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348;p78">
              <a:extLst>
                <a:ext uri="{FF2B5EF4-FFF2-40B4-BE49-F238E27FC236}">
                  <a16:creationId xmlns:a16="http://schemas.microsoft.com/office/drawing/2014/main" id="{9F537A0F-48AF-BF67-C897-A5EAD84A9EC2}"/>
                </a:ext>
              </a:extLst>
            </p:cNvPr>
            <p:cNvSpPr/>
            <p:nvPr/>
          </p:nvSpPr>
          <p:spPr>
            <a:xfrm>
              <a:off x="4087815" y="510596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349;p78">
              <a:extLst>
                <a:ext uri="{FF2B5EF4-FFF2-40B4-BE49-F238E27FC236}">
                  <a16:creationId xmlns:a16="http://schemas.microsoft.com/office/drawing/2014/main" id="{FDFA4095-B09E-4578-6BAB-28D42E4A04E6}"/>
                </a:ext>
              </a:extLst>
            </p:cNvPr>
            <p:cNvSpPr/>
            <p:nvPr/>
          </p:nvSpPr>
          <p:spPr>
            <a:xfrm>
              <a:off x="4087815" y="5004707"/>
              <a:ext cx="82652" cy="71058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350;p78">
              <a:extLst>
                <a:ext uri="{FF2B5EF4-FFF2-40B4-BE49-F238E27FC236}">
                  <a16:creationId xmlns:a16="http://schemas.microsoft.com/office/drawing/2014/main" id="{756F3F6C-EE3F-86EF-F551-37FDD56DEBF4}"/>
                </a:ext>
              </a:extLst>
            </p:cNvPr>
            <p:cNvSpPr/>
            <p:nvPr/>
          </p:nvSpPr>
          <p:spPr>
            <a:xfrm>
              <a:off x="4087815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351;p78">
              <a:extLst>
                <a:ext uri="{FF2B5EF4-FFF2-40B4-BE49-F238E27FC236}">
                  <a16:creationId xmlns:a16="http://schemas.microsoft.com/office/drawing/2014/main" id="{CEF57FDE-7029-D564-E547-FA07CEF2F786}"/>
                </a:ext>
              </a:extLst>
            </p:cNvPr>
            <p:cNvSpPr/>
            <p:nvPr/>
          </p:nvSpPr>
          <p:spPr>
            <a:xfrm>
              <a:off x="4087815" y="4802163"/>
              <a:ext cx="82918" cy="71058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352;p78">
              <a:extLst>
                <a:ext uri="{FF2B5EF4-FFF2-40B4-BE49-F238E27FC236}">
                  <a16:creationId xmlns:a16="http://schemas.microsoft.com/office/drawing/2014/main" id="{D07CD946-D204-624E-766F-4F76C0610788}"/>
                </a:ext>
              </a:extLst>
            </p:cNvPr>
            <p:cNvSpPr/>
            <p:nvPr/>
          </p:nvSpPr>
          <p:spPr>
            <a:xfrm>
              <a:off x="4087815" y="4700875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353;p78">
              <a:extLst>
                <a:ext uri="{FF2B5EF4-FFF2-40B4-BE49-F238E27FC236}">
                  <a16:creationId xmlns:a16="http://schemas.microsoft.com/office/drawing/2014/main" id="{67EFE511-5595-646D-778E-BB73D249E68D}"/>
                </a:ext>
              </a:extLst>
            </p:cNvPr>
            <p:cNvSpPr/>
            <p:nvPr/>
          </p:nvSpPr>
          <p:spPr>
            <a:xfrm>
              <a:off x="4087815" y="4599619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354;p78">
              <a:extLst>
                <a:ext uri="{FF2B5EF4-FFF2-40B4-BE49-F238E27FC236}">
                  <a16:creationId xmlns:a16="http://schemas.microsoft.com/office/drawing/2014/main" id="{FB48FA79-4971-2486-94F1-A1BB0051CBC1}"/>
                </a:ext>
              </a:extLst>
            </p:cNvPr>
            <p:cNvSpPr/>
            <p:nvPr/>
          </p:nvSpPr>
          <p:spPr>
            <a:xfrm>
              <a:off x="4087815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355;p78">
              <a:extLst>
                <a:ext uri="{FF2B5EF4-FFF2-40B4-BE49-F238E27FC236}">
                  <a16:creationId xmlns:a16="http://schemas.microsoft.com/office/drawing/2014/main" id="{725EADD9-16D1-160E-A291-1541BDA7D953}"/>
                </a:ext>
              </a:extLst>
            </p:cNvPr>
            <p:cNvSpPr/>
            <p:nvPr/>
          </p:nvSpPr>
          <p:spPr>
            <a:xfrm>
              <a:off x="4087815" y="439734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356;p78">
              <a:extLst>
                <a:ext uri="{FF2B5EF4-FFF2-40B4-BE49-F238E27FC236}">
                  <a16:creationId xmlns:a16="http://schemas.microsoft.com/office/drawing/2014/main" id="{A37EFE8A-E954-AA45-C2B0-2B565EBECAC6}"/>
                </a:ext>
              </a:extLst>
            </p:cNvPr>
            <p:cNvSpPr/>
            <p:nvPr/>
          </p:nvSpPr>
          <p:spPr>
            <a:xfrm>
              <a:off x="4087815" y="4296053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357;p78">
              <a:extLst>
                <a:ext uri="{FF2B5EF4-FFF2-40B4-BE49-F238E27FC236}">
                  <a16:creationId xmlns:a16="http://schemas.microsoft.com/office/drawing/2014/main" id="{C50A5FBB-C0B5-F4C6-3046-9A3532FE2B41}"/>
                </a:ext>
              </a:extLst>
            </p:cNvPr>
            <p:cNvSpPr/>
            <p:nvPr/>
          </p:nvSpPr>
          <p:spPr>
            <a:xfrm>
              <a:off x="4087815" y="4194798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358;p78">
              <a:extLst>
                <a:ext uri="{FF2B5EF4-FFF2-40B4-BE49-F238E27FC236}">
                  <a16:creationId xmlns:a16="http://schemas.microsoft.com/office/drawing/2014/main" id="{49B225BC-2CDD-738E-0F46-68AA6FF55969}"/>
                </a:ext>
              </a:extLst>
            </p:cNvPr>
            <p:cNvSpPr/>
            <p:nvPr/>
          </p:nvSpPr>
          <p:spPr>
            <a:xfrm>
              <a:off x="3986792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359;p78">
              <a:extLst>
                <a:ext uri="{FF2B5EF4-FFF2-40B4-BE49-F238E27FC236}">
                  <a16:creationId xmlns:a16="http://schemas.microsoft.com/office/drawing/2014/main" id="{695E1741-0FAA-BE78-5DDA-33C0A4EAE450}"/>
                </a:ext>
              </a:extLst>
            </p:cNvPr>
            <p:cNvSpPr/>
            <p:nvPr/>
          </p:nvSpPr>
          <p:spPr>
            <a:xfrm>
              <a:off x="3986792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360;p78">
              <a:extLst>
                <a:ext uri="{FF2B5EF4-FFF2-40B4-BE49-F238E27FC236}">
                  <a16:creationId xmlns:a16="http://schemas.microsoft.com/office/drawing/2014/main" id="{2062D33E-3C9C-4DF8-3050-CB05ACF1C5D9}"/>
                </a:ext>
              </a:extLst>
            </p:cNvPr>
            <p:cNvSpPr/>
            <p:nvPr/>
          </p:nvSpPr>
          <p:spPr>
            <a:xfrm>
              <a:off x="398679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361;p78">
              <a:extLst>
                <a:ext uri="{FF2B5EF4-FFF2-40B4-BE49-F238E27FC236}">
                  <a16:creationId xmlns:a16="http://schemas.microsoft.com/office/drawing/2014/main" id="{0D4A1257-AF50-6058-14A0-96D59D4A99BE}"/>
                </a:ext>
              </a:extLst>
            </p:cNvPr>
            <p:cNvSpPr/>
            <p:nvPr/>
          </p:nvSpPr>
          <p:spPr>
            <a:xfrm>
              <a:off x="398679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362;p78">
              <a:extLst>
                <a:ext uri="{FF2B5EF4-FFF2-40B4-BE49-F238E27FC236}">
                  <a16:creationId xmlns:a16="http://schemas.microsoft.com/office/drawing/2014/main" id="{01C681FF-5629-C2BD-58F6-37BC4A4A1C25}"/>
                </a:ext>
              </a:extLst>
            </p:cNvPr>
            <p:cNvSpPr/>
            <p:nvPr/>
          </p:nvSpPr>
          <p:spPr>
            <a:xfrm>
              <a:off x="3986526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363;p78">
              <a:extLst>
                <a:ext uri="{FF2B5EF4-FFF2-40B4-BE49-F238E27FC236}">
                  <a16:creationId xmlns:a16="http://schemas.microsoft.com/office/drawing/2014/main" id="{A1E9C91F-23C5-6C33-C5CB-F5358D89384E}"/>
                </a:ext>
              </a:extLst>
            </p:cNvPr>
            <p:cNvSpPr/>
            <p:nvPr/>
          </p:nvSpPr>
          <p:spPr>
            <a:xfrm>
              <a:off x="3986526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364;p78">
              <a:extLst>
                <a:ext uri="{FF2B5EF4-FFF2-40B4-BE49-F238E27FC236}">
                  <a16:creationId xmlns:a16="http://schemas.microsoft.com/office/drawing/2014/main" id="{FE44DD3B-A968-D986-5EFE-09AF9AEA54C1}"/>
                </a:ext>
              </a:extLst>
            </p:cNvPr>
            <p:cNvSpPr/>
            <p:nvPr/>
          </p:nvSpPr>
          <p:spPr>
            <a:xfrm>
              <a:off x="3986526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365;p78">
              <a:extLst>
                <a:ext uri="{FF2B5EF4-FFF2-40B4-BE49-F238E27FC236}">
                  <a16:creationId xmlns:a16="http://schemas.microsoft.com/office/drawing/2014/main" id="{5B5CF757-59F9-7984-0EEC-6B5D2F0D5301}"/>
                </a:ext>
              </a:extLst>
            </p:cNvPr>
            <p:cNvSpPr/>
            <p:nvPr/>
          </p:nvSpPr>
          <p:spPr>
            <a:xfrm>
              <a:off x="398679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366;p78">
              <a:extLst>
                <a:ext uri="{FF2B5EF4-FFF2-40B4-BE49-F238E27FC236}">
                  <a16:creationId xmlns:a16="http://schemas.microsoft.com/office/drawing/2014/main" id="{C85A1A0D-0D7C-6201-3C26-D686CFD442BC}"/>
                </a:ext>
              </a:extLst>
            </p:cNvPr>
            <p:cNvSpPr/>
            <p:nvPr/>
          </p:nvSpPr>
          <p:spPr>
            <a:xfrm>
              <a:off x="3986792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367;p78">
              <a:extLst>
                <a:ext uri="{FF2B5EF4-FFF2-40B4-BE49-F238E27FC236}">
                  <a16:creationId xmlns:a16="http://schemas.microsoft.com/office/drawing/2014/main" id="{9AB7C62D-B03E-D452-4217-A7E2AC4E036D}"/>
                </a:ext>
              </a:extLst>
            </p:cNvPr>
            <p:cNvSpPr/>
            <p:nvPr/>
          </p:nvSpPr>
          <p:spPr>
            <a:xfrm>
              <a:off x="3986526" y="4498597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368;p78">
              <a:extLst>
                <a:ext uri="{FF2B5EF4-FFF2-40B4-BE49-F238E27FC236}">
                  <a16:creationId xmlns:a16="http://schemas.microsoft.com/office/drawing/2014/main" id="{62A7BD83-167F-88E5-1677-58F79006E460}"/>
                </a:ext>
              </a:extLst>
            </p:cNvPr>
            <p:cNvSpPr/>
            <p:nvPr/>
          </p:nvSpPr>
          <p:spPr>
            <a:xfrm>
              <a:off x="3986526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369;p78">
              <a:extLst>
                <a:ext uri="{FF2B5EF4-FFF2-40B4-BE49-F238E27FC236}">
                  <a16:creationId xmlns:a16="http://schemas.microsoft.com/office/drawing/2014/main" id="{6507CF36-DFC6-9730-0488-3AEA32158718}"/>
                </a:ext>
              </a:extLst>
            </p:cNvPr>
            <p:cNvSpPr/>
            <p:nvPr/>
          </p:nvSpPr>
          <p:spPr>
            <a:xfrm>
              <a:off x="3986526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370;p78">
              <a:extLst>
                <a:ext uri="{FF2B5EF4-FFF2-40B4-BE49-F238E27FC236}">
                  <a16:creationId xmlns:a16="http://schemas.microsoft.com/office/drawing/2014/main" id="{4C0CBE2F-6434-F458-8E07-A5173EAB153F}"/>
                </a:ext>
              </a:extLst>
            </p:cNvPr>
            <p:cNvSpPr/>
            <p:nvPr/>
          </p:nvSpPr>
          <p:spPr>
            <a:xfrm>
              <a:off x="3986526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371;p78">
              <a:extLst>
                <a:ext uri="{FF2B5EF4-FFF2-40B4-BE49-F238E27FC236}">
                  <a16:creationId xmlns:a16="http://schemas.microsoft.com/office/drawing/2014/main" id="{BB354E8F-DDA0-5F97-E142-1F9A0B3534E4}"/>
                </a:ext>
              </a:extLst>
            </p:cNvPr>
            <p:cNvSpPr/>
            <p:nvPr/>
          </p:nvSpPr>
          <p:spPr>
            <a:xfrm>
              <a:off x="3986526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372;p78">
              <a:extLst>
                <a:ext uri="{FF2B5EF4-FFF2-40B4-BE49-F238E27FC236}">
                  <a16:creationId xmlns:a16="http://schemas.microsoft.com/office/drawing/2014/main" id="{DFF34115-B96D-1661-BB97-560FA191727C}"/>
                </a:ext>
              </a:extLst>
            </p:cNvPr>
            <p:cNvSpPr/>
            <p:nvPr/>
          </p:nvSpPr>
          <p:spPr>
            <a:xfrm>
              <a:off x="3885537" y="551078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373;p78">
              <a:extLst>
                <a:ext uri="{FF2B5EF4-FFF2-40B4-BE49-F238E27FC236}">
                  <a16:creationId xmlns:a16="http://schemas.microsoft.com/office/drawing/2014/main" id="{0F218DE1-A80B-FE4A-8E51-D5493C745A1D}"/>
                </a:ext>
              </a:extLst>
            </p:cNvPr>
            <p:cNvSpPr/>
            <p:nvPr/>
          </p:nvSpPr>
          <p:spPr>
            <a:xfrm>
              <a:off x="3885537" y="540952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374;p78">
              <a:extLst>
                <a:ext uri="{FF2B5EF4-FFF2-40B4-BE49-F238E27FC236}">
                  <a16:creationId xmlns:a16="http://schemas.microsoft.com/office/drawing/2014/main" id="{F72EAD2E-0FE4-8BAB-84FD-2320420C3657}"/>
                </a:ext>
              </a:extLst>
            </p:cNvPr>
            <p:cNvSpPr/>
            <p:nvPr/>
          </p:nvSpPr>
          <p:spPr>
            <a:xfrm>
              <a:off x="3885537" y="5308505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375;p78">
              <a:extLst>
                <a:ext uri="{FF2B5EF4-FFF2-40B4-BE49-F238E27FC236}">
                  <a16:creationId xmlns:a16="http://schemas.microsoft.com/office/drawing/2014/main" id="{7FAF57CE-265E-022B-59F5-DC24877CD43A}"/>
                </a:ext>
              </a:extLst>
            </p:cNvPr>
            <p:cNvSpPr/>
            <p:nvPr/>
          </p:nvSpPr>
          <p:spPr>
            <a:xfrm>
              <a:off x="3885537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376;p78">
              <a:extLst>
                <a:ext uri="{FF2B5EF4-FFF2-40B4-BE49-F238E27FC236}">
                  <a16:creationId xmlns:a16="http://schemas.microsoft.com/office/drawing/2014/main" id="{154A1FFC-BDE5-A574-EC9B-FDE71AF52A90}"/>
                </a:ext>
              </a:extLst>
            </p:cNvPr>
            <p:cNvSpPr/>
            <p:nvPr/>
          </p:nvSpPr>
          <p:spPr>
            <a:xfrm>
              <a:off x="3885537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377;p78">
              <a:extLst>
                <a:ext uri="{FF2B5EF4-FFF2-40B4-BE49-F238E27FC236}">
                  <a16:creationId xmlns:a16="http://schemas.microsoft.com/office/drawing/2014/main" id="{09905F74-8107-89F2-4D61-C513E44DE23F}"/>
                </a:ext>
              </a:extLst>
            </p:cNvPr>
            <p:cNvSpPr/>
            <p:nvPr/>
          </p:nvSpPr>
          <p:spPr>
            <a:xfrm>
              <a:off x="3885238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378;p78">
              <a:extLst>
                <a:ext uri="{FF2B5EF4-FFF2-40B4-BE49-F238E27FC236}">
                  <a16:creationId xmlns:a16="http://schemas.microsoft.com/office/drawing/2014/main" id="{E07E7BF4-17CB-C3C5-B447-295D4105A8EE}"/>
                </a:ext>
              </a:extLst>
            </p:cNvPr>
            <p:cNvSpPr/>
            <p:nvPr/>
          </p:nvSpPr>
          <p:spPr>
            <a:xfrm>
              <a:off x="3885537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379;p78">
              <a:extLst>
                <a:ext uri="{FF2B5EF4-FFF2-40B4-BE49-F238E27FC236}">
                  <a16:creationId xmlns:a16="http://schemas.microsoft.com/office/drawing/2014/main" id="{445D98F6-F0FC-0E8A-3880-367BCE309C96}"/>
                </a:ext>
              </a:extLst>
            </p:cNvPr>
            <p:cNvSpPr/>
            <p:nvPr/>
          </p:nvSpPr>
          <p:spPr>
            <a:xfrm>
              <a:off x="3885238" y="4802163"/>
              <a:ext cx="83217" cy="71058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380;p78">
              <a:extLst>
                <a:ext uri="{FF2B5EF4-FFF2-40B4-BE49-F238E27FC236}">
                  <a16:creationId xmlns:a16="http://schemas.microsoft.com/office/drawing/2014/main" id="{05789943-6DF6-DAA7-6549-D3BB6229B6E2}"/>
                </a:ext>
              </a:extLst>
            </p:cNvPr>
            <p:cNvSpPr/>
            <p:nvPr/>
          </p:nvSpPr>
          <p:spPr>
            <a:xfrm>
              <a:off x="3885537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381;p78">
              <a:extLst>
                <a:ext uri="{FF2B5EF4-FFF2-40B4-BE49-F238E27FC236}">
                  <a16:creationId xmlns:a16="http://schemas.microsoft.com/office/drawing/2014/main" id="{1DD24C23-88A3-4E39-7BE4-CD7087095B32}"/>
                </a:ext>
              </a:extLst>
            </p:cNvPr>
            <p:cNvSpPr/>
            <p:nvPr/>
          </p:nvSpPr>
          <p:spPr>
            <a:xfrm>
              <a:off x="3885537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382;p78">
              <a:extLst>
                <a:ext uri="{FF2B5EF4-FFF2-40B4-BE49-F238E27FC236}">
                  <a16:creationId xmlns:a16="http://schemas.microsoft.com/office/drawing/2014/main" id="{70678929-B139-ACFF-917C-93BBE60B8707}"/>
                </a:ext>
              </a:extLst>
            </p:cNvPr>
            <p:cNvSpPr/>
            <p:nvPr/>
          </p:nvSpPr>
          <p:spPr>
            <a:xfrm>
              <a:off x="3885537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383;p78">
              <a:extLst>
                <a:ext uri="{FF2B5EF4-FFF2-40B4-BE49-F238E27FC236}">
                  <a16:creationId xmlns:a16="http://schemas.microsoft.com/office/drawing/2014/main" id="{61BC24AD-BFD2-F7F7-D6C4-C71770FD85A3}"/>
                </a:ext>
              </a:extLst>
            </p:cNvPr>
            <p:cNvSpPr/>
            <p:nvPr/>
          </p:nvSpPr>
          <p:spPr>
            <a:xfrm>
              <a:off x="3885537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384;p78">
              <a:extLst>
                <a:ext uri="{FF2B5EF4-FFF2-40B4-BE49-F238E27FC236}">
                  <a16:creationId xmlns:a16="http://schemas.microsoft.com/office/drawing/2014/main" id="{C6B665C6-4ECE-DCDA-ECE9-EBFEE53AE53E}"/>
                </a:ext>
              </a:extLst>
            </p:cNvPr>
            <p:cNvSpPr/>
            <p:nvPr/>
          </p:nvSpPr>
          <p:spPr>
            <a:xfrm>
              <a:off x="3885537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385;p78">
              <a:extLst>
                <a:ext uri="{FF2B5EF4-FFF2-40B4-BE49-F238E27FC236}">
                  <a16:creationId xmlns:a16="http://schemas.microsoft.com/office/drawing/2014/main" id="{DAA2C273-B3E2-A16E-5C53-9D0CD03FD2B8}"/>
                </a:ext>
              </a:extLst>
            </p:cNvPr>
            <p:cNvSpPr/>
            <p:nvPr/>
          </p:nvSpPr>
          <p:spPr>
            <a:xfrm>
              <a:off x="3885337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386;p78">
              <a:extLst>
                <a:ext uri="{FF2B5EF4-FFF2-40B4-BE49-F238E27FC236}">
                  <a16:creationId xmlns:a16="http://schemas.microsoft.com/office/drawing/2014/main" id="{6BED658C-8472-A669-6A7A-FA944F5EAF0A}"/>
                </a:ext>
              </a:extLst>
            </p:cNvPr>
            <p:cNvSpPr/>
            <p:nvPr/>
          </p:nvSpPr>
          <p:spPr>
            <a:xfrm>
              <a:off x="3885337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387;p78">
              <a:extLst>
                <a:ext uri="{FF2B5EF4-FFF2-40B4-BE49-F238E27FC236}">
                  <a16:creationId xmlns:a16="http://schemas.microsoft.com/office/drawing/2014/main" id="{35A8AF53-AC2E-096C-717A-4986D187227D}"/>
                </a:ext>
              </a:extLst>
            </p:cNvPr>
            <p:cNvSpPr/>
            <p:nvPr/>
          </p:nvSpPr>
          <p:spPr>
            <a:xfrm>
              <a:off x="3885537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388;p78">
              <a:extLst>
                <a:ext uri="{FF2B5EF4-FFF2-40B4-BE49-F238E27FC236}">
                  <a16:creationId xmlns:a16="http://schemas.microsoft.com/office/drawing/2014/main" id="{E45B3A5D-3294-B5DE-1E00-8B9C55BFF502}"/>
                </a:ext>
              </a:extLst>
            </p:cNvPr>
            <p:cNvSpPr/>
            <p:nvPr/>
          </p:nvSpPr>
          <p:spPr>
            <a:xfrm>
              <a:off x="388553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389;p78">
              <a:extLst>
                <a:ext uri="{FF2B5EF4-FFF2-40B4-BE49-F238E27FC236}">
                  <a16:creationId xmlns:a16="http://schemas.microsoft.com/office/drawing/2014/main" id="{32B20ADB-58D8-3486-C6D9-53CC45380875}"/>
                </a:ext>
              </a:extLst>
            </p:cNvPr>
            <p:cNvSpPr/>
            <p:nvPr/>
          </p:nvSpPr>
          <p:spPr>
            <a:xfrm>
              <a:off x="3783983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390;p78">
              <a:extLst>
                <a:ext uri="{FF2B5EF4-FFF2-40B4-BE49-F238E27FC236}">
                  <a16:creationId xmlns:a16="http://schemas.microsoft.com/office/drawing/2014/main" id="{FE16E926-FE14-DFAE-42B6-B17A7039725C}"/>
                </a:ext>
              </a:extLst>
            </p:cNvPr>
            <p:cNvSpPr/>
            <p:nvPr/>
          </p:nvSpPr>
          <p:spPr>
            <a:xfrm>
              <a:off x="3783983" y="551078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391;p78">
              <a:extLst>
                <a:ext uri="{FF2B5EF4-FFF2-40B4-BE49-F238E27FC236}">
                  <a16:creationId xmlns:a16="http://schemas.microsoft.com/office/drawing/2014/main" id="{99A55E6E-3950-5B50-5CC4-B82A3EBFD0C1}"/>
                </a:ext>
              </a:extLst>
            </p:cNvPr>
            <p:cNvSpPr/>
            <p:nvPr/>
          </p:nvSpPr>
          <p:spPr>
            <a:xfrm>
              <a:off x="3783983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392;p78">
              <a:extLst>
                <a:ext uri="{FF2B5EF4-FFF2-40B4-BE49-F238E27FC236}">
                  <a16:creationId xmlns:a16="http://schemas.microsoft.com/office/drawing/2014/main" id="{DF24B8A6-752A-3639-D87A-AC123EEF0815}"/>
                </a:ext>
              </a:extLst>
            </p:cNvPr>
            <p:cNvSpPr/>
            <p:nvPr/>
          </p:nvSpPr>
          <p:spPr>
            <a:xfrm>
              <a:off x="3783983" y="5308505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393;p78">
              <a:extLst>
                <a:ext uri="{FF2B5EF4-FFF2-40B4-BE49-F238E27FC236}">
                  <a16:creationId xmlns:a16="http://schemas.microsoft.com/office/drawing/2014/main" id="{4DD6BFDB-F1A5-E94C-D833-389F1CF7F259}"/>
                </a:ext>
              </a:extLst>
            </p:cNvPr>
            <p:cNvSpPr/>
            <p:nvPr/>
          </p:nvSpPr>
          <p:spPr>
            <a:xfrm>
              <a:off x="3783983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394;p78">
              <a:extLst>
                <a:ext uri="{FF2B5EF4-FFF2-40B4-BE49-F238E27FC236}">
                  <a16:creationId xmlns:a16="http://schemas.microsoft.com/office/drawing/2014/main" id="{B3757E1B-8272-5D7C-40C7-9AD211EA2E8D}"/>
                </a:ext>
              </a:extLst>
            </p:cNvPr>
            <p:cNvSpPr/>
            <p:nvPr/>
          </p:nvSpPr>
          <p:spPr>
            <a:xfrm>
              <a:off x="3783983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395;p78">
              <a:extLst>
                <a:ext uri="{FF2B5EF4-FFF2-40B4-BE49-F238E27FC236}">
                  <a16:creationId xmlns:a16="http://schemas.microsoft.com/office/drawing/2014/main" id="{3A286683-2974-ED74-2BB1-79A66822B29B}"/>
                </a:ext>
              </a:extLst>
            </p:cNvPr>
            <p:cNvSpPr/>
            <p:nvPr/>
          </p:nvSpPr>
          <p:spPr>
            <a:xfrm>
              <a:off x="3783983" y="5004707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396;p78">
              <a:extLst>
                <a:ext uri="{FF2B5EF4-FFF2-40B4-BE49-F238E27FC236}">
                  <a16:creationId xmlns:a16="http://schemas.microsoft.com/office/drawing/2014/main" id="{CAD867C8-A1F8-0719-0241-E828B5DD2F0E}"/>
                </a:ext>
              </a:extLst>
            </p:cNvPr>
            <p:cNvSpPr/>
            <p:nvPr/>
          </p:nvSpPr>
          <p:spPr>
            <a:xfrm>
              <a:off x="3783983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397;p78">
              <a:extLst>
                <a:ext uri="{FF2B5EF4-FFF2-40B4-BE49-F238E27FC236}">
                  <a16:creationId xmlns:a16="http://schemas.microsoft.com/office/drawing/2014/main" id="{F2F34B92-FC89-BFA0-246E-FC00788F16A0}"/>
                </a:ext>
              </a:extLst>
            </p:cNvPr>
            <p:cNvSpPr/>
            <p:nvPr/>
          </p:nvSpPr>
          <p:spPr>
            <a:xfrm>
              <a:off x="3783983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398;p78">
              <a:extLst>
                <a:ext uri="{FF2B5EF4-FFF2-40B4-BE49-F238E27FC236}">
                  <a16:creationId xmlns:a16="http://schemas.microsoft.com/office/drawing/2014/main" id="{8FB611CC-44CF-5804-32C9-4FD40CCD57F9}"/>
                </a:ext>
              </a:extLst>
            </p:cNvPr>
            <p:cNvSpPr/>
            <p:nvPr/>
          </p:nvSpPr>
          <p:spPr>
            <a:xfrm>
              <a:off x="3783983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399;p78">
              <a:extLst>
                <a:ext uri="{FF2B5EF4-FFF2-40B4-BE49-F238E27FC236}">
                  <a16:creationId xmlns:a16="http://schemas.microsoft.com/office/drawing/2014/main" id="{99776BC8-CCB9-1AF3-3DD9-5F9E443166BA}"/>
                </a:ext>
              </a:extLst>
            </p:cNvPr>
            <p:cNvSpPr/>
            <p:nvPr/>
          </p:nvSpPr>
          <p:spPr>
            <a:xfrm>
              <a:off x="3783983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400;p78">
              <a:extLst>
                <a:ext uri="{FF2B5EF4-FFF2-40B4-BE49-F238E27FC236}">
                  <a16:creationId xmlns:a16="http://schemas.microsoft.com/office/drawing/2014/main" id="{95208C87-C3E7-BAA7-BCD3-BD9300AAA7D5}"/>
                </a:ext>
              </a:extLst>
            </p:cNvPr>
            <p:cNvSpPr/>
            <p:nvPr/>
          </p:nvSpPr>
          <p:spPr>
            <a:xfrm>
              <a:off x="3783983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401;p78">
              <a:extLst>
                <a:ext uri="{FF2B5EF4-FFF2-40B4-BE49-F238E27FC236}">
                  <a16:creationId xmlns:a16="http://schemas.microsoft.com/office/drawing/2014/main" id="{8206E73C-3E87-3B81-6485-D3757947AC76}"/>
                </a:ext>
              </a:extLst>
            </p:cNvPr>
            <p:cNvSpPr/>
            <p:nvPr/>
          </p:nvSpPr>
          <p:spPr>
            <a:xfrm>
              <a:off x="3783983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402;p78">
              <a:extLst>
                <a:ext uri="{FF2B5EF4-FFF2-40B4-BE49-F238E27FC236}">
                  <a16:creationId xmlns:a16="http://schemas.microsoft.com/office/drawing/2014/main" id="{D5DDA260-58CE-C374-2A6C-1E3478EBDD2F}"/>
                </a:ext>
              </a:extLst>
            </p:cNvPr>
            <p:cNvSpPr/>
            <p:nvPr/>
          </p:nvSpPr>
          <p:spPr>
            <a:xfrm>
              <a:off x="3783983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403;p78">
              <a:extLst>
                <a:ext uri="{FF2B5EF4-FFF2-40B4-BE49-F238E27FC236}">
                  <a16:creationId xmlns:a16="http://schemas.microsoft.com/office/drawing/2014/main" id="{4BE0635E-2CCA-C94B-652D-1D74BF276953}"/>
                </a:ext>
              </a:extLst>
            </p:cNvPr>
            <p:cNvSpPr/>
            <p:nvPr/>
          </p:nvSpPr>
          <p:spPr>
            <a:xfrm>
              <a:off x="378398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404;p78">
              <a:extLst>
                <a:ext uri="{FF2B5EF4-FFF2-40B4-BE49-F238E27FC236}">
                  <a16:creationId xmlns:a16="http://schemas.microsoft.com/office/drawing/2014/main" id="{B65C3F48-F8F4-B66B-4550-1389CFC99F10}"/>
                </a:ext>
              </a:extLst>
            </p:cNvPr>
            <p:cNvSpPr/>
            <p:nvPr/>
          </p:nvSpPr>
          <p:spPr>
            <a:xfrm>
              <a:off x="3783983" y="4093510"/>
              <a:ext cx="82951" cy="71091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405;p78">
              <a:extLst>
                <a:ext uri="{FF2B5EF4-FFF2-40B4-BE49-F238E27FC236}">
                  <a16:creationId xmlns:a16="http://schemas.microsoft.com/office/drawing/2014/main" id="{FE4371C8-B666-9153-E2CD-F1A459B38114}"/>
                </a:ext>
              </a:extLst>
            </p:cNvPr>
            <p:cNvSpPr/>
            <p:nvPr/>
          </p:nvSpPr>
          <p:spPr>
            <a:xfrm>
              <a:off x="3783983" y="399252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406;p78">
              <a:extLst>
                <a:ext uri="{FF2B5EF4-FFF2-40B4-BE49-F238E27FC236}">
                  <a16:creationId xmlns:a16="http://schemas.microsoft.com/office/drawing/2014/main" id="{FD40DB7C-34C6-4A07-71D7-B3829E942ACA}"/>
                </a:ext>
              </a:extLst>
            </p:cNvPr>
            <p:cNvSpPr/>
            <p:nvPr/>
          </p:nvSpPr>
          <p:spPr>
            <a:xfrm>
              <a:off x="378398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407;p78">
              <a:extLst>
                <a:ext uri="{FF2B5EF4-FFF2-40B4-BE49-F238E27FC236}">
                  <a16:creationId xmlns:a16="http://schemas.microsoft.com/office/drawing/2014/main" id="{BFA85BBE-2C22-EF3D-851B-0D9966410562}"/>
                </a:ext>
              </a:extLst>
            </p:cNvPr>
            <p:cNvSpPr/>
            <p:nvPr/>
          </p:nvSpPr>
          <p:spPr>
            <a:xfrm>
              <a:off x="378398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408;p78">
              <a:extLst>
                <a:ext uri="{FF2B5EF4-FFF2-40B4-BE49-F238E27FC236}">
                  <a16:creationId xmlns:a16="http://schemas.microsoft.com/office/drawing/2014/main" id="{01C5638E-4867-11E1-F7B1-1F0B52F896E6}"/>
                </a:ext>
              </a:extLst>
            </p:cNvPr>
            <p:cNvSpPr/>
            <p:nvPr/>
          </p:nvSpPr>
          <p:spPr>
            <a:xfrm>
              <a:off x="378398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409;p78">
              <a:extLst>
                <a:ext uri="{FF2B5EF4-FFF2-40B4-BE49-F238E27FC236}">
                  <a16:creationId xmlns:a16="http://schemas.microsoft.com/office/drawing/2014/main" id="{0C733AE0-44E2-9012-AFE8-06A50DB3606A}"/>
                </a:ext>
              </a:extLst>
            </p:cNvPr>
            <p:cNvSpPr/>
            <p:nvPr/>
          </p:nvSpPr>
          <p:spPr>
            <a:xfrm>
              <a:off x="3682694" y="5915604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410;p78">
              <a:extLst>
                <a:ext uri="{FF2B5EF4-FFF2-40B4-BE49-F238E27FC236}">
                  <a16:creationId xmlns:a16="http://schemas.microsoft.com/office/drawing/2014/main" id="{5979B0F9-0FB6-19AD-3BF4-02CB1383EE19}"/>
                </a:ext>
              </a:extLst>
            </p:cNvPr>
            <p:cNvSpPr/>
            <p:nvPr/>
          </p:nvSpPr>
          <p:spPr>
            <a:xfrm>
              <a:off x="3682694" y="561207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411;p78">
              <a:extLst>
                <a:ext uri="{FF2B5EF4-FFF2-40B4-BE49-F238E27FC236}">
                  <a16:creationId xmlns:a16="http://schemas.microsoft.com/office/drawing/2014/main" id="{E39AD77D-84AC-189F-0085-4DA5A64AEC45}"/>
                </a:ext>
              </a:extLst>
            </p:cNvPr>
            <p:cNvSpPr/>
            <p:nvPr/>
          </p:nvSpPr>
          <p:spPr>
            <a:xfrm>
              <a:off x="3682694" y="551078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412;p78">
              <a:extLst>
                <a:ext uri="{FF2B5EF4-FFF2-40B4-BE49-F238E27FC236}">
                  <a16:creationId xmlns:a16="http://schemas.microsoft.com/office/drawing/2014/main" id="{A3A4480C-1B5F-863C-880B-E7E8FE8E5B24}"/>
                </a:ext>
              </a:extLst>
            </p:cNvPr>
            <p:cNvSpPr/>
            <p:nvPr/>
          </p:nvSpPr>
          <p:spPr>
            <a:xfrm>
              <a:off x="3682694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413;p78">
              <a:extLst>
                <a:ext uri="{FF2B5EF4-FFF2-40B4-BE49-F238E27FC236}">
                  <a16:creationId xmlns:a16="http://schemas.microsoft.com/office/drawing/2014/main" id="{AA5A7016-03AF-7E73-DE71-5D6731AA211E}"/>
                </a:ext>
              </a:extLst>
            </p:cNvPr>
            <p:cNvSpPr/>
            <p:nvPr/>
          </p:nvSpPr>
          <p:spPr>
            <a:xfrm>
              <a:off x="3682694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414;p78">
              <a:extLst>
                <a:ext uri="{FF2B5EF4-FFF2-40B4-BE49-F238E27FC236}">
                  <a16:creationId xmlns:a16="http://schemas.microsoft.com/office/drawing/2014/main" id="{09F9A805-3B09-DDB4-349A-4AE7D0A23E81}"/>
                </a:ext>
              </a:extLst>
            </p:cNvPr>
            <p:cNvSpPr/>
            <p:nvPr/>
          </p:nvSpPr>
          <p:spPr>
            <a:xfrm>
              <a:off x="3682694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415;p78">
              <a:extLst>
                <a:ext uri="{FF2B5EF4-FFF2-40B4-BE49-F238E27FC236}">
                  <a16:creationId xmlns:a16="http://schemas.microsoft.com/office/drawing/2014/main" id="{F77E0025-27D6-FD28-EF67-D5805FC9C299}"/>
                </a:ext>
              </a:extLst>
            </p:cNvPr>
            <p:cNvSpPr/>
            <p:nvPr/>
          </p:nvSpPr>
          <p:spPr>
            <a:xfrm>
              <a:off x="3682694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416;p78">
              <a:extLst>
                <a:ext uri="{FF2B5EF4-FFF2-40B4-BE49-F238E27FC236}">
                  <a16:creationId xmlns:a16="http://schemas.microsoft.com/office/drawing/2014/main" id="{1DD79A4F-DE20-99B0-2448-7EF6D1A78EC6}"/>
                </a:ext>
              </a:extLst>
            </p:cNvPr>
            <p:cNvSpPr/>
            <p:nvPr/>
          </p:nvSpPr>
          <p:spPr>
            <a:xfrm>
              <a:off x="3682694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417;p78">
              <a:extLst>
                <a:ext uri="{FF2B5EF4-FFF2-40B4-BE49-F238E27FC236}">
                  <a16:creationId xmlns:a16="http://schemas.microsoft.com/office/drawing/2014/main" id="{CAC97BDE-B4F0-2988-671C-025E903AD5F0}"/>
                </a:ext>
              </a:extLst>
            </p:cNvPr>
            <p:cNvSpPr/>
            <p:nvPr/>
          </p:nvSpPr>
          <p:spPr>
            <a:xfrm>
              <a:off x="3682694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418;p78">
              <a:extLst>
                <a:ext uri="{FF2B5EF4-FFF2-40B4-BE49-F238E27FC236}">
                  <a16:creationId xmlns:a16="http://schemas.microsoft.com/office/drawing/2014/main" id="{90437BBA-9AA2-F10A-3C9A-D43BFB05F118}"/>
                </a:ext>
              </a:extLst>
            </p:cNvPr>
            <p:cNvSpPr/>
            <p:nvPr/>
          </p:nvSpPr>
          <p:spPr>
            <a:xfrm>
              <a:off x="3682694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419;p78">
              <a:extLst>
                <a:ext uri="{FF2B5EF4-FFF2-40B4-BE49-F238E27FC236}">
                  <a16:creationId xmlns:a16="http://schemas.microsoft.com/office/drawing/2014/main" id="{9791A5FB-24C0-1EAA-A0E8-4522F083875C}"/>
                </a:ext>
              </a:extLst>
            </p:cNvPr>
            <p:cNvSpPr/>
            <p:nvPr/>
          </p:nvSpPr>
          <p:spPr>
            <a:xfrm>
              <a:off x="3682694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420;p78">
              <a:extLst>
                <a:ext uri="{FF2B5EF4-FFF2-40B4-BE49-F238E27FC236}">
                  <a16:creationId xmlns:a16="http://schemas.microsoft.com/office/drawing/2014/main" id="{650A0AD4-3E71-8E1D-7385-4DE954657F42}"/>
                </a:ext>
              </a:extLst>
            </p:cNvPr>
            <p:cNvSpPr/>
            <p:nvPr/>
          </p:nvSpPr>
          <p:spPr>
            <a:xfrm>
              <a:off x="3682694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421;p78">
              <a:extLst>
                <a:ext uri="{FF2B5EF4-FFF2-40B4-BE49-F238E27FC236}">
                  <a16:creationId xmlns:a16="http://schemas.microsoft.com/office/drawing/2014/main" id="{742CEF35-FDEE-3431-98E5-93CAC556495B}"/>
                </a:ext>
              </a:extLst>
            </p:cNvPr>
            <p:cNvSpPr/>
            <p:nvPr/>
          </p:nvSpPr>
          <p:spPr>
            <a:xfrm>
              <a:off x="3682694" y="4498597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422;p78">
              <a:extLst>
                <a:ext uri="{FF2B5EF4-FFF2-40B4-BE49-F238E27FC236}">
                  <a16:creationId xmlns:a16="http://schemas.microsoft.com/office/drawing/2014/main" id="{AAC624F2-6954-D530-54FC-5366F3D381ED}"/>
                </a:ext>
              </a:extLst>
            </p:cNvPr>
            <p:cNvSpPr/>
            <p:nvPr/>
          </p:nvSpPr>
          <p:spPr>
            <a:xfrm>
              <a:off x="3682694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423;p78">
              <a:extLst>
                <a:ext uri="{FF2B5EF4-FFF2-40B4-BE49-F238E27FC236}">
                  <a16:creationId xmlns:a16="http://schemas.microsoft.com/office/drawing/2014/main" id="{98037C2F-C5EC-F8BE-D81E-53D067C9FC90}"/>
                </a:ext>
              </a:extLst>
            </p:cNvPr>
            <p:cNvSpPr/>
            <p:nvPr/>
          </p:nvSpPr>
          <p:spPr>
            <a:xfrm>
              <a:off x="3682694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424;p78">
              <a:extLst>
                <a:ext uri="{FF2B5EF4-FFF2-40B4-BE49-F238E27FC236}">
                  <a16:creationId xmlns:a16="http://schemas.microsoft.com/office/drawing/2014/main" id="{EEBF22AB-C652-158B-212C-E1F909C37388}"/>
                </a:ext>
              </a:extLst>
            </p:cNvPr>
            <p:cNvSpPr/>
            <p:nvPr/>
          </p:nvSpPr>
          <p:spPr>
            <a:xfrm>
              <a:off x="3682694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425;p78">
              <a:extLst>
                <a:ext uri="{FF2B5EF4-FFF2-40B4-BE49-F238E27FC236}">
                  <a16:creationId xmlns:a16="http://schemas.microsoft.com/office/drawing/2014/main" id="{D95B3720-1B28-1E9C-ABAE-10ACC9CD327E}"/>
                </a:ext>
              </a:extLst>
            </p:cNvPr>
            <p:cNvSpPr/>
            <p:nvPr/>
          </p:nvSpPr>
          <p:spPr>
            <a:xfrm>
              <a:off x="3682694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426;p78">
              <a:extLst>
                <a:ext uri="{FF2B5EF4-FFF2-40B4-BE49-F238E27FC236}">
                  <a16:creationId xmlns:a16="http://schemas.microsoft.com/office/drawing/2014/main" id="{32723C70-98A6-8D1F-CE72-FC93A970F0A5}"/>
                </a:ext>
              </a:extLst>
            </p:cNvPr>
            <p:cNvSpPr/>
            <p:nvPr/>
          </p:nvSpPr>
          <p:spPr>
            <a:xfrm>
              <a:off x="3682694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427;p78">
              <a:extLst>
                <a:ext uri="{FF2B5EF4-FFF2-40B4-BE49-F238E27FC236}">
                  <a16:creationId xmlns:a16="http://schemas.microsoft.com/office/drawing/2014/main" id="{C3096524-9A19-54E6-E921-92FE0D126D07}"/>
                </a:ext>
              </a:extLst>
            </p:cNvPr>
            <p:cNvSpPr/>
            <p:nvPr/>
          </p:nvSpPr>
          <p:spPr>
            <a:xfrm>
              <a:off x="368269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428;p78">
              <a:extLst>
                <a:ext uri="{FF2B5EF4-FFF2-40B4-BE49-F238E27FC236}">
                  <a16:creationId xmlns:a16="http://schemas.microsoft.com/office/drawing/2014/main" id="{5CF9FD18-B354-95E6-7CBB-7D3B81691EA1}"/>
                </a:ext>
              </a:extLst>
            </p:cNvPr>
            <p:cNvSpPr/>
            <p:nvPr/>
          </p:nvSpPr>
          <p:spPr>
            <a:xfrm>
              <a:off x="368269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429;p78">
              <a:extLst>
                <a:ext uri="{FF2B5EF4-FFF2-40B4-BE49-F238E27FC236}">
                  <a16:creationId xmlns:a16="http://schemas.microsoft.com/office/drawing/2014/main" id="{A203AC45-561A-D442-6409-51BBE99C9A3D}"/>
                </a:ext>
              </a:extLst>
            </p:cNvPr>
            <p:cNvSpPr/>
            <p:nvPr/>
          </p:nvSpPr>
          <p:spPr>
            <a:xfrm>
              <a:off x="3682694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430;p78">
              <a:extLst>
                <a:ext uri="{FF2B5EF4-FFF2-40B4-BE49-F238E27FC236}">
                  <a16:creationId xmlns:a16="http://schemas.microsoft.com/office/drawing/2014/main" id="{7086B474-4E59-D56A-CDF8-062618DD38F9}"/>
                </a:ext>
              </a:extLst>
            </p:cNvPr>
            <p:cNvSpPr/>
            <p:nvPr/>
          </p:nvSpPr>
          <p:spPr>
            <a:xfrm>
              <a:off x="368269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431;p78">
              <a:extLst>
                <a:ext uri="{FF2B5EF4-FFF2-40B4-BE49-F238E27FC236}">
                  <a16:creationId xmlns:a16="http://schemas.microsoft.com/office/drawing/2014/main" id="{45C26F51-42A4-47E6-1147-38E4F7A8428B}"/>
                </a:ext>
              </a:extLst>
            </p:cNvPr>
            <p:cNvSpPr/>
            <p:nvPr/>
          </p:nvSpPr>
          <p:spPr>
            <a:xfrm>
              <a:off x="368269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432;p78">
              <a:extLst>
                <a:ext uri="{FF2B5EF4-FFF2-40B4-BE49-F238E27FC236}">
                  <a16:creationId xmlns:a16="http://schemas.microsoft.com/office/drawing/2014/main" id="{7E1B6DC8-4FFE-C82B-2296-D337E41EEA2A}"/>
                </a:ext>
              </a:extLst>
            </p:cNvPr>
            <p:cNvSpPr/>
            <p:nvPr/>
          </p:nvSpPr>
          <p:spPr>
            <a:xfrm>
              <a:off x="3682694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433;p78">
              <a:extLst>
                <a:ext uri="{FF2B5EF4-FFF2-40B4-BE49-F238E27FC236}">
                  <a16:creationId xmlns:a16="http://schemas.microsoft.com/office/drawing/2014/main" id="{DBF3DC9E-7746-5E72-B455-39DBD4FC22A4}"/>
                </a:ext>
              </a:extLst>
            </p:cNvPr>
            <p:cNvSpPr/>
            <p:nvPr/>
          </p:nvSpPr>
          <p:spPr>
            <a:xfrm>
              <a:off x="3682694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434;p78">
              <a:extLst>
                <a:ext uri="{FF2B5EF4-FFF2-40B4-BE49-F238E27FC236}">
                  <a16:creationId xmlns:a16="http://schemas.microsoft.com/office/drawing/2014/main" id="{828FE6AA-047F-DF5C-AF41-8CCBF775E8B7}"/>
                </a:ext>
              </a:extLst>
            </p:cNvPr>
            <p:cNvSpPr/>
            <p:nvPr/>
          </p:nvSpPr>
          <p:spPr>
            <a:xfrm>
              <a:off x="3682694" y="1158240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435;p78">
              <a:extLst>
                <a:ext uri="{FF2B5EF4-FFF2-40B4-BE49-F238E27FC236}">
                  <a16:creationId xmlns:a16="http://schemas.microsoft.com/office/drawing/2014/main" id="{36C7681D-FD28-C02D-B626-2E38ED806411}"/>
                </a:ext>
              </a:extLst>
            </p:cNvPr>
            <p:cNvSpPr/>
            <p:nvPr/>
          </p:nvSpPr>
          <p:spPr>
            <a:xfrm>
              <a:off x="3581705" y="5915604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436;p78">
              <a:extLst>
                <a:ext uri="{FF2B5EF4-FFF2-40B4-BE49-F238E27FC236}">
                  <a16:creationId xmlns:a16="http://schemas.microsoft.com/office/drawing/2014/main" id="{C0237CD0-10E8-7B96-8056-3E0A977A9589}"/>
                </a:ext>
              </a:extLst>
            </p:cNvPr>
            <p:cNvSpPr/>
            <p:nvPr/>
          </p:nvSpPr>
          <p:spPr>
            <a:xfrm>
              <a:off x="3581705" y="5814615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437;p78">
              <a:extLst>
                <a:ext uri="{FF2B5EF4-FFF2-40B4-BE49-F238E27FC236}">
                  <a16:creationId xmlns:a16="http://schemas.microsoft.com/office/drawing/2014/main" id="{54F19B4B-E0C0-D191-23F8-A95CA7A3D48E}"/>
                </a:ext>
              </a:extLst>
            </p:cNvPr>
            <p:cNvSpPr/>
            <p:nvPr/>
          </p:nvSpPr>
          <p:spPr>
            <a:xfrm>
              <a:off x="3581705" y="5713326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438;p78">
              <a:extLst>
                <a:ext uri="{FF2B5EF4-FFF2-40B4-BE49-F238E27FC236}">
                  <a16:creationId xmlns:a16="http://schemas.microsoft.com/office/drawing/2014/main" id="{C65E551D-398D-DC7D-29EE-416E990221FF}"/>
                </a:ext>
              </a:extLst>
            </p:cNvPr>
            <p:cNvSpPr/>
            <p:nvPr/>
          </p:nvSpPr>
          <p:spPr>
            <a:xfrm>
              <a:off x="3581705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439;p78">
              <a:extLst>
                <a:ext uri="{FF2B5EF4-FFF2-40B4-BE49-F238E27FC236}">
                  <a16:creationId xmlns:a16="http://schemas.microsoft.com/office/drawing/2014/main" id="{35ABDFD0-A5B4-2B02-BF53-261017E99F0B}"/>
                </a:ext>
              </a:extLst>
            </p:cNvPr>
            <p:cNvSpPr/>
            <p:nvPr/>
          </p:nvSpPr>
          <p:spPr>
            <a:xfrm>
              <a:off x="3581705" y="551078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440;p78">
              <a:extLst>
                <a:ext uri="{FF2B5EF4-FFF2-40B4-BE49-F238E27FC236}">
                  <a16:creationId xmlns:a16="http://schemas.microsoft.com/office/drawing/2014/main" id="{9CA0C842-3F4F-847B-3E56-2DBD7C6F49CB}"/>
                </a:ext>
              </a:extLst>
            </p:cNvPr>
            <p:cNvSpPr/>
            <p:nvPr/>
          </p:nvSpPr>
          <p:spPr>
            <a:xfrm>
              <a:off x="3581705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441;p78">
              <a:extLst>
                <a:ext uri="{FF2B5EF4-FFF2-40B4-BE49-F238E27FC236}">
                  <a16:creationId xmlns:a16="http://schemas.microsoft.com/office/drawing/2014/main" id="{43F48A6B-AABD-91EB-6CCB-E45C2D6003CB}"/>
                </a:ext>
              </a:extLst>
            </p:cNvPr>
            <p:cNvSpPr/>
            <p:nvPr/>
          </p:nvSpPr>
          <p:spPr>
            <a:xfrm>
              <a:off x="3581705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442;p78">
              <a:extLst>
                <a:ext uri="{FF2B5EF4-FFF2-40B4-BE49-F238E27FC236}">
                  <a16:creationId xmlns:a16="http://schemas.microsoft.com/office/drawing/2014/main" id="{20E398F4-0F05-4E97-EBC7-8B0A225E3968}"/>
                </a:ext>
              </a:extLst>
            </p:cNvPr>
            <p:cNvSpPr/>
            <p:nvPr/>
          </p:nvSpPr>
          <p:spPr>
            <a:xfrm>
              <a:off x="358170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443;p78">
              <a:extLst>
                <a:ext uri="{FF2B5EF4-FFF2-40B4-BE49-F238E27FC236}">
                  <a16:creationId xmlns:a16="http://schemas.microsoft.com/office/drawing/2014/main" id="{83E70D34-CE88-70F5-3DBE-B61C22A381EE}"/>
                </a:ext>
              </a:extLst>
            </p:cNvPr>
            <p:cNvSpPr/>
            <p:nvPr/>
          </p:nvSpPr>
          <p:spPr>
            <a:xfrm>
              <a:off x="358170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444;p78">
              <a:extLst>
                <a:ext uri="{FF2B5EF4-FFF2-40B4-BE49-F238E27FC236}">
                  <a16:creationId xmlns:a16="http://schemas.microsoft.com/office/drawing/2014/main" id="{0772ECA6-AEFE-F72B-B312-2BE05B302CBB}"/>
                </a:ext>
              </a:extLst>
            </p:cNvPr>
            <p:cNvSpPr/>
            <p:nvPr/>
          </p:nvSpPr>
          <p:spPr>
            <a:xfrm>
              <a:off x="3581705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445;p78">
              <a:extLst>
                <a:ext uri="{FF2B5EF4-FFF2-40B4-BE49-F238E27FC236}">
                  <a16:creationId xmlns:a16="http://schemas.microsoft.com/office/drawing/2014/main" id="{A56683A8-36F5-A419-5101-0819214B0698}"/>
                </a:ext>
              </a:extLst>
            </p:cNvPr>
            <p:cNvSpPr/>
            <p:nvPr/>
          </p:nvSpPr>
          <p:spPr>
            <a:xfrm>
              <a:off x="358170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446;p78">
              <a:extLst>
                <a:ext uri="{FF2B5EF4-FFF2-40B4-BE49-F238E27FC236}">
                  <a16:creationId xmlns:a16="http://schemas.microsoft.com/office/drawing/2014/main" id="{62EE86D4-A091-9B9D-57B9-94C0936B2351}"/>
                </a:ext>
              </a:extLst>
            </p:cNvPr>
            <p:cNvSpPr/>
            <p:nvPr/>
          </p:nvSpPr>
          <p:spPr>
            <a:xfrm>
              <a:off x="3581505" y="4296053"/>
              <a:ext cx="82884" cy="70892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447;p78">
              <a:extLst>
                <a:ext uri="{FF2B5EF4-FFF2-40B4-BE49-F238E27FC236}">
                  <a16:creationId xmlns:a16="http://schemas.microsoft.com/office/drawing/2014/main" id="{CD9A9667-ED69-4C99-F791-B0A25B34EF8F}"/>
                </a:ext>
              </a:extLst>
            </p:cNvPr>
            <p:cNvSpPr/>
            <p:nvPr/>
          </p:nvSpPr>
          <p:spPr>
            <a:xfrm>
              <a:off x="3581505" y="4194798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448;p78">
              <a:extLst>
                <a:ext uri="{FF2B5EF4-FFF2-40B4-BE49-F238E27FC236}">
                  <a16:creationId xmlns:a16="http://schemas.microsoft.com/office/drawing/2014/main" id="{E274663C-8EB6-EC84-CE81-64F9EA91C83E}"/>
                </a:ext>
              </a:extLst>
            </p:cNvPr>
            <p:cNvSpPr/>
            <p:nvPr/>
          </p:nvSpPr>
          <p:spPr>
            <a:xfrm>
              <a:off x="3581505" y="4093510"/>
              <a:ext cx="82884" cy="71025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449;p78">
              <a:extLst>
                <a:ext uri="{FF2B5EF4-FFF2-40B4-BE49-F238E27FC236}">
                  <a16:creationId xmlns:a16="http://schemas.microsoft.com/office/drawing/2014/main" id="{B2399274-E15E-D7F4-C111-6E0FA8F026FD}"/>
                </a:ext>
              </a:extLst>
            </p:cNvPr>
            <p:cNvSpPr/>
            <p:nvPr/>
          </p:nvSpPr>
          <p:spPr>
            <a:xfrm>
              <a:off x="358170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450;p78">
              <a:extLst>
                <a:ext uri="{FF2B5EF4-FFF2-40B4-BE49-F238E27FC236}">
                  <a16:creationId xmlns:a16="http://schemas.microsoft.com/office/drawing/2014/main" id="{19744E52-2519-B600-F6A6-0E9CDADFE6CF}"/>
                </a:ext>
              </a:extLst>
            </p:cNvPr>
            <p:cNvSpPr/>
            <p:nvPr/>
          </p:nvSpPr>
          <p:spPr>
            <a:xfrm>
              <a:off x="358170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451;p78">
              <a:extLst>
                <a:ext uri="{FF2B5EF4-FFF2-40B4-BE49-F238E27FC236}">
                  <a16:creationId xmlns:a16="http://schemas.microsoft.com/office/drawing/2014/main" id="{D1DC5838-1D9B-2F5A-83FC-C6796701528A}"/>
                </a:ext>
              </a:extLst>
            </p:cNvPr>
            <p:cNvSpPr/>
            <p:nvPr/>
          </p:nvSpPr>
          <p:spPr>
            <a:xfrm>
              <a:off x="358170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452;p78">
              <a:extLst>
                <a:ext uri="{FF2B5EF4-FFF2-40B4-BE49-F238E27FC236}">
                  <a16:creationId xmlns:a16="http://schemas.microsoft.com/office/drawing/2014/main" id="{5D78B604-95F4-C7A2-98DB-27C5A1B7B67E}"/>
                </a:ext>
              </a:extLst>
            </p:cNvPr>
            <p:cNvSpPr/>
            <p:nvPr/>
          </p:nvSpPr>
          <p:spPr>
            <a:xfrm>
              <a:off x="358170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453;p78">
              <a:extLst>
                <a:ext uri="{FF2B5EF4-FFF2-40B4-BE49-F238E27FC236}">
                  <a16:creationId xmlns:a16="http://schemas.microsoft.com/office/drawing/2014/main" id="{B27BEA91-3BDA-C84B-2B57-78DAFD48D9D7}"/>
                </a:ext>
              </a:extLst>
            </p:cNvPr>
            <p:cNvSpPr/>
            <p:nvPr/>
          </p:nvSpPr>
          <p:spPr>
            <a:xfrm>
              <a:off x="358170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454;p78">
              <a:extLst>
                <a:ext uri="{FF2B5EF4-FFF2-40B4-BE49-F238E27FC236}">
                  <a16:creationId xmlns:a16="http://schemas.microsoft.com/office/drawing/2014/main" id="{0F206C13-D251-D367-CED0-B13871981D22}"/>
                </a:ext>
              </a:extLst>
            </p:cNvPr>
            <p:cNvSpPr/>
            <p:nvPr/>
          </p:nvSpPr>
          <p:spPr>
            <a:xfrm>
              <a:off x="358170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455;p78">
              <a:extLst>
                <a:ext uri="{FF2B5EF4-FFF2-40B4-BE49-F238E27FC236}">
                  <a16:creationId xmlns:a16="http://schemas.microsoft.com/office/drawing/2014/main" id="{C3B88849-32B8-76AA-EC79-AE19C724E254}"/>
                </a:ext>
              </a:extLst>
            </p:cNvPr>
            <p:cNvSpPr/>
            <p:nvPr/>
          </p:nvSpPr>
          <p:spPr>
            <a:xfrm>
              <a:off x="358170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456;p78">
              <a:extLst>
                <a:ext uri="{FF2B5EF4-FFF2-40B4-BE49-F238E27FC236}">
                  <a16:creationId xmlns:a16="http://schemas.microsoft.com/office/drawing/2014/main" id="{3AC0AEB9-9918-32E0-E25B-D7B7506627BD}"/>
                </a:ext>
              </a:extLst>
            </p:cNvPr>
            <p:cNvSpPr/>
            <p:nvPr/>
          </p:nvSpPr>
          <p:spPr>
            <a:xfrm>
              <a:off x="358170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457;p78">
              <a:extLst>
                <a:ext uri="{FF2B5EF4-FFF2-40B4-BE49-F238E27FC236}">
                  <a16:creationId xmlns:a16="http://schemas.microsoft.com/office/drawing/2014/main" id="{63DC50DD-4E73-E3C9-7B50-2BDA27D6EA04}"/>
                </a:ext>
              </a:extLst>
            </p:cNvPr>
            <p:cNvSpPr/>
            <p:nvPr/>
          </p:nvSpPr>
          <p:spPr>
            <a:xfrm>
              <a:off x="358170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458;p78">
              <a:extLst>
                <a:ext uri="{FF2B5EF4-FFF2-40B4-BE49-F238E27FC236}">
                  <a16:creationId xmlns:a16="http://schemas.microsoft.com/office/drawing/2014/main" id="{B5C56E1B-EFF0-85FD-9D67-A0B833E9078A}"/>
                </a:ext>
              </a:extLst>
            </p:cNvPr>
            <p:cNvSpPr/>
            <p:nvPr/>
          </p:nvSpPr>
          <p:spPr>
            <a:xfrm>
              <a:off x="3581705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459;p78">
              <a:extLst>
                <a:ext uri="{FF2B5EF4-FFF2-40B4-BE49-F238E27FC236}">
                  <a16:creationId xmlns:a16="http://schemas.microsoft.com/office/drawing/2014/main" id="{64D41659-0D5E-19F1-CF99-E539E487C1E5}"/>
                </a:ext>
              </a:extLst>
            </p:cNvPr>
            <p:cNvSpPr/>
            <p:nvPr/>
          </p:nvSpPr>
          <p:spPr>
            <a:xfrm>
              <a:off x="3581705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460;p78">
              <a:extLst>
                <a:ext uri="{FF2B5EF4-FFF2-40B4-BE49-F238E27FC236}">
                  <a16:creationId xmlns:a16="http://schemas.microsoft.com/office/drawing/2014/main" id="{CBC5F883-5CB2-D8E2-B347-140A4E8F6C69}"/>
                </a:ext>
              </a:extLst>
            </p:cNvPr>
            <p:cNvSpPr/>
            <p:nvPr/>
          </p:nvSpPr>
          <p:spPr>
            <a:xfrm>
              <a:off x="358170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461;p78">
              <a:extLst>
                <a:ext uri="{FF2B5EF4-FFF2-40B4-BE49-F238E27FC236}">
                  <a16:creationId xmlns:a16="http://schemas.microsoft.com/office/drawing/2014/main" id="{61C48B03-7368-6057-4DFB-EEF446985A72}"/>
                </a:ext>
              </a:extLst>
            </p:cNvPr>
            <p:cNvSpPr/>
            <p:nvPr/>
          </p:nvSpPr>
          <p:spPr>
            <a:xfrm>
              <a:off x="358170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462;p78">
              <a:extLst>
                <a:ext uri="{FF2B5EF4-FFF2-40B4-BE49-F238E27FC236}">
                  <a16:creationId xmlns:a16="http://schemas.microsoft.com/office/drawing/2014/main" id="{AA754966-B408-9CA8-A040-A60F03955366}"/>
                </a:ext>
              </a:extLst>
            </p:cNvPr>
            <p:cNvSpPr/>
            <p:nvPr/>
          </p:nvSpPr>
          <p:spPr>
            <a:xfrm>
              <a:off x="3581705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463;p78">
              <a:extLst>
                <a:ext uri="{FF2B5EF4-FFF2-40B4-BE49-F238E27FC236}">
                  <a16:creationId xmlns:a16="http://schemas.microsoft.com/office/drawing/2014/main" id="{1ED3251F-AFE5-F0D4-65A7-93A15F959267}"/>
                </a:ext>
              </a:extLst>
            </p:cNvPr>
            <p:cNvSpPr/>
            <p:nvPr/>
          </p:nvSpPr>
          <p:spPr>
            <a:xfrm>
              <a:off x="3480416" y="5814615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464;p78">
              <a:extLst>
                <a:ext uri="{FF2B5EF4-FFF2-40B4-BE49-F238E27FC236}">
                  <a16:creationId xmlns:a16="http://schemas.microsoft.com/office/drawing/2014/main" id="{EB034572-7A71-EAF0-75EF-BA71D62F7F78}"/>
                </a:ext>
              </a:extLst>
            </p:cNvPr>
            <p:cNvSpPr/>
            <p:nvPr/>
          </p:nvSpPr>
          <p:spPr>
            <a:xfrm>
              <a:off x="3480416" y="5713326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465;p78">
              <a:extLst>
                <a:ext uri="{FF2B5EF4-FFF2-40B4-BE49-F238E27FC236}">
                  <a16:creationId xmlns:a16="http://schemas.microsoft.com/office/drawing/2014/main" id="{FA503DC3-4FD5-2C37-0B46-5F7EE614DCE5}"/>
                </a:ext>
              </a:extLst>
            </p:cNvPr>
            <p:cNvSpPr/>
            <p:nvPr/>
          </p:nvSpPr>
          <p:spPr>
            <a:xfrm>
              <a:off x="3480416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466;p78">
              <a:extLst>
                <a:ext uri="{FF2B5EF4-FFF2-40B4-BE49-F238E27FC236}">
                  <a16:creationId xmlns:a16="http://schemas.microsoft.com/office/drawing/2014/main" id="{B1073B2E-0430-FB66-27FB-00FB4389BDBB}"/>
                </a:ext>
              </a:extLst>
            </p:cNvPr>
            <p:cNvSpPr/>
            <p:nvPr/>
          </p:nvSpPr>
          <p:spPr>
            <a:xfrm>
              <a:off x="3480416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467;p78">
              <a:extLst>
                <a:ext uri="{FF2B5EF4-FFF2-40B4-BE49-F238E27FC236}">
                  <a16:creationId xmlns:a16="http://schemas.microsoft.com/office/drawing/2014/main" id="{460E18CB-6C67-0EC1-6409-75F0BD693326}"/>
                </a:ext>
              </a:extLst>
            </p:cNvPr>
            <p:cNvSpPr/>
            <p:nvPr/>
          </p:nvSpPr>
          <p:spPr>
            <a:xfrm>
              <a:off x="3480416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468;p78">
              <a:extLst>
                <a:ext uri="{FF2B5EF4-FFF2-40B4-BE49-F238E27FC236}">
                  <a16:creationId xmlns:a16="http://schemas.microsoft.com/office/drawing/2014/main" id="{3DF14430-8C83-CC41-98D8-69B39FA59059}"/>
                </a:ext>
              </a:extLst>
            </p:cNvPr>
            <p:cNvSpPr/>
            <p:nvPr/>
          </p:nvSpPr>
          <p:spPr>
            <a:xfrm>
              <a:off x="3480416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469;p78">
              <a:extLst>
                <a:ext uri="{FF2B5EF4-FFF2-40B4-BE49-F238E27FC236}">
                  <a16:creationId xmlns:a16="http://schemas.microsoft.com/office/drawing/2014/main" id="{66418D78-90A4-8C8B-E444-5713576607B3}"/>
                </a:ext>
              </a:extLst>
            </p:cNvPr>
            <p:cNvSpPr/>
            <p:nvPr/>
          </p:nvSpPr>
          <p:spPr>
            <a:xfrm>
              <a:off x="3480416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470;p78">
              <a:extLst>
                <a:ext uri="{FF2B5EF4-FFF2-40B4-BE49-F238E27FC236}">
                  <a16:creationId xmlns:a16="http://schemas.microsoft.com/office/drawing/2014/main" id="{B1E6E66E-6067-FFF3-4212-6ADEAF7FBAF6}"/>
                </a:ext>
              </a:extLst>
            </p:cNvPr>
            <p:cNvSpPr/>
            <p:nvPr/>
          </p:nvSpPr>
          <p:spPr>
            <a:xfrm>
              <a:off x="3480250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471;p78">
              <a:extLst>
                <a:ext uri="{FF2B5EF4-FFF2-40B4-BE49-F238E27FC236}">
                  <a16:creationId xmlns:a16="http://schemas.microsoft.com/office/drawing/2014/main" id="{A184BC0D-35A9-1D5B-32CE-592E153168CF}"/>
                </a:ext>
              </a:extLst>
            </p:cNvPr>
            <p:cNvSpPr/>
            <p:nvPr/>
          </p:nvSpPr>
          <p:spPr>
            <a:xfrm>
              <a:off x="3480250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472;p78">
              <a:extLst>
                <a:ext uri="{FF2B5EF4-FFF2-40B4-BE49-F238E27FC236}">
                  <a16:creationId xmlns:a16="http://schemas.microsoft.com/office/drawing/2014/main" id="{9F1E56AD-5276-12FF-75D4-3D89BD8110E6}"/>
                </a:ext>
              </a:extLst>
            </p:cNvPr>
            <p:cNvSpPr/>
            <p:nvPr/>
          </p:nvSpPr>
          <p:spPr>
            <a:xfrm>
              <a:off x="3480416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473;p78">
              <a:extLst>
                <a:ext uri="{FF2B5EF4-FFF2-40B4-BE49-F238E27FC236}">
                  <a16:creationId xmlns:a16="http://schemas.microsoft.com/office/drawing/2014/main" id="{D08489E6-0292-B9F6-D816-9B0DBF38DDF6}"/>
                </a:ext>
              </a:extLst>
            </p:cNvPr>
            <p:cNvSpPr/>
            <p:nvPr/>
          </p:nvSpPr>
          <p:spPr>
            <a:xfrm>
              <a:off x="3480416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474;p78">
              <a:extLst>
                <a:ext uri="{FF2B5EF4-FFF2-40B4-BE49-F238E27FC236}">
                  <a16:creationId xmlns:a16="http://schemas.microsoft.com/office/drawing/2014/main" id="{98365182-37E1-57E7-6601-F900D3DCF452}"/>
                </a:ext>
              </a:extLst>
            </p:cNvPr>
            <p:cNvSpPr/>
            <p:nvPr/>
          </p:nvSpPr>
          <p:spPr>
            <a:xfrm>
              <a:off x="3480416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475;p78">
              <a:extLst>
                <a:ext uri="{FF2B5EF4-FFF2-40B4-BE49-F238E27FC236}">
                  <a16:creationId xmlns:a16="http://schemas.microsoft.com/office/drawing/2014/main" id="{281692AE-761C-E4D7-5150-E1D872194E93}"/>
                </a:ext>
              </a:extLst>
            </p:cNvPr>
            <p:cNvSpPr/>
            <p:nvPr/>
          </p:nvSpPr>
          <p:spPr>
            <a:xfrm>
              <a:off x="3480416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476;p78">
              <a:extLst>
                <a:ext uri="{FF2B5EF4-FFF2-40B4-BE49-F238E27FC236}">
                  <a16:creationId xmlns:a16="http://schemas.microsoft.com/office/drawing/2014/main" id="{D185E370-4213-00B3-CC36-2A0BFDBEB1DD}"/>
                </a:ext>
              </a:extLst>
            </p:cNvPr>
            <p:cNvSpPr/>
            <p:nvPr/>
          </p:nvSpPr>
          <p:spPr>
            <a:xfrm>
              <a:off x="3480416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477;p78">
              <a:extLst>
                <a:ext uri="{FF2B5EF4-FFF2-40B4-BE49-F238E27FC236}">
                  <a16:creationId xmlns:a16="http://schemas.microsoft.com/office/drawing/2014/main" id="{50663238-6104-4A7C-98EA-6E7124B38B62}"/>
                </a:ext>
              </a:extLst>
            </p:cNvPr>
            <p:cNvSpPr/>
            <p:nvPr/>
          </p:nvSpPr>
          <p:spPr>
            <a:xfrm>
              <a:off x="3480416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478;p78">
              <a:extLst>
                <a:ext uri="{FF2B5EF4-FFF2-40B4-BE49-F238E27FC236}">
                  <a16:creationId xmlns:a16="http://schemas.microsoft.com/office/drawing/2014/main" id="{487C1C26-14DC-C8B1-47BF-3B34D54287F2}"/>
                </a:ext>
              </a:extLst>
            </p:cNvPr>
            <p:cNvSpPr/>
            <p:nvPr/>
          </p:nvSpPr>
          <p:spPr>
            <a:xfrm>
              <a:off x="3480416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479;p78">
              <a:extLst>
                <a:ext uri="{FF2B5EF4-FFF2-40B4-BE49-F238E27FC236}">
                  <a16:creationId xmlns:a16="http://schemas.microsoft.com/office/drawing/2014/main" id="{AEB1E355-C53F-2BFF-84D8-53AFBB63B4C8}"/>
                </a:ext>
              </a:extLst>
            </p:cNvPr>
            <p:cNvSpPr/>
            <p:nvPr/>
          </p:nvSpPr>
          <p:spPr>
            <a:xfrm>
              <a:off x="3480416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480;p78">
              <a:extLst>
                <a:ext uri="{FF2B5EF4-FFF2-40B4-BE49-F238E27FC236}">
                  <a16:creationId xmlns:a16="http://schemas.microsoft.com/office/drawing/2014/main" id="{3756378F-43E4-851A-CEE6-6C7A00DFE102}"/>
                </a:ext>
              </a:extLst>
            </p:cNvPr>
            <p:cNvSpPr/>
            <p:nvPr/>
          </p:nvSpPr>
          <p:spPr>
            <a:xfrm>
              <a:off x="3480416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481;p78">
              <a:extLst>
                <a:ext uri="{FF2B5EF4-FFF2-40B4-BE49-F238E27FC236}">
                  <a16:creationId xmlns:a16="http://schemas.microsoft.com/office/drawing/2014/main" id="{D666A372-3CAF-BBAD-12FF-9B5E421B99E9}"/>
                </a:ext>
              </a:extLst>
            </p:cNvPr>
            <p:cNvSpPr/>
            <p:nvPr/>
          </p:nvSpPr>
          <p:spPr>
            <a:xfrm>
              <a:off x="3480416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482;p78">
              <a:extLst>
                <a:ext uri="{FF2B5EF4-FFF2-40B4-BE49-F238E27FC236}">
                  <a16:creationId xmlns:a16="http://schemas.microsoft.com/office/drawing/2014/main" id="{FFD25A1A-8DE7-117C-2B0F-22F1B66969CA}"/>
                </a:ext>
              </a:extLst>
            </p:cNvPr>
            <p:cNvSpPr/>
            <p:nvPr/>
          </p:nvSpPr>
          <p:spPr>
            <a:xfrm>
              <a:off x="3480416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483;p78">
              <a:extLst>
                <a:ext uri="{FF2B5EF4-FFF2-40B4-BE49-F238E27FC236}">
                  <a16:creationId xmlns:a16="http://schemas.microsoft.com/office/drawing/2014/main" id="{9D2C0275-7CD3-8849-9A12-7337FCDB35B4}"/>
                </a:ext>
              </a:extLst>
            </p:cNvPr>
            <p:cNvSpPr/>
            <p:nvPr/>
          </p:nvSpPr>
          <p:spPr>
            <a:xfrm>
              <a:off x="3480416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484;p78">
              <a:extLst>
                <a:ext uri="{FF2B5EF4-FFF2-40B4-BE49-F238E27FC236}">
                  <a16:creationId xmlns:a16="http://schemas.microsoft.com/office/drawing/2014/main" id="{B98DADA1-7A08-A930-F78F-E7C71FA087F9}"/>
                </a:ext>
              </a:extLst>
            </p:cNvPr>
            <p:cNvSpPr/>
            <p:nvPr/>
          </p:nvSpPr>
          <p:spPr>
            <a:xfrm>
              <a:off x="3480416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485;p78">
              <a:extLst>
                <a:ext uri="{FF2B5EF4-FFF2-40B4-BE49-F238E27FC236}">
                  <a16:creationId xmlns:a16="http://schemas.microsoft.com/office/drawing/2014/main" id="{425CE803-F999-2272-DA07-4F533DCB110A}"/>
                </a:ext>
              </a:extLst>
            </p:cNvPr>
            <p:cNvSpPr/>
            <p:nvPr/>
          </p:nvSpPr>
          <p:spPr>
            <a:xfrm>
              <a:off x="3480416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486;p78">
              <a:extLst>
                <a:ext uri="{FF2B5EF4-FFF2-40B4-BE49-F238E27FC236}">
                  <a16:creationId xmlns:a16="http://schemas.microsoft.com/office/drawing/2014/main" id="{6A6ADEB8-B22F-8A00-1672-F621821E1A51}"/>
                </a:ext>
              </a:extLst>
            </p:cNvPr>
            <p:cNvSpPr/>
            <p:nvPr/>
          </p:nvSpPr>
          <p:spPr>
            <a:xfrm>
              <a:off x="3480416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487;p78">
              <a:extLst>
                <a:ext uri="{FF2B5EF4-FFF2-40B4-BE49-F238E27FC236}">
                  <a16:creationId xmlns:a16="http://schemas.microsoft.com/office/drawing/2014/main" id="{61AAE5EB-C9F1-6318-73E6-669E9CB0C562}"/>
                </a:ext>
              </a:extLst>
            </p:cNvPr>
            <p:cNvSpPr/>
            <p:nvPr/>
          </p:nvSpPr>
          <p:spPr>
            <a:xfrm>
              <a:off x="3480416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488;p78">
              <a:extLst>
                <a:ext uri="{FF2B5EF4-FFF2-40B4-BE49-F238E27FC236}">
                  <a16:creationId xmlns:a16="http://schemas.microsoft.com/office/drawing/2014/main" id="{0C8884DE-95A9-1A9F-70F3-1CB40AD846E2}"/>
                </a:ext>
              </a:extLst>
            </p:cNvPr>
            <p:cNvSpPr/>
            <p:nvPr/>
          </p:nvSpPr>
          <p:spPr>
            <a:xfrm>
              <a:off x="3480416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489;p78">
              <a:extLst>
                <a:ext uri="{FF2B5EF4-FFF2-40B4-BE49-F238E27FC236}">
                  <a16:creationId xmlns:a16="http://schemas.microsoft.com/office/drawing/2014/main" id="{2E20BAA7-C129-72A6-E7E9-91DFA1027A12}"/>
                </a:ext>
              </a:extLst>
            </p:cNvPr>
            <p:cNvSpPr/>
            <p:nvPr/>
          </p:nvSpPr>
          <p:spPr>
            <a:xfrm>
              <a:off x="3379161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490;p78">
              <a:extLst>
                <a:ext uri="{FF2B5EF4-FFF2-40B4-BE49-F238E27FC236}">
                  <a16:creationId xmlns:a16="http://schemas.microsoft.com/office/drawing/2014/main" id="{FC03C1D2-792C-D3D5-53D1-7EEAE3D47DD7}"/>
                </a:ext>
              </a:extLst>
            </p:cNvPr>
            <p:cNvSpPr/>
            <p:nvPr/>
          </p:nvSpPr>
          <p:spPr>
            <a:xfrm>
              <a:off x="3379161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491;p78">
              <a:extLst>
                <a:ext uri="{FF2B5EF4-FFF2-40B4-BE49-F238E27FC236}">
                  <a16:creationId xmlns:a16="http://schemas.microsoft.com/office/drawing/2014/main" id="{AF0E309E-1832-33F8-3685-C63B6AC44F05}"/>
                </a:ext>
              </a:extLst>
            </p:cNvPr>
            <p:cNvSpPr/>
            <p:nvPr/>
          </p:nvSpPr>
          <p:spPr>
            <a:xfrm>
              <a:off x="3379161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492;p78">
              <a:extLst>
                <a:ext uri="{FF2B5EF4-FFF2-40B4-BE49-F238E27FC236}">
                  <a16:creationId xmlns:a16="http://schemas.microsoft.com/office/drawing/2014/main" id="{5FDE024B-0A40-3D95-9EDB-5F9717B480CB}"/>
                </a:ext>
              </a:extLst>
            </p:cNvPr>
            <p:cNvSpPr/>
            <p:nvPr/>
          </p:nvSpPr>
          <p:spPr>
            <a:xfrm>
              <a:off x="3379161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493;p78">
              <a:extLst>
                <a:ext uri="{FF2B5EF4-FFF2-40B4-BE49-F238E27FC236}">
                  <a16:creationId xmlns:a16="http://schemas.microsoft.com/office/drawing/2014/main" id="{16426C3B-5E3B-0403-157C-F629E8B7AED1}"/>
                </a:ext>
              </a:extLst>
            </p:cNvPr>
            <p:cNvSpPr/>
            <p:nvPr/>
          </p:nvSpPr>
          <p:spPr>
            <a:xfrm>
              <a:off x="3379161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494;p78">
              <a:extLst>
                <a:ext uri="{FF2B5EF4-FFF2-40B4-BE49-F238E27FC236}">
                  <a16:creationId xmlns:a16="http://schemas.microsoft.com/office/drawing/2014/main" id="{9399AE58-B17C-3FE5-D72E-505F7BD313B1}"/>
                </a:ext>
              </a:extLst>
            </p:cNvPr>
            <p:cNvSpPr/>
            <p:nvPr/>
          </p:nvSpPr>
          <p:spPr>
            <a:xfrm>
              <a:off x="3379161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495;p78">
              <a:extLst>
                <a:ext uri="{FF2B5EF4-FFF2-40B4-BE49-F238E27FC236}">
                  <a16:creationId xmlns:a16="http://schemas.microsoft.com/office/drawing/2014/main" id="{F8E6CFC2-E2A7-9221-F653-0B45E577B4D8}"/>
                </a:ext>
              </a:extLst>
            </p:cNvPr>
            <p:cNvSpPr/>
            <p:nvPr/>
          </p:nvSpPr>
          <p:spPr>
            <a:xfrm>
              <a:off x="3379161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496;p78">
              <a:extLst>
                <a:ext uri="{FF2B5EF4-FFF2-40B4-BE49-F238E27FC236}">
                  <a16:creationId xmlns:a16="http://schemas.microsoft.com/office/drawing/2014/main" id="{863259F4-5D68-3DD1-4C25-370DA5E3B48C}"/>
                </a:ext>
              </a:extLst>
            </p:cNvPr>
            <p:cNvSpPr/>
            <p:nvPr/>
          </p:nvSpPr>
          <p:spPr>
            <a:xfrm>
              <a:off x="3379161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497;p78">
              <a:extLst>
                <a:ext uri="{FF2B5EF4-FFF2-40B4-BE49-F238E27FC236}">
                  <a16:creationId xmlns:a16="http://schemas.microsoft.com/office/drawing/2014/main" id="{BD3B05D7-BF76-C598-E6E6-15C31253F07F}"/>
                </a:ext>
              </a:extLst>
            </p:cNvPr>
            <p:cNvSpPr/>
            <p:nvPr/>
          </p:nvSpPr>
          <p:spPr>
            <a:xfrm>
              <a:off x="3379161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498;p78">
              <a:extLst>
                <a:ext uri="{FF2B5EF4-FFF2-40B4-BE49-F238E27FC236}">
                  <a16:creationId xmlns:a16="http://schemas.microsoft.com/office/drawing/2014/main" id="{5CC21E9F-5849-519D-6F6F-E0797F7205EC}"/>
                </a:ext>
              </a:extLst>
            </p:cNvPr>
            <p:cNvSpPr/>
            <p:nvPr/>
          </p:nvSpPr>
          <p:spPr>
            <a:xfrm>
              <a:off x="3379161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499;p78">
              <a:extLst>
                <a:ext uri="{FF2B5EF4-FFF2-40B4-BE49-F238E27FC236}">
                  <a16:creationId xmlns:a16="http://schemas.microsoft.com/office/drawing/2014/main" id="{74EC3FD4-909A-8E5B-7D7F-ABD0C631596E}"/>
                </a:ext>
              </a:extLst>
            </p:cNvPr>
            <p:cNvSpPr/>
            <p:nvPr/>
          </p:nvSpPr>
          <p:spPr>
            <a:xfrm>
              <a:off x="3379161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500;p78">
              <a:extLst>
                <a:ext uri="{FF2B5EF4-FFF2-40B4-BE49-F238E27FC236}">
                  <a16:creationId xmlns:a16="http://schemas.microsoft.com/office/drawing/2014/main" id="{7FD3BA0E-461A-A48A-CDE8-80712DA33CB6}"/>
                </a:ext>
              </a:extLst>
            </p:cNvPr>
            <p:cNvSpPr/>
            <p:nvPr/>
          </p:nvSpPr>
          <p:spPr>
            <a:xfrm>
              <a:off x="3379161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501;p78">
              <a:extLst>
                <a:ext uri="{FF2B5EF4-FFF2-40B4-BE49-F238E27FC236}">
                  <a16:creationId xmlns:a16="http://schemas.microsoft.com/office/drawing/2014/main" id="{9BDACCE7-71D4-1407-6BD1-D4967F00DED1}"/>
                </a:ext>
              </a:extLst>
            </p:cNvPr>
            <p:cNvSpPr/>
            <p:nvPr/>
          </p:nvSpPr>
          <p:spPr>
            <a:xfrm>
              <a:off x="3379161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502;p78">
              <a:extLst>
                <a:ext uri="{FF2B5EF4-FFF2-40B4-BE49-F238E27FC236}">
                  <a16:creationId xmlns:a16="http://schemas.microsoft.com/office/drawing/2014/main" id="{55547357-7EDC-EA9F-0853-EB47B15FFA1F}"/>
                </a:ext>
              </a:extLst>
            </p:cNvPr>
            <p:cNvSpPr/>
            <p:nvPr/>
          </p:nvSpPr>
          <p:spPr>
            <a:xfrm>
              <a:off x="3379161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503;p78">
              <a:extLst>
                <a:ext uri="{FF2B5EF4-FFF2-40B4-BE49-F238E27FC236}">
                  <a16:creationId xmlns:a16="http://schemas.microsoft.com/office/drawing/2014/main" id="{4FE935C9-A4FD-746D-17C3-70B2B835041D}"/>
                </a:ext>
              </a:extLst>
            </p:cNvPr>
            <p:cNvSpPr/>
            <p:nvPr/>
          </p:nvSpPr>
          <p:spPr>
            <a:xfrm>
              <a:off x="337916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504;p78">
              <a:extLst>
                <a:ext uri="{FF2B5EF4-FFF2-40B4-BE49-F238E27FC236}">
                  <a16:creationId xmlns:a16="http://schemas.microsoft.com/office/drawing/2014/main" id="{B4C63916-8869-FE80-E7F3-F1603421C1E9}"/>
                </a:ext>
              </a:extLst>
            </p:cNvPr>
            <p:cNvSpPr/>
            <p:nvPr/>
          </p:nvSpPr>
          <p:spPr>
            <a:xfrm>
              <a:off x="337916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505;p78">
              <a:extLst>
                <a:ext uri="{FF2B5EF4-FFF2-40B4-BE49-F238E27FC236}">
                  <a16:creationId xmlns:a16="http://schemas.microsoft.com/office/drawing/2014/main" id="{3A9A86BB-2A63-1974-E81C-E7056F5A1BBF}"/>
                </a:ext>
              </a:extLst>
            </p:cNvPr>
            <p:cNvSpPr/>
            <p:nvPr/>
          </p:nvSpPr>
          <p:spPr>
            <a:xfrm>
              <a:off x="3379161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506;p78">
              <a:extLst>
                <a:ext uri="{FF2B5EF4-FFF2-40B4-BE49-F238E27FC236}">
                  <a16:creationId xmlns:a16="http://schemas.microsoft.com/office/drawing/2014/main" id="{FE69F590-4DD3-855B-3D95-DBE0BF65C361}"/>
                </a:ext>
              </a:extLst>
            </p:cNvPr>
            <p:cNvSpPr/>
            <p:nvPr/>
          </p:nvSpPr>
          <p:spPr>
            <a:xfrm>
              <a:off x="3379161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507;p78">
              <a:extLst>
                <a:ext uri="{FF2B5EF4-FFF2-40B4-BE49-F238E27FC236}">
                  <a16:creationId xmlns:a16="http://schemas.microsoft.com/office/drawing/2014/main" id="{9A7FB917-185C-65DA-E409-1C79E6DDA836}"/>
                </a:ext>
              </a:extLst>
            </p:cNvPr>
            <p:cNvSpPr/>
            <p:nvPr/>
          </p:nvSpPr>
          <p:spPr>
            <a:xfrm>
              <a:off x="327787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508;p78">
              <a:extLst>
                <a:ext uri="{FF2B5EF4-FFF2-40B4-BE49-F238E27FC236}">
                  <a16:creationId xmlns:a16="http://schemas.microsoft.com/office/drawing/2014/main" id="{359C6024-3A36-B265-DDE7-08527317D32F}"/>
                </a:ext>
              </a:extLst>
            </p:cNvPr>
            <p:cNvSpPr/>
            <p:nvPr/>
          </p:nvSpPr>
          <p:spPr>
            <a:xfrm>
              <a:off x="327787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509;p78">
              <a:extLst>
                <a:ext uri="{FF2B5EF4-FFF2-40B4-BE49-F238E27FC236}">
                  <a16:creationId xmlns:a16="http://schemas.microsoft.com/office/drawing/2014/main" id="{CA026FA3-6C35-0556-552F-281533AA9EDB}"/>
                </a:ext>
              </a:extLst>
            </p:cNvPr>
            <p:cNvSpPr/>
            <p:nvPr/>
          </p:nvSpPr>
          <p:spPr>
            <a:xfrm>
              <a:off x="327787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510;p78">
              <a:extLst>
                <a:ext uri="{FF2B5EF4-FFF2-40B4-BE49-F238E27FC236}">
                  <a16:creationId xmlns:a16="http://schemas.microsoft.com/office/drawing/2014/main" id="{A5785FB0-9F06-58C0-7BBD-70919F7EBBD3}"/>
                </a:ext>
              </a:extLst>
            </p:cNvPr>
            <p:cNvSpPr/>
            <p:nvPr/>
          </p:nvSpPr>
          <p:spPr>
            <a:xfrm>
              <a:off x="327787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511;p78">
              <a:extLst>
                <a:ext uri="{FF2B5EF4-FFF2-40B4-BE49-F238E27FC236}">
                  <a16:creationId xmlns:a16="http://schemas.microsoft.com/office/drawing/2014/main" id="{4E86E645-A77D-48E9-5E0C-5D95C168D740}"/>
                </a:ext>
              </a:extLst>
            </p:cNvPr>
            <p:cNvSpPr/>
            <p:nvPr/>
          </p:nvSpPr>
          <p:spPr>
            <a:xfrm>
              <a:off x="327787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512;p78">
              <a:extLst>
                <a:ext uri="{FF2B5EF4-FFF2-40B4-BE49-F238E27FC236}">
                  <a16:creationId xmlns:a16="http://schemas.microsoft.com/office/drawing/2014/main" id="{373D349C-D536-D593-B893-765F61532904}"/>
                </a:ext>
              </a:extLst>
            </p:cNvPr>
            <p:cNvSpPr/>
            <p:nvPr/>
          </p:nvSpPr>
          <p:spPr>
            <a:xfrm>
              <a:off x="327787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513;p78">
              <a:extLst>
                <a:ext uri="{FF2B5EF4-FFF2-40B4-BE49-F238E27FC236}">
                  <a16:creationId xmlns:a16="http://schemas.microsoft.com/office/drawing/2014/main" id="{0C608568-0EB8-2AB8-7F5E-3426861128E2}"/>
                </a:ext>
              </a:extLst>
            </p:cNvPr>
            <p:cNvSpPr/>
            <p:nvPr/>
          </p:nvSpPr>
          <p:spPr>
            <a:xfrm>
              <a:off x="3277873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514;p78">
              <a:extLst>
                <a:ext uri="{FF2B5EF4-FFF2-40B4-BE49-F238E27FC236}">
                  <a16:creationId xmlns:a16="http://schemas.microsoft.com/office/drawing/2014/main" id="{C836F3ED-1ECA-6076-69C6-272AE3E84160}"/>
                </a:ext>
              </a:extLst>
            </p:cNvPr>
            <p:cNvSpPr/>
            <p:nvPr/>
          </p:nvSpPr>
          <p:spPr>
            <a:xfrm>
              <a:off x="3277873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515;p78">
              <a:extLst>
                <a:ext uri="{FF2B5EF4-FFF2-40B4-BE49-F238E27FC236}">
                  <a16:creationId xmlns:a16="http://schemas.microsoft.com/office/drawing/2014/main" id="{F7A03E49-D32B-8430-6185-2AECA80C5E6D}"/>
                </a:ext>
              </a:extLst>
            </p:cNvPr>
            <p:cNvSpPr/>
            <p:nvPr/>
          </p:nvSpPr>
          <p:spPr>
            <a:xfrm>
              <a:off x="3277873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516;p78">
              <a:extLst>
                <a:ext uri="{FF2B5EF4-FFF2-40B4-BE49-F238E27FC236}">
                  <a16:creationId xmlns:a16="http://schemas.microsoft.com/office/drawing/2014/main" id="{61705F70-8941-F11B-97AB-B9F1D75C119C}"/>
                </a:ext>
              </a:extLst>
            </p:cNvPr>
            <p:cNvSpPr/>
            <p:nvPr/>
          </p:nvSpPr>
          <p:spPr>
            <a:xfrm>
              <a:off x="327787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517;p78">
              <a:extLst>
                <a:ext uri="{FF2B5EF4-FFF2-40B4-BE49-F238E27FC236}">
                  <a16:creationId xmlns:a16="http://schemas.microsoft.com/office/drawing/2014/main" id="{57F537A3-8857-04DB-76D9-E7BEA1D2FA13}"/>
                </a:ext>
              </a:extLst>
            </p:cNvPr>
            <p:cNvSpPr/>
            <p:nvPr/>
          </p:nvSpPr>
          <p:spPr>
            <a:xfrm>
              <a:off x="327787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518;p78">
              <a:extLst>
                <a:ext uri="{FF2B5EF4-FFF2-40B4-BE49-F238E27FC236}">
                  <a16:creationId xmlns:a16="http://schemas.microsoft.com/office/drawing/2014/main" id="{6C927F31-57ED-F5FA-B89F-AD0EF28B34D1}"/>
                </a:ext>
              </a:extLst>
            </p:cNvPr>
            <p:cNvSpPr/>
            <p:nvPr/>
          </p:nvSpPr>
          <p:spPr>
            <a:xfrm>
              <a:off x="327787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519;p78">
              <a:extLst>
                <a:ext uri="{FF2B5EF4-FFF2-40B4-BE49-F238E27FC236}">
                  <a16:creationId xmlns:a16="http://schemas.microsoft.com/office/drawing/2014/main" id="{6DD6F753-A2E6-FF22-3676-9B040F3C47F5}"/>
                </a:ext>
              </a:extLst>
            </p:cNvPr>
            <p:cNvSpPr/>
            <p:nvPr/>
          </p:nvSpPr>
          <p:spPr>
            <a:xfrm>
              <a:off x="327787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520;p78">
              <a:extLst>
                <a:ext uri="{FF2B5EF4-FFF2-40B4-BE49-F238E27FC236}">
                  <a16:creationId xmlns:a16="http://schemas.microsoft.com/office/drawing/2014/main" id="{E87B437F-DE44-F2AE-E05B-0FD8D21AE80A}"/>
                </a:ext>
              </a:extLst>
            </p:cNvPr>
            <p:cNvSpPr/>
            <p:nvPr/>
          </p:nvSpPr>
          <p:spPr>
            <a:xfrm>
              <a:off x="327787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521;p78">
              <a:extLst>
                <a:ext uri="{FF2B5EF4-FFF2-40B4-BE49-F238E27FC236}">
                  <a16:creationId xmlns:a16="http://schemas.microsoft.com/office/drawing/2014/main" id="{85AC6CE4-9E2C-712C-5F03-291541E56FD5}"/>
                </a:ext>
              </a:extLst>
            </p:cNvPr>
            <p:cNvSpPr/>
            <p:nvPr/>
          </p:nvSpPr>
          <p:spPr>
            <a:xfrm>
              <a:off x="3277873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522;p78">
              <a:extLst>
                <a:ext uri="{FF2B5EF4-FFF2-40B4-BE49-F238E27FC236}">
                  <a16:creationId xmlns:a16="http://schemas.microsoft.com/office/drawing/2014/main" id="{5845C124-CEEA-3FE5-CB88-7C4432136C50}"/>
                </a:ext>
              </a:extLst>
            </p:cNvPr>
            <p:cNvSpPr/>
            <p:nvPr/>
          </p:nvSpPr>
          <p:spPr>
            <a:xfrm>
              <a:off x="3277873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523;p78">
              <a:extLst>
                <a:ext uri="{FF2B5EF4-FFF2-40B4-BE49-F238E27FC236}">
                  <a16:creationId xmlns:a16="http://schemas.microsoft.com/office/drawing/2014/main" id="{E1A4C208-ED5A-0C1F-1394-070FAD0140EC}"/>
                </a:ext>
              </a:extLst>
            </p:cNvPr>
            <p:cNvSpPr/>
            <p:nvPr/>
          </p:nvSpPr>
          <p:spPr>
            <a:xfrm>
              <a:off x="3277873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524;p78">
              <a:extLst>
                <a:ext uri="{FF2B5EF4-FFF2-40B4-BE49-F238E27FC236}">
                  <a16:creationId xmlns:a16="http://schemas.microsoft.com/office/drawing/2014/main" id="{8A9CC2C0-FC51-0CE0-35FD-2E337B568768}"/>
                </a:ext>
              </a:extLst>
            </p:cNvPr>
            <p:cNvSpPr/>
            <p:nvPr/>
          </p:nvSpPr>
          <p:spPr>
            <a:xfrm>
              <a:off x="3277873" y="1259495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525;p78">
              <a:extLst>
                <a:ext uri="{FF2B5EF4-FFF2-40B4-BE49-F238E27FC236}">
                  <a16:creationId xmlns:a16="http://schemas.microsoft.com/office/drawing/2014/main" id="{31E5305A-A03E-8EA2-1638-1A72395BB184}"/>
                </a:ext>
              </a:extLst>
            </p:cNvPr>
            <p:cNvSpPr/>
            <p:nvPr/>
          </p:nvSpPr>
          <p:spPr>
            <a:xfrm>
              <a:off x="3176883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526;p78">
              <a:extLst>
                <a:ext uri="{FF2B5EF4-FFF2-40B4-BE49-F238E27FC236}">
                  <a16:creationId xmlns:a16="http://schemas.microsoft.com/office/drawing/2014/main" id="{F63FEDCE-7069-5795-CDFA-81F2FA9DCF45}"/>
                </a:ext>
              </a:extLst>
            </p:cNvPr>
            <p:cNvSpPr/>
            <p:nvPr/>
          </p:nvSpPr>
          <p:spPr>
            <a:xfrm>
              <a:off x="3176883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527;p78">
              <a:extLst>
                <a:ext uri="{FF2B5EF4-FFF2-40B4-BE49-F238E27FC236}">
                  <a16:creationId xmlns:a16="http://schemas.microsoft.com/office/drawing/2014/main" id="{A9985A74-D2F4-6913-348C-72EECF33CCA6}"/>
                </a:ext>
              </a:extLst>
            </p:cNvPr>
            <p:cNvSpPr/>
            <p:nvPr/>
          </p:nvSpPr>
          <p:spPr>
            <a:xfrm>
              <a:off x="3176883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528;p78">
              <a:extLst>
                <a:ext uri="{FF2B5EF4-FFF2-40B4-BE49-F238E27FC236}">
                  <a16:creationId xmlns:a16="http://schemas.microsoft.com/office/drawing/2014/main" id="{A8547C3C-3768-3E09-99E4-96EC75785CAC}"/>
                </a:ext>
              </a:extLst>
            </p:cNvPr>
            <p:cNvSpPr/>
            <p:nvPr/>
          </p:nvSpPr>
          <p:spPr>
            <a:xfrm>
              <a:off x="3176883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529;p78">
              <a:extLst>
                <a:ext uri="{FF2B5EF4-FFF2-40B4-BE49-F238E27FC236}">
                  <a16:creationId xmlns:a16="http://schemas.microsoft.com/office/drawing/2014/main" id="{B7090B6E-B4BB-0158-43F5-DE563C69E100}"/>
                </a:ext>
              </a:extLst>
            </p:cNvPr>
            <p:cNvSpPr/>
            <p:nvPr/>
          </p:nvSpPr>
          <p:spPr>
            <a:xfrm>
              <a:off x="3176883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530;p78">
              <a:extLst>
                <a:ext uri="{FF2B5EF4-FFF2-40B4-BE49-F238E27FC236}">
                  <a16:creationId xmlns:a16="http://schemas.microsoft.com/office/drawing/2014/main" id="{E375C008-7F02-2FAF-0056-772E64823F8B}"/>
                </a:ext>
              </a:extLst>
            </p:cNvPr>
            <p:cNvSpPr/>
            <p:nvPr/>
          </p:nvSpPr>
          <p:spPr>
            <a:xfrm>
              <a:off x="3176883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531;p78">
              <a:extLst>
                <a:ext uri="{FF2B5EF4-FFF2-40B4-BE49-F238E27FC236}">
                  <a16:creationId xmlns:a16="http://schemas.microsoft.com/office/drawing/2014/main" id="{30FD6CC1-8B82-2FD0-61C7-EFD1B81F2640}"/>
                </a:ext>
              </a:extLst>
            </p:cNvPr>
            <p:cNvSpPr/>
            <p:nvPr/>
          </p:nvSpPr>
          <p:spPr>
            <a:xfrm>
              <a:off x="3176883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532;p78">
              <a:extLst>
                <a:ext uri="{FF2B5EF4-FFF2-40B4-BE49-F238E27FC236}">
                  <a16:creationId xmlns:a16="http://schemas.microsoft.com/office/drawing/2014/main" id="{71EABDCD-44F4-BA7B-A025-5FDF964894AD}"/>
                </a:ext>
              </a:extLst>
            </p:cNvPr>
            <p:cNvSpPr/>
            <p:nvPr/>
          </p:nvSpPr>
          <p:spPr>
            <a:xfrm>
              <a:off x="3176883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533;p78">
              <a:extLst>
                <a:ext uri="{FF2B5EF4-FFF2-40B4-BE49-F238E27FC236}">
                  <a16:creationId xmlns:a16="http://schemas.microsoft.com/office/drawing/2014/main" id="{95990B5B-7662-0721-7375-FC54FEBFE01E}"/>
                </a:ext>
              </a:extLst>
            </p:cNvPr>
            <p:cNvSpPr/>
            <p:nvPr/>
          </p:nvSpPr>
          <p:spPr>
            <a:xfrm>
              <a:off x="317688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534;p78">
              <a:extLst>
                <a:ext uri="{FF2B5EF4-FFF2-40B4-BE49-F238E27FC236}">
                  <a16:creationId xmlns:a16="http://schemas.microsoft.com/office/drawing/2014/main" id="{4C169C56-E026-AACF-E2C2-BAA7A7AA83C7}"/>
                </a:ext>
              </a:extLst>
            </p:cNvPr>
            <p:cNvSpPr/>
            <p:nvPr/>
          </p:nvSpPr>
          <p:spPr>
            <a:xfrm>
              <a:off x="3176883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535;p78">
              <a:extLst>
                <a:ext uri="{FF2B5EF4-FFF2-40B4-BE49-F238E27FC236}">
                  <a16:creationId xmlns:a16="http://schemas.microsoft.com/office/drawing/2014/main" id="{1FAF7D19-DE08-465F-4AFA-1EE5F00EEE4E}"/>
                </a:ext>
              </a:extLst>
            </p:cNvPr>
            <p:cNvSpPr/>
            <p:nvPr/>
          </p:nvSpPr>
          <p:spPr>
            <a:xfrm>
              <a:off x="317688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536;p78">
              <a:extLst>
                <a:ext uri="{FF2B5EF4-FFF2-40B4-BE49-F238E27FC236}">
                  <a16:creationId xmlns:a16="http://schemas.microsoft.com/office/drawing/2014/main" id="{025781A4-36AA-FB3E-EFAA-27C2E937749B}"/>
                </a:ext>
              </a:extLst>
            </p:cNvPr>
            <p:cNvSpPr/>
            <p:nvPr/>
          </p:nvSpPr>
          <p:spPr>
            <a:xfrm>
              <a:off x="317688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537;p78">
              <a:extLst>
                <a:ext uri="{FF2B5EF4-FFF2-40B4-BE49-F238E27FC236}">
                  <a16:creationId xmlns:a16="http://schemas.microsoft.com/office/drawing/2014/main" id="{7151A5D4-488F-96C0-92AE-F6561054CF7A}"/>
                </a:ext>
              </a:extLst>
            </p:cNvPr>
            <p:cNvSpPr/>
            <p:nvPr/>
          </p:nvSpPr>
          <p:spPr>
            <a:xfrm>
              <a:off x="3176883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538;p78">
              <a:extLst>
                <a:ext uri="{FF2B5EF4-FFF2-40B4-BE49-F238E27FC236}">
                  <a16:creationId xmlns:a16="http://schemas.microsoft.com/office/drawing/2014/main" id="{8C4130F3-3A1D-BD73-5C87-C926EEBD2FD7}"/>
                </a:ext>
              </a:extLst>
            </p:cNvPr>
            <p:cNvSpPr/>
            <p:nvPr/>
          </p:nvSpPr>
          <p:spPr>
            <a:xfrm>
              <a:off x="3176883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539;p78">
              <a:extLst>
                <a:ext uri="{FF2B5EF4-FFF2-40B4-BE49-F238E27FC236}">
                  <a16:creationId xmlns:a16="http://schemas.microsoft.com/office/drawing/2014/main" id="{1173C278-20B1-3BDE-3839-FB5A000E3FDA}"/>
                </a:ext>
              </a:extLst>
            </p:cNvPr>
            <p:cNvSpPr/>
            <p:nvPr/>
          </p:nvSpPr>
          <p:spPr>
            <a:xfrm>
              <a:off x="3176883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540;p78">
              <a:extLst>
                <a:ext uri="{FF2B5EF4-FFF2-40B4-BE49-F238E27FC236}">
                  <a16:creationId xmlns:a16="http://schemas.microsoft.com/office/drawing/2014/main" id="{D4E8013D-4797-8B50-17F4-72FADED5F0E8}"/>
                </a:ext>
              </a:extLst>
            </p:cNvPr>
            <p:cNvSpPr/>
            <p:nvPr/>
          </p:nvSpPr>
          <p:spPr>
            <a:xfrm>
              <a:off x="3176883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541;p78">
              <a:extLst>
                <a:ext uri="{FF2B5EF4-FFF2-40B4-BE49-F238E27FC236}">
                  <a16:creationId xmlns:a16="http://schemas.microsoft.com/office/drawing/2014/main" id="{DD961041-F45C-8F90-2C20-F4AC87DB9278}"/>
                </a:ext>
              </a:extLst>
            </p:cNvPr>
            <p:cNvSpPr/>
            <p:nvPr/>
          </p:nvSpPr>
          <p:spPr>
            <a:xfrm>
              <a:off x="307559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542;p78">
              <a:extLst>
                <a:ext uri="{FF2B5EF4-FFF2-40B4-BE49-F238E27FC236}">
                  <a16:creationId xmlns:a16="http://schemas.microsoft.com/office/drawing/2014/main" id="{A4F5EC87-A758-4482-D41B-27966BFEED90}"/>
                </a:ext>
              </a:extLst>
            </p:cNvPr>
            <p:cNvSpPr/>
            <p:nvPr/>
          </p:nvSpPr>
          <p:spPr>
            <a:xfrm>
              <a:off x="307559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543;p78">
              <a:extLst>
                <a:ext uri="{FF2B5EF4-FFF2-40B4-BE49-F238E27FC236}">
                  <a16:creationId xmlns:a16="http://schemas.microsoft.com/office/drawing/2014/main" id="{17C4E245-77C9-66CC-2E4A-68AEB9E8AA41}"/>
                </a:ext>
              </a:extLst>
            </p:cNvPr>
            <p:cNvSpPr/>
            <p:nvPr/>
          </p:nvSpPr>
          <p:spPr>
            <a:xfrm>
              <a:off x="307559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544;p78">
              <a:extLst>
                <a:ext uri="{FF2B5EF4-FFF2-40B4-BE49-F238E27FC236}">
                  <a16:creationId xmlns:a16="http://schemas.microsoft.com/office/drawing/2014/main" id="{69F8077B-DF7C-0268-3F8E-B5CDA4557EEE}"/>
                </a:ext>
              </a:extLst>
            </p:cNvPr>
            <p:cNvSpPr/>
            <p:nvPr/>
          </p:nvSpPr>
          <p:spPr>
            <a:xfrm>
              <a:off x="3075595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545;p78">
              <a:extLst>
                <a:ext uri="{FF2B5EF4-FFF2-40B4-BE49-F238E27FC236}">
                  <a16:creationId xmlns:a16="http://schemas.microsoft.com/office/drawing/2014/main" id="{941B917B-004C-740E-B416-6B27E01F7E84}"/>
                </a:ext>
              </a:extLst>
            </p:cNvPr>
            <p:cNvSpPr/>
            <p:nvPr/>
          </p:nvSpPr>
          <p:spPr>
            <a:xfrm>
              <a:off x="3075595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546;p78">
              <a:extLst>
                <a:ext uri="{FF2B5EF4-FFF2-40B4-BE49-F238E27FC236}">
                  <a16:creationId xmlns:a16="http://schemas.microsoft.com/office/drawing/2014/main" id="{BF815D35-CAFC-D7D4-BD64-965811A9B0D7}"/>
                </a:ext>
              </a:extLst>
            </p:cNvPr>
            <p:cNvSpPr/>
            <p:nvPr/>
          </p:nvSpPr>
          <p:spPr>
            <a:xfrm>
              <a:off x="3075595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547;p78">
              <a:extLst>
                <a:ext uri="{FF2B5EF4-FFF2-40B4-BE49-F238E27FC236}">
                  <a16:creationId xmlns:a16="http://schemas.microsoft.com/office/drawing/2014/main" id="{684E47BE-39DF-60E1-5BD4-0662441C9F8F}"/>
                </a:ext>
              </a:extLst>
            </p:cNvPr>
            <p:cNvSpPr/>
            <p:nvPr/>
          </p:nvSpPr>
          <p:spPr>
            <a:xfrm>
              <a:off x="3075595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548;p78">
              <a:extLst>
                <a:ext uri="{FF2B5EF4-FFF2-40B4-BE49-F238E27FC236}">
                  <a16:creationId xmlns:a16="http://schemas.microsoft.com/office/drawing/2014/main" id="{0D0D4264-0A27-7D54-022C-8D5972C78E1C}"/>
                </a:ext>
              </a:extLst>
            </p:cNvPr>
            <p:cNvSpPr/>
            <p:nvPr/>
          </p:nvSpPr>
          <p:spPr>
            <a:xfrm>
              <a:off x="3075595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549;p78">
              <a:extLst>
                <a:ext uri="{FF2B5EF4-FFF2-40B4-BE49-F238E27FC236}">
                  <a16:creationId xmlns:a16="http://schemas.microsoft.com/office/drawing/2014/main" id="{DB8A32F1-EA16-EAA7-C8FA-6E044A1C63C4}"/>
                </a:ext>
              </a:extLst>
            </p:cNvPr>
            <p:cNvSpPr/>
            <p:nvPr/>
          </p:nvSpPr>
          <p:spPr>
            <a:xfrm>
              <a:off x="307559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550;p78">
              <a:extLst>
                <a:ext uri="{FF2B5EF4-FFF2-40B4-BE49-F238E27FC236}">
                  <a16:creationId xmlns:a16="http://schemas.microsoft.com/office/drawing/2014/main" id="{CCD8133D-887B-91B4-754B-1189AA1722DB}"/>
                </a:ext>
              </a:extLst>
            </p:cNvPr>
            <p:cNvSpPr/>
            <p:nvPr/>
          </p:nvSpPr>
          <p:spPr>
            <a:xfrm>
              <a:off x="307559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551;p78">
              <a:extLst>
                <a:ext uri="{FF2B5EF4-FFF2-40B4-BE49-F238E27FC236}">
                  <a16:creationId xmlns:a16="http://schemas.microsoft.com/office/drawing/2014/main" id="{0528A7C9-ED31-3F63-AE92-5BB7D27E4E64}"/>
                </a:ext>
              </a:extLst>
            </p:cNvPr>
            <p:cNvSpPr/>
            <p:nvPr/>
          </p:nvSpPr>
          <p:spPr>
            <a:xfrm>
              <a:off x="307559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552;p78">
              <a:extLst>
                <a:ext uri="{FF2B5EF4-FFF2-40B4-BE49-F238E27FC236}">
                  <a16:creationId xmlns:a16="http://schemas.microsoft.com/office/drawing/2014/main" id="{9854BD0D-DB53-C8AD-2E19-D54A85F71F34}"/>
                </a:ext>
              </a:extLst>
            </p:cNvPr>
            <p:cNvSpPr/>
            <p:nvPr/>
          </p:nvSpPr>
          <p:spPr>
            <a:xfrm>
              <a:off x="307559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553;p78">
              <a:extLst>
                <a:ext uri="{FF2B5EF4-FFF2-40B4-BE49-F238E27FC236}">
                  <a16:creationId xmlns:a16="http://schemas.microsoft.com/office/drawing/2014/main" id="{C4CCC699-CCCF-E817-CC09-3C8C61BDA360}"/>
                </a:ext>
              </a:extLst>
            </p:cNvPr>
            <p:cNvSpPr/>
            <p:nvPr/>
          </p:nvSpPr>
          <p:spPr>
            <a:xfrm>
              <a:off x="307559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554;p78">
              <a:extLst>
                <a:ext uri="{FF2B5EF4-FFF2-40B4-BE49-F238E27FC236}">
                  <a16:creationId xmlns:a16="http://schemas.microsoft.com/office/drawing/2014/main" id="{2D03D393-1857-2566-2FAA-6C0D15E7CAEF}"/>
                </a:ext>
              </a:extLst>
            </p:cNvPr>
            <p:cNvSpPr/>
            <p:nvPr/>
          </p:nvSpPr>
          <p:spPr>
            <a:xfrm>
              <a:off x="307559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555;p78">
              <a:extLst>
                <a:ext uri="{FF2B5EF4-FFF2-40B4-BE49-F238E27FC236}">
                  <a16:creationId xmlns:a16="http://schemas.microsoft.com/office/drawing/2014/main" id="{11FE93CB-69B8-E0C7-F141-DC7D7C8C2D9D}"/>
                </a:ext>
              </a:extLst>
            </p:cNvPr>
            <p:cNvSpPr/>
            <p:nvPr/>
          </p:nvSpPr>
          <p:spPr>
            <a:xfrm>
              <a:off x="307559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556;p78">
              <a:extLst>
                <a:ext uri="{FF2B5EF4-FFF2-40B4-BE49-F238E27FC236}">
                  <a16:creationId xmlns:a16="http://schemas.microsoft.com/office/drawing/2014/main" id="{58817154-64BB-F710-AF5A-F3F733F645C4}"/>
                </a:ext>
              </a:extLst>
            </p:cNvPr>
            <p:cNvSpPr/>
            <p:nvPr/>
          </p:nvSpPr>
          <p:spPr>
            <a:xfrm>
              <a:off x="307559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557;p78">
              <a:extLst>
                <a:ext uri="{FF2B5EF4-FFF2-40B4-BE49-F238E27FC236}">
                  <a16:creationId xmlns:a16="http://schemas.microsoft.com/office/drawing/2014/main" id="{5311B650-E3A2-0E5A-8FAC-5C2A3141895D}"/>
                </a:ext>
              </a:extLst>
            </p:cNvPr>
            <p:cNvSpPr/>
            <p:nvPr/>
          </p:nvSpPr>
          <p:spPr>
            <a:xfrm>
              <a:off x="2974340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558;p78">
              <a:extLst>
                <a:ext uri="{FF2B5EF4-FFF2-40B4-BE49-F238E27FC236}">
                  <a16:creationId xmlns:a16="http://schemas.microsoft.com/office/drawing/2014/main" id="{BEC47753-7C1D-7D84-3619-96ED1FCF65C5}"/>
                </a:ext>
              </a:extLst>
            </p:cNvPr>
            <p:cNvSpPr/>
            <p:nvPr/>
          </p:nvSpPr>
          <p:spPr>
            <a:xfrm>
              <a:off x="2974340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559;p78">
              <a:extLst>
                <a:ext uri="{FF2B5EF4-FFF2-40B4-BE49-F238E27FC236}">
                  <a16:creationId xmlns:a16="http://schemas.microsoft.com/office/drawing/2014/main" id="{FFE7E9C4-A835-792B-54F5-D67CC0346F0A}"/>
                </a:ext>
              </a:extLst>
            </p:cNvPr>
            <p:cNvSpPr/>
            <p:nvPr/>
          </p:nvSpPr>
          <p:spPr>
            <a:xfrm>
              <a:off x="2974340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560;p78">
              <a:extLst>
                <a:ext uri="{FF2B5EF4-FFF2-40B4-BE49-F238E27FC236}">
                  <a16:creationId xmlns:a16="http://schemas.microsoft.com/office/drawing/2014/main" id="{EE40AA42-4C31-DCA3-8CD6-ACF923858E3C}"/>
                </a:ext>
              </a:extLst>
            </p:cNvPr>
            <p:cNvSpPr/>
            <p:nvPr/>
          </p:nvSpPr>
          <p:spPr>
            <a:xfrm>
              <a:off x="2974340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561;p78">
              <a:extLst>
                <a:ext uri="{FF2B5EF4-FFF2-40B4-BE49-F238E27FC236}">
                  <a16:creationId xmlns:a16="http://schemas.microsoft.com/office/drawing/2014/main" id="{F57ECDAB-A5D3-2FF9-7B9E-4BD3E3322FD4}"/>
                </a:ext>
              </a:extLst>
            </p:cNvPr>
            <p:cNvSpPr/>
            <p:nvPr/>
          </p:nvSpPr>
          <p:spPr>
            <a:xfrm>
              <a:off x="2974340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562;p78">
              <a:extLst>
                <a:ext uri="{FF2B5EF4-FFF2-40B4-BE49-F238E27FC236}">
                  <a16:creationId xmlns:a16="http://schemas.microsoft.com/office/drawing/2014/main" id="{545616DB-3117-6B4D-1E0B-315C1C625989}"/>
                </a:ext>
              </a:extLst>
            </p:cNvPr>
            <p:cNvSpPr/>
            <p:nvPr/>
          </p:nvSpPr>
          <p:spPr>
            <a:xfrm>
              <a:off x="2974340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563;p78">
              <a:extLst>
                <a:ext uri="{FF2B5EF4-FFF2-40B4-BE49-F238E27FC236}">
                  <a16:creationId xmlns:a16="http://schemas.microsoft.com/office/drawing/2014/main" id="{6AB38B5E-0D2D-7B6A-6269-02D5DEA59B6A}"/>
                </a:ext>
              </a:extLst>
            </p:cNvPr>
            <p:cNvSpPr/>
            <p:nvPr/>
          </p:nvSpPr>
          <p:spPr>
            <a:xfrm>
              <a:off x="297434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564;p78">
              <a:extLst>
                <a:ext uri="{FF2B5EF4-FFF2-40B4-BE49-F238E27FC236}">
                  <a16:creationId xmlns:a16="http://schemas.microsoft.com/office/drawing/2014/main" id="{471BDB30-814E-31A9-7BEE-AC19584A20E7}"/>
                </a:ext>
              </a:extLst>
            </p:cNvPr>
            <p:cNvSpPr/>
            <p:nvPr/>
          </p:nvSpPr>
          <p:spPr>
            <a:xfrm>
              <a:off x="2974340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565;p78">
              <a:extLst>
                <a:ext uri="{FF2B5EF4-FFF2-40B4-BE49-F238E27FC236}">
                  <a16:creationId xmlns:a16="http://schemas.microsoft.com/office/drawing/2014/main" id="{5A33B9DA-C639-70E0-7ADF-16C976CE3F56}"/>
                </a:ext>
              </a:extLst>
            </p:cNvPr>
            <p:cNvSpPr/>
            <p:nvPr/>
          </p:nvSpPr>
          <p:spPr>
            <a:xfrm>
              <a:off x="2974340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566;p78">
              <a:extLst>
                <a:ext uri="{FF2B5EF4-FFF2-40B4-BE49-F238E27FC236}">
                  <a16:creationId xmlns:a16="http://schemas.microsoft.com/office/drawing/2014/main" id="{8C42CEFA-D531-87B9-BCF4-2DB3FA8F3D95}"/>
                </a:ext>
              </a:extLst>
            </p:cNvPr>
            <p:cNvSpPr/>
            <p:nvPr/>
          </p:nvSpPr>
          <p:spPr>
            <a:xfrm>
              <a:off x="2974340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567;p78">
              <a:extLst>
                <a:ext uri="{FF2B5EF4-FFF2-40B4-BE49-F238E27FC236}">
                  <a16:creationId xmlns:a16="http://schemas.microsoft.com/office/drawing/2014/main" id="{F13B90AC-1A29-9065-55DA-333FD1EA011C}"/>
                </a:ext>
              </a:extLst>
            </p:cNvPr>
            <p:cNvSpPr/>
            <p:nvPr/>
          </p:nvSpPr>
          <p:spPr>
            <a:xfrm>
              <a:off x="2974340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568;p78">
              <a:extLst>
                <a:ext uri="{FF2B5EF4-FFF2-40B4-BE49-F238E27FC236}">
                  <a16:creationId xmlns:a16="http://schemas.microsoft.com/office/drawing/2014/main" id="{43D77AB1-92E4-39E3-BE4D-AFA47D187366}"/>
                </a:ext>
              </a:extLst>
            </p:cNvPr>
            <p:cNvSpPr/>
            <p:nvPr/>
          </p:nvSpPr>
          <p:spPr>
            <a:xfrm>
              <a:off x="2974340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569;p78">
              <a:extLst>
                <a:ext uri="{FF2B5EF4-FFF2-40B4-BE49-F238E27FC236}">
                  <a16:creationId xmlns:a16="http://schemas.microsoft.com/office/drawing/2014/main" id="{15801D28-7C3C-B7CB-515B-B2263E0D54CA}"/>
                </a:ext>
              </a:extLst>
            </p:cNvPr>
            <p:cNvSpPr/>
            <p:nvPr/>
          </p:nvSpPr>
          <p:spPr>
            <a:xfrm>
              <a:off x="2974340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570;p78">
              <a:extLst>
                <a:ext uri="{FF2B5EF4-FFF2-40B4-BE49-F238E27FC236}">
                  <a16:creationId xmlns:a16="http://schemas.microsoft.com/office/drawing/2014/main" id="{168A2322-A9AF-8FBB-D3BD-335E6B9B0FF8}"/>
                </a:ext>
              </a:extLst>
            </p:cNvPr>
            <p:cNvSpPr/>
            <p:nvPr/>
          </p:nvSpPr>
          <p:spPr>
            <a:xfrm>
              <a:off x="2974340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571;p78">
              <a:extLst>
                <a:ext uri="{FF2B5EF4-FFF2-40B4-BE49-F238E27FC236}">
                  <a16:creationId xmlns:a16="http://schemas.microsoft.com/office/drawing/2014/main" id="{EACA3165-9162-E470-1A93-3E7C84DFF0B0}"/>
                </a:ext>
              </a:extLst>
            </p:cNvPr>
            <p:cNvSpPr/>
            <p:nvPr/>
          </p:nvSpPr>
          <p:spPr>
            <a:xfrm>
              <a:off x="2974340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572;p78">
              <a:extLst>
                <a:ext uri="{FF2B5EF4-FFF2-40B4-BE49-F238E27FC236}">
                  <a16:creationId xmlns:a16="http://schemas.microsoft.com/office/drawing/2014/main" id="{04F15056-67A0-496A-F7C5-709711CA3E06}"/>
                </a:ext>
              </a:extLst>
            </p:cNvPr>
            <p:cNvSpPr/>
            <p:nvPr/>
          </p:nvSpPr>
          <p:spPr>
            <a:xfrm>
              <a:off x="297434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573;p78">
              <a:extLst>
                <a:ext uri="{FF2B5EF4-FFF2-40B4-BE49-F238E27FC236}">
                  <a16:creationId xmlns:a16="http://schemas.microsoft.com/office/drawing/2014/main" id="{FB0A9B1C-3A0A-0DE4-2F27-86E651570EF0}"/>
                </a:ext>
              </a:extLst>
            </p:cNvPr>
            <p:cNvSpPr/>
            <p:nvPr/>
          </p:nvSpPr>
          <p:spPr>
            <a:xfrm>
              <a:off x="2974340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574;p78">
              <a:extLst>
                <a:ext uri="{FF2B5EF4-FFF2-40B4-BE49-F238E27FC236}">
                  <a16:creationId xmlns:a16="http://schemas.microsoft.com/office/drawing/2014/main" id="{2CC7844C-64AF-9E63-AC4D-3D7C9E3556AC}"/>
                </a:ext>
              </a:extLst>
            </p:cNvPr>
            <p:cNvSpPr/>
            <p:nvPr/>
          </p:nvSpPr>
          <p:spPr>
            <a:xfrm>
              <a:off x="2974340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575;p78">
              <a:extLst>
                <a:ext uri="{FF2B5EF4-FFF2-40B4-BE49-F238E27FC236}">
                  <a16:creationId xmlns:a16="http://schemas.microsoft.com/office/drawing/2014/main" id="{C7636763-3B20-5A29-87A7-C6AA9817D09E}"/>
                </a:ext>
              </a:extLst>
            </p:cNvPr>
            <p:cNvSpPr/>
            <p:nvPr/>
          </p:nvSpPr>
          <p:spPr>
            <a:xfrm>
              <a:off x="2873051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576;p78">
              <a:extLst>
                <a:ext uri="{FF2B5EF4-FFF2-40B4-BE49-F238E27FC236}">
                  <a16:creationId xmlns:a16="http://schemas.microsoft.com/office/drawing/2014/main" id="{68CE50F9-90F1-582D-9235-DF5E5210287E}"/>
                </a:ext>
              </a:extLst>
            </p:cNvPr>
            <p:cNvSpPr/>
            <p:nvPr/>
          </p:nvSpPr>
          <p:spPr>
            <a:xfrm>
              <a:off x="2873051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577;p78">
              <a:extLst>
                <a:ext uri="{FF2B5EF4-FFF2-40B4-BE49-F238E27FC236}">
                  <a16:creationId xmlns:a16="http://schemas.microsoft.com/office/drawing/2014/main" id="{2CAAB7CD-D00D-9594-BB59-4A117A9F4DE5}"/>
                </a:ext>
              </a:extLst>
            </p:cNvPr>
            <p:cNvSpPr/>
            <p:nvPr/>
          </p:nvSpPr>
          <p:spPr>
            <a:xfrm>
              <a:off x="2873051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578;p78">
              <a:extLst>
                <a:ext uri="{FF2B5EF4-FFF2-40B4-BE49-F238E27FC236}">
                  <a16:creationId xmlns:a16="http://schemas.microsoft.com/office/drawing/2014/main" id="{C8CC61B4-878F-008E-D2C2-6824445595A8}"/>
                </a:ext>
              </a:extLst>
            </p:cNvPr>
            <p:cNvSpPr/>
            <p:nvPr/>
          </p:nvSpPr>
          <p:spPr>
            <a:xfrm>
              <a:off x="2873051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579;p78">
              <a:extLst>
                <a:ext uri="{FF2B5EF4-FFF2-40B4-BE49-F238E27FC236}">
                  <a16:creationId xmlns:a16="http://schemas.microsoft.com/office/drawing/2014/main" id="{C1C0F105-3F2D-7122-E136-AE2B717C7BAB}"/>
                </a:ext>
              </a:extLst>
            </p:cNvPr>
            <p:cNvSpPr/>
            <p:nvPr/>
          </p:nvSpPr>
          <p:spPr>
            <a:xfrm>
              <a:off x="2873051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580;p78">
              <a:extLst>
                <a:ext uri="{FF2B5EF4-FFF2-40B4-BE49-F238E27FC236}">
                  <a16:creationId xmlns:a16="http://schemas.microsoft.com/office/drawing/2014/main" id="{419991DA-C434-0F66-8E4B-FC132D124C9D}"/>
                </a:ext>
              </a:extLst>
            </p:cNvPr>
            <p:cNvSpPr/>
            <p:nvPr/>
          </p:nvSpPr>
          <p:spPr>
            <a:xfrm>
              <a:off x="2873051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581;p78">
              <a:extLst>
                <a:ext uri="{FF2B5EF4-FFF2-40B4-BE49-F238E27FC236}">
                  <a16:creationId xmlns:a16="http://schemas.microsoft.com/office/drawing/2014/main" id="{0D89DD7B-B1B2-6351-47D8-7BDE3C9F268E}"/>
                </a:ext>
              </a:extLst>
            </p:cNvPr>
            <p:cNvSpPr/>
            <p:nvPr/>
          </p:nvSpPr>
          <p:spPr>
            <a:xfrm>
              <a:off x="2873051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582;p78">
              <a:extLst>
                <a:ext uri="{FF2B5EF4-FFF2-40B4-BE49-F238E27FC236}">
                  <a16:creationId xmlns:a16="http://schemas.microsoft.com/office/drawing/2014/main" id="{00301F68-8E9F-23C8-2054-CD9CC3B585B7}"/>
                </a:ext>
              </a:extLst>
            </p:cNvPr>
            <p:cNvSpPr/>
            <p:nvPr/>
          </p:nvSpPr>
          <p:spPr>
            <a:xfrm>
              <a:off x="2873051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583;p78">
              <a:extLst>
                <a:ext uri="{FF2B5EF4-FFF2-40B4-BE49-F238E27FC236}">
                  <a16:creationId xmlns:a16="http://schemas.microsoft.com/office/drawing/2014/main" id="{F278757E-AAFC-A87A-2896-2363BB97516E}"/>
                </a:ext>
              </a:extLst>
            </p:cNvPr>
            <p:cNvSpPr/>
            <p:nvPr/>
          </p:nvSpPr>
          <p:spPr>
            <a:xfrm>
              <a:off x="2873051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584;p78">
              <a:extLst>
                <a:ext uri="{FF2B5EF4-FFF2-40B4-BE49-F238E27FC236}">
                  <a16:creationId xmlns:a16="http://schemas.microsoft.com/office/drawing/2014/main" id="{363338A9-F474-6BA5-6B21-0A6546052FF6}"/>
                </a:ext>
              </a:extLst>
            </p:cNvPr>
            <p:cNvSpPr/>
            <p:nvPr/>
          </p:nvSpPr>
          <p:spPr>
            <a:xfrm>
              <a:off x="2873051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585;p78">
              <a:extLst>
                <a:ext uri="{FF2B5EF4-FFF2-40B4-BE49-F238E27FC236}">
                  <a16:creationId xmlns:a16="http://schemas.microsoft.com/office/drawing/2014/main" id="{CF64523E-1192-2A9C-DF12-BB18E91367BD}"/>
                </a:ext>
              </a:extLst>
            </p:cNvPr>
            <p:cNvSpPr/>
            <p:nvPr/>
          </p:nvSpPr>
          <p:spPr>
            <a:xfrm>
              <a:off x="2873051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586;p78">
              <a:extLst>
                <a:ext uri="{FF2B5EF4-FFF2-40B4-BE49-F238E27FC236}">
                  <a16:creationId xmlns:a16="http://schemas.microsoft.com/office/drawing/2014/main" id="{90B7E4E4-0E10-3ACC-CC9F-41E621FF4CEF}"/>
                </a:ext>
              </a:extLst>
            </p:cNvPr>
            <p:cNvSpPr/>
            <p:nvPr/>
          </p:nvSpPr>
          <p:spPr>
            <a:xfrm>
              <a:off x="2873051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587;p78">
              <a:extLst>
                <a:ext uri="{FF2B5EF4-FFF2-40B4-BE49-F238E27FC236}">
                  <a16:creationId xmlns:a16="http://schemas.microsoft.com/office/drawing/2014/main" id="{25248787-59F0-706D-BAAA-43773A320A9D}"/>
                </a:ext>
              </a:extLst>
            </p:cNvPr>
            <p:cNvSpPr/>
            <p:nvPr/>
          </p:nvSpPr>
          <p:spPr>
            <a:xfrm>
              <a:off x="2873051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588;p78">
              <a:extLst>
                <a:ext uri="{FF2B5EF4-FFF2-40B4-BE49-F238E27FC236}">
                  <a16:creationId xmlns:a16="http://schemas.microsoft.com/office/drawing/2014/main" id="{50A549F7-5905-FCEC-B1E0-70DFCE28EAA8}"/>
                </a:ext>
              </a:extLst>
            </p:cNvPr>
            <p:cNvSpPr/>
            <p:nvPr/>
          </p:nvSpPr>
          <p:spPr>
            <a:xfrm>
              <a:off x="2873051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589;p78">
              <a:extLst>
                <a:ext uri="{FF2B5EF4-FFF2-40B4-BE49-F238E27FC236}">
                  <a16:creationId xmlns:a16="http://schemas.microsoft.com/office/drawing/2014/main" id="{36CACE82-8179-5E54-BDCE-76349E926DC0}"/>
                </a:ext>
              </a:extLst>
            </p:cNvPr>
            <p:cNvSpPr/>
            <p:nvPr/>
          </p:nvSpPr>
          <p:spPr>
            <a:xfrm>
              <a:off x="2873051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590;p78">
              <a:extLst>
                <a:ext uri="{FF2B5EF4-FFF2-40B4-BE49-F238E27FC236}">
                  <a16:creationId xmlns:a16="http://schemas.microsoft.com/office/drawing/2014/main" id="{EA4BE75B-2392-BC20-D705-75CF97F30946}"/>
                </a:ext>
              </a:extLst>
            </p:cNvPr>
            <p:cNvSpPr/>
            <p:nvPr/>
          </p:nvSpPr>
          <p:spPr>
            <a:xfrm>
              <a:off x="2873051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591;p78">
              <a:extLst>
                <a:ext uri="{FF2B5EF4-FFF2-40B4-BE49-F238E27FC236}">
                  <a16:creationId xmlns:a16="http://schemas.microsoft.com/office/drawing/2014/main" id="{CB5AFDE8-44D4-F3A5-DE40-1B4CA3B90F3F}"/>
                </a:ext>
              </a:extLst>
            </p:cNvPr>
            <p:cNvSpPr/>
            <p:nvPr/>
          </p:nvSpPr>
          <p:spPr>
            <a:xfrm>
              <a:off x="2771796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592;p78">
              <a:extLst>
                <a:ext uri="{FF2B5EF4-FFF2-40B4-BE49-F238E27FC236}">
                  <a16:creationId xmlns:a16="http://schemas.microsoft.com/office/drawing/2014/main" id="{26FE954E-19BF-476C-0E50-0125FE5CB157}"/>
                </a:ext>
              </a:extLst>
            </p:cNvPr>
            <p:cNvSpPr/>
            <p:nvPr/>
          </p:nvSpPr>
          <p:spPr>
            <a:xfrm>
              <a:off x="2771796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593;p78">
              <a:extLst>
                <a:ext uri="{FF2B5EF4-FFF2-40B4-BE49-F238E27FC236}">
                  <a16:creationId xmlns:a16="http://schemas.microsoft.com/office/drawing/2014/main" id="{77819FEE-D5BB-A119-6CBF-CA55727A9EAA}"/>
                </a:ext>
              </a:extLst>
            </p:cNvPr>
            <p:cNvSpPr/>
            <p:nvPr/>
          </p:nvSpPr>
          <p:spPr>
            <a:xfrm>
              <a:off x="2771796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594;p78">
              <a:extLst>
                <a:ext uri="{FF2B5EF4-FFF2-40B4-BE49-F238E27FC236}">
                  <a16:creationId xmlns:a16="http://schemas.microsoft.com/office/drawing/2014/main" id="{21ADF53E-A2EB-93D2-EBE5-AABD585FF38A}"/>
                </a:ext>
              </a:extLst>
            </p:cNvPr>
            <p:cNvSpPr/>
            <p:nvPr/>
          </p:nvSpPr>
          <p:spPr>
            <a:xfrm>
              <a:off x="2771796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595;p78">
              <a:extLst>
                <a:ext uri="{FF2B5EF4-FFF2-40B4-BE49-F238E27FC236}">
                  <a16:creationId xmlns:a16="http://schemas.microsoft.com/office/drawing/2014/main" id="{C6F0B1FF-11D6-2000-4968-E51C36804F0C}"/>
                </a:ext>
              </a:extLst>
            </p:cNvPr>
            <p:cNvSpPr/>
            <p:nvPr/>
          </p:nvSpPr>
          <p:spPr>
            <a:xfrm>
              <a:off x="2771796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596;p78">
              <a:extLst>
                <a:ext uri="{FF2B5EF4-FFF2-40B4-BE49-F238E27FC236}">
                  <a16:creationId xmlns:a16="http://schemas.microsoft.com/office/drawing/2014/main" id="{33FB5828-8048-D611-8B62-BBD6516A173B}"/>
                </a:ext>
              </a:extLst>
            </p:cNvPr>
            <p:cNvSpPr/>
            <p:nvPr/>
          </p:nvSpPr>
          <p:spPr>
            <a:xfrm>
              <a:off x="2771796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597;p78">
              <a:extLst>
                <a:ext uri="{FF2B5EF4-FFF2-40B4-BE49-F238E27FC236}">
                  <a16:creationId xmlns:a16="http://schemas.microsoft.com/office/drawing/2014/main" id="{7E03E3EF-6271-38B8-EB65-5D6B3BC53E20}"/>
                </a:ext>
              </a:extLst>
            </p:cNvPr>
            <p:cNvSpPr/>
            <p:nvPr/>
          </p:nvSpPr>
          <p:spPr>
            <a:xfrm>
              <a:off x="2771796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598;p78">
              <a:extLst>
                <a:ext uri="{FF2B5EF4-FFF2-40B4-BE49-F238E27FC236}">
                  <a16:creationId xmlns:a16="http://schemas.microsoft.com/office/drawing/2014/main" id="{0C1EB911-AAF3-8290-C63F-BA6A9C539CC7}"/>
                </a:ext>
              </a:extLst>
            </p:cNvPr>
            <p:cNvSpPr/>
            <p:nvPr/>
          </p:nvSpPr>
          <p:spPr>
            <a:xfrm>
              <a:off x="2771796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599;p78">
              <a:extLst>
                <a:ext uri="{FF2B5EF4-FFF2-40B4-BE49-F238E27FC236}">
                  <a16:creationId xmlns:a16="http://schemas.microsoft.com/office/drawing/2014/main" id="{E3D4C9EF-269B-9E5D-E79D-C32FE6C639C3}"/>
                </a:ext>
              </a:extLst>
            </p:cNvPr>
            <p:cNvSpPr/>
            <p:nvPr/>
          </p:nvSpPr>
          <p:spPr>
            <a:xfrm>
              <a:off x="2771796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600;p78">
              <a:extLst>
                <a:ext uri="{FF2B5EF4-FFF2-40B4-BE49-F238E27FC236}">
                  <a16:creationId xmlns:a16="http://schemas.microsoft.com/office/drawing/2014/main" id="{E92DE4B7-9629-12AC-575B-735CEDF1FFDB}"/>
                </a:ext>
              </a:extLst>
            </p:cNvPr>
            <p:cNvSpPr/>
            <p:nvPr/>
          </p:nvSpPr>
          <p:spPr>
            <a:xfrm>
              <a:off x="2771796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601;p78">
              <a:extLst>
                <a:ext uri="{FF2B5EF4-FFF2-40B4-BE49-F238E27FC236}">
                  <a16:creationId xmlns:a16="http://schemas.microsoft.com/office/drawing/2014/main" id="{0CDFB796-DBEF-E13F-E459-0C7B8CD5BC14}"/>
                </a:ext>
              </a:extLst>
            </p:cNvPr>
            <p:cNvSpPr/>
            <p:nvPr/>
          </p:nvSpPr>
          <p:spPr>
            <a:xfrm>
              <a:off x="2771796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602;p78">
              <a:extLst>
                <a:ext uri="{FF2B5EF4-FFF2-40B4-BE49-F238E27FC236}">
                  <a16:creationId xmlns:a16="http://schemas.microsoft.com/office/drawing/2014/main" id="{6615A74C-BD78-A8FA-AFFD-D815AA8C96A9}"/>
                </a:ext>
              </a:extLst>
            </p:cNvPr>
            <p:cNvSpPr/>
            <p:nvPr/>
          </p:nvSpPr>
          <p:spPr>
            <a:xfrm>
              <a:off x="2771796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603;p78">
              <a:extLst>
                <a:ext uri="{FF2B5EF4-FFF2-40B4-BE49-F238E27FC236}">
                  <a16:creationId xmlns:a16="http://schemas.microsoft.com/office/drawing/2014/main" id="{642C2840-CC75-55EB-CD23-CDC14BB10FC1}"/>
                </a:ext>
              </a:extLst>
            </p:cNvPr>
            <p:cNvSpPr/>
            <p:nvPr/>
          </p:nvSpPr>
          <p:spPr>
            <a:xfrm>
              <a:off x="2771796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604;p78">
              <a:extLst>
                <a:ext uri="{FF2B5EF4-FFF2-40B4-BE49-F238E27FC236}">
                  <a16:creationId xmlns:a16="http://schemas.microsoft.com/office/drawing/2014/main" id="{01A2AD68-CC69-1CF5-BAA0-A9ADD44E5BE1}"/>
                </a:ext>
              </a:extLst>
            </p:cNvPr>
            <p:cNvSpPr/>
            <p:nvPr/>
          </p:nvSpPr>
          <p:spPr>
            <a:xfrm>
              <a:off x="2771796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605;p78">
              <a:extLst>
                <a:ext uri="{FF2B5EF4-FFF2-40B4-BE49-F238E27FC236}">
                  <a16:creationId xmlns:a16="http://schemas.microsoft.com/office/drawing/2014/main" id="{B3AE5982-2C3A-D3B5-87FF-8E65E1825122}"/>
                </a:ext>
              </a:extLst>
            </p:cNvPr>
            <p:cNvSpPr/>
            <p:nvPr/>
          </p:nvSpPr>
          <p:spPr>
            <a:xfrm>
              <a:off x="2771796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606;p78">
              <a:extLst>
                <a:ext uri="{FF2B5EF4-FFF2-40B4-BE49-F238E27FC236}">
                  <a16:creationId xmlns:a16="http://schemas.microsoft.com/office/drawing/2014/main" id="{A18E7F0F-84FF-A813-822D-28A700AAA612}"/>
                </a:ext>
              </a:extLst>
            </p:cNvPr>
            <p:cNvSpPr/>
            <p:nvPr/>
          </p:nvSpPr>
          <p:spPr>
            <a:xfrm>
              <a:off x="2771796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607;p78">
              <a:extLst>
                <a:ext uri="{FF2B5EF4-FFF2-40B4-BE49-F238E27FC236}">
                  <a16:creationId xmlns:a16="http://schemas.microsoft.com/office/drawing/2014/main" id="{6456F701-1A86-98A0-C9ED-2631D4E8BCFC}"/>
                </a:ext>
              </a:extLst>
            </p:cNvPr>
            <p:cNvSpPr/>
            <p:nvPr/>
          </p:nvSpPr>
          <p:spPr>
            <a:xfrm>
              <a:off x="2771796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608;p78">
              <a:extLst>
                <a:ext uri="{FF2B5EF4-FFF2-40B4-BE49-F238E27FC236}">
                  <a16:creationId xmlns:a16="http://schemas.microsoft.com/office/drawing/2014/main" id="{AB685D78-5AC2-A611-6AAB-BA535A4037EC}"/>
                </a:ext>
              </a:extLst>
            </p:cNvPr>
            <p:cNvSpPr/>
            <p:nvPr/>
          </p:nvSpPr>
          <p:spPr>
            <a:xfrm>
              <a:off x="2771796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609;p78">
              <a:extLst>
                <a:ext uri="{FF2B5EF4-FFF2-40B4-BE49-F238E27FC236}">
                  <a16:creationId xmlns:a16="http://schemas.microsoft.com/office/drawing/2014/main" id="{EEE24681-47EB-C069-2F72-8A727E733DFD}"/>
                </a:ext>
              </a:extLst>
            </p:cNvPr>
            <p:cNvSpPr/>
            <p:nvPr/>
          </p:nvSpPr>
          <p:spPr>
            <a:xfrm>
              <a:off x="2771796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610;p78">
              <a:extLst>
                <a:ext uri="{FF2B5EF4-FFF2-40B4-BE49-F238E27FC236}">
                  <a16:creationId xmlns:a16="http://schemas.microsoft.com/office/drawing/2014/main" id="{35677D77-017C-16E3-9ECF-CE5FA27AFBFD}"/>
                </a:ext>
              </a:extLst>
            </p:cNvPr>
            <p:cNvSpPr/>
            <p:nvPr/>
          </p:nvSpPr>
          <p:spPr>
            <a:xfrm>
              <a:off x="2670773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611;p78">
              <a:extLst>
                <a:ext uri="{FF2B5EF4-FFF2-40B4-BE49-F238E27FC236}">
                  <a16:creationId xmlns:a16="http://schemas.microsoft.com/office/drawing/2014/main" id="{267F20A8-AD52-1D24-B4A6-1A28BCC661DC}"/>
                </a:ext>
              </a:extLst>
            </p:cNvPr>
            <p:cNvSpPr/>
            <p:nvPr/>
          </p:nvSpPr>
          <p:spPr>
            <a:xfrm>
              <a:off x="2670773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612;p78">
              <a:extLst>
                <a:ext uri="{FF2B5EF4-FFF2-40B4-BE49-F238E27FC236}">
                  <a16:creationId xmlns:a16="http://schemas.microsoft.com/office/drawing/2014/main" id="{8371C178-150B-A4A5-803D-D34CDC2AC47E}"/>
                </a:ext>
              </a:extLst>
            </p:cNvPr>
            <p:cNvSpPr/>
            <p:nvPr/>
          </p:nvSpPr>
          <p:spPr>
            <a:xfrm>
              <a:off x="2670773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613;p78">
              <a:extLst>
                <a:ext uri="{FF2B5EF4-FFF2-40B4-BE49-F238E27FC236}">
                  <a16:creationId xmlns:a16="http://schemas.microsoft.com/office/drawing/2014/main" id="{CB0BB197-EF1E-E72C-5E4E-2B182C0F9611}"/>
                </a:ext>
              </a:extLst>
            </p:cNvPr>
            <p:cNvSpPr/>
            <p:nvPr/>
          </p:nvSpPr>
          <p:spPr>
            <a:xfrm>
              <a:off x="2670773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614;p78">
              <a:extLst>
                <a:ext uri="{FF2B5EF4-FFF2-40B4-BE49-F238E27FC236}">
                  <a16:creationId xmlns:a16="http://schemas.microsoft.com/office/drawing/2014/main" id="{087AA97F-BDD7-3B43-C1CF-27DD4A9E32E6}"/>
                </a:ext>
              </a:extLst>
            </p:cNvPr>
            <p:cNvSpPr/>
            <p:nvPr/>
          </p:nvSpPr>
          <p:spPr>
            <a:xfrm>
              <a:off x="2670773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615;p78">
              <a:extLst>
                <a:ext uri="{FF2B5EF4-FFF2-40B4-BE49-F238E27FC236}">
                  <a16:creationId xmlns:a16="http://schemas.microsoft.com/office/drawing/2014/main" id="{A7A3C09A-1F21-66E1-3B9E-2A8D5A0621CE}"/>
                </a:ext>
              </a:extLst>
            </p:cNvPr>
            <p:cNvSpPr/>
            <p:nvPr/>
          </p:nvSpPr>
          <p:spPr>
            <a:xfrm>
              <a:off x="2670773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616;p78">
              <a:extLst>
                <a:ext uri="{FF2B5EF4-FFF2-40B4-BE49-F238E27FC236}">
                  <a16:creationId xmlns:a16="http://schemas.microsoft.com/office/drawing/2014/main" id="{F3CA3F6A-E2DA-3E9D-09AF-4CC10EBF2F49}"/>
                </a:ext>
              </a:extLst>
            </p:cNvPr>
            <p:cNvSpPr/>
            <p:nvPr/>
          </p:nvSpPr>
          <p:spPr>
            <a:xfrm>
              <a:off x="2670773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617;p78">
              <a:extLst>
                <a:ext uri="{FF2B5EF4-FFF2-40B4-BE49-F238E27FC236}">
                  <a16:creationId xmlns:a16="http://schemas.microsoft.com/office/drawing/2014/main" id="{1A577DAB-DAF2-C144-EE83-61B4B3196AD7}"/>
                </a:ext>
              </a:extLst>
            </p:cNvPr>
            <p:cNvSpPr/>
            <p:nvPr/>
          </p:nvSpPr>
          <p:spPr>
            <a:xfrm>
              <a:off x="2670773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618;p78">
              <a:extLst>
                <a:ext uri="{FF2B5EF4-FFF2-40B4-BE49-F238E27FC236}">
                  <a16:creationId xmlns:a16="http://schemas.microsoft.com/office/drawing/2014/main" id="{52E296EF-5909-0874-0B5E-E8879989F05F}"/>
                </a:ext>
              </a:extLst>
            </p:cNvPr>
            <p:cNvSpPr/>
            <p:nvPr/>
          </p:nvSpPr>
          <p:spPr>
            <a:xfrm>
              <a:off x="267077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619;p78">
              <a:extLst>
                <a:ext uri="{FF2B5EF4-FFF2-40B4-BE49-F238E27FC236}">
                  <a16:creationId xmlns:a16="http://schemas.microsoft.com/office/drawing/2014/main" id="{AAAB4489-F0E3-39DD-CAB6-3CCE6C8D6F17}"/>
                </a:ext>
              </a:extLst>
            </p:cNvPr>
            <p:cNvSpPr/>
            <p:nvPr/>
          </p:nvSpPr>
          <p:spPr>
            <a:xfrm>
              <a:off x="2670773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620;p78">
              <a:extLst>
                <a:ext uri="{FF2B5EF4-FFF2-40B4-BE49-F238E27FC236}">
                  <a16:creationId xmlns:a16="http://schemas.microsoft.com/office/drawing/2014/main" id="{42E6E293-D31B-8495-489A-7B6F67127F0A}"/>
                </a:ext>
              </a:extLst>
            </p:cNvPr>
            <p:cNvSpPr/>
            <p:nvPr/>
          </p:nvSpPr>
          <p:spPr>
            <a:xfrm>
              <a:off x="267077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621;p78">
              <a:extLst>
                <a:ext uri="{FF2B5EF4-FFF2-40B4-BE49-F238E27FC236}">
                  <a16:creationId xmlns:a16="http://schemas.microsoft.com/office/drawing/2014/main" id="{C86E6412-F883-0CB1-CA87-01E6442A55AF}"/>
                </a:ext>
              </a:extLst>
            </p:cNvPr>
            <p:cNvSpPr/>
            <p:nvPr/>
          </p:nvSpPr>
          <p:spPr>
            <a:xfrm>
              <a:off x="267077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622;p78">
              <a:extLst>
                <a:ext uri="{FF2B5EF4-FFF2-40B4-BE49-F238E27FC236}">
                  <a16:creationId xmlns:a16="http://schemas.microsoft.com/office/drawing/2014/main" id="{C65F4A21-B022-3BB1-57B0-82F0C9FB10DB}"/>
                </a:ext>
              </a:extLst>
            </p:cNvPr>
            <p:cNvSpPr/>
            <p:nvPr/>
          </p:nvSpPr>
          <p:spPr>
            <a:xfrm>
              <a:off x="2670773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623;p78">
              <a:extLst>
                <a:ext uri="{FF2B5EF4-FFF2-40B4-BE49-F238E27FC236}">
                  <a16:creationId xmlns:a16="http://schemas.microsoft.com/office/drawing/2014/main" id="{C6DFBD1A-36D4-D270-ED68-032688F1D81E}"/>
                </a:ext>
              </a:extLst>
            </p:cNvPr>
            <p:cNvSpPr/>
            <p:nvPr/>
          </p:nvSpPr>
          <p:spPr>
            <a:xfrm>
              <a:off x="2670773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624;p78">
              <a:extLst>
                <a:ext uri="{FF2B5EF4-FFF2-40B4-BE49-F238E27FC236}">
                  <a16:creationId xmlns:a16="http://schemas.microsoft.com/office/drawing/2014/main" id="{DE5551F6-73D3-F60F-DBE8-BD0D68350621}"/>
                </a:ext>
              </a:extLst>
            </p:cNvPr>
            <p:cNvSpPr/>
            <p:nvPr/>
          </p:nvSpPr>
          <p:spPr>
            <a:xfrm>
              <a:off x="2670773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625;p78">
              <a:extLst>
                <a:ext uri="{FF2B5EF4-FFF2-40B4-BE49-F238E27FC236}">
                  <a16:creationId xmlns:a16="http://schemas.microsoft.com/office/drawing/2014/main" id="{EBD1F6FD-2A55-A8D2-AB55-B07F07E6BAE4}"/>
                </a:ext>
              </a:extLst>
            </p:cNvPr>
            <p:cNvSpPr/>
            <p:nvPr/>
          </p:nvSpPr>
          <p:spPr>
            <a:xfrm>
              <a:off x="2670773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626;p78">
              <a:extLst>
                <a:ext uri="{FF2B5EF4-FFF2-40B4-BE49-F238E27FC236}">
                  <a16:creationId xmlns:a16="http://schemas.microsoft.com/office/drawing/2014/main" id="{73321643-C65C-7A6B-7B74-40EE0169AA64}"/>
                </a:ext>
              </a:extLst>
            </p:cNvPr>
            <p:cNvSpPr/>
            <p:nvPr/>
          </p:nvSpPr>
          <p:spPr>
            <a:xfrm>
              <a:off x="2670773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627;p78">
              <a:extLst>
                <a:ext uri="{FF2B5EF4-FFF2-40B4-BE49-F238E27FC236}">
                  <a16:creationId xmlns:a16="http://schemas.microsoft.com/office/drawing/2014/main" id="{50BA732F-BB13-2C73-732D-0348A437EB45}"/>
                </a:ext>
              </a:extLst>
            </p:cNvPr>
            <p:cNvSpPr/>
            <p:nvPr/>
          </p:nvSpPr>
          <p:spPr>
            <a:xfrm>
              <a:off x="2670773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628;p78">
              <a:extLst>
                <a:ext uri="{FF2B5EF4-FFF2-40B4-BE49-F238E27FC236}">
                  <a16:creationId xmlns:a16="http://schemas.microsoft.com/office/drawing/2014/main" id="{D3998F3C-B74A-9231-D55B-CE3DCC12CFFE}"/>
                </a:ext>
              </a:extLst>
            </p:cNvPr>
            <p:cNvSpPr/>
            <p:nvPr/>
          </p:nvSpPr>
          <p:spPr>
            <a:xfrm>
              <a:off x="256951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629;p78">
              <a:extLst>
                <a:ext uri="{FF2B5EF4-FFF2-40B4-BE49-F238E27FC236}">
                  <a16:creationId xmlns:a16="http://schemas.microsoft.com/office/drawing/2014/main" id="{74BA9812-BDAE-16AB-7609-9E0C27404B4C}"/>
                </a:ext>
              </a:extLst>
            </p:cNvPr>
            <p:cNvSpPr/>
            <p:nvPr/>
          </p:nvSpPr>
          <p:spPr>
            <a:xfrm>
              <a:off x="2569518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630;p78">
              <a:extLst>
                <a:ext uri="{FF2B5EF4-FFF2-40B4-BE49-F238E27FC236}">
                  <a16:creationId xmlns:a16="http://schemas.microsoft.com/office/drawing/2014/main" id="{26663707-5501-6B8C-8D51-1E3030C7102C}"/>
                </a:ext>
              </a:extLst>
            </p:cNvPr>
            <p:cNvSpPr/>
            <p:nvPr/>
          </p:nvSpPr>
          <p:spPr>
            <a:xfrm>
              <a:off x="2569518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631;p78">
              <a:extLst>
                <a:ext uri="{FF2B5EF4-FFF2-40B4-BE49-F238E27FC236}">
                  <a16:creationId xmlns:a16="http://schemas.microsoft.com/office/drawing/2014/main" id="{47B94BD3-E173-24FB-2635-CC3488234F49}"/>
                </a:ext>
              </a:extLst>
            </p:cNvPr>
            <p:cNvSpPr/>
            <p:nvPr/>
          </p:nvSpPr>
          <p:spPr>
            <a:xfrm>
              <a:off x="2569518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632;p78">
              <a:extLst>
                <a:ext uri="{FF2B5EF4-FFF2-40B4-BE49-F238E27FC236}">
                  <a16:creationId xmlns:a16="http://schemas.microsoft.com/office/drawing/2014/main" id="{DADA8923-15F2-A6A5-18AD-2D1C7A159B94}"/>
                </a:ext>
              </a:extLst>
            </p:cNvPr>
            <p:cNvSpPr/>
            <p:nvPr/>
          </p:nvSpPr>
          <p:spPr>
            <a:xfrm>
              <a:off x="2569518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633;p78">
              <a:extLst>
                <a:ext uri="{FF2B5EF4-FFF2-40B4-BE49-F238E27FC236}">
                  <a16:creationId xmlns:a16="http://schemas.microsoft.com/office/drawing/2014/main" id="{21A88508-4449-96EC-1F6F-351FC5EEEC85}"/>
                </a:ext>
              </a:extLst>
            </p:cNvPr>
            <p:cNvSpPr/>
            <p:nvPr/>
          </p:nvSpPr>
          <p:spPr>
            <a:xfrm>
              <a:off x="2569518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634;p78">
              <a:extLst>
                <a:ext uri="{FF2B5EF4-FFF2-40B4-BE49-F238E27FC236}">
                  <a16:creationId xmlns:a16="http://schemas.microsoft.com/office/drawing/2014/main" id="{35DC5986-D374-E877-73AE-2ADCEDE4A1BF}"/>
                </a:ext>
              </a:extLst>
            </p:cNvPr>
            <p:cNvSpPr/>
            <p:nvPr/>
          </p:nvSpPr>
          <p:spPr>
            <a:xfrm>
              <a:off x="256951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635;p78">
              <a:extLst>
                <a:ext uri="{FF2B5EF4-FFF2-40B4-BE49-F238E27FC236}">
                  <a16:creationId xmlns:a16="http://schemas.microsoft.com/office/drawing/2014/main" id="{5AD552DA-430B-7D11-04ED-8E3E420FBCB3}"/>
                </a:ext>
              </a:extLst>
            </p:cNvPr>
            <p:cNvSpPr/>
            <p:nvPr/>
          </p:nvSpPr>
          <p:spPr>
            <a:xfrm>
              <a:off x="2569518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636;p78">
              <a:extLst>
                <a:ext uri="{FF2B5EF4-FFF2-40B4-BE49-F238E27FC236}">
                  <a16:creationId xmlns:a16="http://schemas.microsoft.com/office/drawing/2014/main" id="{8527E4BD-55ED-05DF-EC6C-A161808265D4}"/>
                </a:ext>
              </a:extLst>
            </p:cNvPr>
            <p:cNvSpPr/>
            <p:nvPr/>
          </p:nvSpPr>
          <p:spPr>
            <a:xfrm>
              <a:off x="2569518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637;p78">
              <a:extLst>
                <a:ext uri="{FF2B5EF4-FFF2-40B4-BE49-F238E27FC236}">
                  <a16:creationId xmlns:a16="http://schemas.microsoft.com/office/drawing/2014/main" id="{3DC20867-0E03-5E0D-2B3D-88CBA2BB7898}"/>
                </a:ext>
              </a:extLst>
            </p:cNvPr>
            <p:cNvSpPr/>
            <p:nvPr/>
          </p:nvSpPr>
          <p:spPr>
            <a:xfrm>
              <a:off x="2569518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638;p78">
              <a:extLst>
                <a:ext uri="{FF2B5EF4-FFF2-40B4-BE49-F238E27FC236}">
                  <a16:creationId xmlns:a16="http://schemas.microsoft.com/office/drawing/2014/main" id="{D9EAF434-EA3C-6400-FD24-BAE0BDA9B975}"/>
                </a:ext>
              </a:extLst>
            </p:cNvPr>
            <p:cNvSpPr/>
            <p:nvPr/>
          </p:nvSpPr>
          <p:spPr>
            <a:xfrm>
              <a:off x="2569518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639;p78">
              <a:extLst>
                <a:ext uri="{FF2B5EF4-FFF2-40B4-BE49-F238E27FC236}">
                  <a16:creationId xmlns:a16="http://schemas.microsoft.com/office/drawing/2014/main" id="{B2D91C72-4FE4-C582-AB62-FEDE63BF326E}"/>
                </a:ext>
              </a:extLst>
            </p:cNvPr>
            <p:cNvSpPr/>
            <p:nvPr/>
          </p:nvSpPr>
          <p:spPr>
            <a:xfrm>
              <a:off x="256951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640;p78">
              <a:extLst>
                <a:ext uri="{FF2B5EF4-FFF2-40B4-BE49-F238E27FC236}">
                  <a16:creationId xmlns:a16="http://schemas.microsoft.com/office/drawing/2014/main" id="{77F0E8BE-634E-AE48-B14A-D06C38269566}"/>
                </a:ext>
              </a:extLst>
            </p:cNvPr>
            <p:cNvSpPr/>
            <p:nvPr/>
          </p:nvSpPr>
          <p:spPr>
            <a:xfrm>
              <a:off x="256951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641;p78">
              <a:extLst>
                <a:ext uri="{FF2B5EF4-FFF2-40B4-BE49-F238E27FC236}">
                  <a16:creationId xmlns:a16="http://schemas.microsoft.com/office/drawing/2014/main" id="{FFE563A8-91B4-FA08-26E0-F9F2686C39C7}"/>
                </a:ext>
              </a:extLst>
            </p:cNvPr>
            <p:cNvSpPr/>
            <p:nvPr/>
          </p:nvSpPr>
          <p:spPr>
            <a:xfrm>
              <a:off x="2569518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642;p78">
              <a:extLst>
                <a:ext uri="{FF2B5EF4-FFF2-40B4-BE49-F238E27FC236}">
                  <a16:creationId xmlns:a16="http://schemas.microsoft.com/office/drawing/2014/main" id="{E9D9D70D-E54E-7E26-488E-27DF33CCE224}"/>
                </a:ext>
              </a:extLst>
            </p:cNvPr>
            <p:cNvSpPr/>
            <p:nvPr/>
          </p:nvSpPr>
          <p:spPr>
            <a:xfrm>
              <a:off x="256951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643;p78">
              <a:extLst>
                <a:ext uri="{FF2B5EF4-FFF2-40B4-BE49-F238E27FC236}">
                  <a16:creationId xmlns:a16="http://schemas.microsoft.com/office/drawing/2014/main" id="{4389C4C3-9001-0A39-68B6-9B62887DE3FD}"/>
                </a:ext>
              </a:extLst>
            </p:cNvPr>
            <p:cNvSpPr/>
            <p:nvPr/>
          </p:nvSpPr>
          <p:spPr>
            <a:xfrm>
              <a:off x="256951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644;p78">
              <a:extLst>
                <a:ext uri="{FF2B5EF4-FFF2-40B4-BE49-F238E27FC236}">
                  <a16:creationId xmlns:a16="http://schemas.microsoft.com/office/drawing/2014/main" id="{DAC7DA47-D938-CAC3-05B6-67AF34D64D57}"/>
                </a:ext>
              </a:extLst>
            </p:cNvPr>
            <p:cNvSpPr/>
            <p:nvPr/>
          </p:nvSpPr>
          <p:spPr>
            <a:xfrm>
              <a:off x="2569518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645;p78">
              <a:extLst>
                <a:ext uri="{FF2B5EF4-FFF2-40B4-BE49-F238E27FC236}">
                  <a16:creationId xmlns:a16="http://schemas.microsoft.com/office/drawing/2014/main" id="{95BB698F-8E86-7BAF-CB9B-EAABCE37C974}"/>
                </a:ext>
              </a:extLst>
            </p:cNvPr>
            <p:cNvSpPr/>
            <p:nvPr/>
          </p:nvSpPr>
          <p:spPr>
            <a:xfrm>
              <a:off x="246823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646;p78">
              <a:extLst>
                <a:ext uri="{FF2B5EF4-FFF2-40B4-BE49-F238E27FC236}">
                  <a16:creationId xmlns:a16="http://schemas.microsoft.com/office/drawing/2014/main" id="{04904692-D92C-E714-8A94-679BCE4EE2D5}"/>
                </a:ext>
              </a:extLst>
            </p:cNvPr>
            <p:cNvSpPr/>
            <p:nvPr/>
          </p:nvSpPr>
          <p:spPr>
            <a:xfrm>
              <a:off x="2468230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647;p78">
              <a:extLst>
                <a:ext uri="{FF2B5EF4-FFF2-40B4-BE49-F238E27FC236}">
                  <a16:creationId xmlns:a16="http://schemas.microsoft.com/office/drawing/2014/main" id="{72B7D225-70BE-2EE5-E29D-430A4337A2C4}"/>
                </a:ext>
              </a:extLst>
            </p:cNvPr>
            <p:cNvSpPr/>
            <p:nvPr/>
          </p:nvSpPr>
          <p:spPr>
            <a:xfrm>
              <a:off x="2468230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648;p78">
              <a:extLst>
                <a:ext uri="{FF2B5EF4-FFF2-40B4-BE49-F238E27FC236}">
                  <a16:creationId xmlns:a16="http://schemas.microsoft.com/office/drawing/2014/main" id="{D02CAAA8-8FC2-A847-4E5A-5731749A47A0}"/>
                </a:ext>
              </a:extLst>
            </p:cNvPr>
            <p:cNvSpPr/>
            <p:nvPr/>
          </p:nvSpPr>
          <p:spPr>
            <a:xfrm>
              <a:off x="2468230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649;p78">
              <a:extLst>
                <a:ext uri="{FF2B5EF4-FFF2-40B4-BE49-F238E27FC236}">
                  <a16:creationId xmlns:a16="http://schemas.microsoft.com/office/drawing/2014/main" id="{9BD8D469-FB73-2E41-2377-70953519A6CB}"/>
                </a:ext>
              </a:extLst>
            </p:cNvPr>
            <p:cNvSpPr/>
            <p:nvPr/>
          </p:nvSpPr>
          <p:spPr>
            <a:xfrm>
              <a:off x="2468230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650;p78">
              <a:extLst>
                <a:ext uri="{FF2B5EF4-FFF2-40B4-BE49-F238E27FC236}">
                  <a16:creationId xmlns:a16="http://schemas.microsoft.com/office/drawing/2014/main" id="{AB25A4EE-428E-55AB-DF8A-465ED147C816}"/>
                </a:ext>
              </a:extLst>
            </p:cNvPr>
            <p:cNvSpPr/>
            <p:nvPr/>
          </p:nvSpPr>
          <p:spPr>
            <a:xfrm>
              <a:off x="2468230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651;p78">
              <a:extLst>
                <a:ext uri="{FF2B5EF4-FFF2-40B4-BE49-F238E27FC236}">
                  <a16:creationId xmlns:a16="http://schemas.microsoft.com/office/drawing/2014/main" id="{F7FC5E56-857D-30CC-BD7D-42832A09884D}"/>
                </a:ext>
              </a:extLst>
            </p:cNvPr>
            <p:cNvSpPr/>
            <p:nvPr/>
          </p:nvSpPr>
          <p:spPr>
            <a:xfrm>
              <a:off x="2468230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652;p78">
              <a:extLst>
                <a:ext uri="{FF2B5EF4-FFF2-40B4-BE49-F238E27FC236}">
                  <a16:creationId xmlns:a16="http://schemas.microsoft.com/office/drawing/2014/main" id="{89879268-DF26-53F6-5181-27EFA89BC743}"/>
                </a:ext>
              </a:extLst>
            </p:cNvPr>
            <p:cNvSpPr/>
            <p:nvPr/>
          </p:nvSpPr>
          <p:spPr>
            <a:xfrm>
              <a:off x="246823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653;p78">
              <a:extLst>
                <a:ext uri="{FF2B5EF4-FFF2-40B4-BE49-F238E27FC236}">
                  <a16:creationId xmlns:a16="http://schemas.microsoft.com/office/drawing/2014/main" id="{53FD6F6B-6B1A-1252-F4F8-4F35128293B2}"/>
                </a:ext>
              </a:extLst>
            </p:cNvPr>
            <p:cNvSpPr/>
            <p:nvPr/>
          </p:nvSpPr>
          <p:spPr>
            <a:xfrm>
              <a:off x="2468230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654;p78">
              <a:extLst>
                <a:ext uri="{FF2B5EF4-FFF2-40B4-BE49-F238E27FC236}">
                  <a16:creationId xmlns:a16="http://schemas.microsoft.com/office/drawing/2014/main" id="{C5525B2D-5E44-8D1C-890A-12C08C90F5C9}"/>
                </a:ext>
              </a:extLst>
            </p:cNvPr>
            <p:cNvSpPr/>
            <p:nvPr/>
          </p:nvSpPr>
          <p:spPr>
            <a:xfrm>
              <a:off x="2468230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655;p78">
              <a:extLst>
                <a:ext uri="{FF2B5EF4-FFF2-40B4-BE49-F238E27FC236}">
                  <a16:creationId xmlns:a16="http://schemas.microsoft.com/office/drawing/2014/main" id="{E655B5E3-8840-7B81-7602-9ED2063145CB}"/>
                </a:ext>
              </a:extLst>
            </p:cNvPr>
            <p:cNvSpPr/>
            <p:nvPr/>
          </p:nvSpPr>
          <p:spPr>
            <a:xfrm>
              <a:off x="246823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656;p78">
              <a:extLst>
                <a:ext uri="{FF2B5EF4-FFF2-40B4-BE49-F238E27FC236}">
                  <a16:creationId xmlns:a16="http://schemas.microsoft.com/office/drawing/2014/main" id="{085A63D4-88A5-A5BF-21A7-BA9AE3F0A41B}"/>
                </a:ext>
              </a:extLst>
            </p:cNvPr>
            <p:cNvSpPr/>
            <p:nvPr/>
          </p:nvSpPr>
          <p:spPr>
            <a:xfrm>
              <a:off x="2468230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657;p78">
              <a:extLst>
                <a:ext uri="{FF2B5EF4-FFF2-40B4-BE49-F238E27FC236}">
                  <a16:creationId xmlns:a16="http://schemas.microsoft.com/office/drawing/2014/main" id="{C1858F36-E6C9-BD28-4363-6FD35FF378D1}"/>
                </a:ext>
              </a:extLst>
            </p:cNvPr>
            <p:cNvSpPr/>
            <p:nvPr/>
          </p:nvSpPr>
          <p:spPr>
            <a:xfrm>
              <a:off x="2468230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658;p78">
              <a:extLst>
                <a:ext uri="{FF2B5EF4-FFF2-40B4-BE49-F238E27FC236}">
                  <a16:creationId xmlns:a16="http://schemas.microsoft.com/office/drawing/2014/main" id="{5CBFB4C8-ED2B-E710-31BF-8061F9626CF8}"/>
                </a:ext>
              </a:extLst>
            </p:cNvPr>
            <p:cNvSpPr/>
            <p:nvPr/>
          </p:nvSpPr>
          <p:spPr>
            <a:xfrm>
              <a:off x="246823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659;p78">
              <a:extLst>
                <a:ext uri="{FF2B5EF4-FFF2-40B4-BE49-F238E27FC236}">
                  <a16:creationId xmlns:a16="http://schemas.microsoft.com/office/drawing/2014/main" id="{D40368D0-07FA-0D40-A170-EA2D688FDB39}"/>
                </a:ext>
              </a:extLst>
            </p:cNvPr>
            <p:cNvSpPr/>
            <p:nvPr/>
          </p:nvSpPr>
          <p:spPr>
            <a:xfrm>
              <a:off x="246823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660;p78">
              <a:extLst>
                <a:ext uri="{FF2B5EF4-FFF2-40B4-BE49-F238E27FC236}">
                  <a16:creationId xmlns:a16="http://schemas.microsoft.com/office/drawing/2014/main" id="{8C8EC185-A2B2-1BE9-CDC7-C25356541954}"/>
                </a:ext>
              </a:extLst>
            </p:cNvPr>
            <p:cNvSpPr/>
            <p:nvPr/>
          </p:nvSpPr>
          <p:spPr>
            <a:xfrm>
              <a:off x="246823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661;p78">
              <a:extLst>
                <a:ext uri="{FF2B5EF4-FFF2-40B4-BE49-F238E27FC236}">
                  <a16:creationId xmlns:a16="http://schemas.microsoft.com/office/drawing/2014/main" id="{207729E5-A724-399B-10A1-7AEBC93E6BD3}"/>
                </a:ext>
              </a:extLst>
            </p:cNvPr>
            <p:cNvSpPr/>
            <p:nvPr/>
          </p:nvSpPr>
          <p:spPr>
            <a:xfrm>
              <a:off x="246823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662;p78">
              <a:extLst>
                <a:ext uri="{FF2B5EF4-FFF2-40B4-BE49-F238E27FC236}">
                  <a16:creationId xmlns:a16="http://schemas.microsoft.com/office/drawing/2014/main" id="{B097EEFF-784A-3AE0-1BCA-6804BDC7648E}"/>
                </a:ext>
              </a:extLst>
            </p:cNvPr>
            <p:cNvSpPr/>
            <p:nvPr/>
          </p:nvSpPr>
          <p:spPr>
            <a:xfrm>
              <a:off x="2468230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663;p78">
              <a:extLst>
                <a:ext uri="{FF2B5EF4-FFF2-40B4-BE49-F238E27FC236}">
                  <a16:creationId xmlns:a16="http://schemas.microsoft.com/office/drawing/2014/main" id="{3D44AF54-5CA7-621E-7EB0-36EE9BEC9C3D}"/>
                </a:ext>
              </a:extLst>
            </p:cNvPr>
            <p:cNvSpPr/>
            <p:nvPr/>
          </p:nvSpPr>
          <p:spPr>
            <a:xfrm>
              <a:off x="2366974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664;p78">
              <a:extLst>
                <a:ext uri="{FF2B5EF4-FFF2-40B4-BE49-F238E27FC236}">
                  <a16:creationId xmlns:a16="http://schemas.microsoft.com/office/drawing/2014/main" id="{2AEB561F-9A83-DC23-A3EE-7806790DD8F7}"/>
                </a:ext>
              </a:extLst>
            </p:cNvPr>
            <p:cNvSpPr/>
            <p:nvPr/>
          </p:nvSpPr>
          <p:spPr>
            <a:xfrm>
              <a:off x="2366974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665;p78">
              <a:extLst>
                <a:ext uri="{FF2B5EF4-FFF2-40B4-BE49-F238E27FC236}">
                  <a16:creationId xmlns:a16="http://schemas.microsoft.com/office/drawing/2014/main" id="{732EB885-B58E-3229-5E67-1E5177EF7E69}"/>
                </a:ext>
              </a:extLst>
            </p:cNvPr>
            <p:cNvSpPr/>
            <p:nvPr/>
          </p:nvSpPr>
          <p:spPr>
            <a:xfrm>
              <a:off x="2366974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666;p78">
              <a:extLst>
                <a:ext uri="{FF2B5EF4-FFF2-40B4-BE49-F238E27FC236}">
                  <a16:creationId xmlns:a16="http://schemas.microsoft.com/office/drawing/2014/main" id="{D3582173-5656-701E-A545-0AD9CB0E0DAE}"/>
                </a:ext>
              </a:extLst>
            </p:cNvPr>
            <p:cNvSpPr/>
            <p:nvPr/>
          </p:nvSpPr>
          <p:spPr>
            <a:xfrm>
              <a:off x="2366974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667;p78">
              <a:extLst>
                <a:ext uri="{FF2B5EF4-FFF2-40B4-BE49-F238E27FC236}">
                  <a16:creationId xmlns:a16="http://schemas.microsoft.com/office/drawing/2014/main" id="{B1FC6ECE-3F13-8D2D-8FBB-5FC44007CE12}"/>
                </a:ext>
              </a:extLst>
            </p:cNvPr>
            <p:cNvSpPr/>
            <p:nvPr/>
          </p:nvSpPr>
          <p:spPr>
            <a:xfrm>
              <a:off x="2366974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668;p78">
              <a:extLst>
                <a:ext uri="{FF2B5EF4-FFF2-40B4-BE49-F238E27FC236}">
                  <a16:creationId xmlns:a16="http://schemas.microsoft.com/office/drawing/2014/main" id="{AB8207A7-574F-83B9-455B-579B9AF46F2E}"/>
                </a:ext>
              </a:extLst>
            </p:cNvPr>
            <p:cNvSpPr/>
            <p:nvPr/>
          </p:nvSpPr>
          <p:spPr>
            <a:xfrm>
              <a:off x="2366974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669;p78">
              <a:extLst>
                <a:ext uri="{FF2B5EF4-FFF2-40B4-BE49-F238E27FC236}">
                  <a16:creationId xmlns:a16="http://schemas.microsoft.com/office/drawing/2014/main" id="{8908C49E-6AEB-1B56-6AE0-37935A026648}"/>
                </a:ext>
              </a:extLst>
            </p:cNvPr>
            <p:cNvSpPr/>
            <p:nvPr/>
          </p:nvSpPr>
          <p:spPr>
            <a:xfrm>
              <a:off x="2366974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670;p78">
              <a:extLst>
                <a:ext uri="{FF2B5EF4-FFF2-40B4-BE49-F238E27FC236}">
                  <a16:creationId xmlns:a16="http://schemas.microsoft.com/office/drawing/2014/main" id="{02F9D7B0-23BA-4A42-4F95-20B1BD4AE25F}"/>
                </a:ext>
              </a:extLst>
            </p:cNvPr>
            <p:cNvSpPr/>
            <p:nvPr/>
          </p:nvSpPr>
          <p:spPr>
            <a:xfrm>
              <a:off x="2366974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671;p78">
              <a:extLst>
                <a:ext uri="{FF2B5EF4-FFF2-40B4-BE49-F238E27FC236}">
                  <a16:creationId xmlns:a16="http://schemas.microsoft.com/office/drawing/2014/main" id="{2C39B9B3-2187-D0CA-FA52-F6D8523C85C6}"/>
                </a:ext>
              </a:extLst>
            </p:cNvPr>
            <p:cNvSpPr/>
            <p:nvPr/>
          </p:nvSpPr>
          <p:spPr>
            <a:xfrm>
              <a:off x="2366974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672;p78">
              <a:extLst>
                <a:ext uri="{FF2B5EF4-FFF2-40B4-BE49-F238E27FC236}">
                  <a16:creationId xmlns:a16="http://schemas.microsoft.com/office/drawing/2014/main" id="{DC02AAAC-5627-ABBF-D10E-43CE52463ED5}"/>
                </a:ext>
              </a:extLst>
            </p:cNvPr>
            <p:cNvSpPr/>
            <p:nvPr/>
          </p:nvSpPr>
          <p:spPr>
            <a:xfrm>
              <a:off x="2366974" y="2271681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673;p78">
              <a:extLst>
                <a:ext uri="{FF2B5EF4-FFF2-40B4-BE49-F238E27FC236}">
                  <a16:creationId xmlns:a16="http://schemas.microsoft.com/office/drawing/2014/main" id="{C400C36B-C66A-5EFC-795A-52361F742261}"/>
                </a:ext>
              </a:extLst>
            </p:cNvPr>
            <p:cNvSpPr/>
            <p:nvPr/>
          </p:nvSpPr>
          <p:spPr>
            <a:xfrm>
              <a:off x="2366974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674;p78">
              <a:extLst>
                <a:ext uri="{FF2B5EF4-FFF2-40B4-BE49-F238E27FC236}">
                  <a16:creationId xmlns:a16="http://schemas.microsoft.com/office/drawing/2014/main" id="{237B8007-1FFA-637A-56BC-3A3F6E4487F0}"/>
                </a:ext>
              </a:extLst>
            </p:cNvPr>
            <p:cNvSpPr/>
            <p:nvPr/>
          </p:nvSpPr>
          <p:spPr>
            <a:xfrm>
              <a:off x="2366974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675;p78">
              <a:extLst>
                <a:ext uri="{FF2B5EF4-FFF2-40B4-BE49-F238E27FC236}">
                  <a16:creationId xmlns:a16="http://schemas.microsoft.com/office/drawing/2014/main" id="{586426DB-F64C-D485-CBA0-34047C114A97}"/>
                </a:ext>
              </a:extLst>
            </p:cNvPr>
            <p:cNvSpPr/>
            <p:nvPr/>
          </p:nvSpPr>
          <p:spPr>
            <a:xfrm>
              <a:off x="2366974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676;p78">
              <a:extLst>
                <a:ext uri="{FF2B5EF4-FFF2-40B4-BE49-F238E27FC236}">
                  <a16:creationId xmlns:a16="http://schemas.microsoft.com/office/drawing/2014/main" id="{7FEFBEFD-C1B6-C213-16D0-39C41FAC052C}"/>
                </a:ext>
              </a:extLst>
            </p:cNvPr>
            <p:cNvSpPr/>
            <p:nvPr/>
          </p:nvSpPr>
          <p:spPr>
            <a:xfrm>
              <a:off x="2366974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677;p78">
              <a:extLst>
                <a:ext uri="{FF2B5EF4-FFF2-40B4-BE49-F238E27FC236}">
                  <a16:creationId xmlns:a16="http://schemas.microsoft.com/office/drawing/2014/main" id="{C1FE63EE-7F0C-D57B-88B3-3BF7AF30D919}"/>
                </a:ext>
              </a:extLst>
            </p:cNvPr>
            <p:cNvSpPr/>
            <p:nvPr/>
          </p:nvSpPr>
          <p:spPr>
            <a:xfrm>
              <a:off x="2366974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678;p78">
              <a:extLst>
                <a:ext uri="{FF2B5EF4-FFF2-40B4-BE49-F238E27FC236}">
                  <a16:creationId xmlns:a16="http://schemas.microsoft.com/office/drawing/2014/main" id="{E8B03D35-7D19-1376-1F27-6E37FA5660FD}"/>
                </a:ext>
              </a:extLst>
            </p:cNvPr>
            <p:cNvSpPr/>
            <p:nvPr/>
          </p:nvSpPr>
          <p:spPr>
            <a:xfrm>
              <a:off x="2265686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679;p78">
              <a:extLst>
                <a:ext uri="{FF2B5EF4-FFF2-40B4-BE49-F238E27FC236}">
                  <a16:creationId xmlns:a16="http://schemas.microsoft.com/office/drawing/2014/main" id="{67221342-DA7B-9AF9-50F1-3023BB5988C3}"/>
                </a:ext>
              </a:extLst>
            </p:cNvPr>
            <p:cNvSpPr/>
            <p:nvPr/>
          </p:nvSpPr>
          <p:spPr>
            <a:xfrm>
              <a:off x="2265686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680;p78">
              <a:extLst>
                <a:ext uri="{FF2B5EF4-FFF2-40B4-BE49-F238E27FC236}">
                  <a16:creationId xmlns:a16="http://schemas.microsoft.com/office/drawing/2014/main" id="{8224BD6F-5B5B-C596-1541-D70949CE9C8C}"/>
                </a:ext>
              </a:extLst>
            </p:cNvPr>
            <p:cNvSpPr/>
            <p:nvPr/>
          </p:nvSpPr>
          <p:spPr>
            <a:xfrm>
              <a:off x="2265686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681;p78">
              <a:extLst>
                <a:ext uri="{FF2B5EF4-FFF2-40B4-BE49-F238E27FC236}">
                  <a16:creationId xmlns:a16="http://schemas.microsoft.com/office/drawing/2014/main" id="{20813119-FA3F-27C7-90B3-1E1BAD288CDE}"/>
                </a:ext>
              </a:extLst>
            </p:cNvPr>
            <p:cNvSpPr/>
            <p:nvPr/>
          </p:nvSpPr>
          <p:spPr>
            <a:xfrm>
              <a:off x="2265686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682;p78">
              <a:extLst>
                <a:ext uri="{FF2B5EF4-FFF2-40B4-BE49-F238E27FC236}">
                  <a16:creationId xmlns:a16="http://schemas.microsoft.com/office/drawing/2014/main" id="{98783F2E-B21D-2344-5DEB-99748B18FC82}"/>
                </a:ext>
              </a:extLst>
            </p:cNvPr>
            <p:cNvSpPr/>
            <p:nvPr/>
          </p:nvSpPr>
          <p:spPr>
            <a:xfrm>
              <a:off x="2265686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683;p78">
              <a:extLst>
                <a:ext uri="{FF2B5EF4-FFF2-40B4-BE49-F238E27FC236}">
                  <a16:creationId xmlns:a16="http://schemas.microsoft.com/office/drawing/2014/main" id="{57C747E0-D1FD-14D6-A03D-DE9C35B146D4}"/>
                </a:ext>
              </a:extLst>
            </p:cNvPr>
            <p:cNvSpPr/>
            <p:nvPr/>
          </p:nvSpPr>
          <p:spPr>
            <a:xfrm>
              <a:off x="2265686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684;p78">
              <a:extLst>
                <a:ext uri="{FF2B5EF4-FFF2-40B4-BE49-F238E27FC236}">
                  <a16:creationId xmlns:a16="http://schemas.microsoft.com/office/drawing/2014/main" id="{B45E69C7-9ABD-E0EF-3210-65D9C8500BB3}"/>
                </a:ext>
              </a:extLst>
            </p:cNvPr>
            <p:cNvSpPr/>
            <p:nvPr/>
          </p:nvSpPr>
          <p:spPr>
            <a:xfrm>
              <a:off x="2265686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685;p78">
              <a:extLst>
                <a:ext uri="{FF2B5EF4-FFF2-40B4-BE49-F238E27FC236}">
                  <a16:creationId xmlns:a16="http://schemas.microsoft.com/office/drawing/2014/main" id="{9E69A26A-BA6B-6E23-3C8E-D010DB5F80AD}"/>
                </a:ext>
              </a:extLst>
            </p:cNvPr>
            <p:cNvSpPr/>
            <p:nvPr/>
          </p:nvSpPr>
          <p:spPr>
            <a:xfrm>
              <a:off x="2265686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686;p78">
              <a:extLst>
                <a:ext uri="{FF2B5EF4-FFF2-40B4-BE49-F238E27FC236}">
                  <a16:creationId xmlns:a16="http://schemas.microsoft.com/office/drawing/2014/main" id="{AE285B89-8632-81B8-1F05-683A54F5EEB2}"/>
                </a:ext>
              </a:extLst>
            </p:cNvPr>
            <p:cNvSpPr/>
            <p:nvPr/>
          </p:nvSpPr>
          <p:spPr>
            <a:xfrm>
              <a:off x="2265686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687;p78">
              <a:extLst>
                <a:ext uri="{FF2B5EF4-FFF2-40B4-BE49-F238E27FC236}">
                  <a16:creationId xmlns:a16="http://schemas.microsoft.com/office/drawing/2014/main" id="{95F38330-8008-3365-D8B8-CEA6DB9C7A0E}"/>
                </a:ext>
              </a:extLst>
            </p:cNvPr>
            <p:cNvSpPr/>
            <p:nvPr/>
          </p:nvSpPr>
          <p:spPr>
            <a:xfrm>
              <a:off x="2265686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688;p78">
              <a:extLst>
                <a:ext uri="{FF2B5EF4-FFF2-40B4-BE49-F238E27FC236}">
                  <a16:creationId xmlns:a16="http://schemas.microsoft.com/office/drawing/2014/main" id="{2EE0101F-47E7-6481-566B-89644EB65DC3}"/>
                </a:ext>
              </a:extLst>
            </p:cNvPr>
            <p:cNvSpPr/>
            <p:nvPr/>
          </p:nvSpPr>
          <p:spPr>
            <a:xfrm>
              <a:off x="2265686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689;p78">
              <a:extLst>
                <a:ext uri="{FF2B5EF4-FFF2-40B4-BE49-F238E27FC236}">
                  <a16:creationId xmlns:a16="http://schemas.microsoft.com/office/drawing/2014/main" id="{F6EF6B31-2A73-BC7A-211A-ECC6F3AEC395}"/>
                </a:ext>
              </a:extLst>
            </p:cNvPr>
            <p:cNvSpPr/>
            <p:nvPr/>
          </p:nvSpPr>
          <p:spPr>
            <a:xfrm>
              <a:off x="2265686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690;p78">
              <a:extLst>
                <a:ext uri="{FF2B5EF4-FFF2-40B4-BE49-F238E27FC236}">
                  <a16:creationId xmlns:a16="http://schemas.microsoft.com/office/drawing/2014/main" id="{F6729AB2-2AF0-D66A-3A94-5A4FF48EF773}"/>
                </a:ext>
              </a:extLst>
            </p:cNvPr>
            <p:cNvSpPr/>
            <p:nvPr/>
          </p:nvSpPr>
          <p:spPr>
            <a:xfrm>
              <a:off x="2265686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691;p78">
              <a:extLst>
                <a:ext uri="{FF2B5EF4-FFF2-40B4-BE49-F238E27FC236}">
                  <a16:creationId xmlns:a16="http://schemas.microsoft.com/office/drawing/2014/main" id="{146A55E6-C892-70C6-A66C-95F666D0FFEA}"/>
                </a:ext>
              </a:extLst>
            </p:cNvPr>
            <p:cNvSpPr/>
            <p:nvPr/>
          </p:nvSpPr>
          <p:spPr>
            <a:xfrm>
              <a:off x="2265686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692;p78">
              <a:extLst>
                <a:ext uri="{FF2B5EF4-FFF2-40B4-BE49-F238E27FC236}">
                  <a16:creationId xmlns:a16="http://schemas.microsoft.com/office/drawing/2014/main" id="{B2D989E5-7EDE-9915-DFAA-D9D784ED6335}"/>
                </a:ext>
              </a:extLst>
            </p:cNvPr>
            <p:cNvSpPr/>
            <p:nvPr/>
          </p:nvSpPr>
          <p:spPr>
            <a:xfrm>
              <a:off x="2265686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693;p78">
              <a:extLst>
                <a:ext uri="{FF2B5EF4-FFF2-40B4-BE49-F238E27FC236}">
                  <a16:creationId xmlns:a16="http://schemas.microsoft.com/office/drawing/2014/main" id="{412C3672-06BB-E9DE-E96E-88E84542CAAC}"/>
                </a:ext>
              </a:extLst>
            </p:cNvPr>
            <p:cNvSpPr/>
            <p:nvPr/>
          </p:nvSpPr>
          <p:spPr>
            <a:xfrm>
              <a:off x="2164696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694;p78">
              <a:extLst>
                <a:ext uri="{FF2B5EF4-FFF2-40B4-BE49-F238E27FC236}">
                  <a16:creationId xmlns:a16="http://schemas.microsoft.com/office/drawing/2014/main" id="{25238F89-FD1A-FEBF-236A-AE729D5E2230}"/>
                </a:ext>
              </a:extLst>
            </p:cNvPr>
            <p:cNvSpPr/>
            <p:nvPr/>
          </p:nvSpPr>
          <p:spPr>
            <a:xfrm>
              <a:off x="2164696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695;p78">
              <a:extLst>
                <a:ext uri="{FF2B5EF4-FFF2-40B4-BE49-F238E27FC236}">
                  <a16:creationId xmlns:a16="http://schemas.microsoft.com/office/drawing/2014/main" id="{014172D1-C2C9-847C-8727-B6944885B835}"/>
                </a:ext>
              </a:extLst>
            </p:cNvPr>
            <p:cNvSpPr/>
            <p:nvPr/>
          </p:nvSpPr>
          <p:spPr>
            <a:xfrm>
              <a:off x="2164696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696;p78">
              <a:extLst>
                <a:ext uri="{FF2B5EF4-FFF2-40B4-BE49-F238E27FC236}">
                  <a16:creationId xmlns:a16="http://schemas.microsoft.com/office/drawing/2014/main" id="{4E32A08A-2C08-6408-7837-4D0201B20FA9}"/>
                </a:ext>
              </a:extLst>
            </p:cNvPr>
            <p:cNvSpPr/>
            <p:nvPr/>
          </p:nvSpPr>
          <p:spPr>
            <a:xfrm>
              <a:off x="2164696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697;p78">
              <a:extLst>
                <a:ext uri="{FF2B5EF4-FFF2-40B4-BE49-F238E27FC236}">
                  <a16:creationId xmlns:a16="http://schemas.microsoft.com/office/drawing/2014/main" id="{998CCA69-8DEE-DD17-96C7-5BD12E2A8601}"/>
                </a:ext>
              </a:extLst>
            </p:cNvPr>
            <p:cNvSpPr/>
            <p:nvPr/>
          </p:nvSpPr>
          <p:spPr>
            <a:xfrm>
              <a:off x="2164696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698;p78">
              <a:extLst>
                <a:ext uri="{FF2B5EF4-FFF2-40B4-BE49-F238E27FC236}">
                  <a16:creationId xmlns:a16="http://schemas.microsoft.com/office/drawing/2014/main" id="{146A30D9-7671-3CA2-D49B-E56FB3FB2FCA}"/>
                </a:ext>
              </a:extLst>
            </p:cNvPr>
            <p:cNvSpPr/>
            <p:nvPr/>
          </p:nvSpPr>
          <p:spPr>
            <a:xfrm>
              <a:off x="216469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699;p78">
              <a:extLst>
                <a:ext uri="{FF2B5EF4-FFF2-40B4-BE49-F238E27FC236}">
                  <a16:creationId xmlns:a16="http://schemas.microsoft.com/office/drawing/2014/main" id="{E5308A38-ED9D-F706-4384-7432A0C1F774}"/>
                </a:ext>
              </a:extLst>
            </p:cNvPr>
            <p:cNvSpPr/>
            <p:nvPr/>
          </p:nvSpPr>
          <p:spPr>
            <a:xfrm>
              <a:off x="216469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700;p78">
              <a:extLst>
                <a:ext uri="{FF2B5EF4-FFF2-40B4-BE49-F238E27FC236}">
                  <a16:creationId xmlns:a16="http://schemas.microsoft.com/office/drawing/2014/main" id="{C99E76AD-D3B7-FAC5-E152-94CEFA3ACA98}"/>
                </a:ext>
              </a:extLst>
            </p:cNvPr>
            <p:cNvSpPr/>
            <p:nvPr/>
          </p:nvSpPr>
          <p:spPr>
            <a:xfrm>
              <a:off x="216469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701;p78">
              <a:extLst>
                <a:ext uri="{FF2B5EF4-FFF2-40B4-BE49-F238E27FC236}">
                  <a16:creationId xmlns:a16="http://schemas.microsoft.com/office/drawing/2014/main" id="{8EFB81C5-CD43-10CE-C9B5-B8D02A2E7ACE}"/>
                </a:ext>
              </a:extLst>
            </p:cNvPr>
            <p:cNvSpPr/>
            <p:nvPr/>
          </p:nvSpPr>
          <p:spPr>
            <a:xfrm>
              <a:off x="216469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702;p78">
              <a:extLst>
                <a:ext uri="{FF2B5EF4-FFF2-40B4-BE49-F238E27FC236}">
                  <a16:creationId xmlns:a16="http://schemas.microsoft.com/office/drawing/2014/main" id="{A00ABCE6-474C-B69C-31AD-1958B36E848B}"/>
                </a:ext>
              </a:extLst>
            </p:cNvPr>
            <p:cNvSpPr/>
            <p:nvPr/>
          </p:nvSpPr>
          <p:spPr>
            <a:xfrm>
              <a:off x="206340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703;p78">
              <a:extLst>
                <a:ext uri="{FF2B5EF4-FFF2-40B4-BE49-F238E27FC236}">
                  <a16:creationId xmlns:a16="http://schemas.microsoft.com/office/drawing/2014/main" id="{D147C974-C1B1-1264-88A0-2F6414596E7B}"/>
                </a:ext>
              </a:extLst>
            </p:cNvPr>
            <p:cNvSpPr/>
            <p:nvPr/>
          </p:nvSpPr>
          <p:spPr>
            <a:xfrm>
              <a:off x="206340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704;p78">
              <a:extLst>
                <a:ext uri="{FF2B5EF4-FFF2-40B4-BE49-F238E27FC236}">
                  <a16:creationId xmlns:a16="http://schemas.microsoft.com/office/drawing/2014/main" id="{15C4BA8E-9251-BE61-499B-C8F50ABC6C2C}"/>
                </a:ext>
              </a:extLst>
            </p:cNvPr>
            <p:cNvSpPr/>
            <p:nvPr/>
          </p:nvSpPr>
          <p:spPr>
            <a:xfrm>
              <a:off x="2063408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705;p78">
              <a:extLst>
                <a:ext uri="{FF2B5EF4-FFF2-40B4-BE49-F238E27FC236}">
                  <a16:creationId xmlns:a16="http://schemas.microsoft.com/office/drawing/2014/main" id="{CE068044-F2D6-71E9-EFB5-DEAC3763855F}"/>
                </a:ext>
              </a:extLst>
            </p:cNvPr>
            <p:cNvSpPr/>
            <p:nvPr/>
          </p:nvSpPr>
          <p:spPr>
            <a:xfrm>
              <a:off x="2063408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706;p78">
              <a:extLst>
                <a:ext uri="{FF2B5EF4-FFF2-40B4-BE49-F238E27FC236}">
                  <a16:creationId xmlns:a16="http://schemas.microsoft.com/office/drawing/2014/main" id="{0AFEF469-4460-4FAD-00CC-7571800573E0}"/>
                </a:ext>
              </a:extLst>
            </p:cNvPr>
            <p:cNvSpPr/>
            <p:nvPr/>
          </p:nvSpPr>
          <p:spPr>
            <a:xfrm>
              <a:off x="2063408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707;p78">
              <a:extLst>
                <a:ext uri="{FF2B5EF4-FFF2-40B4-BE49-F238E27FC236}">
                  <a16:creationId xmlns:a16="http://schemas.microsoft.com/office/drawing/2014/main" id="{BBDF833E-23BE-BF3A-21F3-1321E17EEF48}"/>
                </a:ext>
              </a:extLst>
            </p:cNvPr>
            <p:cNvSpPr/>
            <p:nvPr/>
          </p:nvSpPr>
          <p:spPr>
            <a:xfrm>
              <a:off x="206340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708;p78">
              <a:extLst>
                <a:ext uri="{FF2B5EF4-FFF2-40B4-BE49-F238E27FC236}">
                  <a16:creationId xmlns:a16="http://schemas.microsoft.com/office/drawing/2014/main" id="{B4563DDF-8428-0D70-FE3F-1F66F3EE53BF}"/>
                </a:ext>
              </a:extLst>
            </p:cNvPr>
            <p:cNvSpPr/>
            <p:nvPr/>
          </p:nvSpPr>
          <p:spPr>
            <a:xfrm>
              <a:off x="2063408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709;p78">
              <a:extLst>
                <a:ext uri="{FF2B5EF4-FFF2-40B4-BE49-F238E27FC236}">
                  <a16:creationId xmlns:a16="http://schemas.microsoft.com/office/drawing/2014/main" id="{B3DF4922-AB35-485C-1D41-D67BF99ED0DB}"/>
                </a:ext>
              </a:extLst>
            </p:cNvPr>
            <p:cNvSpPr/>
            <p:nvPr/>
          </p:nvSpPr>
          <p:spPr>
            <a:xfrm>
              <a:off x="1962153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710;p78">
              <a:extLst>
                <a:ext uri="{FF2B5EF4-FFF2-40B4-BE49-F238E27FC236}">
                  <a16:creationId xmlns:a16="http://schemas.microsoft.com/office/drawing/2014/main" id="{F97670E3-14E0-4A60-09FD-42BE386A509F}"/>
                </a:ext>
              </a:extLst>
            </p:cNvPr>
            <p:cNvSpPr/>
            <p:nvPr/>
          </p:nvSpPr>
          <p:spPr>
            <a:xfrm>
              <a:off x="1962153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711;p78">
              <a:extLst>
                <a:ext uri="{FF2B5EF4-FFF2-40B4-BE49-F238E27FC236}">
                  <a16:creationId xmlns:a16="http://schemas.microsoft.com/office/drawing/2014/main" id="{9301896B-115F-7043-C79A-018747CD595B}"/>
                </a:ext>
              </a:extLst>
            </p:cNvPr>
            <p:cNvSpPr/>
            <p:nvPr/>
          </p:nvSpPr>
          <p:spPr>
            <a:xfrm>
              <a:off x="1962153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712;p78">
              <a:extLst>
                <a:ext uri="{FF2B5EF4-FFF2-40B4-BE49-F238E27FC236}">
                  <a16:creationId xmlns:a16="http://schemas.microsoft.com/office/drawing/2014/main" id="{F96B64B7-8DF6-A8A8-7BAD-BC0DAB8F5655}"/>
                </a:ext>
              </a:extLst>
            </p:cNvPr>
            <p:cNvSpPr/>
            <p:nvPr/>
          </p:nvSpPr>
          <p:spPr>
            <a:xfrm>
              <a:off x="1962153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713;p78">
              <a:extLst>
                <a:ext uri="{FF2B5EF4-FFF2-40B4-BE49-F238E27FC236}">
                  <a16:creationId xmlns:a16="http://schemas.microsoft.com/office/drawing/2014/main" id="{88CE45AE-3C71-163E-E9F4-69635750E704}"/>
                </a:ext>
              </a:extLst>
            </p:cNvPr>
            <p:cNvSpPr/>
            <p:nvPr/>
          </p:nvSpPr>
          <p:spPr>
            <a:xfrm>
              <a:off x="1962153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714;p78">
              <a:extLst>
                <a:ext uri="{FF2B5EF4-FFF2-40B4-BE49-F238E27FC236}">
                  <a16:creationId xmlns:a16="http://schemas.microsoft.com/office/drawing/2014/main" id="{E96B8ACA-7723-6265-9F1A-43F8E578C4BC}"/>
                </a:ext>
              </a:extLst>
            </p:cNvPr>
            <p:cNvSpPr/>
            <p:nvPr/>
          </p:nvSpPr>
          <p:spPr>
            <a:xfrm>
              <a:off x="1962153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715;p78">
              <a:extLst>
                <a:ext uri="{FF2B5EF4-FFF2-40B4-BE49-F238E27FC236}">
                  <a16:creationId xmlns:a16="http://schemas.microsoft.com/office/drawing/2014/main" id="{C4F6CA99-D698-3F65-C9FA-4BE214B58D0B}"/>
                </a:ext>
              </a:extLst>
            </p:cNvPr>
            <p:cNvSpPr/>
            <p:nvPr/>
          </p:nvSpPr>
          <p:spPr>
            <a:xfrm>
              <a:off x="186086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716;p78">
              <a:extLst>
                <a:ext uri="{FF2B5EF4-FFF2-40B4-BE49-F238E27FC236}">
                  <a16:creationId xmlns:a16="http://schemas.microsoft.com/office/drawing/2014/main" id="{FFB0F124-3993-A7F6-691C-35C910CAF4EA}"/>
                </a:ext>
              </a:extLst>
            </p:cNvPr>
            <p:cNvSpPr/>
            <p:nvPr/>
          </p:nvSpPr>
          <p:spPr>
            <a:xfrm>
              <a:off x="186086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717;p78">
              <a:extLst>
                <a:ext uri="{FF2B5EF4-FFF2-40B4-BE49-F238E27FC236}">
                  <a16:creationId xmlns:a16="http://schemas.microsoft.com/office/drawing/2014/main" id="{A131FE0C-B149-9723-BDC2-1491068B56CE}"/>
                </a:ext>
              </a:extLst>
            </p:cNvPr>
            <p:cNvSpPr/>
            <p:nvPr/>
          </p:nvSpPr>
          <p:spPr>
            <a:xfrm>
              <a:off x="1860864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718;p78">
              <a:extLst>
                <a:ext uri="{FF2B5EF4-FFF2-40B4-BE49-F238E27FC236}">
                  <a16:creationId xmlns:a16="http://schemas.microsoft.com/office/drawing/2014/main" id="{2ABB28F2-8FCA-ADDD-7446-395C4F84EDCC}"/>
                </a:ext>
              </a:extLst>
            </p:cNvPr>
            <p:cNvSpPr/>
            <p:nvPr/>
          </p:nvSpPr>
          <p:spPr>
            <a:xfrm>
              <a:off x="1860864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719;p78">
              <a:extLst>
                <a:ext uri="{FF2B5EF4-FFF2-40B4-BE49-F238E27FC236}">
                  <a16:creationId xmlns:a16="http://schemas.microsoft.com/office/drawing/2014/main" id="{70C2CF65-3BC1-9F7C-7595-84B6446B75F7}"/>
                </a:ext>
              </a:extLst>
            </p:cNvPr>
            <p:cNvSpPr/>
            <p:nvPr/>
          </p:nvSpPr>
          <p:spPr>
            <a:xfrm>
              <a:off x="1759609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720;p78">
              <a:extLst>
                <a:ext uri="{FF2B5EF4-FFF2-40B4-BE49-F238E27FC236}">
                  <a16:creationId xmlns:a16="http://schemas.microsoft.com/office/drawing/2014/main" id="{2D96ED0C-D5D6-50DC-A310-896EFC8F6C0C}"/>
                </a:ext>
              </a:extLst>
            </p:cNvPr>
            <p:cNvSpPr/>
            <p:nvPr/>
          </p:nvSpPr>
          <p:spPr>
            <a:xfrm>
              <a:off x="1759609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721;p78">
              <a:extLst>
                <a:ext uri="{FF2B5EF4-FFF2-40B4-BE49-F238E27FC236}">
                  <a16:creationId xmlns:a16="http://schemas.microsoft.com/office/drawing/2014/main" id="{7A629E84-74B1-7239-66DE-57A22E954673}"/>
                </a:ext>
              </a:extLst>
            </p:cNvPr>
            <p:cNvSpPr/>
            <p:nvPr/>
          </p:nvSpPr>
          <p:spPr>
            <a:xfrm>
              <a:off x="1759609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722;p78">
              <a:extLst>
                <a:ext uri="{FF2B5EF4-FFF2-40B4-BE49-F238E27FC236}">
                  <a16:creationId xmlns:a16="http://schemas.microsoft.com/office/drawing/2014/main" id="{9E1D50DA-1C51-9188-8AA7-7D91D6E9D68A}"/>
                </a:ext>
              </a:extLst>
            </p:cNvPr>
            <p:cNvSpPr/>
            <p:nvPr/>
          </p:nvSpPr>
          <p:spPr>
            <a:xfrm>
              <a:off x="1759609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723;p78">
              <a:extLst>
                <a:ext uri="{FF2B5EF4-FFF2-40B4-BE49-F238E27FC236}">
                  <a16:creationId xmlns:a16="http://schemas.microsoft.com/office/drawing/2014/main" id="{A74B0F97-931D-9AE1-75E4-28ACCA0D2095}"/>
                </a:ext>
              </a:extLst>
            </p:cNvPr>
            <p:cNvSpPr/>
            <p:nvPr/>
          </p:nvSpPr>
          <p:spPr>
            <a:xfrm>
              <a:off x="1658321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724;p78">
              <a:extLst>
                <a:ext uri="{FF2B5EF4-FFF2-40B4-BE49-F238E27FC236}">
                  <a16:creationId xmlns:a16="http://schemas.microsoft.com/office/drawing/2014/main" id="{76C544FE-9B23-EFE9-09C3-E65712E0B74A}"/>
                </a:ext>
              </a:extLst>
            </p:cNvPr>
            <p:cNvSpPr/>
            <p:nvPr/>
          </p:nvSpPr>
          <p:spPr>
            <a:xfrm>
              <a:off x="1658321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725;p78">
              <a:extLst>
                <a:ext uri="{FF2B5EF4-FFF2-40B4-BE49-F238E27FC236}">
                  <a16:creationId xmlns:a16="http://schemas.microsoft.com/office/drawing/2014/main" id="{E60FF9B2-375F-6D70-C748-44861502099C}"/>
                </a:ext>
              </a:extLst>
            </p:cNvPr>
            <p:cNvSpPr/>
            <p:nvPr/>
          </p:nvSpPr>
          <p:spPr>
            <a:xfrm>
              <a:off x="165832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726;p78">
              <a:extLst>
                <a:ext uri="{FF2B5EF4-FFF2-40B4-BE49-F238E27FC236}">
                  <a16:creationId xmlns:a16="http://schemas.microsoft.com/office/drawing/2014/main" id="{55EE2D75-5CF2-291E-8777-03D670ADACE2}"/>
                </a:ext>
              </a:extLst>
            </p:cNvPr>
            <p:cNvSpPr/>
            <p:nvPr/>
          </p:nvSpPr>
          <p:spPr>
            <a:xfrm>
              <a:off x="165832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727;p78">
              <a:extLst>
                <a:ext uri="{FF2B5EF4-FFF2-40B4-BE49-F238E27FC236}">
                  <a16:creationId xmlns:a16="http://schemas.microsoft.com/office/drawing/2014/main" id="{FD10042C-6AB2-DC22-A967-231F3247A1BB}"/>
                </a:ext>
              </a:extLst>
            </p:cNvPr>
            <p:cNvSpPr/>
            <p:nvPr/>
          </p:nvSpPr>
          <p:spPr>
            <a:xfrm>
              <a:off x="1557066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728;p78">
              <a:extLst>
                <a:ext uri="{FF2B5EF4-FFF2-40B4-BE49-F238E27FC236}">
                  <a16:creationId xmlns:a16="http://schemas.microsoft.com/office/drawing/2014/main" id="{FFBC3AF4-3ABB-9E03-2865-6C1BAB04AB68}"/>
                </a:ext>
              </a:extLst>
            </p:cNvPr>
            <p:cNvSpPr/>
            <p:nvPr/>
          </p:nvSpPr>
          <p:spPr>
            <a:xfrm>
              <a:off x="1557066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729;p78">
              <a:extLst>
                <a:ext uri="{FF2B5EF4-FFF2-40B4-BE49-F238E27FC236}">
                  <a16:creationId xmlns:a16="http://schemas.microsoft.com/office/drawing/2014/main" id="{61F57FF3-D389-DEAF-FE84-926D74ECDC09}"/>
                </a:ext>
              </a:extLst>
            </p:cNvPr>
            <p:cNvSpPr/>
            <p:nvPr/>
          </p:nvSpPr>
          <p:spPr>
            <a:xfrm>
              <a:off x="1557066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730;p78">
              <a:extLst>
                <a:ext uri="{FF2B5EF4-FFF2-40B4-BE49-F238E27FC236}">
                  <a16:creationId xmlns:a16="http://schemas.microsoft.com/office/drawing/2014/main" id="{A708FD1E-3FC2-ED29-CB9B-49CDF074535E}"/>
                </a:ext>
              </a:extLst>
            </p:cNvPr>
            <p:cNvSpPr/>
            <p:nvPr/>
          </p:nvSpPr>
          <p:spPr>
            <a:xfrm>
              <a:off x="1557066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731;p78">
              <a:extLst>
                <a:ext uri="{FF2B5EF4-FFF2-40B4-BE49-F238E27FC236}">
                  <a16:creationId xmlns:a16="http://schemas.microsoft.com/office/drawing/2014/main" id="{E9381A68-8295-5C5A-E04D-E2B32730C491}"/>
                </a:ext>
              </a:extLst>
            </p:cNvPr>
            <p:cNvSpPr/>
            <p:nvPr/>
          </p:nvSpPr>
          <p:spPr>
            <a:xfrm>
              <a:off x="1455777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732;p78">
              <a:extLst>
                <a:ext uri="{FF2B5EF4-FFF2-40B4-BE49-F238E27FC236}">
                  <a16:creationId xmlns:a16="http://schemas.microsoft.com/office/drawing/2014/main" id="{FE21CBA4-C582-2018-A567-6A9779E3AEAD}"/>
                </a:ext>
              </a:extLst>
            </p:cNvPr>
            <p:cNvSpPr/>
            <p:nvPr/>
          </p:nvSpPr>
          <p:spPr>
            <a:xfrm>
              <a:off x="1455777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733;p78">
              <a:extLst>
                <a:ext uri="{FF2B5EF4-FFF2-40B4-BE49-F238E27FC236}">
                  <a16:creationId xmlns:a16="http://schemas.microsoft.com/office/drawing/2014/main" id="{DC93D526-3050-3243-9FB9-1A1E2EA4BAC8}"/>
                </a:ext>
              </a:extLst>
            </p:cNvPr>
            <p:cNvSpPr/>
            <p:nvPr/>
          </p:nvSpPr>
          <p:spPr>
            <a:xfrm>
              <a:off x="1455777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734;p78">
              <a:extLst>
                <a:ext uri="{FF2B5EF4-FFF2-40B4-BE49-F238E27FC236}">
                  <a16:creationId xmlns:a16="http://schemas.microsoft.com/office/drawing/2014/main" id="{0ECDF28C-FB77-DF28-6DEF-BB8D43E9AAE0}"/>
                </a:ext>
              </a:extLst>
            </p:cNvPr>
            <p:cNvSpPr/>
            <p:nvPr/>
          </p:nvSpPr>
          <p:spPr>
            <a:xfrm>
              <a:off x="1455777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735;p78">
              <a:extLst>
                <a:ext uri="{FF2B5EF4-FFF2-40B4-BE49-F238E27FC236}">
                  <a16:creationId xmlns:a16="http://schemas.microsoft.com/office/drawing/2014/main" id="{D4A12570-0E43-5EDA-A4D4-3BE9DC226D28}"/>
                </a:ext>
              </a:extLst>
            </p:cNvPr>
            <p:cNvSpPr/>
            <p:nvPr/>
          </p:nvSpPr>
          <p:spPr>
            <a:xfrm>
              <a:off x="1354788" y="2271681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736;p78">
              <a:extLst>
                <a:ext uri="{FF2B5EF4-FFF2-40B4-BE49-F238E27FC236}">
                  <a16:creationId xmlns:a16="http://schemas.microsoft.com/office/drawing/2014/main" id="{09BE97B6-A2EC-8C33-4AD6-95C466E13A5F}"/>
                </a:ext>
              </a:extLst>
            </p:cNvPr>
            <p:cNvSpPr/>
            <p:nvPr/>
          </p:nvSpPr>
          <p:spPr>
            <a:xfrm>
              <a:off x="1354788" y="2170393"/>
              <a:ext cx="82851" cy="70825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737;p78">
              <a:extLst>
                <a:ext uri="{FF2B5EF4-FFF2-40B4-BE49-F238E27FC236}">
                  <a16:creationId xmlns:a16="http://schemas.microsoft.com/office/drawing/2014/main" id="{C6A528BD-0217-5CB1-2536-13057B908CA0}"/>
                </a:ext>
              </a:extLst>
            </p:cNvPr>
            <p:cNvSpPr/>
            <p:nvPr/>
          </p:nvSpPr>
          <p:spPr>
            <a:xfrm>
              <a:off x="1354788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738;p78">
              <a:extLst>
                <a:ext uri="{FF2B5EF4-FFF2-40B4-BE49-F238E27FC236}">
                  <a16:creationId xmlns:a16="http://schemas.microsoft.com/office/drawing/2014/main" id="{4B3245DB-5FEA-E99F-E87E-AA9EAA934091}"/>
                </a:ext>
              </a:extLst>
            </p:cNvPr>
            <p:cNvSpPr/>
            <p:nvPr/>
          </p:nvSpPr>
          <p:spPr>
            <a:xfrm>
              <a:off x="1354788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739;p78">
              <a:extLst>
                <a:ext uri="{FF2B5EF4-FFF2-40B4-BE49-F238E27FC236}">
                  <a16:creationId xmlns:a16="http://schemas.microsoft.com/office/drawing/2014/main" id="{4F6783D5-06EC-E36A-EF2C-91194A939AC6}"/>
                </a:ext>
              </a:extLst>
            </p:cNvPr>
            <p:cNvSpPr/>
            <p:nvPr/>
          </p:nvSpPr>
          <p:spPr>
            <a:xfrm>
              <a:off x="1354788" y="1866860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740;p78">
              <a:extLst>
                <a:ext uri="{FF2B5EF4-FFF2-40B4-BE49-F238E27FC236}">
                  <a16:creationId xmlns:a16="http://schemas.microsoft.com/office/drawing/2014/main" id="{4C4A0CDE-0D42-92E2-9B87-0030D6A560A4}"/>
                </a:ext>
              </a:extLst>
            </p:cNvPr>
            <p:cNvSpPr/>
            <p:nvPr/>
          </p:nvSpPr>
          <p:spPr>
            <a:xfrm>
              <a:off x="125349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741;p78">
              <a:extLst>
                <a:ext uri="{FF2B5EF4-FFF2-40B4-BE49-F238E27FC236}">
                  <a16:creationId xmlns:a16="http://schemas.microsoft.com/office/drawing/2014/main" id="{F969EBE6-2CF4-5C0B-BBC1-8CC65005E300}"/>
                </a:ext>
              </a:extLst>
            </p:cNvPr>
            <p:cNvSpPr/>
            <p:nvPr/>
          </p:nvSpPr>
          <p:spPr>
            <a:xfrm>
              <a:off x="125349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742;p78">
              <a:extLst>
                <a:ext uri="{FF2B5EF4-FFF2-40B4-BE49-F238E27FC236}">
                  <a16:creationId xmlns:a16="http://schemas.microsoft.com/office/drawing/2014/main" id="{3948E7F9-B286-23C9-0302-7C1D66C4003C}"/>
                </a:ext>
              </a:extLst>
            </p:cNvPr>
            <p:cNvSpPr/>
            <p:nvPr/>
          </p:nvSpPr>
          <p:spPr>
            <a:xfrm>
              <a:off x="125349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743;p78">
              <a:extLst>
                <a:ext uri="{FF2B5EF4-FFF2-40B4-BE49-F238E27FC236}">
                  <a16:creationId xmlns:a16="http://schemas.microsoft.com/office/drawing/2014/main" id="{DF93C442-8D9A-6E05-996C-41C31CDDF4D6}"/>
                </a:ext>
              </a:extLst>
            </p:cNvPr>
            <p:cNvSpPr/>
            <p:nvPr/>
          </p:nvSpPr>
          <p:spPr>
            <a:xfrm>
              <a:off x="125349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744;p78">
              <a:extLst>
                <a:ext uri="{FF2B5EF4-FFF2-40B4-BE49-F238E27FC236}">
                  <a16:creationId xmlns:a16="http://schemas.microsoft.com/office/drawing/2014/main" id="{2DF9796B-CE7A-0616-141F-276D82C9BCBB}"/>
                </a:ext>
              </a:extLst>
            </p:cNvPr>
            <p:cNvSpPr/>
            <p:nvPr/>
          </p:nvSpPr>
          <p:spPr>
            <a:xfrm>
              <a:off x="125349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745;p78">
              <a:extLst>
                <a:ext uri="{FF2B5EF4-FFF2-40B4-BE49-F238E27FC236}">
                  <a16:creationId xmlns:a16="http://schemas.microsoft.com/office/drawing/2014/main" id="{A152E640-1BB4-25BE-D999-AECD4EE297DC}"/>
                </a:ext>
              </a:extLst>
            </p:cNvPr>
            <p:cNvSpPr/>
            <p:nvPr/>
          </p:nvSpPr>
          <p:spPr>
            <a:xfrm>
              <a:off x="1253499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746;p78">
              <a:extLst>
                <a:ext uri="{FF2B5EF4-FFF2-40B4-BE49-F238E27FC236}">
                  <a16:creationId xmlns:a16="http://schemas.microsoft.com/office/drawing/2014/main" id="{B32E1301-600F-455A-D34B-C4ECE32E3D58}"/>
                </a:ext>
              </a:extLst>
            </p:cNvPr>
            <p:cNvSpPr/>
            <p:nvPr/>
          </p:nvSpPr>
          <p:spPr>
            <a:xfrm>
              <a:off x="1152244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747;p78">
              <a:extLst>
                <a:ext uri="{FF2B5EF4-FFF2-40B4-BE49-F238E27FC236}">
                  <a16:creationId xmlns:a16="http://schemas.microsoft.com/office/drawing/2014/main" id="{D08BF373-F962-AD32-8D9E-CAA1BE0C202B}"/>
                </a:ext>
              </a:extLst>
            </p:cNvPr>
            <p:cNvSpPr/>
            <p:nvPr/>
          </p:nvSpPr>
          <p:spPr>
            <a:xfrm>
              <a:off x="1152244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748;p78">
              <a:extLst>
                <a:ext uri="{FF2B5EF4-FFF2-40B4-BE49-F238E27FC236}">
                  <a16:creationId xmlns:a16="http://schemas.microsoft.com/office/drawing/2014/main" id="{74050B4D-DD6C-F083-D464-5C389ED482DC}"/>
                </a:ext>
              </a:extLst>
            </p:cNvPr>
            <p:cNvSpPr/>
            <p:nvPr/>
          </p:nvSpPr>
          <p:spPr>
            <a:xfrm>
              <a:off x="1152244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749;p78">
              <a:extLst>
                <a:ext uri="{FF2B5EF4-FFF2-40B4-BE49-F238E27FC236}">
                  <a16:creationId xmlns:a16="http://schemas.microsoft.com/office/drawing/2014/main" id="{331FC556-7074-EC8F-F38A-72051ED9B7CE}"/>
                </a:ext>
              </a:extLst>
            </p:cNvPr>
            <p:cNvSpPr/>
            <p:nvPr/>
          </p:nvSpPr>
          <p:spPr>
            <a:xfrm>
              <a:off x="1152244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750;p78">
              <a:extLst>
                <a:ext uri="{FF2B5EF4-FFF2-40B4-BE49-F238E27FC236}">
                  <a16:creationId xmlns:a16="http://schemas.microsoft.com/office/drawing/2014/main" id="{CBA1AC8D-5A9B-989A-878E-3EFB732AEC2E}"/>
                </a:ext>
              </a:extLst>
            </p:cNvPr>
            <p:cNvSpPr/>
            <p:nvPr/>
          </p:nvSpPr>
          <p:spPr>
            <a:xfrm>
              <a:off x="671955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751;p78">
              <a:extLst>
                <a:ext uri="{FF2B5EF4-FFF2-40B4-BE49-F238E27FC236}">
                  <a16:creationId xmlns:a16="http://schemas.microsoft.com/office/drawing/2014/main" id="{9DF66930-9D65-F47E-BAB8-156E4FB8B4C2}"/>
                </a:ext>
              </a:extLst>
            </p:cNvPr>
            <p:cNvSpPr/>
            <p:nvPr/>
          </p:nvSpPr>
          <p:spPr>
            <a:xfrm>
              <a:off x="671955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752;p78">
              <a:extLst>
                <a:ext uri="{FF2B5EF4-FFF2-40B4-BE49-F238E27FC236}">
                  <a16:creationId xmlns:a16="http://schemas.microsoft.com/office/drawing/2014/main" id="{113DDF96-8DB1-DC21-8E20-F0F9BB3CD014}"/>
                </a:ext>
              </a:extLst>
            </p:cNvPr>
            <p:cNvSpPr/>
            <p:nvPr/>
          </p:nvSpPr>
          <p:spPr>
            <a:xfrm>
              <a:off x="6820842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753;p78">
              <a:extLst>
                <a:ext uri="{FF2B5EF4-FFF2-40B4-BE49-F238E27FC236}">
                  <a16:creationId xmlns:a16="http://schemas.microsoft.com/office/drawing/2014/main" id="{8437DE96-8F1A-604D-2E4F-FD73380A5476}"/>
                </a:ext>
              </a:extLst>
            </p:cNvPr>
            <p:cNvSpPr/>
            <p:nvPr/>
          </p:nvSpPr>
          <p:spPr>
            <a:xfrm>
              <a:off x="6820842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754;p78">
              <a:extLst>
                <a:ext uri="{FF2B5EF4-FFF2-40B4-BE49-F238E27FC236}">
                  <a16:creationId xmlns:a16="http://schemas.microsoft.com/office/drawing/2014/main" id="{5D0907D2-F4D1-2DDA-A5C1-028BB81856B8}"/>
                </a:ext>
              </a:extLst>
            </p:cNvPr>
            <p:cNvSpPr/>
            <p:nvPr/>
          </p:nvSpPr>
          <p:spPr>
            <a:xfrm>
              <a:off x="692209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755;p78">
              <a:extLst>
                <a:ext uri="{FF2B5EF4-FFF2-40B4-BE49-F238E27FC236}">
                  <a16:creationId xmlns:a16="http://schemas.microsoft.com/office/drawing/2014/main" id="{48FD75C9-7493-D664-910C-64C209679CBD}"/>
                </a:ext>
              </a:extLst>
            </p:cNvPr>
            <p:cNvSpPr/>
            <p:nvPr/>
          </p:nvSpPr>
          <p:spPr>
            <a:xfrm>
              <a:off x="6820842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756;p78">
              <a:extLst>
                <a:ext uri="{FF2B5EF4-FFF2-40B4-BE49-F238E27FC236}">
                  <a16:creationId xmlns:a16="http://schemas.microsoft.com/office/drawing/2014/main" id="{6AA5D9D5-7BD6-8E19-0A84-4B639F047A93}"/>
                </a:ext>
              </a:extLst>
            </p:cNvPr>
            <p:cNvSpPr/>
            <p:nvPr/>
          </p:nvSpPr>
          <p:spPr>
            <a:xfrm>
              <a:off x="763048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757;p78">
              <a:extLst>
                <a:ext uri="{FF2B5EF4-FFF2-40B4-BE49-F238E27FC236}">
                  <a16:creationId xmlns:a16="http://schemas.microsoft.com/office/drawing/2014/main" id="{19559009-1ACA-B651-946A-AA79A1E08248}"/>
                </a:ext>
              </a:extLst>
            </p:cNvPr>
            <p:cNvSpPr/>
            <p:nvPr/>
          </p:nvSpPr>
          <p:spPr>
            <a:xfrm>
              <a:off x="7630485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758;p78">
              <a:extLst>
                <a:ext uri="{FF2B5EF4-FFF2-40B4-BE49-F238E27FC236}">
                  <a16:creationId xmlns:a16="http://schemas.microsoft.com/office/drawing/2014/main" id="{756F6F05-5FC6-98AC-E910-0940854597EC}"/>
                </a:ext>
              </a:extLst>
            </p:cNvPr>
            <p:cNvSpPr/>
            <p:nvPr/>
          </p:nvSpPr>
          <p:spPr>
            <a:xfrm>
              <a:off x="7630485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759;p78">
              <a:extLst>
                <a:ext uri="{FF2B5EF4-FFF2-40B4-BE49-F238E27FC236}">
                  <a16:creationId xmlns:a16="http://schemas.microsoft.com/office/drawing/2014/main" id="{C7E36C3C-1003-5DDB-EDB2-CFEB18A9FE3B}"/>
                </a:ext>
              </a:extLst>
            </p:cNvPr>
            <p:cNvSpPr/>
            <p:nvPr/>
          </p:nvSpPr>
          <p:spPr>
            <a:xfrm>
              <a:off x="7630485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760;p78">
              <a:extLst>
                <a:ext uri="{FF2B5EF4-FFF2-40B4-BE49-F238E27FC236}">
                  <a16:creationId xmlns:a16="http://schemas.microsoft.com/office/drawing/2014/main" id="{576F65AD-6446-8BDA-82C8-C99742737E19}"/>
                </a:ext>
              </a:extLst>
            </p:cNvPr>
            <p:cNvSpPr/>
            <p:nvPr/>
          </p:nvSpPr>
          <p:spPr>
            <a:xfrm>
              <a:off x="7630485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761;p78">
              <a:extLst>
                <a:ext uri="{FF2B5EF4-FFF2-40B4-BE49-F238E27FC236}">
                  <a16:creationId xmlns:a16="http://schemas.microsoft.com/office/drawing/2014/main" id="{8465F53D-5B37-2A8A-B5A8-648D7878D93C}"/>
                </a:ext>
              </a:extLst>
            </p:cNvPr>
            <p:cNvSpPr/>
            <p:nvPr/>
          </p:nvSpPr>
          <p:spPr>
            <a:xfrm>
              <a:off x="7630485" y="227168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762;p78">
              <a:extLst>
                <a:ext uri="{FF2B5EF4-FFF2-40B4-BE49-F238E27FC236}">
                  <a16:creationId xmlns:a16="http://schemas.microsoft.com/office/drawing/2014/main" id="{F9A55B29-96CB-56CA-87E3-EE5F3C17F06D}"/>
                </a:ext>
              </a:extLst>
            </p:cNvPr>
            <p:cNvSpPr/>
            <p:nvPr/>
          </p:nvSpPr>
          <p:spPr>
            <a:xfrm>
              <a:off x="7630485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763;p78">
              <a:extLst>
                <a:ext uri="{FF2B5EF4-FFF2-40B4-BE49-F238E27FC236}">
                  <a16:creationId xmlns:a16="http://schemas.microsoft.com/office/drawing/2014/main" id="{147EDE66-AF2D-DA21-A32B-A8BFC5CC32E9}"/>
                </a:ext>
              </a:extLst>
            </p:cNvPr>
            <p:cNvSpPr/>
            <p:nvPr/>
          </p:nvSpPr>
          <p:spPr>
            <a:xfrm>
              <a:off x="7630485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764;p78">
              <a:extLst>
                <a:ext uri="{FF2B5EF4-FFF2-40B4-BE49-F238E27FC236}">
                  <a16:creationId xmlns:a16="http://schemas.microsoft.com/office/drawing/2014/main" id="{6369032B-CA1E-5334-3E56-A5D4CDED9580}"/>
                </a:ext>
              </a:extLst>
            </p:cNvPr>
            <p:cNvSpPr/>
            <p:nvPr/>
          </p:nvSpPr>
          <p:spPr>
            <a:xfrm>
              <a:off x="7630485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765;p78">
              <a:extLst>
                <a:ext uri="{FF2B5EF4-FFF2-40B4-BE49-F238E27FC236}">
                  <a16:creationId xmlns:a16="http://schemas.microsoft.com/office/drawing/2014/main" id="{2CA0DA2B-884F-5BED-3996-2D499F5BEE49}"/>
                </a:ext>
              </a:extLst>
            </p:cNvPr>
            <p:cNvSpPr/>
            <p:nvPr/>
          </p:nvSpPr>
          <p:spPr>
            <a:xfrm>
              <a:off x="7630485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766;p78">
              <a:extLst>
                <a:ext uri="{FF2B5EF4-FFF2-40B4-BE49-F238E27FC236}">
                  <a16:creationId xmlns:a16="http://schemas.microsoft.com/office/drawing/2014/main" id="{ACB5EAE7-370D-C332-C250-B6F2E867F54F}"/>
                </a:ext>
              </a:extLst>
            </p:cNvPr>
            <p:cNvSpPr/>
            <p:nvPr/>
          </p:nvSpPr>
          <p:spPr>
            <a:xfrm>
              <a:off x="7630485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767;p78">
              <a:extLst>
                <a:ext uri="{FF2B5EF4-FFF2-40B4-BE49-F238E27FC236}">
                  <a16:creationId xmlns:a16="http://schemas.microsoft.com/office/drawing/2014/main" id="{2CDD017E-7F8A-9B0C-D018-106CB14C8A78}"/>
                </a:ext>
              </a:extLst>
            </p:cNvPr>
            <p:cNvSpPr/>
            <p:nvPr/>
          </p:nvSpPr>
          <p:spPr>
            <a:xfrm>
              <a:off x="7630485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768;p78">
              <a:extLst>
                <a:ext uri="{FF2B5EF4-FFF2-40B4-BE49-F238E27FC236}">
                  <a16:creationId xmlns:a16="http://schemas.microsoft.com/office/drawing/2014/main" id="{E6BD960F-261A-8357-A51F-00DB84DB47F2}"/>
                </a:ext>
              </a:extLst>
            </p:cNvPr>
            <p:cNvSpPr/>
            <p:nvPr/>
          </p:nvSpPr>
          <p:spPr>
            <a:xfrm>
              <a:off x="7630485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769;p78">
              <a:extLst>
                <a:ext uri="{FF2B5EF4-FFF2-40B4-BE49-F238E27FC236}">
                  <a16:creationId xmlns:a16="http://schemas.microsoft.com/office/drawing/2014/main" id="{4A05B2BF-69E7-F6F9-96FF-253DE11C1356}"/>
                </a:ext>
              </a:extLst>
            </p:cNvPr>
            <p:cNvSpPr/>
            <p:nvPr/>
          </p:nvSpPr>
          <p:spPr>
            <a:xfrm>
              <a:off x="7630485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770;p78">
              <a:extLst>
                <a:ext uri="{FF2B5EF4-FFF2-40B4-BE49-F238E27FC236}">
                  <a16:creationId xmlns:a16="http://schemas.microsoft.com/office/drawing/2014/main" id="{8A138645-5EDC-9E9B-A66E-2B2FEB21F54E}"/>
                </a:ext>
              </a:extLst>
            </p:cNvPr>
            <p:cNvSpPr/>
            <p:nvPr/>
          </p:nvSpPr>
          <p:spPr>
            <a:xfrm>
              <a:off x="7124375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771;p78">
              <a:extLst>
                <a:ext uri="{FF2B5EF4-FFF2-40B4-BE49-F238E27FC236}">
                  <a16:creationId xmlns:a16="http://schemas.microsoft.com/office/drawing/2014/main" id="{0DE9590F-D6EB-7857-E0F2-BF544315BB4F}"/>
                </a:ext>
              </a:extLst>
            </p:cNvPr>
            <p:cNvSpPr/>
            <p:nvPr/>
          </p:nvSpPr>
          <p:spPr>
            <a:xfrm>
              <a:off x="712437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772;p78">
              <a:extLst>
                <a:ext uri="{FF2B5EF4-FFF2-40B4-BE49-F238E27FC236}">
                  <a16:creationId xmlns:a16="http://schemas.microsoft.com/office/drawing/2014/main" id="{C2043A57-159B-560A-DDCA-30671FBB4D97}"/>
                </a:ext>
              </a:extLst>
            </p:cNvPr>
            <p:cNvSpPr/>
            <p:nvPr/>
          </p:nvSpPr>
          <p:spPr>
            <a:xfrm>
              <a:off x="712437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773;p78">
              <a:extLst>
                <a:ext uri="{FF2B5EF4-FFF2-40B4-BE49-F238E27FC236}">
                  <a16:creationId xmlns:a16="http://schemas.microsoft.com/office/drawing/2014/main" id="{E103006D-A304-2805-5B26-B68C777AD9CE}"/>
                </a:ext>
              </a:extLst>
            </p:cNvPr>
            <p:cNvSpPr/>
            <p:nvPr/>
          </p:nvSpPr>
          <p:spPr>
            <a:xfrm>
              <a:off x="712437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774;p78">
              <a:extLst>
                <a:ext uri="{FF2B5EF4-FFF2-40B4-BE49-F238E27FC236}">
                  <a16:creationId xmlns:a16="http://schemas.microsoft.com/office/drawing/2014/main" id="{541363D7-FBF1-38F1-88D0-F2FC875548DF}"/>
                </a:ext>
              </a:extLst>
            </p:cNvPr>
            <p:cNvSpPr/>
            <p:nvPr/>
          </p:nvSpPr>
          <p:spPr>
            <a:xfrm>
              <a:off x="712437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775;p78">
              <a:extLst>
                <a:ext uri="{FF2B5EF4-FFF2-40B4-BE49-F238E27FC236}">
                  <a16:creationId xmlns:a16="http://schemas.microsoft.com/office/drawing/2014/main" id="{975962C1-6D3A-534A-FC4B-E22A5E249009}"/>
                </a:ext>
              </a:extLst>
            </p:cNvPr>
            <p:cNvSpPr/>
            <p:nvPr/>
          </p:nvSpPr>
          <p:spPr>
            <a:xfrm>
              <a:off x="712437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776;p78">
              <a:extLst>
                <a:ext uri="{FF2B5EF4-FFF2-40B4-BE49-F238E27FC236}">
                  <a16:creationId xmlns:a16="http://schemas.microsoft.com/office/drawing/2014/main" id="{6F7FD4C2-23B0-68A5-AD37-5257A80A6BF0}"/>
                </a:ext>
              </a:extLst>
            </p:cNvPr>
            <p:cNvSpPr/>
            <p:nvPr/>
          </p:nvSpPr>
          <p:spPr>
            <a:xfrm>
              <a:off x="712437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777;p78">
              <a:extLst>
                <a:ext uri="{FF2B5EF4-FFF2-40B4-BE49-F238E27FC236}">
                  <a16:creationId xmlns:a16="http://schemas.microsoft.com/office/drawing/2014/main" id="{89DFD5B2-59B2-4F1D-2624-55B5B8FC3FFE}"/>
                </a:ext>
              </a:extLst>
            </p:cNvPr>
            <p:cNvSpPr/>
            <p:nvPr/>
          </p:nvSpPr>
          <p:spPr>
            <a:xfrm>
              <a:off x="712437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778;p78">
              <a:extLst>
                <a:ext uri="{FF2B5EF4-FFF2-40B4-BE49-F238E27FC236}">
                  <a16:creationId xmlns:a16="http://schemas.microsoft.com/office/drawing/2014/main" id="{54A82027-37EB-9910-8A90-8C2BD1408176}"/>
                </a:ext>
              </a:extLst>
            </p:cNvPr>
            <p:cNvSpPr/>
            <p:nvPr/>
          </p:nvSpPr>
          <p:spPr>
            <a:xfrm>
              <a:off x="712437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779;p78">
              <a:extLst>
                <a:ext uri="{FF2B5EF4-FFF2-40B4-BE49-F238E27FC236}">
                  <a16:creationId xmlns:a16="http://schemas.microsoft.com/office/drawing/2014/main" id="{99C4ECDB-1995-3EE3-12F6-B950CF5AA950}"/>
                </a:ext>
              </a:extLst>
            </p:cNvPr>
            <p:cNvSpPr/>
            <p:nvPr/>
          </p:nvSpPr>
          <p:spPr>
            <a:xfrm>
              <a:off x="712437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780;p78">
              <a:extLst>
                <a:ext uri="{FF2B5EF4-FFF2-40B4-BE49-F238E27FC236}">
                  <a16:creationId xmlns:a16="http://schemas.microsoft.com/office/drawing/2014/main" id="{24AC399A-6603-01B9-2152-A4036EF3CD33}"/>
                </a:ext>
              </a:extLst>
            </p:cNvPr>
            <p:cNvSpPr/>
            <p:nvPr/>
          </p:nvSpPr>
          <p:spPr>
            <a:xfrm>
              <a:off x="7124375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781;p78">
              <a:extLst>
                <a:ext uri="{FF2B5EF4-FFF2-40B4-BE49-F238E27FC236}">
                  <a16:creationId xmlns:a16="http://schemas.microsoft.com/office/drawing/2014/main" id="{37A2ADDC-4BCB-1590-A628-98ED650303F5}"/>
                </a:ext>
              </a:extLst>
            </p:cNvPr>
            <p:cNvSpPr/>
            <p:nvPr/>
          </p:nvSpPr>
          <p:spPr>
            <a:xfrm>
              <a:off x="7124375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782;p78">
              <a:extLst>
                <a:ext uri="{FF2B5EF4-FFF2-40B4-BE49-F238E27FC236}">
                  <a16:creationId xmlns:a16="http://schemas.microsoft.com/office/drawing/2014/main" id="{87EE2517-70E9-B0B0-5935-EF7C3887CFD2}"/>
                </a:ext>
              </a:extLst>
            </p:cNvPr>
            <p:cNvSpPr/>
            <p:nvPr/>
          </p:nvSpPr>
          <p:spPr>
            <a:xfrm>
              <a:off x="6618265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783;p78">
              <a:extLst>
                <a:ext uri="{FF2B5EF4-FFF2-40B4-BE49-F238E27FC236}">
                  <a16:creationId xmlns:a16="http://schemas.microsoft.com/office/drawing/2014/main" id="{650B16ED-9ADC-3F1E-54FF-DCF3676EA103}"/>
                </a:ext>
              </a:extLst>
            </p:cNvPr>
            <p:cNvSpPr/>
            <p:nvPr/>
          </p:nvSpPr>
          <p:spPr>
            <a:xfrm>
              <a:off x="6618265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784;p78">
              <a:extLst>
                <a:ext uri="{FF2B5EF4-FFF2-40B4-BE49-F238E27FC236}">
                  <a16:creationId xmlns:a16="http://schemas.microsoft.com/office/drawing/2014/main" id="{042CA53E-289A-1819-896E-FBBF86574601}"/>
                </a:ext>
              </a:extLst>
            </p:cNvPr>
            <p:cNvSpPr/>
            <p:nvPr/>
          </p:nvSpPr>
          <p:spPr>
            <a:xfrm>
              <a:off x="6618265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785;p78">
              <a:extLst>
                <a:ext uri="{FF2B5EF4-FFF2-40B4-BE49-F238E27FC236}">
                  <a16:creationId xmlns:a16="http://schemas.microsoft.com/office/drawing/2014/main" id="{2E6AA76C-6CA7-A11E-067E-CD3EE8815895}"/>
                </a:ext>
              </a:extLst>
            </p:cNvPr>
            <p:cNvSpPr/>
            <p:nvPr/>
          </p:nvSpPr>
          <p:spPr>
            <a:xfrm>
              <a:off x="6618265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786;p78">
              <a:extLst>
                <a:ext uri="{FF2B5EF4-FFF2-40B4-BE49-F238E27FC236}">
                  <a16:creationId xmlns:a16="http://schemas.microsoft.com/office/drawing/2014/main" id="{1D5C9E28-8497-5DFB-1B4D-0821F5573EE5}"/>
                </a:ext>
              </a:extLst>
            </p:cNvPr>
            <p:cNvSpPr/>
            <p:nvPr/>
          </p:nvSpPr>
          <p:spPr>
            <a:xfrm>
              <a:off x="6719553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787;p78">
              <a:extLst>
                <a:ext uri="{FF2B5EF4-FFF2-40B4-BE49-F238E27FC236}">
                  <a16:creationId xmlns:a16="http://schemas.microsoft.com/office/drawing/2014/main" id="{63431F66-D862-732E-B891-1D7781EB5D6E}"/>
                </a:ext>
              </a:extLst>
            </p:cNvPr>
            <p:cNvSpPr/>
            <p:nvPr/>
          </p:nvSpPr>
          <p:spPr>
            <a:xfrm>
              <a:off x="6719553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788;p78">
              <a:extLst>
                <a:ext uri="{FF2B5EF4-FFF2-40B4-BE49-F238E27FC236}">
                  <a16:creationId xmlns:a16="http://schemas.microsoft.com/office/drawing/2014/main" id="{602C92B9-D8D9-CB42-4471-65920826AFD3}"/>
                </a:ext>
              </a:extLst>
            </p:cNvPr>
            <p:cNvSpPr/>
            <p:nvPr/>
          </p:nvSpPr>
          <p:spPr>
            <a:xfrm>
              <a:off x="6820842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789;p78">
              <a:extLst>
                <a:ext uri="{FF2B5EF4-FFF2-40B4-BE49-F238E27FC236}">
                  <a16:creationId xmlns:a16="http://schemas.microsoft.com/office/drawing/2014/main" id="{16528677-9B33-B1E8-2FB8-4B374FE7BE1A}"/>
                </a:ext>
              </a:extLst>
            </p:cNvPr>
            <p:cNvSpPr/>
            <p:nvPr/>
          </p:nvSpPr>
          <p:spPr>
            <a:xfrm>
              <a:off x="6820842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790;p78">
              <a:extLst>
                <a:ext uri="{FF2B5EF4-FFF2-40B4-BE49-F238E27FC236}">
                  <a16:creationId xmlns:a16="http://schemas.microsoft.com/office/drawing/2014/main" id="{2F27A5AF-DFB1-3AD6-5B4B-FB9D69B3C2FA}"/>
                </a:ext>
              </a:extLst>
            </p:cNvPr>
            <p:cNvSpPr/>
            <p:nvPr/>
          </p:nvSpPr>
          <p:spPr>
            <a:xfrm>
              <a:off x="6820842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791;p78">
              <a:extLst>
                <a:ext uri="{FF2B5EF4-FFF2-40B4-BE49-F238E27FC236}">
                  <a16:creationId xmlns:a16="http://schemas.microsoft.com/office/drawing/2014/main" id="{E5F8B2C3-D2BB-0BCC-CB71-C2B7D71FAF4A}"/>
                </a:ext>
              </a:extLst>
            </p:cNvPr>
            <p:cNvSpPr/>
            <p:nvPr/>
          </p:nvSpPr>
          <p:spPr>
            <a:xfrm>
              <a:off x="6820842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792;p78">
              <a:extLst>
                <a:ext uri="{FF2B5EF4-FFF2-40B4-BE49-F238E27FC236}">
                  <a16:creationId xmlns:a16="http://schemas.microsoft.com/office/drawing/2014/main" id="{67DA8E03-75F8-2148-1ED9-5EA2FC1699A5}"/>
                </a:ext>
              </a:extLst>
            </p:cNvPr>
            <p:cNvSpPr/>
            <p:nvPr/>
          </p:nvSpPr>
          <p:spPr>
            <a:xfrm>
              <a:off x="6820842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793;p78">
              <a:extLst>
                <a:ext uri="{FF2B5EF4-FFF2-40B4-BE49-F238E27FC236}">
                  <a16:creationId xmlns:a16="http://schemas.microsoft.com/office/drawing/2014/main" id="{CC0A47F8-C1F1-E8F5-0D5D-F9A7141FAC58}"/>
                </a:ext>
              </a:extLst>
            </p:cNvPr>
            <p:cNvSpPr/>
            <p:nvPr/>
          </p:nvSpPr>
          <p:spPr>
            <a:xfrm>
              <a:off x="6820842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794;p78">
              <a:extLst>
                <a:ext uri="{FF2B5EF4-FFF2-40B4-BE49-F238E27FC236}">
                  <a16:creationId xmlns:a16="http://schemas.microsoft.com/office/drawing/2014/main" id="{156F7B74-1B5F-A5E2-6810-1D43591046EC}"/>
                </a:ext>
              </a:extLst>
            </p:cNvPr>
            <p:cNvSpPr/>
            <p:nvPr/>
          </p:nvSpPr>
          <p:spPr>
            <a:xfrm>
              <a:off x="6820842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795;p78">
              <a:extLst>
                <a:ext uri="{FF2B5EF4-FFF2-40B4-BE49-F238E27FC236}">
                  <a16:creationId xmlns:a16="http://schemas.microsoft.com/office/drawing/2014/main" id="{480FD65C-9A6A-F0D3-0183-2A490250197C}"/>
                </a:ext>
              </a:extLst>
            </p:cNvPr>
            <p:cNvSpPr/>
            <p:nvPr/>
          </p:nvSpPr>
          <p:spPr>
            <a:xfrm>
              <a:off x="6820842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796;p78">
              <a:extLst>
                <a:ext uri="{FF2B5EF4-FFF2-40B4-BE49-F238E27FC236}">
                  <a16:creationId xmlns:a16="http://schemas.microsoft.com/office/drawing/2014/main" id="{89C5593E-916C-8D05-7FE4-3E15BADDA190}"/>
                </a:ext>
              </a:extLst>
            </p:cNvPr>
            <p:cNvSpPr/>
            <p:nvPr/>
          </p:nvSpPr>
          <p:spPr>
            <a:xfrm>
              <a:off x="6820842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797;p78">
              <a:extLst>
                <a:ext uri="{FF2B5EF4-FFF2-40B4-BE49-F238E27FC236}">
                  <a16:creationId xmlns:a16="http://schemas.microsoft.com/office/drawing/2014/main" id="{F7596DE1-A2F5-8CBE-EC86-C5FD48DD0BAB}"/>
                </a:ext>
              </a:extLst>
            </p:cNvPr>
            <p:cNvSpPr/>
            <p:nvPr/>
          </p:nvSpPr>
          <p:spPr>
            <a:xfrm>
              <a:off x="6820842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798;p78">
              <a:extLst>
                <a:ext uri="{FF2B5EF4-FFF2-40B4-BE49-F238E27FC236}">
                  <a16:creationId xmlns:a16="http://schemas.microsoft.com/office/drawing/2014/main" id="{900E1635-EA17-5745-3761-78D1CF779BB4}"/>
                </a:ext>
              </a:extLst>
            </p:cNvPr>
            <p:cNvSpPr/>
            <p:nvPr/>
          </p:nvSpPr>
          <p:spPr>
            <a:xfrm>
              <a:off x="6820842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799;p78">
              <a:extLst>
                <a:ext uri="{FF2B5EF4-FFF2-40B4-BE49-F238E27FC236}">
                  <a16:creationId xmlns:a16="http://schemas.microsoft.com/office/drawing/2014/main" id="{546A7120-6008-F567-34F5-6A3787444688}"/>
                </a:ext>
              </a:extLst>
            </p:cNvPr>
            <p:cNvSpPr/>
            <p:nvPr/>
          </p:nvSpPr>
          <p:spPr>
            <a:xfrm>
              <a:off x="6820842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800;p78">
              <a:extLst>
                <a:ext uri="{FF2B5EF4-FFF2-40B4-BE49-F238E27FC236}">
                  <a16:creationId xmlns:a16="http://schemas.microsoft.com/office/drawing/2014/main" id="{C5ECB951-4ACF-3297-CB47-5A7D749B6835}"/>
                </a:ext>
              </a:extLst>
            </p:cNvPr>
            <p:cNvSpPr/>
            <p:nvPr/>
          </p:nvSpPr>
          <p:spPr>
            <a:xfrm>
              <a:off x="692209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801;p78">
              <a:extLst>
                <a:ext uri="{FF2B5EF4-FFF2-40B4-BE49-F238E27FC236}">
                  <a16:creationId xmlns:a16="http://schemas.microsoft.com/office/drawing/2014/main" id="{2BEDFA8B-EDCA-5CE4-3104-61B9C77216EE}"/>
                </a:ext>
              </a:extLst>
            </p:cNvPr>
            <p:cNvSpPr/>
            <p:nvPr/>
          </p:nvSpPr>
          <p:spPr>
            <a:xfrm>
              <a:off x="692209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802;p78">
              <a:extLst>
                <a:ext uri="{FF2B5EF4-FFF2-40B4-BE49-F238E27FC236}">
                  <a16:creationId xmlns:a16="http://schemas.microsoft.com/office/drawing/2014/main" id="{F2603416-DE8A-4823-E981-08A80890184F}"/>
                </a:ext>
              </a:extLst>
            </p:cNvPr>
            <p:cNvSpPr/>
            <p:nvPr/>
          </p:nvSpPr>
          <p:spPr>
            <a:xfrm>
              <a:off x="692209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803;p78">
              <a:extLst>
                <a:ext uri="{FF2B5EF4-FFF2-40B4-BE49-F238E27FC236}">
                  <a16:creationId xmlns:a16="http://schemas.microsoft.com/office/drawing/2014/main" id="{115A8196-578D-1356-6477-8285A9D40F14}"/>
                </a:ext>
              </a:extLst>
            </p:cNvPr>
            <p:cNvSpPr/>
            <p:nvPr/>
          </p:nvSpPr>
          <p:spPr>
            <a:xfrm>
              <a:off x="692209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804;p78">
              <a:extLst>
                <a:ext uri="{FF2B5EF4-FFF2-40B4-BE49-F238E27FC236}">
                  <a16:creationId xmlns:a16="http://schemas.microsoft.com/office/drawing/2014/main" id="{97D72682-5085-C1A4-F5B0-DCFB080D3F6B}"/>
                </a:ext>
              </a:extLst>
            </p:cNvPr>
            <p:cNvSpPr/>
            <p:nvPr/>
          </p:nvSpPr>
          <p:spPr>
            <a:xfrm>
              <a:off x="6922097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805;p78">
              <a:extLst>
                <a:ext uri="{FF2B5EF4-FFF2-40B4-BE49-F238E27FC236}">
                  <a16:creationId xmlns:a16="http://schemas.microsoft.com/office/drawing/2014/main" id="{FF08FF46-D4F2-5046-3E1A-4B6BB44694B4}"/>
                </a:ext>
              </a:extLst>
            </p:cNvPr>
            <p:cNvSpPr/>
            <p:nvPr/>
          </p:nvSpPr>
          <p:spPr>
            <a:xfrm>
              <a:off x="692209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806;p78">
              <a:extLst>
                <a:ext uri="{FF2B5EF4-FFF2-40B4-BE49-F238E27FC236}">
                  <a16:creationId xmlns:a16="http://schemas.microsoft.com/office/drawing/2014/main" id="{514A507D-47F2-9E2C-47AA-CDB7EF90AD9B}"/>
                </a:ext>
              </a:extLst>
            </p:cNvPr>
            <p:cNvSpPr/>
            <p:nvPr/>
          </p:nvSpPr>
          <p:spPr>
            <a:xfrm>
              <a:off x="692209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807;p78">
              <a:extLst>
                <a:ext uri="{FF2B5EF4-FFF2-40B4-BE49-F238E27FC236}">
                  <a16:creationId xmlns:a16="http://schemas.microsoft.com/office/drawing/2014/main" id="{81EF71D3-9485-19A8-17BC-EBB219AD8EA1}"/>
                </a:ext>
              </a:extLst>
            </p:cNvPr>
            <p:cNvSpPr/>
            <p:nvPr/>
          </p:nvSpPr>
          <p:spPr>
            <a:xfrm>
              <a:off x="692209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808;p78">
              <a:extLst>
                <a:ext uri="{FF2B5EF4-FFF2-40B4-BE49-F238E27FC236}">
                  <a16:creationId xmlns:a16="http://schemas.microsoft.com/office/drawing/2014/main" id="{DF792757-F50C-8F79-C9BB-D0E73DCBDCC2}"/>
                </a:ext>
              </a:extLst>
            </p:cNvPr>
            <p:cNvSpPr/>
            <p:nvPr/>
          </p:nvSpPr>
          <p:spPr>
            <a:xfrm>
              <a:off x="692209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809;p78">
              <a:extLst>
                <a:ext uri="{FF2B5EF4-FFF2-40B4-BE49-F238E27FC236}">
                  <a16:creationId xmlns:a16="http://schemas.microsoft.com/office/drawing/2014/main" id="{FBF24739-D750-3168-D7F6-31ACCB43F6D9}"/>
                </a:ext>
              </a:extLst>
            </p:cNvPr>
            <p:cNvSpPr/>
            <p:nvPr/>
          </p:nvSpPr>
          <p:spPr>
            <a:xfrm>
              <a:off x="692209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810;p78">
              <a:extLst>
                <a:ext uri="{FF2B5EF4-FFF2-40B4-BE49-F238E27FC236}">
                  <a16:creationId xmlns:a16="http://schemas.microsoft.com/office/drawing/2014/main" id="{EC439628-6607-7E2F-B017-D09616CC5E0B}"/>
                </a:ext>
              </a:extLst>
            </p:cNvPr>
            <p:cNvSpPr/>
            <p:nvPr/>
          </p:nvSpPr>
          <p:spPr>
            <a:xfrm>
              <a:off x="692209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811;p78">
              <a:extLst>
                <a:ext uri="{FF2B5EF4-FFF2-40B4-BE49-F238E27FC236}">
                  <a16:creationId xmlns:a16="http://schemas.microsoft.com/office/drawing/2014/main" id="{E0259340-2052-704F-34E6-0CD1166D38B9}"/>
                </a:ext>
              </a:extLst>
            </p:cNvPr>
            <p:cNvSpPr/>
            <p:nvPr/>
          </p:nvSpPr>
          <p:spPr>
            <a:xfrm>
              <a:off x="692209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812;p78">
              <a:extLst>
                <a:ext uri="{FF2B5EF4-FFF2-40B4-BE49-F238E27FC236}">
                  <a16:creationId xmlns:a16="http://schemas.microsoft.com/office/drawing/2014/main" id="{91A4F596-33C0-7B1B-214B-9B577ADDE5BE}"/>
                </a:ext>
              </a:extLst>
            </p:cNvPr>
            <p:cNvSpPr/>
            <p:nvPr/>
          </p:nvSpPr>
          <p:spPr>
            <a:xfrm>
              <a:off x="7023385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813;p78">
              <a:extLst>
                <a:ext uri="{FF2B5EF4-FFF2-40B4-BE49-F238E27FC236}">
                  <a16:creationId xmlns:a16="http://schemas.microsoft.com/office/drawing/2014/main" id="{938D5D81-6BB2-F170-FC2E-52B2BF173C75}"/>
                </a:ext>
              </a:extLst>
            </p:cNvPr>
            <p:cNvSpPr/>
            <p:nvPr/>
          </p:nvSpPr>
          <p:spPr>
            <a:xfrm>
              <a:off x="7023385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814;p78">
              <a:extLst>
                <a:ext uri="{FF2B5EF4-FFF2-40B4-BE49-F238E27FC236}">
                  <a16:creationId xmlns:a16="http://schemas.microsoft.com/office/drawing/2014/main" id="{54408AF3-1615-477C-0027-A57AC95A7C10}"/>
                </a:ext>
              </a:extLst>
            </p:cNvPr>
            <p:cNvSpPr/>
            <p:nvPr/>
          </p:nvSpPr>
          <p:spPr>
            <a:xfrm>
              <a:off x="7023385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815;p78">
              <a:extLst>
                <a:ext uri="{FF2B5EF4-FFF2-40B4-BE49-F238E27FC236}">
                  <a16:creationId xmlns:a16="http://schemas.microsoft.com/office/drawing/2014/main" id="{5B708D04-0C06-A2FF-E770-FAEF8137DA68}"/>
                </a:ext>
              </a:extLst>
            </p:cNvPr>
            <p:cNvSpPr/>
            <p:nvPr/>
          </p:nvSpPr>
          <p:spPr>
            <a:xfrm>
              <a:off x="7023385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816;p78">
              <a:extLst>
                <a:ext uri="{FF2B5EF4-FFF2-40B4-BE49-F238E27FC236}">
                  <a16:creationId xmlns:a16="http://schemas.microsoft.com/office/drawing/2014/main" id="{53AD5A6C-6D47-123D-215B-25244FBAF069}"/>
                </a:ext>
              </a:extLst>
            </p:cNvPr>
            <p:cNvSpPr/>
            <p:nvPr/>
          </p:nvSpPr>
          <p:spPr>
            <a:xfrm>
              <a:off x="7023385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817;p78">
              <a:extLst>
                <a:ext uri="{FF2B5EF4-FFF2-40B4-BE49-F238E27FC236}">
                  <a16:creationId xmlns:a16="http://schemas.microsoft.com/office/drawing/2014/main" id="{C1F34B39-6408-A5BD-A44D-8CD7AD543973}"/>
                </a:ext>
              </a:extLst>
            </p:cNvPr>
            <p:cNvSpPr/>
            <p:nvPr/>
          </p:nvSpPr>
          <p:spPr>
            <a:xfrm>
              <a:off x="7023385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818;p78">
              <a:extLst>
                <a:ext uri="{FF2B5EF4-FFF2-40B4-BE49-F238E27FC236}">
                  <a16:creationId xmlns:a16="http://schemas.microsoft.com/office/drawing/2014/main" id="{CC078046-97D5-E8CF-C9A1-9927A7D90B22}"/>
                </a:ext>
              </a:extLst>
            </p:cNvPr>
            <p:cNvSpPr/>
            <p:nvPr/>
          </p:nvSpPr>
          <p:spPr>
            <a:xfrm>
              <a:off x="7023385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819;p78">
              <a:extLst>
                <a:ext uri="{FF2B5EF4-FFF2-40B4-BE49-F238E27FC236}">
                  <a16:creationId xmlns:a16="http://schemas.microsoft.com/office/drawing/2014/main" id="{0CBD6377-20CB-AFC4-89DE-FB29C3FA16F5}"/>
                </a:ext>
              </a:extLst>
            </p:cNvPr>
            <p:cNvSpPr/>
            <p:nvPr/>
          </p:nvSpPr>
          <p:spPr>
            <a:xfrm>
              <a:off x="7023385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820;p78">
              <a:extLst>
                <a:ext uri="{FF2B5EF4-FFF2-40B4-BE49-F238E27FC236}">
                  <a16:creationId xmlns:a16="http://schemas.microsoft.com/office/drawing/2014/main" id="{C6FE5B6E-2BA4-C11D-BC17-6A4A03E95E59}"/>
                </a:ext>
              </a:extLst>
            </p:cNvPr>
            <p:cNvSpPr/>
            <p:nvPr/>
          </p:nvSpPr>
          <p:spPr>
            <a:xfrm>
              <a:off x="7023385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821;p78">
              <a:extLst>
                <a:ext uri="{FF2B5EF4-FFF2-40B4-BE49-F238E27FC236}">
                  <a16:creationId xmlns:a16="http://schemas.microsoft.com/office/drawing/2014/main" id="{9FCFC3D5-3F4E-ACB1-8D13-6AD236085F8A}"/>
                </a:ext>
              </a:extLst>
            </p:cNvPr>
            <p:cNvSpPr/>
            <p:nvPr/>
          </p:nvSpPr>
          <p:spPr>
            <a:xfrm>
              <a:off x="702338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822;p78">
              <a:extLst>
                <a:ext uri="{FF2B5EF4-FFF2-40B4-BE49-F238E27FC236}">
                  <a16:creationId xmlns:a16="http://schemas.microsoft.com/office/drawing/2014/main" id="{0B223CE8-430C-901A-5146-F2766B9F0CE0}"/>
                </a:ext>
              </a:extLst>
            </p:cNvPr>
            <p:cNvSpPr/>
            <p:nvPr/>
          </p:nvSpPr>
          <p:spPr>
            <a:xfrm>
              <a:off x="7023385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823;p78">
              <a:extLst>
                <a:ext uri="{FF2B5EF4-FFF2-40B4-BE49-F238E27FC236}">
                  <a16:creationId xmlns:a16="http://schemas.microsoft.com/office/drawing/2014/main" id="{113FA85C-AEA9-6885-0111-5F20331E1526}"/>
                </a:ext>
              </a:extLst>
            </p:cNvPr>
            <p:cNvSpPr/>
            <p:nvPr/>
          </p:nvSpPr>
          <p:spPr>
            <a:xfrm>
              <a:off x="7023385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824;p78">
              <a:extLst>
                <a:ext uri="{FF2B5EF4-FFF2-40B4-BE49-F238E27FC236}">
                  <a16:creationId xmlns:a16="http://schemas.microsoft.com/office/drawing/2014/main" id="{F09729BA-5BDF-D2A1-FC70-4F98CB1DA6BE}"/>
                </a:ext>
              </a:extLst>
            </p:cNvPr>
            <p:cNvSpPr/>
            <p:nvPr/>
          </p:nvSpPr>
          <p:spPr>
            <a:xfrm>
              <a:off x="7124375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825;p78">
              <a:extLst>
                <a:ext uri="{FF2B5EF4-FFF2-40B4-BE49-F238E27FC236}">
                  <a16:creationId xmlns:a16="http://schemas.microsoft.com/office/drawing/2014/main" id="{EF886127-73FA-F235-D0F5-AD58BE6F6389}"/>
                </a:ext>
              </a:extLst>
            </p:cNvPr>
            <p:cNvSpPr/>
            <p:nvPr/>
          </p:nvSpPr>
          <p:spPr>
            <a:xfrm>
              <a:off x="7124375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826;p78">
              <a:extLst>
                <a:ext uri="{FF2B5EF4-FFF2-40B4-BE49-F238E27FC236}">
                  <a16:creationId xmlns:a16="http://schemas.microsoft.com/office/drawing/2014/main" id="{922C7953-0569-CEF6-62A4-34071F20BB31}"/>
                </a:ext>
              </a:extLst>
            </p:cNvPr>
            <p:cNvSpPr/>
            <p:nvPr/>
          </p:nvSpPr>
          <p:spPr>
            <a:xfrm>
              <a:off x="7225663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827;p78">
              <a:extLst>
                <a:ext uri="{FF2B5EF4-FFF2-40B4-BE49-F238E27FC236}">
                  <a16:creationId xmlns:a16="http://schemas.microsoft.com/office/drawing/2014/main" id="{C1393856-4814-56F1-1549-F9143FF3B124}"/>
                </a:ext>
              </a:extLst>
            </p:cNvPr>
            <p:cNvSpPr/>
            <p:nvPr/>
          </p:nvSpPr>
          <p:spPr>
            <a:xfrm>
              <a:off x="7225663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828;p78">
              <a:extLst>
                <a:ext uri="{FF2B5EF4-FFF2-40B4-BE49-F238E27FC236}">
                  <a16:creationId xmlns:a16="http://schemas.microsoft.com/office/drawing/2014/main" id="{F5F4ED15-AEEB-C79D-DC1A-BC1734EC7751}"/>
                </a:ext>
              </a:extLst>
            </p:cNvPr>
            <p:cNvSpPr/>
            <p:nvPr/>
          </p:nvSpPr>
          <p:spPr>
            <a:xfrm>
              <a:off x="7225663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829;p78">
              <a:extLst>
                <a:ext uri="{FF2B5EF4-FFF2-40B4-BE49-F238E27FC236}">
                  <a16:creationId xmlns:a16="http://schemas.microsoft.com/office/drawing/2014/main" id="{3673373B-8659-6366-596A-AA75959DBA07}"/>
                </a:ext>
              </a:extLst>
            </p:cNvPr>
            <p:cNvSpPr/>
            <p:nvPr/>
          </p:nvSpPr>
          <p:spPr>
            <a:xfrm>
              <a:off x="7225663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830;p78">
              <a:extLst>
                <a:ext uri="{FF2B5EF4-FFF2-40B4-BE49-F238E27FC236}">
                  <a16:creationId xmlns:a16="http://schemas.microsoft.com/office/drawing/2014/main" id="{613509AE-D67D-8BD5-C542-181339D6B9C5}"/>
                </a:ext>
              </a:extLst>
            </p:cNvPr>
            <p:cNvSpPr/>
            <p:nvPr/>
          </p:nvSpPr>
          <p:spPr>
            <a:xfrm>
              <a:off x="7225663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831;p78">
              <a:extLst>
                <a:ext uri="{FF2B5EF4-FFF2-40B4-BE49-F238E27FC236}">
                  <a16:creationId xmlns:a16="http://schemas.microsoft.com/office/drawing/2014/main" id="{C15FE5EB-2D41-ADB4-E3BE-82270E19C076}"/>
                </a:ext>
              </a:extLst>
            </p:cNvPr>
            <p:cNvSpPr/>
            <p:nvPr/>
          </p:nvSpPr>
          <p:spPr>
            <a:xfrm>
              <a:off x="7225663" y="2271681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832;p78">
              <a:extLst>
                <a:ext uri="{FF2B5EF4-FFF2-40B4-BE49-F238E27FC236}">
                  <a16:creationId xmlns:a16="http://schemas.microsoft.com/office/drawing/2014/main" id="{80941C68-A152-B57D-AD2A-AEA07F9E3AC1}"/>
                </a:ext>
              </a:extLst>
            </p:cNvPr>
            <p:cNvSpPr/>
            <p:nvPr/>
          </p:nvSpPr>
          <p:spPr>
            <a:xfrm>
              <a:off x="7225663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833;p78">
              <a:extLst>
                <a:ext uri="{FF2B5EF4-FFF2-40B4-BE49-F238E27FC236}">
                  <a16:creationId xmlns:a16="http://schemas.microsoft.com/office/drawing/2014/main" id="{B2E40D25-543E-8365-ACF1-F391A804DF4C}"/>
                </a:ext>
              </a:extLst>
            </p:cNvPr>
            <p:cNvSpPr/>
            <p:nvPr/>
          </p:nvSpPr>
          <p:spPr>
            <a:xfrm>
              <a:off x="7225663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834;p78">
              <a:extLst>
                <a:ext uri="{FF2B5EF4-FFF2-40B4-BE49-F238E27FC236}">
                  <a16:creationId xmlns:a16="http://schemas.microsoft.com/office/drawing/2014/main" id="{5D14681C-A147-1C15-0318-A0AC853F5FE0}"/>
                </a:ext>
              </a:extLst>
            </p:cNvPr>
            <p:cNvSpPr/>
            <p:nvPr/>
          </p:nvSpPr>
          <p:spPr>
            <a:xfrm>
              <a:off x="7225663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835;p78">
              <a:extLst>
                <a:ext uri="{FF2B5EF4-FFF2-40B4-BE49-F238E27FC236}">
                  <a16:creationId xmlns:a16="http://schemas.microsoft.com/office/drawing/2014/main" id="{CBF9433D-EE4A-3850-7106-B924D34FF292}"/>
                </a:ext>
              </a:extLst>
            </p:cNvPr>
            <p:cNvSpPr/>
            <p:nvPr/>
          </p:nvSpPr>
          <p:spPr>
            <a:xfrm>
              <a:off x="7225663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836;p78">
              <a:extLst>
                <a:ext uri="{FF2B5EF4-FFF2-40B4-BE49-F238E27FC236}">
                  <a16:creationId xmlns:a16="http://schemas.microsoft.com/office/drawing/2014/main" id="{2D00313B-849C-0426-68ED-E419872B5704}"/>
                </a:ext>
              </a:extLst>
            </p:cNvPr>
            <p:cNvSpPr/>
            <p:nvPr/>
          </p:nvSpPr>
          <p:spPr>
            <a:xfrm>
              <a:off x="7225663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837;p78">
              <a:extLst>
                <a:ext uri="{FF2B5EF4-FFF2-40B4-BE49-F238E27FC236}">
                  <a16:creationId xmlns:a16="http://schemas.microsoft.com/office/drawing/2014/main" id="{C430A87E-1C69-105B-2C11-230E164CCBBD}"/>
                </a:ext>
              </a:extLst>
            </p:cNvPr>
            <p:cNvSpPr/>
            <p:nvPr/>
          </p:nvSpPr>
          <p:spPr>
            <a:xfrm>
              <a:off x="7225663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838;p78">
              <a:extLst>
                <a:ext uri="{FF2B5EF4-FFF2-40B4-BE49-F238E27FC236}">
                  <a16:creationId xmlns:a16="http://schemas.microsoft.com/office/drawing/2014/main" id="{EF2F933C-5F61-2BCA-018E-9D1612E2F800}"/>
                </a:ext>
              </a:extLst>
            </p:cNvPr>
            <p:cNvSpPr/>
            <p:nvPr/>
          </p:nvSpPr>
          <p:spPr>
            <a:xfrm>
              <a:off x="7225663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839;p78">
              <a:extLst>
                <a:ext uri="{FF2B5EF4-FFF2-40B4-BE49-F238E27FC236}">
                  <a16:creationId xmlns:a16="http://schemas.microsoft.com/office/drawing/2014/main" id="{78746B9F-4EF9-3ED8-8895-01DEE8E17041}"/>
                </a:ext>
              </a:extLst>
            </p:cNvPr>
            <p:cNvSpPr/>
            <p:nvPr/>
          </p:nvSpPr>
          <p:spPr>
            <a:xfrm>
              <a:off x="7225663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840;p78">
              <a:extLst>
                <a:ext uri="{FF2B5EF4-FFF2-40B4-BE49-F238E27FC236}">
                  <a16:creationId xmlns:a16="http://schemas.microsoft.com/office/drawing/2014/main" id="{654171C7-5ABA-84BE-5BA2-2A8D7610A974}"/>
                </a:ext>
              </a:extLst>
            </p:cNvPr>
            <p:cNvSpPr/>
            <p:nvPr/>
          </p:nvSpPr>
          <p:spPr>
            <a:xfrm>
              <a:off x="7326918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841;p78">
              <a:extLst>
                <a:ext uri="{FF2B5EF4-FFF2-40B4-BE49-F238E27FC236}">
                  <a16:creationId xmlns:a16="http://schemas.microsoft.com/office/drawing/2014/main" id="{2741ACEA-C1D8-FFF2-26F9-DBEB0D9363BC}"/>
                </a:ext>
              </a:extLst>
            </p:cNvPr>
            <p:cNvSpPr/>
            <p:nvPr/>
          </p:nvSpPr>
          <p:spPr>
            <a:xfrm>
              <a:off x="7326918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842;p78">
              <a:extLst>
                <a:ext uri="{FF2B5EF4-FFF2-40B4-BE49-F238E27FC236}">
                  <a16:creationId xmlns:a16="http://schemas.microsoft.com/office/drawing/2014/main" id="{E1071E70-2D72-FE95-5FA6-0CC222FE3F91}"/>
                </a:ext>
              </a:extLst>
            </p:cNvPr>
            <p:cNvSpPr/>
            <p:nvPr/>
          </p:nvSpPr>
          <p:spPr>
            <a:xfrm>
              <a:off x="732691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843;p78">
              <a:extLst>
                <a:ext uri="{FF2B5EF4-FFF2-40B4-BE49-F238E27FC236}">
                  <a16:creationId xmlns:a16="http://schemas.microsoft.com/office/drawing/2014/main" id="{60D1B580-8CC1-2121-4822-3F8A5A2D3072}"/>
                </a:ext>
              </a:extLst>
            </p:cNvPr>
            <p:cNvSpPr/>
            <p:nvPr/>
          </p:nvSpPr>
          <p:spPr>
            <a:xfrm>
              <a:off x="7326918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844;p78">
              <a:extLst>
                <a:ext uri="{FF2B5EF4-FFF2-40B4-BE49-F238E27FC236}">
                  <a16:creationId xmlns:a16="http://schemas.microsoft.com/office/drawing/2014/main" id="{217644DC-F006-1729-1EF7-828FBCC25AF8}"/>
                </a:ext>
              </a:extLst>
            </p:cNvPr>
            <p:cNvSpPr/>
            <p:nvPr/>
          </p:nvSpPr>
          <p:spPr>
            <a:xfrm>
              <a:off x="7326918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845;p78">
              <a:extLst>
                <a:ext uri="{FF2B5EF4-FFF2-40B4-BE49-F238E27FC236}">
                  <a16:creationId xmlns:a16="http://schemas.microsoft.com/office/drawing/2014/main" id="{ECB4E223-C11B-7361-6707-E037947215A3}"/>
                </a:ext>
              </a:extLst>
            </p:cNvPr>
            <p:cNvSpPr/>
            <p:nvPr/>
          </p:nvSpPr>
          <p:spPr>
            <a:xfrm>
              <a:off x="7326918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846;p78">
              <a:extLst>
                <a:ext uri="{FF2B5EF4-FFF2-40B4-BE49-F238E27FC236}">
                  <a16:creationId xmlns:a16="http://schemas.microsoft.com/office/drawing/2014/main" id="{01EAF306-4D76-A883-77D7-EEA268AE2408}"/>
                </a:ext>
              </a:extLst>
            </p:cNvPr>
            <p:cNvSpPr/>
            <p:nvPr/>
          </p:nvSpPr>
          <p:spPr>
            <a:xfrm>
              <a:off x="732691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847;p78">
              <a:extLst>
                <a:ext uri="{FF2B5EF4-FFF2-40B4-BE49-F238E27FC236}">
                  <a16:creationId xmlns:a16="http://schemas.microsoft.com/office/drawing/2014/main" id="{266E46FB-6C05-0B5B-F073-5DF52DE6938D}"/>
                </a:ext>
              </a:extLst>
            </p:cNvPr>
            <p:cNvSpPr/>
            <p:nvPr/>
          </p:nvSpPr>
          <p:spPr>
            <a:xfrm>
              <a:off x="732691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848;p78">
              <a:extLst>
                <a:ext uri="{FF2B5EF4-FFF2-40B4-BE49-F238E27FC236}">
                  <a16:creationId xmlns:a16="http://schemas.microsoft.com/office/drawing/2014/main" id="{1979382A-E865-545C-BA3F-109EEED8FFB0}"/>
                </a:ext>
              </a:extLst>
            </p:cNvPr>
            <p:cNvSpPr/>
            <p:nvPr/>
          </p:nvSpPr>
          <p:spPr>
            <a:xfrm>
              <a:off x="7326918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849;p78">
              <a:extLst>
                <a:ext uri="{FF2B5EF4-FFF2-40B4-BE49-F238E27FC236}">
                  <a16:creationId xmlns:a16="http://schemas.microsoft.com/office/drawing/2014/main" id="{5A339A6E-F6DD-1178-BAA5-FBAA172BE315}"/>
                </a:ext>
              </a:extLst>
            </p:cNvPr>
            <p:cNvSpPr/>
            <p:nvPr/>
          </p:nvSpPr>
          <p:spPr>
            <a:xfrm>
              <a:off x="7326918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850;p78">
              <a:extLst>
                <a:ext uri="{FF2B5EF4-FFF2-40B4-BE49-F238E27FC236}">
                  <a16:creationId xmlns:a16="http://schemas.microsoft.com/office/drawing/2014/main" id="{47399E64-DFDF-95FA-E486-4D16868E4C64}"/>
                </a:ext>
              </a:extLst>
            </p:cNvPr>
            <p:cNvSpPr/>
            <p:nvPr/>
          </p:nvSpPr>
          <p:spPr>
            <a:xfrm>
              <a:off x="7326918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851;p78">
              <a:extLst>
                <a:ext uri="{FF2B5EF4-FFF2-40B4-BE49-F238E27FC236}">
                  <a16:creationId xmlns:a16="http://schemas.microsoft.com/office/drawing/2014/main" id="{ECF05FC5-9152-B3CD-7E2B-5B6E0CE28CAD}"/>
                </a:ext>
              </a:extLst>
            </p:cNvPr>
            <p:cNvSpPr/>
            <p:nvPr/>
          </p:nvSpPr>
          <p:spPr>
            <a:xfrm>
              <a:off x="7326918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852;p78">
              <a:extLst>
                <a:ext uri="{FF2B5EF4-FFF2-40B4-BE49-F238E27FC236}">
                  <a16:creationId xmlns:a16="http://schemas.microsoft.com/office/drawing/2014/main" id="{4382F159-B4BE-8060-3BDF-23F9A696B112}"/>
                </a:ext>
              </a:extLst>
            </p:cNvPr>
            <p:cNvSpPr/>
            <p:nvPr/>
          </p:nvSpPr>
          <p:spPr>
            <a:xfrm>
              <a:off x="7326918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853;p78">
              <a:extLst>
                <a:ext uri="{FF2B5EF4-FFF2-40B4-BE49-F238E27FC236}">
                  <a16:creationId xmlns:a16="http://schemas.microsoft.com/office/drawing/2014/main" id="{4F8850F8-9509-A7C8-E124-746063A1A301}"/>
                </a:ext>
              </a:extLst>
            </p:cNvPr>
            <p:cNvSpPr/>
            <p:nvPr/>
          </p:nvSpPr>
          <p:spPr>
            <a:xfrm>
              <a:off x="7326918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854;p78">
              <a:extLst>
                <a:ext uri="{FF2B5EF4-FFF2-40B4-BE49-F238E27FC236}">
                  <a16:creationId xmlns:a16="http://schemas.microsoft.com/office/drawing/2014/main" id="{297266D8-4B2F-56CA-E7A9-1390212B8F5B}"/>
                </a:ext>
              </a:extLst>
            </p:cNvPr>
            <p:cNvSpPr/>
            <p:nvPr/>
          </p:nvSpPr>
          <p:spPr>
            <a:xfrm>
              <a:off x="7326918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855;p78">
              <a:extLst>
                <a:ext uri="{FF2B5EF4-FFF2-40B4-BE49-F238E27FC236}">
                  <a16:creationId xmlns:a16="http://schemas.microsoft.com/office/drawing/2014/main" id="{605AA9C0-3DDD-9E79-3546-03408D4FF92C}"/>
                </a:ext>
              </a:extLst>
            </p:cNvPr>
            <p:cNvSpPr/>
            <p:nvPr/>
          </p:nvSpPr>
          <p:spPr>
            <a:xfrm>
              <a:off x="7428207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856;p78">
              <a:extLst>
                <a:ext uri="{FF2B5EF4-FFF2-40B4-BE49-F238E27FC236}">
                  <a16:creationId xmlns:a16="http://schemas.microsoft.com/office/drawing/2014/main" id="{125BB25A-A5F2-961D-F70A-F7879DA31188}"/>
                </a:ext>
              </a:extLst>
            </p:cNvPr>
            <p:cNvSpPr/>
            <p:nvPr/>
          </p:nvSpPr>
          <p:spPr>
            <a:xfrm>
              <a:off x="742820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857;p78">
              <a:extLst>
                <a:ext uri="{FF2B5EF4-FFF2-40B4-BE49-F238E27FC236}">
                  <a16:creationId xmlns:a16="http://schemas.microsoft.com/office/drawing/2014/main" id="{E6CB7130-44D0-5D65-CAC5-094D22A42691}"/>
                </a:ext>
              </a:extLst>
            </p:cNvPr>
            <p:cNvSpPr/>
            <p:nvPr/>
          </p:nvSpPr>
          <p:spPr>
            <a:xfrm>
              <a:off x="7428207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858;p78">
              <a:extLst>
                <a:ext uri="{FF2B5EF4-FFF2-40B4-BE49-F238E27FC236}">
                  <a16:creationId xmlns:a16="http://schemas.microsoft.com/office/drawing/2014/main" id="{300E95D0-E7A6-D9B2-FA0D-D9B641F3A24A}"/>
                </a:ext>
              </a:extLst>
            </p:cNvPr>
            <p:cNvSpPr/>
            <p:nvPr/>
          </p:nvSpPr>
          <p:spPr>
            <a:xfrm>
              <a:off x="7428207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859;p78">
              <a:extLst>
                <a:ext uri="{FF2B5EF4-FFF2-40B4-BE49-F238E27FC236}">
                  <a16:creationId xmlns:a16="http://schemas.microsoft.com/office/drawing/2014/main" id="{1087A086-55FE-F1AE-8042-F856FB0DB4E1}"/>
                </a:ext>
              </a:extLst>
            </p:cNvPr>
            <p:cNvSpPr/>
            <p:nvPr/>
          </p:nvSpPr>
          <p:spPr>
            <a:xfrm>
              <a:off x="7428207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860;p78">
              <a:extLst>
                <a:ext uri="{FF2B5EF4-FFF2-40B4-BE49-F238E27FC236}">
                  <a16:creationId xmlns:a16="http://schemas.microsoft.com/office/drawing/2014/main" id="{AE448A09-8A92-1618-86EA-52696F8FBAA4}"/>
                </a:ext>
              </a:extLst>
            </p:cNvPr>
            <p:cNvSpPr/>
            <p:nvPr/>
          </p:nvSpPr>
          <p:spPr>
            <a:xfrm>
              <a:off x="742820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861;p78">
              <a:extLst>
                <a:ext uri="{FF2B5EF4-FFF2-40B4-BE49-F238E27FC236}">
                  <a16:creationId xmlns:a16="http://schemas.microsoft.com/office/drawing/2014/main" id="{CBD45890-E2F7-8DD4-5BB9-F178065946BF}"/>
                </a:ext>
              </a:extLst>
            </p:cNvPr>
            <p:cNvSpPr/>
            <p:nvPr/>
          </p:nvSpPr>
          <p:spPr>
            <a:xfrm>
              <a:off x="742820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862;p78">
              <a:extLst>
                <a:ext uri="{FF2B5EF4-FFF2-40B4-BE49-F238E27FC236}">
                  <a16:creationId xmlns:a16="http://schemas.microsoft.com/office/drawing/2014/main" id="{3EFD74B5-49A9-F219-B896-392BFEF80E81}"/>
                </a:ext>
              </a:extLst>
            </p:cNvPr>
            <p:cNvSpPr/>
            <p:nvPr/>
          </p:nvSpPr>
          <p:spPr>
            <a:xfrm>
              <a:off x="7428207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863;p78">
              <a:extLst>
                <a:ext uri="{FF2B5EF4-FFF2-40B4-BE49-F238E27FC236}">
                  <a16:creationId xmlns:a16="http://schemas.microsoft.com/office/drawing/2014/main" id="{ABB0CFF8-3DC0-6B56-ACDD-C900607C5B0F}"/>
                </a:ext>
              </a:extLst>
            </p:cNvPr>
            <p:cNvSpPr/>
            <p:nvPr/>
          </p:nvSpPr>
          <p:spPr>
            <a:xfrm>
              <a:off x="7428207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864;p78">
              <a:extLst>
                <a:ext uri="{FF2B5EF4-FFF2-40B4-BE49-F238E27FC236}">
                  <a16:creationId xmlns:a16="http://schemas.microsoft.com/office/drawing/2014/main" id="{8537FFC1-E541-1883-8CDF-749DA5FBE742}"/>
                </a:ext>
              </a:extLst>
            </p:cNvPr>
            <p:cNvSpPr/>
            <p:nvPr/>
          </p:nvSpPr>
          <p:spPr>
            <a:xfrm>
              <a:off x="742820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865;p78">
              <a:extLst>
                <a:ext uri="{FF2B5EF4-FFF2-40B4-BE49-F238E27FC236}">
                  <a16:creationId xmlns:a16="http://schemas.microsoft.com/office/drawing/2014/main" id="{EA8BC2A6-B752-3841-6763-58382A336991}"/>
                </a:ext>
              </a:extLst>
            </p:cNvPr>
            <p:cNvSpPr/>
            <p:nvPr/>
          </p:nvSpPr>
          <p:spPr>
            <a:xfrm>
              <a:off x="7428207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866;p78">
              <a:extLst>
                <a:ext uri="{FF2B5EF4-FFF2-40B4-BE49-F238E27FC236}">
                  <a16:creationId xmlns:a16="http://schemas.microsoft.com/office/drawing/2014/main" id="{5410E56C-D075-AAE6-40C4-374F742A4789}"/>
                </a:ext>
              </a:extLst>
            </p:cNvPr>
            <p:cNvSpPr/>
            <p:nvPr/>
          </p:nvSpPr>
          <p:spPr>
            <a:xfrm>
              <a:off x="7428207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867;p78">
              <a:extLst>
                <a:ext uri="{FF2B5EF4-FFF2-40B4-BE49-F238E27FC236}">
                  <a16:creationId xmlns:a16="http://schemas.microsoft.com/office/drawing/2014/main" id="{0435299B-ADB8-19A4-063B-725D4F576834}"/>
                </a:ext>
              </a:extLst>
            </p:cNvPr>
            <p:cNvSpPr/>
            <p:nvPr/>
          </p:nvSpPr>
          <p:spPr>
            <a:xfrm>
              <a:off x="7428207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868;p78">
              <a:extLst>
                <a:ext uri="{FF2B5EF4-FFF2-40B4-BE49-F238E27FC236}">
                  <a16:creationId xmlns:a16="http://schemas.microsoft.com/office/drawing/2014/main" id="{39DFBA99-CDA0-823F-BB07-507F4A902632}"/>
                </a:ext>
              </a:extLst>
            </p:cNvPr>
            <p:cNvSpPr/>
            <p:nvPr/>
          </p:nvSpPr>
          <p:spPr>
            <a:xfrm>
              <a:off x="7428207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869;p78">
              <a:extLst>
                <a:ext uri="{FF2B5EF4-FFF2-40B4-BE49-F238E27FC236}">
                  <a16:creationId xmlns:a16="http://schemas.microsoft.com/office/drawing/2014/main" id="{090DA11D-48CB-4D85-B9D5-3C9456F16633}"/>
                </a:ext>
              </a:extLst>
            </p:cNvPr>
            <p:cNvSpPr/>
            <p:nvPr/>
          </p:nvSpPr>
          <p:spPr>
            <a:xfrm>
              <a:off x="752946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870;p78">
              <a:extLst>
                <a:ext uri="{FF2B5EF4-FFF2-40B4-BE49-F238E27FC236}">
                  <a16:creationId xmlns:a16="http://schemas.microsoft.com/office/drawing/2014/main" id="{5659DE88-8585-8086-680F-F7C7C711B2B7}"/>
                </a:ext>
              </a:extLst>
            </p:cNvPr>
            <p:cNvSpPr/>
            <p:nvPr/>
          </p:nvSpPr>
          <p:spPr>
            <a:xfrm>
              <a:off x="752946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871;p78">
              <a:extLst>
                <a:ext uri="{FF2B5EF4-FFF2-40B4-BE49-F238E27FC236}">
                  <a16:creationId xmlns:a16="http://schemas.microsoft.com/office/drawing/2014/main" id="{A4A3AC72-FDFC-2689-90AF-AD2421939FC6}"/>
                </a:ext>
              </a:extLst>
            </p:cNvPr>
            <p:cNvSpPr/>
            <p:nvPr/>
          </p:nvSpPr>
          <p:spPr>
            <a:xfrm>
              <a:off x="752946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872;p78">
              <a:extLst>
                <a:ext uri="{FF2B5EF4-FFF2-40B4-BE49-F238E27FC236}">
                  <a16:creationId xmlns:a16="http://schemas.microsoft.com/office/drawing/2014/main" id="{0A7FF34C-A624-A01F-48FC-B392E515C602}"/>
                </a:ext>
              </a:extLst>
            </p:cNvPr>
            <p:cNvSpPr/>
            <p:nvPr/>
          </p:nvSpPr>
          <p:spPr>
            <a:xfrm>
              <a:off x="752946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873;p78">
              <a:extLst>
                <a:ext uri="{FF2B5EF4-FFF2-40B4-BE49-F238E27FC236}">
                  <a16:creationId xmlns:a16="http://schemas.microsoft.com/office/drawing/2014/main" id="{8CF0A701-F878-2203-8141-A8E366BD4117}"/>
                </a:ext>
              </a:extLst>
            </p:cNvPr>
            <p:cNvSpPr/>
            <p:nvPr/>
          </p:nvSpPr>
          <p:spPr>
            <a:xfrm>
              <a:off x="752946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874;p78">
              <a:extLst>
                <a:ext uri="{FF2B5EF4-FFF2-40B4-BE49-F238E27FC236}">
                  <a16:creationId xmlns:a16="http://schemas.microsoft.com/office/drawing/2014/main" id="{CB598F32-0B65-0328-3EB4-3468F9F0DA60}"/>
                </a:ext>
              </a:extLst>
            </p:cNvPr>
            <p:cNvSpPr/>
            <p:nvPr/>
          </p:nvSpPr>
          <p:spPr>
            <a:xfrm>
              <a:off x="752946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875;p78">
              <a:extLst>
                <a:ext uri="{FF2B5EF4-FFF2-40B4-BE49-F238E27FC236}">
                  <a16:creationId xmlns:a16="http://schemas.microsoft.com/office/drawing/2014/main" id="{68CEBE31-3F9B-09C9-118C-7A4E6E011BF3}"/>
                </a:ext>
              </a:extLst>
            </p:cNvPr>
            <p:cNvSpPr/>
            <p:nvPr/>
          </p:nvSpPr>
          <p:spPr>
            <a:xfrm>
              <a:off x="752946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876;p78">
              <a:extLst>
                <a:ext uri="{FF2B5EF4-FFF2-40B4-BE49-F238E27FC236}">
                  <a16:creationId xmlns:a16="http://schemas.microsoft.com/office/drawing/2014/main" id="{43FEBE94-14DB-BDB8-C257-4ADF080119AA}"/>
                </a:ext>
              </a:extLst>
            </p:cNvPr>
            <p:cNvSpPr/>
            <p:nvPr/>
          </p:nvSpPr>
          <p:spPr>
            <a:xfrm>
              <a:off x="752946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877;p78">
              <a:extLst>
                <a:ext uri="{FF2B5EF4-FFF2-40B4-BE49-F238E27FC236}">
                  <a16:creationId xmlns:a16="http://schemas.microsoft.com/office/drawing/2014/main" id="{908C8670-4489-11A5-5D89-C6CC8AEDE4F3}"/>
                </a:ext>
              </a:extLst>
            </p:cNvPr>
            <p:cNvSpPr/>
            <p:nvPr/>
          </p:nvSpPr>
          <p:spPr>
            <a:xfrm>
              <a:off x="752946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878;p78">
              <a:extLst>
                <a:ext uri="{FF2B5EF4-FFF2-40B4-BE49-F238E27FC236}">
                  <a16:creationId xmlns:a16="http://schemas.microsoft.com/office/drawing/2014/main" id="{F4C7D41C-FCF7-3E5F-3815-D8CBCF9F464F}"/>
                </a:ext>
              </a:extLst>
            </p:cNvPr>
            <p:cNvSpPr/>
            <p:nvPr/>
          </p:nvSpPr>
          <p:spPr>
            <a:xfrm>
              <a:off x="7529462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879;p78">
              <a:extLst>
                <a:ext uri="{FF2B5EF4-FFF2-40B4-BE49-F238E27FC236}">
                  <a16:creationId xmlns:a16="http://schemas.microsoft.com/office/drawing/2014/main" id="{51F69AB1-3C48-AF8A-4172-3252F1871E83}"/>
                </a:ext>
              </a:extLst>
            </p:cNvPr>
            <p:cNvSpPr/>
            <p:nvPr/>
          </p:nvSpPr>
          <p:spPr>
            <a:xfrm>
              <a:off x="752946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880;p78">
              <a:extLst>
                <a:ext uri="{FF2B5EF4-FFF2-40B4-BE49-F238E27FC236}">
                  <a16:creationId xmlns:a16="http://schemas.microsoft.com/office/drawing/2014/main" id="{8DDA5031-22A0-1C08-4BB4-3678EB2F089F}"/>
                </a:ext>
              </a:extLst>
            </p:cNvPr>
            <p:cNvSpPr/>
            <p:nvPr/>
          </p:nvSpPr>
          <p:spPr>
            <a:xfrm>
              <a:off x="752946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881;p78">
              <a:extLst>
                <a:ext uri="{FF2B5EF4-FFF2-40B4-BE49-F238E27FC236}">
                  <a16:creationId xmlns:a16="http://schemas.microsoft.com/office/drawing/2014/main" id="{B4DC5C22-4111-4CE2-59DD-961364800EBC}"/>
                </a:ext>
              </a:extLst>
            </p:cNvPr>
            <p:cNvSpPr/>
            <p:nvPr/>
          </p:nvSpPr>
          <p:spPr>
            <a:xfrm>
              <a:off x="7529462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882;p78">
              <a:extLst>
                <a:ext uri="{FF2B5EF4-FFF2-40B4-BE49-F238E27FC236}">
                  <a16:creationId xmlns:a16="http://schemas.microsoft.com/office/drawing/2014/main" id="{FB0FC403-E7DB-5E86-9B7A-208C73D2376F}"/>
                </a:ext>
              </a:extLst>
            </p:cNvPr>
            <p:cNvSpPr/>
            <p:nvPr/>
          </p:nvSpPr>
          <p:spPr>
            <a:xfrm>
              <a:off x="7529462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883;p78">
              <a:extLst>
                <a:ext uri="{FF2B5EF4-FFF2-40B4-BE49-F238E27FC236}">
                  <a16:creationId xmlns:a16="http://schemas.microsoft.com/office/drawing/2014/main" id="{96A32FD1-E876-70CE-3435-C8D920273416}"/>
                </a:ext>
              </a:extLst>
            </p:cNvPr>
            <p:cNvSpPr/>
            <p:nvPr/>
          </p:nvSpPr>
          <p:spPr>
            <a:xfrm>
              <a:off x="7630485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884;p78">
              <a:extLst>
                <a:ext uri="{FF2B5EF4-FFF2-40B4-BE49-F238E27FC236}">
                  <a16:creationId xmlns:a16="http://schemas.microsoft.com/office/drawing/2014/main" id="{D797FDC7-7856-F51A-00D6-120136443D43}"/>
                </a:ext>
              </a:extLst>
            </p:cNvPr>
            <p:cNvSpPr/>
            <p:nvPr/>
          </p:nvSpPr>
          <p:spPr>
            <a:xfrm>
              <a:off x="7630485" y="3283867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885;p78">
              <a:extLst>
                <a:ext uri="{FF2B5EF4-FFF2-40B4-BE49-F238E27FC236}">
                  <a16:creationId xmlns:a16="http://schemas.microsoft.com/office/drawing/2014/main" id="{89A1FA40-0A8B-6473-7C41-B9F734D73396}"/>
                </a:ext>
              </a:extLst>
            </p:cNvPr>
            <p:cNvSpPr/>
            <p:nvPr/>
          </p:nvSpPr>
          <p:spPr>
            <a:xfrm>
              <a:off x="773174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886;p78">
              <a:extLst>
                <a:ext uri="{FF2B5EF4-FFF2-40B4-BE49-F238E27FC236}">
                  <a16:creationId xmlns:a16="http://schemas.microsoft.com/office/drawing/2014/main" id="{73F94D86-379A-E6CD-0F03-0885A4A62B89}"/>
                </a:ext>
              </a:extLst>
            </p:cNvPr>
            <p:cNvSpPr/>
            <p:nvPr/>
          </p:nvSpPr>
          <p:spPr>
            <a:xfrm>
              <a:off x="773174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887;p78">
              <a:extLst>
                <a:ext uri="{FF2B5EF4-FFF2-40B4-BE49-F238E27FC236}">
                  <a16:creationId xmlns:a16="http://schemas.microsoft.com/office/drawing/2014/main" id="{ADF9C3D9-3DD8-261D-98C9-B190F02744F1}"/>
                </a:ext>
              </a:extLst>
            </p:cNvPr>
            <p:cNvSpPr/>
            <p:nvPr/>
          </p:nvSpPr>
          <p:spPr>
            <a:xfrm>
              <a:off x="7731740" y="186686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888;p78">
              <a:extLst>
                <a:ext uri="{FF2B5EF4-FFF2-40B4-BE49-F238E27FC236}">
                  <a16:creationId xmlns:a16="http://schemas.microsoft.com/office/drawing/2014/main" id="{8BF54B02-3F45-757D-3298-F9AF5368404E}"/>
                </a:ext>
              </a:extLst>
            </p:cNvPr>
            <p:cNvSpPr/>
            <p:nvPr/>
          </p:nvSpPr>
          <p:spPr>
            <a:xfrm>
              <a:off x="773174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889;p78">
              <a:extLst>
                <a:ext uri="{FF2B5EF4-FFF2-40B4-BE49-F238E27FC236}">
                  <a16:creationId xmlns:a16="http://schemas.microsoft.com/office/drawing/2014/main" id="{F914C1DD-3361-DE26-9CD3-9D8D11B073F9}"/>
                </a:ext>
              </a:extLst>
            </p:cNvPr>
            <p:cNvSpPr/>
            <p:nvPr/>
          </p:nvSpPr>
          <p:spPr>
            <a:xfrm>
              <a:off x="773174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890;p78">
              <a:extLst>
                <a:ext uri="{FF2B5EF4-FFF2-40B4-BE49-F238E27FC236}">
                  <a16:creationId xmlns:a16="http://schemas.microsoft.com/office/drawing/2014/main" id="{55A212F3-4010-241B-3DE9-140F5ED1D393}"/>
                </a:ext>
              </a:extLst>
            </p:cNvPr>
            <p:cNvSpPr/>
            <p:nvPr/>
          </p:nvSpPr>
          <p:spPr>
            <a:xfrm>
              <a:off x="7731740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891;p78">
              <a:extLst>
                <a:ext uri="{FF2B5EF4-FFF2-40B4-BE49-F238E27FC236}">
                  <a16:creationId xmlns:a16="http://schemas.microsoft.com/office/drawing/2014/main" id="{3593D52F-D652-3C80-7401-9EAAA3787639}"/>
                </a:ext>
              </a:extLst>
            </p:cNvPr>
            <p:cNvSpPr/>
            <p:nvPr/>
          </p:nvSpPr>
          <p:spPr>
            <a:xfrm>
              <a:off x="7731740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892;p78">
              <a:extLst>
                <a:ext uri="{FF2B5EF4-FFF2-40B4-BE49-F238E27FC236}">
                  <a16:creationId xmlns:a16="http://schemas.microsoft.com/office/drawing/2014/main" id="{2A18C96D-41D8-ABE5-4BB4-C88F198E645D}"/>
                </a:ext>
              </a:extLst>
            </p:cNvPr>
            <p:cNvSpPr/>
            <p:nvPr/>
          </p:nvSpPr>
          <p:spPr>
            <a:xfrm>
              <a:off x="773174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893;p78">
              <a:extLst>
                <a:ext uri="{FF2B5EF4-FFF2-40B4-BE49-F238E27FC236}">
                  <a16:creationId xmlns:a16="http://schemas.microsoft.com/office/drawing/2014/main" id="{593331BA-6B44-D9D6-D1E9-334B3278CC3B}"/>
                </a:ext>
              </a:extLst>
            </p:cNvPr>
            <p:cNvSpPr/>
            <p:nvPr/>
          </p:nvSpPr>
          <p:spPr>
            <a:xfrm>
              <a:off x="7731740" y="2473959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894;p78">
              <a:extLst>
                <a:ext uri="{FF2B5EF4-FFF2-40B4-BE49-F238E27FC236}">
                  <a16:creationId xmlns:a16="http://schemas.microsoft.com/office/drawing/2014/main" id="{80749EA9-8C7E-BFE0-7EA0-5EA9AF5B1E53}"/>
                </a:ext>
              </a:extLst>
            </p:cNvPr>
            <p:cNvSpPr/>
            <p:nvPr/>
          </p:nvSpPr>
          <p:spPr>
            <a:xfrm>
              <a:off x="7731740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895;p78">
              <a:extLst>
                <a:ext uri="{FF2B5EF4-FFF2-40B4-BE49-F238E27FC236}">
                  <a16:creationId xmlns:a16="http://schemas.microsoft.com/office/drawing/2014/main" id="{CA747F05-0B7B-0DB2-8D8E-BA811EA49A92}"/>
                </a:ext>
              </a:extLst>
            </p:cNvPr>
            <p:cNvSpPr/>
            <p:nvPr/>
          </p:nvSpPr>
          <p:spPr>
            <a:xfrm>
              <a:off x="773174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896;p78">
              <a:extLst>
                <a:ext uri="{FF2B5EF4-FFF2-40B4-BE49-F238E27FC236}">
                  <a16:creationId xmlns:a16="http://schemas.microsoft.com/office/drawing/2014/main" id="{715DAA51-3109-4543-2988-9BC9AE3C603E}"/>
                </a:ext>
              </a:extLst>
            </p:cNvPr>
            <p:cNvSpPr/>
            <p:nvPr/>
          </p:nvSpPr>
          <p:spPr>
            <a:xfrm>
              <a:off x="7731740" y="2777791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897;p78">
              <a:extLst>
                <a:ext uri="{FF2B5EF4-FFF2-40B4-BE49-F238E27FC236}">
                  <a16:creationId xmlns:a16="http://schemas.microsoft.com/office/drawing/2014/main" id="{BC803D47-3B8E-661C-92A6-F3E48F4AB68A}"/>
                </a:ext>
              </a:extLst>
            </p:cNvPr>
            <p:cNvSpPr/>
            <p:nvPr/>
          </p:nvSpPr>
          <p:spPr>
            <a:xfrm>
              <a:off x="7731740" y="287904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898;p78">
              <a:extLst>
                <a:ext uri="{FF2B5EF4-FFF2-40B4-BE49-F238E27FC236}">
                  <a16:creationId xmlns:a16="http://schemas.microsoft.com/office/drawing/2014/main" id="{C0EE3CEC-95C0-2F0F-B6D5-DB1FA3EE251E}"/>
                </a:ext>
              </a:extLst>
            </p:cNvPr>
            <p:cNvSpPr/>
            <p:nvPr/>
          </p:nvSpPr>
          <p:spPr>
            <a:xfrm>
              <a:off x="7731740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899;p78">
              <a:extLst>
                <a:ext uri="{FF2B5EF4-FFF2-40B4-BE49-F238E27FC236}">
                  <a16:creationId xmlns:a16="http://schemas.microsoft.com/office/drawing/2014/main" id="{318F1E03-239C-0226-0258-F17EEB1BA065}"/>
                </a:ext>
              </a:extLst>
            </p:cNvPr>
            <p:cNvSpPr/>
            <p:nvPr/>
          </p:nvSpPr>
          <p:spPr>
            <a:xfrm>
              <a:off x="7731740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900;p78">
              <a:extLst>
                <a:ext uri="{FF2B5EF4-FFF2-40B4-BE49-F238E27FC236}">
                  <a16:creationId xmlns:a16="http://schemas.microsoft.com/office/drawing/2014/main" id="{0BC2E0CB-CBCF-0964-9177-AD8D137DB361}"/>
                </a:ext>
              </a:extLst>
            </p:cNvPr>
            <p:cNvSpPr/>
            <p:nvPr/>
          </p:nvSpPr>
          <p:spPr>
            <a:xfrm>
              <a:off x="7731740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901;p78">
              <a:extLst>
                <a:ext uri="{FF2B5EF4-FFF2-40B4-BE49-F238E27FC236}">
                  <a16:creationId xmlns:a16="http://schemas.microsoft.com/office/drawing/2014/main" id="{BF881524-4B95-AA76-D778-8C836FB82CF3}"/>
                </a:ext>
              </a:extLst>
            </p:cNvPr>
            <p:cNvSpPr/>
            <p:nvPr/>
          </p:nvSpPr>
          <p:spPr>
            <a:xfrm>
              <a:off x="773174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902;p78">
              <a:extLst>
                <a:ext uri="{FF2B5EF4-FFF2-40B4-BE49-F238E27FC236}">
                  <a16:creationId xmlns:a16="http://schemas.microsoft.com/office/drawing/2014/main" id="{828E0EEA-7754-104F-9A6E-400592BA4B85}"/>
                </a:ext>
              </a:extLst>
            </p:cNvPr>
            <p:cNvSpPr/>
            <p:nvPr/>
          </p:nvSpPr>
          <p:spPr>
            <a:xfrm>
              <a:off x="7731740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903;p78">
              <a:extLst>
                <a:ext uri="{FF2B5EF4-FFF2-40B4-BE49-F238E27FC236}">
                  <a16:creationId xmlns:a16="http://schemas.microsoft.com/office/drawing/2014/main" id="{52DEBC36-CE08-4C60-40AB-8A9704913018}"/>
                </a:ext>
              </a:extLst>
            </p:cNvPr>
            <p:cNvSpPr/>
            <p:nvPr/>
          </p:nvSpPr>
          <p:spPr>
            <a:xfrm>
              <a:off x="7833028" y="156302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904;p78">
              <a:extLst>
                <a:ext uri="{FF2B5EF4-FFF2-40B4-BE49-F238E27FC236}">
                  <a16:creationId xmlns:a16="http://schemas.microsoft.com/office/drawing/2014/main" id="{876E9AFC-AE5C-E370-1CD8-5429A5A88EE9}"/>
                </a:ext>
              </a:extLst>
            </p:cNvPr>
            <p:cNvSpPr/>
            <p:nvPr/>
          </p:nvSpPr>
          <p:spPr>
            <a:xfrm>
              <a:off x="783302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905;p78">
              <a:extLst>
                <a:ext uri="{FF2B5EF4-FFF2-40B4-BE49-F238E27FC236}">
                  <a16:creationId xmlns:a16="http://schemas.microsoft.com/office/drawing/2014/main" id="{80B02554-24A8-6580-232A-A98E9C36F62C}"/>
                </a:ext>
              </a:extLst>
            </p:cNvPr>
            <p:cNvSpPr/>
            <p:nvPr/>
          </p:nvSpPr>
          <p:spPr>
            <a:xfrm>
              <a:off x="783302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906;p78">
              <a:extLst>
                <a:ext uri="{FF2B5EF4-FFF2-40B4-BE49-F238E27FC236}">
                  <a16:creationId xmlns:a16="http://schemas.microsoft.com/office/drawing/2014/main" id="{D09D78D1-7D97-2B46-CAB5-572ACAFEC680}"/>
                </a:ext>
              </a:extLst>
            </p:cNvPr>
            <p:cNvSpPr/>
            <p:nvPr/>
          </p:nvSpPr>
          <p:spPr>
            <a:xfrm>
              <a:off x="7833028" y="186686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907;p78">
              <a:extLst>
                <a:ext uri="{FF2B5EF4-FFF2-40B4-BE49-F238E27FC236}">
                  <a16:creationId xmlns:a16="http://schemas.microsoft.com/office/drawing/2014/main" id="{9CA69EF3-179C-C14A-D0BE-B2485F8069F4}"/>
                </a:ext>
              </a:extLst>
            </p:cNvPr>
            <p:cNvSpPr/>
            <p:nvPr/>
          </p:nvSpPr>
          <p:spPr>
            <a:xfrm>
              <a:off x="783302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908;p78">
              <a:extLst>
                <a:ext uri="{FF2B5EF4-FFF2-40B4-BE49-F238E27FC236}">
                  <a16:creationId xmlns:a16="http://schemas.microsoft.com/office/drawing/2014/main" id="{9044B0C9-4E8C-2247-3664-944D5F7E4F1E}"/>
                </a:ext>
              </a:extLst>
            </p:cNvPr>
            <p:cNvSpPr/>
            <p:nvPr/>
          </p:nvSpPr>
          <p:spPr>
            <a:xfrm>
              <a:off x="783302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909;p78">
              <a:extLst>
                <a:ext uri="{FF2B5EF4-FFF2-40B4-BE49-F238E27FC236}">
                  <a16:creationId xmlns:a16="http://schemas.microsoft.com/office/drawing/2014/main" id="{B8E4B90E-6772-3A52-9FB0-464144045BCE}"/>
                </a:ext>
              </a:extLst>
            </p:cNvPr>
            <p:cNvSpPr/>
            <p:nvPr/>
          </p:nvSpPr>
          <p:spPr>
            <a:xfrm>
              <a:off x="7833028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910;p78">
              <a:extLst>
                <a:ext uri="{FF2B5EF4-FFF2-40B4-BE49-F238E27FC236}">
                  <a16:creationId xmlns:a16="http://schemas.microsoft.com/office/drawing/2014/main" id="{F4E24E42-65E2-F51D-23ED-007C0BF892BD}"/>
                </a:ext>
              </a:extLst>
            </p:cNvPr>
            <p:cNvSpPr/>
            <p:nvPr/>
          </p:nvSpPr>
          <p:spPr>
            <a:xfrm>
              <a:off x="7833028" y="2271681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911;p78">
              <a:extLst>
                <a:ext uri="{FF2B5EF4-FFF2-40B4-BE49-F238E27FC236}">
                  <a16:creationId xmlns:a16="http://schemas.microsoft.com/office/drawing/2014/main" id="{5CE7AC5E-1A9E-1E60-26E7-E0D117BB4B06}"/>
                </a:ext>
              </a:extLst>
            </p:cNvPr>
            <p:cNvSpPr/>
            <p:nvPr/>
          </p:nvSpPr>
          <p:spPr>
            <a:xfrm>
              <a:off x="7833028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912;p78">
              <a:extLst>
                <a:ext uri="{FF2B5EF4-FFF2-40B4-BE49-F238E27FC236}">
                  <a16:creationId xmlns:a16="http://schemas.microsoft.com/office/drawing/2014/main" id="{CEDA17D2-0621-C486-AAC1-27679E28109A}"/>
                </a:ext>
              </a:extLst>
            </p:cNvPr>
            <p:cNvSpPr/>
            <p:nvPr/>
          </p:nvSpPr>
          <p:spPr>
            <a:xfrm>
              <a:off x="7833028" y="2473959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913;p78">
              <a:extLst>
                <a:ext uri="{FF2B5EF4-FFF2-40B4-BE49-F238E27FC236}">
                  <a16:creationId xmlns:a16="http://schemas.microsoft.com/office/drawing/2014/main" id="{E9020398-5A9F-31A3-0A89-AD516EDA6F41}"/>
                </a:ext>
              </a:extLst>
            </p:cNvPr>
            <p:cNvSpPr/>
            <p:nvPr/>
          </p:nvSpPr>
          <p:spPr>
            <a:xfrm>
              <a:off x="783302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914;p78">
              <a:extLst>
                <a:ext uri="{FF2B5EF4-FFF2-40B4-BE49-F238E27FC236}">
                  <a16:creationId xmlns:a16="http://schemas.microsoft.com/office/drawing/2014/main" id="{25A9B909-CF4E-43ED-E06E-187DAA586160}"/>
                </a:ext>
              </a:extLst>
            </p:cNvPr>
            <p:cNvSpPr/>
            <p:nvPr/>
          </p:nvSpPr>
          <p:spPr>
            <a:xfrm>
              <a:off x="7833028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915;p78">
              <a:extLst>
                <a:ext uri="{FF2B5EF4-FFF2-40B4-BE49-F238E27FC236}">
                  <a16:creationId xmlns:a16="http://schemas.microsoft.com/office/drawing/2014/main" id="{E1B49909-2B66-7195-F07D-6027A154ECDC}"/>
                </a:ext>
              </a:extLst>
            </p:cNvPr>
            <p:cNvSpPr/>
            <p:nvPr/>
          </p:nvSpPr>
          <p:spPr>
            <a:xfrm>
              <a:off x="7833028" y="2777791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916;p78">
              <a:extLst>
                <a:ext uri="{FF2B5EF4-FFF2-40B4-BE49-F238E27FC236}">
                  <a16:creationId xmlns:a16="http://schemas.microsoft.com/office/drawing/2014/main" id="{FA957BE4-00B6-44CB-24E3-679C64A2D4ED}"/>
                </a:ext>
              </a:extLst>
            </p:cNvPr>
            <p:cNvSpPr/>
            <p:nvPr/>
          </p:nvSpPr>
          <p:spPr>
            <a:xfrm>
              <a:off x="7833028" y="287904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917;p78">
              <a:extLst>
                <a:ext uri="{FF2B5EF4-FFF2-40B4-BE49-F238E27FC236}">
                  <a16:creationId xmlns:a16="http://schemas.microsoft.com/office/drawing/2014/main" id="{4E67FEF8-8B35-251B-7438-D8460575B484}"/>
                </a:ext>
              </a:extLst>
            </p:cNvPr>
            <p:cNvSpPr/>
            <p:nvPr/>
          </p:nvSpPr>
          <p:spPr>
            <a:xfrm>
              <a:off x="7833028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918;p78">
              <a:extLst>
                <a:ext uri="{FF2B5EF4-FFF2-40B4-BE49-F238E27FC236}">
                  <a16:creationId xmlns:a16="http://schemas.microsoft.com/office/drawing/2014/main" id="{9193F8E3-5E17-A657-FEB6-E8D29E8E41B2}"/>
                </a:ext>
              </a:extLst>
            </p:cNvPr>
            <p:cNvSpPr/>
            <p:nvPr/>
          </p:nvSpPr>
          <p:spPr>
            <a:xfrm>
              <a:off x="7833028" y="308159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919;p78">
              <a:extLst>
                <a:ext uri="{FF2B5EF4-FFF2-40B4-BE49-F238E27FC236}">
                  <a16:creationId xmlns:a16="http://schemas.microsoft.com/office/drawing/2014/main" id="{7EC7B844-0222-F49D-F59C-FAB973D4C196}"/>
                </a:ext>
              </a:extLst>
            </p:cNvPr>
            <p:cNvSpPr/>
            <p:nvPr/>
          </p:nvSpPr>
          <p:spPr>
            <a:xfrm>
              <a:off x="783302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920;p78">
              <a:extLst>
                <a:ext uri="{FF2B5EF4-FFF2-40B4-BE49-F238E27FC236}">
                  <a16:creationId xmlns:a16="http://schemas.microsoft.com/office/drawing/2014/main" id="{FD7C05CD-050E-7B2E-A220-B76E34828F27}"/>
                </a:ext>
              </a:extLst>
            </p:cNvPr>
            <p:cNvSpPr/>
            <p:nvPr/>
          </p:nvSpPr>
          <p:spPr>
            <a:xfrm>
              <a:off x="7833028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921;p78">
              <a:extLst>
                <a:ext uri="{FF2B5EF4-FFF2-40B4-BE49-F238E27FC236}">
                  <a16:creationId xmlns:a16="http://schemas.microsoft.com/office/drawing/2014/main" id="{891AB603-AECB-AA5E-EBFF-DFDF7E53DE86}"/>
                </a:ext>
              </a:extLst>
            </p:cNvPr>
            <p:cNvSpPr/>
            <p:nvPr/>
          </p:nvSpPr>
          <p:spPr>
            <a:xfrm>
              <a:off x="7934284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922;p78">
              <a:extLst>
                <a:ext uri="{FF2B5EF4-FFF2-40B4-BE49-F238E27FC236}">
                  <a16:creationId xmlns:a16="http://schemas.microsoft.com/office/drawing/2014/main" id="{5577DBDF-58E6-576F-F873-E32C170AB02C}"/>
                </a:ext>
              </a:extLst>
            </p:cNvPr>
            <p:cNvSpPr/>
            <p:nvPr/>
          </p:nvSpPr>
          <p:spPr>
            <a:xfrm>
              <a:off x="7934284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923;p78">
              <a:extLst>
                <a:ext uri="{FF2B5EF4-FFF2-40B4-BE49-F238E27FC236}">
                  <a16:creationId xmlns:a16="http://schemas.microsoft.com/office/drawing/2014/main" id="{A7D02E06-3800-2A88-8D7C-DC72DF33B636}"/>
                </a:ext>
              </a:extLst>
            </p:cNvPr>
            <p:cNvSpPr/>
            <p:nvPr/>
          </p:nvSpPr>
          <p:spPr>
            <a:xfrm>
              <a:off x="7934284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924;p78">
              <a:extLst>
                <a:ext uri="{FF2B5EF4-FFF2-40B4-BE49-F238E27FC236}">
                  <a16:creationId xmlns:a16="http://schemas.microsoft.com/office/drawing/2014/main" id="{0C92BFA2-87D0-B5DF-F71F-F57F6EDF5BF4}"/>
                </a:ext>
              </a:extLst>
            </p:cNvPr>
            <p:cNvSpPr/>
            <p:nvPr/>
          </p:nvSpPr>
          <p:spPr>
            <a:xfrm>
              <a:off x="7934284" y="1866860"/>
              <a:ext cx="82884" cy="70759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925;p78">
              <a:extLst>
                <a:ext uri="{FF2B5EF4-FFF2-40B4-BE49-F238E27FC236}">
                  <a16:creationId xmlns:a16="http://schemas.microsoft.com/office/drawing/2014/main" id="{6CB07DB4-A9F0-1875-3995-EF6C9EEFD702}"/>
                </a:ext>
              </a:extLst>
            </p:cNvPr>
            <p:cNvSpPr/>
            <p:nvPr/>
          </p:nvSpPr>
          <p:spPr>
            <a:xfrm>
              <a:off x="7934284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926;p78">
              <a:extLst>
                <a:ext uri="{FF2B5EF4-FFF2-40B4-BE49-F238E27FC236}">
                  <a16:creationId xmlns:a16="http://schemas.microsoft.com/office/drawing/2014/main" id="{D3E3B912-8FA3-4689-953B-34930EFB2F56}"/>
                </a:ext>
              </a:extLst>
            </p:cNvPr>
            <p:cNvSpPr/>
            <p:nvPr/>
          </p:nvSpPr>
          <p:spPr>
            <a:xfrm>
              <a:off x="793428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927;p78">
              <a:extLst>
                <a:ext uri="{FF2B5EF4-FFF2-40B4-BE49-F238E27FC236}">
                  <a16:creationId xmlns:a16="http://schemas.microsoft.com/office/drawing/2014/main" id="{ABACC636-E41C-C97D-CF26-9E445D88055C}"/>
                </a:ext>
              </a:extLst>
            </p:cNvPr>
            <p:cNvSpPr/>
            <p:nvPr/>
          </p:nvSpPr>
          <p:spPr>
            <a:xfrm>
              <a:off x="793428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928;p78">
              <a:extLst>
                <a:ext uri="{FF2B5EF4-FFF2-40B4-BE49-F238E27FC236}">
                  <a16:creationId xmlns:a16="http://schemas.microsoft.com/office/drawing/2014/main" id="{4BA5FAB3-D625-47AB-E205-9CC8E9A74AC1}"/>
                </a:ext>
              </a:extLst>
            </p:cNvPr>
            <p:cNvSpPr/>
            <p:nvPr/>
          </p:nvSpPr>
          <p:spPr>
            <a:xfrm>
              <a:off x="793428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929;p78">
              <a:extLst>
                <a:ext uri="{FF2B5EF4-FFF2-40B4-BE49-F238E27FC236}">
                  <a16:creationId xmlns:a16="http://schemas.microsoft.com/office/drawing/2014/main" id="{EE3286C7-E42C-CC43-A678-54682183FFE6}"/>
                </a:ext>
              </a:extLst>
            </p:cNvPr>
            <p:cNvSpPr/>
            <p:nvPr/>
          </p:nvSpPr>
          <p:spPr>
            <a:xfrm>
              <a:off x="7934284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930;p78">
              <a:extLst>
                <a:ext uri="{FF2B5EF4-FFF2-40B4-BE49-F238E27FC236}">
                  <a16:creationId xmlns:a16="http://schemas.microsoft.com/office/drawing/2014/main" id="{0D206E14-4975-F732-EBDA-3A6EDEE8734E}"/>
                </a:ext>
              </a:extLst>
            </p:cNvPr>
            <p:cNvSpPr/>
            <p:nvPr/>
          </p:nvSpPr>
          <p:spPr>
            <a:xfrm>
              <a:off x="793428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931;p78">
              <a:extLst>
                <a:ext uri="{FF2B5EF4-FFF2-40B4-BE49-F238E27FC236}">
                  <a16:creationId xmlns:a16="http://schemas.microsoft.com/office/drawing/2014/main" id="{BBB91E9E-408B-6D30-D6FA-7B213BE31E0A}"/>
                </a:ext>
              </a:extLst>
            </p:cNvPr>
            <p:cNvSpPr/>
            <p:nvPr/>
          </p:nvSpPr>
          <p:spPr>
            <a:xfrm>
              <a:off x="7934284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932;p78">
              <a:extLst>
                <a:ext uri="{FF2B5EF4-FFF2-40B4-BE49-F238E27FC236}">
                  <a16:creationId xmlns:a16="http://schemas.microsoft.com/office/drawing/2014/main" id="{0E276EE0-D38A-3ED8-5E2E-515C4BE4E0A0}"/>
                </a:ext>
              </a:extLst>
            </p:cNvPr>
            <p:cNvSpPr/>
            <p:nvPr/>
          </p:nvSpPr>
          <p:spPr>
            <a:xfrm>
              <a:off x="793428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933;p78">
              <a:extLst>
                <a:ext uri="{FF2B5EF4-FFF2-40B4-BE49-F238E27FC236}">
                  <a16:creationId xmlns:a16="http://schemas.microsoft.com/office/drawing/2014/main" id="{63104E4A-8F95-24FE-0DD5-358BC9DFA5CF}"/>
                </a:ext>
              </a:extLst>
            </p:cNvPr>
            <p:cNvSpPr/>
            <p:nvPr/>
          </p:nvSpPr>
          <p:spPr>
            <a:xfrm>
              <a:off x="7934284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934;p78">
              <a:extLst>
                <a:ext uri="{FF2B5EF4-FFF2-40B4-BE49-F238E27FC236}">
                  <a16:creationId xmlns:a16="http://schemas.microsoft.com/office/drawing/2014/main" id="{2ADBC89D-56DA-DFC0-F053-D77D5D415ED0}"/>
                </a:ext>
              </a:extLst>
            </p:cNvPr>
            <p:cNvSpPr/>
            <p:nvPr/>
          </p:nvSpPr>
          <p:spPr>
            <a:xfrm>
              <a:off x="7934284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935;p78">
              <a:extLst>
                <a:ext uri="{FF2B5EF4-FFF2-40B4-BE49-F238E27FC236}">
                  <a16:creationId xmlns:a16="http://schemas.microsoft.com/office/drawing/2014/main" id="{4AB1598F-91DA-4592-4B68-7E9F8E25637E}"/>
                </a:ext>
              </a:extLst>
            </p:cNvPr>
            <p:cNvSpPr/>
            <p:nvPr/>
          </p:nvSpPr>
          <p:spPr>
            <a:xfrm>
              <a:off x="793428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936;p78">
              <a:extLst>
                <a:ext uri="{FF2B5EF4-FFF2-40B4-BE49-F238E27FC236}">
                  <a16:creationId xmlns:a16="http://schemas.microsoft.com/office/drawing/2014/main" id="{B24710D4-83DE-D6BA-DE36-C2EC1517B7DC}"/>
                </a:ext>
              </a:extLst>
            </p:cNvPr>
            <p:cNvSpPr/>
            <p:nvPr/>
          </p:nvSpPr>
          <p:spPr>
            <a:xfrm>
              <a:off x="7934284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937;p78">
              <a:extLst>
                <a:ext uri="{FF2B5EF4-FFF2-40B4-BE49-F238E27FC236}">
                  <a16:creationId xmlns:a16="http://schemas.microsoft.com/office/drawing/2014/main" id="{5A9E880A-4684-3237-B7E7-8DEB33E3B131}"/>
                </a:ext>
              </a:extLst>
            </p:cNvPr>
            <p:cNvSpPr/>
            <p:nvPr/>
          </p:nvSpPr>
          <p:spPr>
            <a:xfrm>
              <a:off x="793428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938;p78">
              <a:extLst>
                <a:ext uri="{FF2B5EF4-FFF2-40B4-BE49-F238E27FC236}">
                  <a16:creationId xmlns:a16="http://schemas.microsoft.com/office/drawing/2014/main" id="{5ACF117D-798B-FDBF-3F24-CDDE6FCA12EB}"/>
                </a:ext>
              </a:extLst>
            </p:cNvPr>
            <p:cNvSpPr/>
            <p:nvPr/>
          </p:nvSpPr>
          <p:spPr>
            <a:xfrm>
              <a:off x="803557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939;p78">
              <a:extLst>
                <a:ext uri="{FF2B5EF4-FFF2-40B4-BE49-F238E27FC236}">
                  <a16:creationId xmlns:a16="http://schemas.microsoft.com/office/drawing/2014/main" id="{FC36EC31-7383-EB1D-0D06-66EF2EF09817}"/>
                </a:ext>
              </a:extLst>
            </p:cNvPr>
            <p:cNvSpPr/>
            <p:nvPr/>
          </p:nvSpPr>
          <p:spPr>
            <a:xfrm>
              <a:off x="803557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940;p78">
              <a:extLst>
                <a:ext uri="{FF2B5EF4-FFF2-40B4-BE49-F238E27FC236}">
                  <a16:creationId xmlns:a16="http://schemas.microsoft.com/office/drawing/2014/main" id="{58E1A7E6-6284-A635-ABE6-8608F014D1BF}"/>
                </a:ext>
              </a:extLst>
            </p:cNvPr>
            <p:cNvSpPr/>
            <p:nvPr/>
          </p:nvSpPr>
          <p:spPr>
            <a:xfrm>
              <a:off x="803557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941;p78">
              <a:extLst>
                <a:ext uri="{FF2B5EF4-FFF2-40B4-BE49-F238E27FC236}">
                  <a16:creationId xmlns:a16="http://schemas.microsoft.com/office/drawing/2014/main" id="{6455CBDA-06A8-3EE1-44AE-E03C33B53FB1}"/>
                </a:ext>
              </a:extLst>
            </p:cNvPr>
            <p:cNvSpPr/>
            <p:nvPr/>
          </p:nvSpPr>
          <p:spPr>
            <a:xfrm>
              <a:off x="803557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942;p78">
              <a:extLst>
                <a:ext uri="{FF2B5EF4-FFF2-40B4-BE49-F238E27FC236}">
                  <a16:creationId xmlns:a16="http://schemas.microsoft.com/office/drawing/2014/main" id="{A08B6618-C738-A4B6-A567-1048E5DFF36E}"/>
                </a:ext>
              </a:extLst>
            </p:cNvPr>
            <p:cNvSpPr/>
            <p:nvPr/>
          </p:nvSpPr>
          <p:spPr>
            <a:xfrm>
              <a:off x="803557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943;p78">
              <a:extLst>
                <a:ext uri="{FF2B5EF4-FFF2-40B4-BE49-F238E27FC236}">
                  <a16:creationId xmlns:a16="http://schemas.microsoft.com/office/drawing/2014/main" id="{4E84AC57-FA9D-0106-518C-7E5C8EE8F45B}"/>
                </a:ext>
              </a:extLst>
            </p:cNvPr>
            <p:cNvSpPr/>
            <p:nvPr/>
          </p:nvSpPr>
          <p:spPr>
            <a:xfrm>
              <a:off x="803557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944;p78">
              <a:extLst>
                <a:ext uri="{FF2B5EF4-FFF2-40B4-BE49-F238E27FC236}">
                  <a16:creationId xmlns:a16="http://schemas.microsoft.com/office/drawing/2014/main" id="{1C2A7590-84EC-F94B-1C51-D66A46415496}"/>
                </a:ext>
              </a:extLst>
            </p:cNvPr>
            <p:cNvSpPr/>
            <p:nvPr/>
          </p:nvSpPr>
          <p:spPr>
            <a:xfrm>
              <a:off x="803557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945;p78">
              <a:extLst>
                <a:ext uri="{FF2B5EF4-FFF2-40B4-BE49-F238E27FC236}">
                  <a16:creationId xmlns:a16="http://schemas.microsoft.com/office/drawing/2014/main" id="{B268FAC1-7C4B-D488-7D0E-04378F8611EC}"/>
                </a:ext>
              </a:extLst>
            </p:cNvPr>
            <p:cNvSpPr/>
            <p:nvPr/>
          </p:nvSpPr>
          <p:spPr>
            <a:xfrm>
              <a:off x="8035572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946;p78">
              <a:extLst>
                <a:ext uri="{FF2B5EF4-FFF2-40B4-BE49-F238E27FC236}">
                  <a16:creationId xmlns:a16="http://schemas.microsoft.com/office/drawing/2014/main" id="{1137AB40-22D4-B917-05E9-56625E2E2F83}"/>
                </a:ext>
              </a:extLst>
            </p:cNvPr>
            <p:cNvSpPr/>
            <p:nvPr/>
          </p:nvSpPr>
          <p:spPr>
            <a:xfrm>
              <a:off x="8035572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947;p78">
              <a:extLst>
                <a:ext uri="{FF2B5EF4-FFF2-40B4-BE49-F238E27FC236}">
                  <a16:creationId xmlns:a16="http://schemas.microsoft.com/office/drawing/2014/main" id="{2C1BD5A9-738B-96D9-6E28-23EC1AEC09B0}"/>
                </a:ext>
              </a:extLst>
            </p:cNvPr>
            <p:cNvSpPr/>
            <p:nvPr/>
          </p:nvSpPr>
          <p:spPr>
            <a:xfrm>
              <a:off x="8035572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948;p78">
              <a:extLst>
                <a:ext uri="{FF2B5EF4-FFF2-40B4-BE49-F238E27FC236}">
                  <a16:creationId xmlns:a16="http://schemas.microsoft.com/office/drawing/2014/main" id="{8DAEDD6E-52C0-1EEE-627C-69B4006658B1}"/>
                </a:ext>
              </a:extLst>
            </p:cNvPr>
            <p:cNvSpPr/>
            <p:nvPr/>
          </p:nvSpPr>
          <p:spPr>
            <a:xfrm>
              <a:off x="803557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949;p78">
              <a:extLst>
                <a:ext uri="{FF2B5EF4-FFF2-40B4-BE49-F238E27FC236}">
                  <a16:creationId xmlns:a16="http://schemas.microsoft.com/office/drawing/2014/main" id="{0478DD1F-56DF-AF9E-CCAD-E7979394F5D9}"/>
                </a:ext>
              </a:extLst>
            </p:cNvPr>
            <p:cNvSpPr/>
            <p:nvPr/>
          </p:nvSpPr>
          <p:spPr>
            <a:xfrm>
              <a:off x="8035572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950;p78">
              <a:extLst>
                <a:ext uri="{FF2B5EF4-FFF2-40B4-BE49-F238E27FC236}">
                  <a16:creationId xmlns:a16="http://schemas.microsoft.com/office/drawing/2014/main" id="{DA3E0DAF-32A2-50D8-660F-C22EC5ED70A4}"/>
                </a:ext>
              </a:extLst>
            </p:cNvPr>
            <p:cNvSpPr/>
            <p:nvPr/>
          </p:nvSpPr>
          <p:spPr>
            <a:xfrm>
              <a:off x="8035572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951;p78">
              <a:extLst>
                <a:ext uri="{FF2B5EF4-FFF2-40B4-BE49-F238E27FC236}">
                  <a16:creationId xmlns:a16="http://schemas.microsoft.com/office/drawing/2014/main" id="{C69D00AC-58B8-85E1-8BF2-504230697E49}"/>
                </a:ext>
              </a:extLst>
            </p:cNvPr>
            <p:cNvSpPr/>
            <p:nvPr/>
          </p:nvSpPr>
          <p:spPr>
            <a:xfrm>
              <a:off x="803557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952;p78">
              <a:extLst>
                <a:ext uri="{FF2B5EF4-FFF2-40B4-BE49-F238E27FC236}">
                  <a16:creationId xmlns:a16="http://schemas.microsoft.com/office/drawing/2014/main" id="{3A2DB779-B7A9-9ED9-A171-C4D0916B6FE8}"/>
                </a:ext>
              </a:extLst>
            </p:cNvPr>
            <p:cNvSpPr/>
            <p:nvPr/>
          </p:nvSpPr>
          <p:spPr>
            <a:xfrm>
              <a:off x="8035572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953;p78">
              <a:extLst>
                <a:ext uri="{FF2B5EF4-FFF2-40B4-BE49-F238E27FC236}">
                  <a16:creationId xmlns:a16="http://schemas.microsoft.com/office/drawing/2014/main" id="{A361F15C-E8A4-BDD2-E8CD-A77C316D2012}"/>
                </a:ext>
              </a:extLst>
            </p:cNvPr>
            <p:cNvSpPr/>
            <p:nvPr/>
          </p:nvSpPr>
          <p:spPr>
            <a:xfrm>
              <a:off x="8035572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954;p78">
              <a:extLst>
                <a:ext uri="{FF2B5EF4-FFF2-40B4-BE49-F238E27FC236}">
                  <a16:creationId xmlns:a16="http://schemas.microsoft.com/office/drawing/2014/main" id="{4B1BFC17-0DA1-97B1-0AC2-5ED076BC15D5}"/>
                </a:ext>
              </a:extLst>
            </p:cNvPr>
            <p:cNvSpPr/>
            <p:nvPr/>
          </p:nvSpPr>
          <p:spPr>
            <a:xfrm>
              <a:off x="8035572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955;p78">
              <a:extLst>
                <a:ext uri="{FF2B5EF4-FFF2-40B4-BE49-F238E27FC236}">
                  <a16:creationId xmlns:a16="http://schemas.microsoft.com/office/drawing/2014/main" id="{68326A12-18CD-CDF1-BBB5-B21E20C6F8F4}"/>
                </a:ext>
              </a:extLst>
            </p:cNvPr>
            <p:cNvSpPr/>
            <p:nvPr/>
          </p:nvSpPr>
          <p:spPr>
            <a:xfrm>
              <a:off x="8035572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956;p78">
              <a:extLst>
                <a:ext uri="{FF2B5EF4-FFF2-40B4-BE49-F238E27FC236}">
                  <a16:creationId xmlns:a16="http://schemas.microsoft.com/office/drawing/2014/main" id="{28DB55B0-5ECC-FFD7-DE39-E7EFE8F56183}"/>
                </a:ext>
              </a:extLst>
            </p:cNvPr>
            <p:cNvSpPr/>
            <p:nvPr/>
          </p:nvSpPr>
          <p:spPr>
            <a:xfrm>
              <a:off x="8136827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957;p78">
              <a:extLst>
                <a:ext uri="{FF2B5EF4-FFF2-40B4-BE49-F238E27FC236}">
                  <a16:creationId xmlns:a16="http://schemas.microsoft.com/office/drawing/2014/main" id="{CD76C4F3-743D-CD1E-6A16-88EC0C940BAE}"/>
                </a:ext>
              </a:extLst>
            </p:cNvPr>
            <p:cNvSpPr/>
            <p:nvPr/>
          </p:nvSpPr>
          <p:spPr>
            <a:xfrm>
              <a:off x="813682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958;p78">
              <a:extLst>
                <a:ext uri="{FF2B5EF4-FFF2-40B4-BE49-F238E27FC236}">
                  <a16:creationId xmlns:a16="http://schemas.microsoft.com/office/drawing/2014/main" id="{04A40F9F-C15F-DB38-DC60-BAE145B19822}"/>
                </a:ext>
              </a:extLst>
            </p:cNvPr>
            <p:cNvSpPr/>
            <p:nvPr/>
          </p:nvSpPr>
          <p:spPr>
            <a:xfrm>
              <a:off x="8136827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959;p78">
              <a:extLst>
                <a:ext uri="{FF2B5EF4-FFF2-40B4-BE49-F238E27FC236}">
                  <a16:creationId xmlns:a16="http://schemas.microsoft.com/office/drawing/2014/main" id="{06AF3835-A108-4DBC-6C07-7F8FB0B60BD3}"/>
                </a:ext>
              </a:extLst>
            </p:cNvPr>
            <p:cNvSpPr/>
            <p:nvPr/>
          </p:nvSpPr>
          <p:spPr>
            <a:xfrm>
              <a:off x="813682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960;p78">
              <a:extLst>
                <a:ext uri="{FF2B5EF4-FFF2-40B4-BE49-F238E27FC236}">
                  <a16:creationId xmlns:a16="http://schemas.microsoft.com/office/drawing/2014/main" id="{6C24D22F-36BC-5BE9-F34B-2A7558D9559E}"/>
                </a:ext>
              </a:extLst>
            </p:cNvPr>
            <p:cNvSpPr/>
            <p:nvPr/>
          </p:nvSpPr>
          <p:spPr>
            <a:xfrm>
              <a:off x="813682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961;p78">
              <a:extLst>
                <a:ext uri="{FF2B5EF4-FFF2-40B4-BE49-F238E27FC236}">
                  <a16:creationId xmlns:a16="http://schemas.microsoft.com/office/drawing/2014/main" id="{2BCFDACF-3C4F-DB47-417A-7F3A9C919D7D}"/>
                </a:ext>
              </a:extLst>
            </p:cNvPr>
            <p:cNvSpPr/>
            <p:nvPr/>
          </p:nvSpPr>
          <p:spPr>
            <a:xfrm>
              <a:off x="925030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962;p78">
              <a:extLst>
                <a:ext uri="{FF2B5EF4-FFF2-40B4-BE49-F238E27FC236}">
                  <a16:creationId xmlns:a16="http://schemas.microsoft.com/office/drawing/2014/main" id="{41AEB971-39F5-F052-67EF-9520AF25DCC0}"/>
                </a:ext>
              </a:extLst>
            </p:cNvPr>
            <p:cNvSpPr/>
            <p:nvPr/>
          </p:nvSpPr>
          <p:spPr>
            <a:xfrm>
              <a:off x="925030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963;p78">
              <a:extLst>
                <a:ext uri="{FF2B5EF4-FFF2-40B4-BE49-F238E27FC236}">
                  <a16:creationId xmlns:a16="http://schemas.microsoft.com/office/drawing/2014/main" id="{440D5D32-BD27-E1CF-296A-5C9BDE2C29AF}"/>
                </a:ext>
              </a:extLst>
            </p:cNvPr>
            <p:cNvSpPr/>
            <p:nvPr/>
          </p:nvSpPr>
          <p:spPr>
            <a:xfrm>
              <a:off x="935129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964;p78">
              <a:extLst>
                <a:ext uri="{FF2B5EF4-FFF2-40B4-BE49-F238E27FC236}">
                  <a16:creationId xmlns:a16="http://schemas.microsoft.com/office/drawing/2014/main" id="{0C5F51EB-CF08-EDC2-1E56-04BFC7D13E59}"/>
                </a:ext>
              </a:extLst>
            </p:cNvPr>
            <p:cNvSpPr/>
            <p:nvPr/>
          </p:nvSpPr>
          <p:spPr>
            <a:xfrm>
              <a:off x="935129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965;p78">
              <a:extLst>
                <a:ext uri="{FF2B5EF4-FFF2-40B4-BE49-F238E27FC236}">
                  <a16:creationId xmlns:a16="http://schemas.microsoft.com/office/drawing/2014/main" id="{3E9B6366-D9FA-2DAE-3554-FAB8A6A81641}"/>
                </a:ext>
              </a:extLst>
            </p:cNvPr>
            <p:cNvSpPr/>
            <p:nvPr/>
          </p:nvSpPr>
          <p:spPr>
            <a:xfrm>
              <a:off x="9452580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966;p78">
              <a:extLst>
                <a:ext uri="{FF2B5EF4-FFF2-40B4-BE49-F238E27FC236}">
                  <a16:creationId xmlns:a16="http://schemas.microsoft.com/office/drawing/2014/main" id="{777D2802-6E8C-27A0-C4BA-51317A1881FB}"/>
                </a:ext>
              </a:extLst>
            </p:cNvPr>
            <p:cNvSpPr/>
            <p:nvPr/>
          </p:nvSpPr>
          <p:spPr>
            <a:xfrm>
              <a:off x="9452580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967;p78">
              <a:extLst>
                <a:ext uri="{FF2B5EF4-FFF2-40B4-BE49-F238E27FC236}">
                  <a16:creationId xmlns:a16="http://schemas.microsoft.com/office/drawing/2014/main" id="{77A7317A-ADD8-C3CE-112C-665540942D36}"/>
                </a:ext>
              </a:extLst>
            </p:cNvPr>
            <p:cNvSpPr/>
            <p:nvPr/>
          </p:nvSpPr>
          <p:spPr>
            <a:xfrm>
              <a:off x="9452580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968;p78">
              <a:extLst>
                <a:ext uri="{FF2B5EF4-FFF2-40B4-BE49-F238E27FC236}">
                  <a16:creationId xmlns:a16="http://schemas.microsoft.com/office/drawing/2014/main" id="{4459D6D9-B62D-145B-F25D-7FC4411CA896}"/>
                </a:ext>
              </a:extLst>
            </p:cNvPr>
            <p:cNvSpPr/>
            <p:nvPr/>
          </p:nvSpPr>
          <p:spPr>
            <a:xfrm>
              <a:off x="9553869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969;p78">
              <a:extLst>
                <a:ext uri="{FF2B5EF4-FFF2-40B4-BE49-F238E27FC236}">
                  <a16:creationId xmlns:a16="http://schemas.microsoft.com/office/drawing/2014/main" id="{BEE2B97D-C0AD-D817-3BAF-0CA146339566}"/>
                </a:ext>
              </a:extLst>
            </p:cNvPr>
            <p:cNvSpPr/>
            <p:nvPr/>
          </p:nvSpPr>
          <p:spPr>
            <a:xfrm>
              <a:off x="9553869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970;p78">
              <a:extLst>
                <a:ext uri="{FF2B5EF4-FFF2-40B4-BE49-F238E27FC236}">
                  <a16:creationId xmlns:a16="http://schemas.microsoft.com/office/drawing/2014/main" id="{9872222B-C37C-1A26-BA0A-47A285F1CFC6}"/>
                </a:ext>
              </a:extLst>
            </p:cNvPr>
            <p:cNvSpPr/>
            <p:nvPr/>
          </p:nvSpPr>
          <p:spPr>
            <a:xfrm>
              <a:off x="965512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971;p78">
              <a:extLst>
                <a:ext uri="{FF2B5EF4-FFF2-40B4-BE49-F238E27FC236}">
                  <a16:creationId xmlns:a16="http://schemas.microsoft.com/office/drawing/2014/main" id="{DE79D357-533D-2099-CDAF-D3E80EE76EFE}"/>
                </a:ext>
              </a:extLst>
            </p:cNvPr>
            <p:cNvSpPr/>
            <p:nvPr/>
          </p:nvSpPr>
          <p:spPr>
            <a:xfrm>
              <a:off x="10262489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972;p78">
              <a:extLst>
                <a:ext uri="{FF2B5EF4-FFF2-40B4-BE49-F238E27FC236}">
                  <a16:creationId xmlns:a16="http://schemas.microsoft.com/office/drawing/2014/main" id="{BA5FFE3A-D178-01F5-93AC-3AB2E9AC4198}"/>
                </a:ext>
              </a:extLst>
            </p:cNvPr>
            <p:cNvSpPr/>
            <p:nvPr/>
          </p:nvSpPr>
          <p:spPr>
            <a:xfrm>
              <a:off x="9756412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973;p78">
              <a:extLst>
                <a:ext uri="{FF2B5EF4-FFF2-40B4-BE49-F238E27FC236}">
                  <a16:creationId xmlns:a16="http://schemas.microsoft.com/office/drawing/2014/main" id="{9D8C5073-E8C2-A750-F8C6-83ECB1970A81}"/>
                </a:ext>
              </a:extLst>
            </p:cNvPr>
            <p:cNvSpPr/>
            <p:nvPr/>
          </p:nvSpPr>
          <p:spPr>
            <a:xfrm>
              <a:off x="985740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974;p78">
              <a:extLst>
                <a:ext uri="{FF2B5EF4-FFF2-40B4-BE49-F238E27FC236}">
                  <a16:creationId xmlns:a16="http://schemas.microsoft.com/office/drawing/2014/main" id="{31EB8767-EA6D-539F-BCEA-C59B1BFE7414}"/>
                </a:ext>
              </a:extLst>
            </p:cNvPr>
            <p:cNvSpPr/>
            <p:nvPr/>
          </p:nvSpPr>
          <p:spPr>
            <a:xfrm>
              <a:off x="995895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975;p78">
              <a:extLst>
                <a:ext uri="{FF2B5EF4-FFF2-40B4-BE49-F238E27FC236}">
                  <a16:creationId xmlns:a16="http://schemas.microsoft.com/office/drawing/2014/main" id="{D587BD0E-5B68-6D9D-61EF-5FD5583E23C8}"/>
                </a:ext>
              </a:extLst>
            </p:cNvPr>
            <p:cNvSpPr/>
            <p:nvPr/>
          </p:nvSpPr>
          <p:spPr>
            <a:xfrm>
              <a:off x="10161234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976;p78">
              <a:extLst>
                <a:ext uri="{FF2B5EF4-FFF2-40B4-BE49-F238E27FC236}">
                  <a16:creationId xmlns:a16="http://schemas.microsoft.com/office/drawing/2014/main" id="{B3577663-0DAD-4DD2-E160-1A23EC9F1CFA}"/>
                </a:ext>
              </a:extLst>
            </p:cNvPr>
            <p:cNvSpPr/>
            <p:nvPr/>
          </p:nvSpPr>
          <p:spPr>
            <a:xfrm>
              <a:off x="1006021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977;p78">
              <a:extLst>
                <a:ext uri="{FF2B5EF4-FFF2-40B4-BE49-F238E27FC236}">
                  <a16:creationId xmlns:a16="http://schemas.microsoft.com/office/drawing/2014/main" id="{92CBA93A-7F40-07A3-1572-651EC5E5CC0A}"/>
                </a:ext>
              </a:extLst>
            </p:cNvPr>
            <p:cNvSpPr/>
            <p:nvPr/>
          </p:nvSpPr>
          <p:spPr>
            <a:xfrm>
              <a:off x="995895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978;p78">
              <a:extLst>
                <a:ext uri="{FF2B5EF4-FFF2-40B4-BE49-F238E27FC236}">
                  <a16:creationId xmlns:a16="http://schemas.microsoft.com/office/drawing/2014/main" id="{E46510A7-0682-98B0-E239-221B8CB9DFBC}"/>
                </a:ext>
              </a:extLst>
            </p:cNvPr>
            <p:cNvSpPr/>
            <p:nvPr/>
          </p:nvSpPr>
          <p:spPr>
            <a:xfrm>
              <a:off x="985740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979;p78">
              <a:extLst>
                <a:ext uri="{FF2B5EF4-FFF2-40B4-BE49-F238E27FC236}">
                  <a16:creationId xmlns:a16="http://schemas.microsoft.com/office/drawing/2014/main" id="{0A453779-940D-00FF-3A7D-73B2FD51378F}"/>
                </a:ext>
              </a:extLst>
            </p:cNvPr>
            <p:cNvSpPr/>
            <p:nvPr/>
          </p:nvSpPr>
          <p:spPr>
            <a:xfrm>
              <a:off x="9756412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980;p78">
              <a:extLst>
                <a:ext uri="{FF2B5EF4-FFF2-40B4-BE49-F238E27FC236}">
                  <a16:creationId xmlns:a16="http://schemas.microsoft.com/office/drawing/2014/main" id="{21FE338C-9537-2E2F-B032-6AD02D2ADFE4}"/>
                </a:ext>
              </a:extLst>
            </p:cNvPr>
            <p:cNvSpPr/>
            <p:nvPr/>
          </p:nvSpPr>
          <p:spPr>
            <a:xfrm>
              <a:off x="965512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981;p78">
              <a:extLst>
                <a:ext uri="{FF2B5EF4-FFF2-40B4-BE49-F238E27FC236}">
                  <a16:creationId xmlns:a16="http://schemas.microsoft.com/office/drawing/2014/main" id="{D30C2BFE-CA55-BA74-C989-ADEA846D26BE}"/>
                </a:ext>
              </a:extLst>
            </p:cNvPr>
            <p:cNvSpPr/>
            <p:nvPr/>
          </p:nvSpPr>
          <p:spPr>
            <a:xfrm>
              <a:off x="965512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982;p78">
              <a:extLst>
                <a:ext uri="{FF2B5EF4-FFF2-40B4-BE49-F238E27FC236}">
                  <a16:creationId xmlns:a16="http://schemas.microsoft.com/office/drawing/2014/main" id="{E1D62FAE-F7AF-41A1-EB87-E985BBF59257}"/>
                </a:ext>
              </a:extLst>
            </p:cNvPr>
            <p:cNvSpPr/>
            <p:nvPr/>
          </p:nvSpPr>
          <p:spPr>
            <a:xfrm>
              <a:off x="9553869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983;p78">
              <a:extLst>
                <a:ext uri="{FF2B5EF4-FFF2-40B4-BE49-F238E27FC236}">
                  <a16:creationId xmlns:a16="http://schemas.microsoft.com/office/drawing/2014/main" id="{77C03782-AAC7-E378-2DCB-0EC168D0370C}"/>
                </a:ext>
              </a:extLst>
            </p:cNvPr>
            <p:cNvSpPr/>
            <p:nvPr/>
          </p:nvSpPr>
          <p:spPr>
            <a:xfrm>
              <a:off x="9452580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984;p78">
              <a:extLst>
                <a:ext uri="{FF2B5EF4-FFF2-40B4-BE49-F238E27FC236}">
                  <a16:creationId xmlns:a16="http://schemas.microsoft.com/office/drawing/2014/main" id="{CFDC6F29-2E23-D591-5043-F0CD311DB309}"/>
                </a:ext>
              </a:extLst>
            </p:cNvPr>
            <p:cNvSpPr/>
            <p:nvPr/>
          </p:nvSpPr>
          <p:spPr>
            <a:xfrm>
              <a:off x="935129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985;p78">
              <a:extLst>
                <a:ext uri="{FF2B5EF4-FFF2-40B4-BE49-F238E27FC236}">
                  <a16:creationId xmlns:a16="http://schemas.microsoft.com/office/drawing/2014/main" id="{EE5487D6-E8BF-827C-3ABB-7D3AD7DDBBA9}"/>
                </a:ext>
              </a:extLst>
            </p:cNvPr>
            <p:cNvSpPr/>
            <p:nvPr/>
          </p:nvSpPr>
          <p:spPr>
            <a:xfrm>
              <a:off x="925030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986;p78">
              <a:extLst>
                <a:ext uri="{FF2B5EF4-FFF2-40B4-BE49-F238E27FC236}">
                  <a16:creationId xmlns:a16="http://schemas.microsoft.com/office/drawing/2014/main" id="{5D41F510-55F5-DAE7-B9CC-0698661A67D0}"/>
                </a:ext>
              </a:extLst>
            </p:cNvPr>
            <p:cNvSpPr/>
            <p:nvPr/>
          </p:nvSpPr>
          <p:spPr>
            <a:xfrm>
              <a:off x="864293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987;p78">
              <a:extLst>
                <a:ext uri="{FF2B5EF4-FFF2-40B4-BE49-F238E27FC236}">
                  <a16:creationId xmlns:a16="http://schemas.microsoft.com/office/drawing/2014/main" id="{D1C2D7C9-AD67-DC45-1AAB-9F06C02C1B1D}"/>
                </a:ext>
              </a:extLst>
            </p:cNvPr>
            <p:cNvSpPr/>
            <p:nvPr/>
          </p:nvSpPr>
          <p:spPr>
            <a:xfrm>
              <a:off x="864293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988;p78">
              <a:extLst>
                <a:ext uri="{FF2B5EF4-FFF2-40B4-BE49-F238E27FC236}">
                  <a16:creationId xmlns:a16="http://schemas.microsoft.com/office/drawing/2014/main" id="{29F16EFD-490B-2CAC-7855-287934765ABF}"/>
                </a:ext>
              </a:extLst>
            </p:cNvPr>
            <p:cNvSpPr/>
            <p:nvPr/>
          </p:nvSpPr>
          <p:spPr>
            <a:xfrm>
              <a:off x="874419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989;p78">
              <a:extLst>
                <a:ext uri="{FF2B5EF4-FFF2-40B4-BE49-F238E27FC236}">
                  <a16:creationId xmlns:a16="http://schemas.microsoft.com/office/drawing/2014/main" id="{CD5BCC11-80E1-226A-112B-02F2944C2731}"/>
                </a:ext>
              </a:extLst>
            </p:cNvPr>
            <p:cNvSpPr/>
            <p:nvPr/>
          </p:nvSpPr>
          <p:spPr>
            <a:xfrm>
              <a:off x="874419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990;p78">
              <a:extLst>
                <a:ext uri="{FF2B5EF4-FFF2-40B4-BE49-F238E27FC236}">
                  <a16:creationId xmlns:a16="http://schemas.microsoft.com/office/drawing/2014/main" id="{C829B525-DB41-042B-F90E-BC269C203A55}"/>
                </a:ext>
              </a:extLst>
            </p:cNvPr>
            <p:cNvSpPr/>
            <p:nvPr/>
          </p:nvSpPr>
          <p:spPr>
            <a:xfrm>
              <a:off x="874419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991;p78">
              <a:extLst>
                <a:ext uri="{FF2B5EF4-FFF2-40B4-BE49-F238E27FC236}">
                  <a16:creationId xmlns:a16="http://schemas.microsoft.com/office/drawing/2014/main" id="{F279D97A-E03D-E22A-B4B0-196AB4692C00}"/>
                </a:ext>
              </a:extLst>
            </p:cNvPr>
            <p:cNvSpPr/>
            <p:nvPr/>
          </p:nvSpPr>
          <p:spPr>
            <a:xfrm>
              <a:off x="874419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992;p78">
              <a:extLst>
                <a:ext uri="{FF2B5EF4-FFF2-40B4-BE49-F238E27FC236}">
                  <a16:creationId xmlns:a16="http://schemas.microsoft.com/office/drawing/2014/main" id="{80278270-ADCD-FA44-65B2-9B11B47DF682}"/>
                </a:ext>
              </a:extLst>
            </p:cNvPr>
            <p:cNvSpPr/>
            <p:nvPr/>
          </p:nvSpPr>
          <p:spPr>
            <a:xfrm>
              <a:off x="874419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993;p78">
              <a:extLst>
                <a:ext uri="{FF2B5EF4-FFF2-40B4-BE49-F238E27FC236}">
                  <a16:creationId xmlns:a16="http://schemas.microsoft.com/office/drawing/2014/main" id="{96B2B344-B2D6-59C5-228C-3A00156CBFD0}"/>
                </a:ext>
              </a:extLst>
            </p:cNvPr>
            <p:cNvSpPr/>
            <p:nvPr/>
          </p:nvSpPr>
          <p:spPr>
            <a:xfrm>
              <a:off x="874419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994;p78">
              <a:extLst>
                <a:ext uri="{FF2B5EF4-FFF2-40B4-BE49-F238E27FC236}">
                  <a16:creationId xmlns:a16="http://schemas.microsoft.com/office/drawing/2014/main" id="{16503C12-11E0-9421-A356-E048D7B5A4F4}"/>
                </a:ext>
              </a:extLst>
            </p:cNvPr>
            <p:cNvSpPr/>
            <p:nvPr/>
          </p:nvSpPr>
          <p:spPr>
            <a:xfrm>
              <a:off x="874419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995;p78">
              <a:extLst>
                <a:ext uri="{FF2B5EF4-FFF2-40B4-BE49-F238E27FC236}">
                  <a16:creationId xmlns:a16="http://schemas.microsoft.com/office/drawing/2014/main" id="{DCAEF939-1110-79C1-4EF6-39A092815318}"/>
                </a:ext>
              </a:extLst>
            </p:cNvPr>
            <p:cNvSpPr/>
            <p:nvPr/>
          </p:nvSpPr>
          <p:spPr>
            <a:xfrm>
              <a:off x="874419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996;p78">
              <a:extLst>
                <a:ext uri="{FF2B5EF4-FFF2-40B4-BE49-F238E27FC236}">
                  <a16:creationId xmlns:a16="http://schemas.microsoft.com/office/drawing/2014/main" id="{1EF97663-FE80-2D00-19FE-8A455F42BB52}"/>
                </a:ext>
              </a:extLst>
            </p:cNvPr>
            <p:cNvSpPr/>
            <p:nvPr/>
          </p:nvSpPr>
          <p:spPr>
            <a:xfrm>
              <a:off x="874419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997;p78">
              <a:extLst>
                <a:ext uri="{FF2B5EF4-FFF2-40B4-BE49-F238E27FC236}">
                  <a16:creationId xmlns:a16="http://schemas.microsoft.com/office/drawing/2014/main" id="{4C47D99A-E347-976B-F893-8B5F62195C8E}"/>
                </a:ext>
              </a:extLst>
            </p:cNvPr>
            <p:cNvSpPr/>
            <p:nvPr/>
          </p:nvSpPr>
          <p:spPr>
            <a:xfrm>
              <a:off x="8845215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998;p78">
              <a:extLst>
                <a:ext uri="{FF2B5EF4-FFF2-40B4-BE49-F238E27FC236}">
                  <a16:creationId xmlns:a16="http://schemas.microsoft.com/office/drawing/2014/main" id="{06CBBAB4-9E04-4C7F-3D13-7957A5DFFED6}"/>
                </a:ext>
              </a:extLst>
            </p:cNvPr>
            <p:cNvSpPr/>
            <p:nvPr/>
          </p:nvSpPr>
          <p:spPr>
            <a:xfrm>
              <a:off x="8845215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999;p78">
              <a:extLst>
                <a:ext uri="{FF2B5EF4-FFF2-40B4-BE49-F238E27FC236}">
                  <a16:creationId xmlns:a16="http://schemas.microsoft.com/office/drawing/2014/main" id="{DA96B0F4-5E46-71ED-E8C0-808C66FCE7E8}"/>
                </a:ext>
              </a:extLst>
            </p:cNvPr>
            <p:cNvSpPr/>
            <p:nvPr/>
          </p:nvSpPr>
          <p:spPr>
            <a:xfrm>
              <a:off x="884521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3000;p78">
              <a:extLst>
                <a:ext uri="{FF2B5EF4-FFF2-40B4-BE49-F238E27FC236}">
                  <a16:creationId xmlns:a16="http://schemas.microsoft.com/office/drawing/2014/main" id="{CB36A78E-4500-3A15-8A0A-FF63E19E2499}"/>
                </a:ext>
              </a:extLst>
            </p:cNvPr>
            <p:cNvSpPr/>
            <p:nvPr/>
          </p:nvSpPr>
          <p:spPr>
            <a:xfrm>
              <a:off x="884521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3001;p78">
              <a:extLst>
                <a:ext uri="{FF2B5EF4-FFF2-40B4-BE49-F238E27FC236}">
                  <a16:creationId xmlns:a16="http://schemas.microsoft.com/office/drawing/2014/main" id="{0F4FF134-C99A-A55D-493D-1F96875AE739}"/>
                </a:ext>
              </a:extLst>
            </p:cNvPr>
            <p:cNvSpPr/>
            <p:nvPr/>
          </p:nvSpPr>
          <p:spPr>
            <a:xfrm>
              <a:off x="884521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3002;p78">
              <a:extLst>
                <a:ext uri="{FF2B5EF4-FFF2-40B4-BE49-F238E27FC236}">
                  <a16:creationId xmlns:a16="http://schemas.microsoft.com/office/drawing/2014/main" id="{8C22966C-A6D2-F9A2-F729-97A5AFCDA7F3}"/>
                </a:ext>
              </a:extLst>
            </p:cNvPr>
            <p:cNvSpPr/>
            <p:nvPr/>
          </p:nvSpPr>
          <p:spPr>
            <a:xfrm>
              <a:off x="884521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3003;p78">
              <a:extLst>
                <a:ext uri="{FF2B5EF4-FFF2-40B4-BE49-F238E27FC236}">
                  <a16:creationId xmlns:a16="http://schemas.microsoft.com/office/drawing/2014/main" id="{BC1FB8CA-6442-FC0D-FD14-32302B7830DD}"/>
                </a:ext>
              </a:extLst>
            </p:cNvPr>
            <p:cNvSpPr/>
            <p:nvPr/>
          </p:nvSpPr>
          <p:spPr>
            <a:xfrm>
              <a:off x="884521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3004;p78">
              <a:extLst>
                <a:ext uri="{FF2B5EF4-FFF2-40B4-BE49-F238E27FC236}">
                  <a16:creationId xmlns:a16="http://schemas.microsoft.com/office/drawing/2014/main" id="{B6A7027D-C0F1-0443-8372-B738EAB1AFA6}"/>
                </a:ext>
              </a:extLst>
            </p:cNvPr>
            <p:cNvSpPr/>
            <p:nvPr/>
          </p:nvSpPr>
          <p:spPr>
            <a:xfrm>
              <a:off x="884521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3005;p78">
              <a:extLst>
                <a:ext uri="{FF2B5EF4-FFF2-40B4-BE49-F238E27FC236}">
                  <a16:creationId xmlns:a16="http://schemas.microsoft.com/office/drawing/2014/main" id="{879FF177-B166-8584-922E-403E6AB2F708}"/>
                </a:ext>
              </a:extLst>
            </p:cNvPr>
            <p:cNvSpPr/>
            <p:nvPr/>
          </p:nvSpPr>
          <p:spPr>
            <a:xfrm>
              <a:off x="8946470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3006;p78">
              <a:extLst>
                <a:ext uri="{FF2B5EF4-FFF2-40B4-BE49-F238E27FC236}">
                  <a16:creationId xmlns:a16="http://schemas.microsoft.com/office/drawing/2014/main" id="{2458C613-EE9B-ACC6-6459-7941FEFAF614}"/>
                </a:ext>
              </a:extLst>
            </p:cNvPr>
            <p:cNvSpPr/>
            <p:nvPr/>
          </p:nvSpPr>
          <p:spPr>
            <a:xfrm>
              <a:off x="8946470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3007;p78">
              <a:extLst>
                <a:ext uri="{FF2B5EF4-FFF2-40B4-BE49-F238E27FC236}">
                  <a16:creationId xmlns:a16="http://schemas.microsoft.com/office/drawing/2014/main" id="{416902F6-4397-69FB-3782-BFB5375D15B7}"/>
                </a:ext>
              </a:extLst>
            </p:cNvPr>
            <p:cNvSpPr/>
            <p:nvPr/>
          </p:nvSpPr>
          <p:spPr>
            <a:xfrm>
              <a:off x="8946470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3008;p78">
              <a:extLst>
                <a:ext uri="{FF2B5EF4-FFF2-40B4-BE49-F238E27FC236}">
                  <a16:creationId xmlns:a16="http://schemas.microsoft.com/office/drawing/2014/main" id="{B07896F1-65B3-BC17-FB5D-8071203ADDA7}"/>
                </a:ext>
              </a:extLst>
            </p:cNvPr>
            <p:cNvSpPr/>
            <p:nvPr/>
          </p:nvSpPr>
          <p:spPr>
            <a:xfrm>
              <a:off x="8946470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3009;p78">
              <a:extLst>
                <a:ext uri="{FF2B5EF4-FFF2-40B4-BE49-F238E27FC236}">
                  <a16:creationId xmlns:a16="http://schemas.microsoft.com/office/drawing/2014/main" id="{74A210F1-270A-7D3D-57DC-9B79492A91C2}"/>
                </a:ext>
              </a:extLst>
            </p:cNvPr>
            <p:cNvSpPr/>
            <p:nvPr/>
          </p:nvSpPr>
          <p:spPr>
            <a:xfrm>
              <a:off x="8946470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3010;p78">
              <a:extLst>
                <a:ext uri="{FF2B5EF4-FFF2-40B4-BE49-F238E27FC236}">
                  <a16:creationId xmlns:a16="http://schemas.microsoft.com/office/drawing/2014/main" id="{1D0C98DD-DF70-FCC1-5EF3-605A7CB45E16}"/>
                </a:ext>
              </a:extLst>
            </p:cNvPr>
            <p:cNvSpPr/>
            <p:nvPr/>
          </p:nvSpPr>
          <p:spPr>
            <a:xfrm>
              <a:off x="8946470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3011;p78">
              <a:extLst>
                <a:ext uri="{FF2B5EF4-FFF2-40B4-BE49-F238E27FC236}">
                  <a16:creationId xmlns:a16="http://schemas.microsoft.com/office/drawing/2014/main" id="{A2B22CD9-0142-AE77-658C-E48FBBCB88A0}"/>
                </a:ext>
              </a:extLst>
            </p:cNvPr>
            <p:cNvSpPr/>
            <p:nvPr/>
          </p:nvSpPr>
          <p:spPr>
            <a:xfrm>
              <a:off x="8946470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3012;p78">
              <a:extLst>
                <a:ext uri="{FF2B5EF4-FFF2-40B4-BE49-F238E27FC236}">
                  <a16:creationId xmlns:a16="http://schemas.microsoft.com/office/drawing/2014/main" id="{8C469117-AF31-DB1A-A91A-86E346967BFE}"/>
                </a:ext>
              </a:extLst>
            </p:cNvPr>
            <p:cNvSpPr/>
            <p:nvPr/>
          </p:nvSpPr>
          <p:spPr>
            <a:xfrm>
              <a:off x="8946470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3013;p78">
              <a:extLst>
                <a:ext uri="{FF2B5EF4-FFF2-40B4-BE49-F238E27FC236}">
                  <a16:creationId xmlns:a16="http://schemas.microsoft.com/office/drawing/2014/main" id="{F96BD63A-78C4-B939-DD89-2D999320C9E1}"/>
                </a:ext>
              </a:extLst>
            </p:cNvPr>
            <p:cNvSpPr/>
            <p:nvPr/>
          </p:nvSpPr>
          <p:spPr>
            <a:xfrm>
              <a:off x="9047759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3014;p78">
              <a:extLst>
                <a:ext uri="{FF2B5EF4-FFF2-40B4-BE49-F238E27FC236}">
                  <a16:creationId xmlns:a16="http://schemas.microsoft.com/office/drawing/2014/main" id="{A0153C4A-9BF6-366E-6553-CDC43E36E876}"/>
                </a:ext>
              </a:extLst>
            </p:cNvPr>
            <p:cNvSpPr/>
            <p:nvPr/>
          </p:nvSpPr>
          <p:spPr>
            <a:xfrm>
              <a:off x="9047759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3015;p78">
              <a:extLst>
                <a:ext uri="{FF2B5EF4-FFF2-40B4-BE49-F238E27FC236}">
                  <a16:creationId xmlns:a16="http://schemas.microsoft.com/office/drawing/2014/main" id="{D8F0F2EB-5E10-613C-D6EA-E5AA883BF9F5}"/>
                </a:ext>
              </a:extLst>
            </p:cNvPr>
            <p:cNvSpPr/>
            <p:nvPr/>
          </p:nvSpPr>
          <p:spPr>
            <a:xfrm>
              <a:off x="9047759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3016;p78">
              <a:extLst>
                <a:ext uri="{FF2B5EF4-FFF2-40B4-BE49-F238E27FC236}">
                  <a16:creationId xmlns:a16="http://schemas.microsoft.com/office/drawing/2014/main" id="{72F49953-5426-09F6-5E1A-94212C77B695}"/>
                </a:ext>
              </a:extLst>
            </p:cNvPr>
            <p:cNvSpPr/>
            <p:nvPr/>
          </p:nvSpPr>
          <p:spPr>
            <a:xfrm>
              <a:off x="914904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3017;p78">
              <a:extLst>
                <a:ext uri="{FF2B5EF4-FFF2-40B4-BE49-F238E27FC236}">
                  <a16:creationId xmlns:a16="http://schemas.microsoft.com/office/drawing/2014/main" id="{F422CCD0-4266-EEBF-2B9C-C70487305FAB}"/>
                </a:ext>
              </a:extLst>
            </p:cNvPr>
            <p:cNvSpPr/>
            <p:nvPr/>
          </p:nvSpPr>
          <p:spPr>
            <a:xfrm>
              <a:off x="914904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3018;p78">
              <a:extLst>
                <a:ext uri="{FF2B5EF4-FFF2-40B4-BE49-F238E27FC236}">
                  <a16:creationId xmlns:a16="http://schemas.microsoft.com/office/drawing/2014/main" id="{194E6708-74C0-B5D9-6393-61ACA86FA0B1}"/>
                </a:ext>
              </a:extLst>
            </p:cNvPr>
            <p:cNvSpPr/>
            <p:nvPr/>
          </p:nvSpPr>
          <p:spPr>
            <a:xfrm>
              <a:off x="9149047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3019;p78">
              <a:extLst>
                <a:ext uri="{FF2B5EF4-FFF2-40B4-BE49-F238E27FC236}">
                  <a16:creationId xmlns:a16="http://schemas.microsoft.com/office/drawing/2014/main" id="{A7126ED8-E237-5842-FC52-7472B0446954}"/>
                </a:ext>
              </a:extLst>
            </p:cNvPr>
            <p:cNvSpPr/>
            <p:nvPr/>
          </p:nvSpPr>
          <p:spPr>
            <a:xfrm>
              <a:off x="914904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3020;p78">
              <a:extLst>
                <a:ext uri="{FF2B5EF4-FFF2-40B4-BE49-F238E27FC236}">
                  <a16:creationId xmlns:a16="http://schemas.microsoft.com/office/drawing/2014/main" id="{84192596-8690-EC0D-BBF9-B64217B83C49}"/>
                </a:ext>
              </a:extLst>
            </p:cNvPr>
            <p:cNvSpPr/>
            <p:nvPr/>
          </p:nvSpPr>
          <p:spPr>
            <a:xfrm>
              <a:off x="904775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3021;p78">
              <a:extLst>
                <a:ext uri="{FF2B5EF4-FFF2-40B4-BE49-F238E27FC236}">
                  <a16:creationId xmlns:a16="http://schemas.microsoft.com/office/drawing/2014/main" id="{6962742F-15E4-F6EE-A9AA-C31E99D1FD3E}"/>
                </a:ext>
              </a:extLst>
            </p:cNvPr>
            <p:cNvSpPr/>
            <p:nvPr/>
          </p:nvSpPr>
          <p:spPr>
            <a:xfrm>
              <a:off x="904775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3022;p78">
              <a:extLst>
                <a:ext uri="{FF2B5EF4-FFF2-40B4-BE49-F238E27FC236}">
                  <a16:creationId xmlns:a16="http://schemas.microsoft.com/office/drawing/2014/main" id="{5E810631-7823-8719-E765-1A9428440E18}"/>
                </a:ext>
              </a:extLst>
            </p:cNvPr>
            <p:cNvSpPr/>
            <p:nvPr/>
          </p:nvSpPr>
          <p:spPr>
            <a:xfrm>
              <a:off x="904775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3023;p78">
              <a:extLst>
                <a:ext uri="{FF2B5EF4-FFF2-40B4-BE49-F238E27FC236}">
                  <a16:creationId xmlns:a16="http://schemas.microsoft.com/office/drawing/2014/main" id="{981294BA-C968-C9F5-C85E-1F3C1F105486}"/>
                </a:ext>
              </a:extLst>
            </p:cNvPr>
            <p:cNvSpPr/>
            <p:nvPr/>
          </p:nvSpPr>
          <p:spPr>
            <a:xfrm>
              <a:off x="904775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3024;p78">
              <a:extLst>
                <a:ext uri="{FF2B5EF4-FFF2-40B4-BE49-F238E27FC236}">
                  <a16:creationId xmlns:a16="http://schemas.microsoft.com/office/drawing/2014/main" id="{1B89FD1C-4F5D-488A-4ECA-8BC053C6EE70}"/>
                </a:ext>
              </a:extLst>
            </p:cNvPr>
            <p:cNvSpPr/>
            <p:nvPr/>
          </p:nvSpPr>
          <p:spPr>
            <a:xfrm>
              <a:off x="904775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3025;p78">
              <a:extLst>
                <a:ext uri="{FF2B5EF4-FFF2-40B4-BE49-F238E27FC236}">
                  <a16:creationId xmlns:a16="http://schemas.microsoft.com/office/drawing/2014/main" id="{A8C080A8-602F-F1F4-4572-4CBD6770970D}"/>
                </a:ext>
              </a:extLst>
            </p:cNvPr>
            <p:cNvSpPr/>
            <p:nvPr/>
          </p:nvSpPr>
          <p:spPr>
            <a:xfrm>
              <a:off x="9047759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3026;p78">
              <a:extLst>
                <a:ext uri="{FF2B5EF4-FFF2-40B4-BE49-F238E27FC236}">
                  <a16:creationId xmlns:a16="http://schemas.microsoft.com/office/drawing/2014/main" id="{020B6647-8F8F-CE0B-5951-8BE8D7D0B36A}"/>
                </a:ext>
              </a:extLst>
            </p:cNvPr>
            <p:cNvSpPr/>
            <p:nvPr/>
          </p:nvSpPr>
          <p:spPr>
            <a:xfrm>
              <a:off x="8946470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3027;p78">
              <a:extLst>
                <a:ext uri="{FF2B5EF4-FFF2-40B4-BE49-F238E27FC236}">
                  <a16:creationId xmlns:a16="http://schemas.microsoft.com/office/drawing/2014/main" id="{C790787B-7938-DCE6-5EB8-E5310CA1E80C}"/>
                </a:ext>
              </a:extLst>
            </p:cNvPr>
            <p:cNvSpPr/>
            <p:nvPr/>
          </p:nvSpPr>
          <p:spPr>
            <a:xfrm>
              <a:off x="884521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3028;p78">
              <a:extLst>
                <a:ext uri="{FF2B5EF4-FFF2-40B4-BE49-F238E27FC236}">
                  <a16:creationId xmlns:a16="http://schemas.microsoft.com/office/drawing/2014/main" id="{8FD7C786-9CDE-F66A-0280-574022AE75CC}"/>
                </a:ext>
              </a:extLst>
            </p:cNvPr>
            <p:cNvSpPr/>
            <p:nvPr/>
          </p:nvSpPr>
          <p:spPr>
            <a:xfrm>
              <a:off x="884521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3029;p78">
              <a:extLst>
                <a:ext uri="{FF2B5EF4-FFF2-40B4-BE49-F238E27FC236}">
                  <a16:creationId xmlns:a16="http://schemas.microsoft.com/office/drawing/2014/main" id="{581C7A95-6E7F-DBAF-56F3-F690A33825F0}"/>
                </a:ext>
              </a:extLst>
            </p:cNvPr>
            <p:cNvSpPr/>
            <p:nvPr/>
          </p:nvSpPr>
          <p:spPr>
            <a:xfrm>
              <a:off x="874419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3030;p78">
              <a:extLst>
                <a:ext uri="{FF2B5EF4-FFF2-40B4-BE49-F238E27FC236}">
                  <a16:creationId xmlns:a16="http://schemas.microsoft.com/office/drawing/2014/main" id="{BFF0B1ED-A152-6069-7209-751E609453D7}"/>
                </a:ext>
              </a:extLst>
            </p:cNvPr>
            <p:cNvSpPr/>
            <p:nvPr/>
          </p:nvSpPr>
          <p:spPr>
            <a:xfrm>
              <a:off x="813682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3031;p78">
              <a:extLst>
                <a:ext uri="{FF2B5EF4-FFF2-40B4-BE49-F238E27FC236}">
                  <a16:creationId xmlns:a16="http://schemas.microsoft.com/office/drawing/2014/main" id="{B37D33AE-1FCC-E873-D51B-0457ACF326C8}"/>
                </a:ext>
              </a:extLst>
            </p:cNvPr>
            <p:cNvSpPr/>
            <p:nvPr/>
          </p:nvSpPr>
          <p:spPr>
            <a:xfrm>
              <a:off x="813682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3032;p78">
              <a:extLst>
                <a:ext uri="{FF2B5EF4-FFF2-40B4-BE49-F238E27FC236}">
                  <a16:creationId xmlns:a16="http://schemas.microsoft.com/office/drawing/2014/main" id="{906AC2A5-3239-9F3E-A8BC-6CDC189E1FF7}"/>
                </a:ext>
              </a:extLst>
            </p:cNvPr>
            <p:cNvSpPr/>
            <p:nvPr/>
          </p:nvSpPr>
          <p:spPr>
            <a:xfrm>
              <a:off x="813682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3033;p78">
              <a:extLst>
                <a:ext uri="{FF2B5EF4-FFF2-40B4-BE49-F238E27FC236}">
                  <a16:creationId xmlns:a16="http://schemas.microsoft.com/office/drawing/2014/main" id="{87EE5885-ECF4-1DB3-8E25-393764AADC2F}"/>
                </a:ext>
              </a:extLst>
            </p:cNvPr>
            <p:cNvSpPr/>
            <p:nvPr/>
          </p:nvSpPr>
          <p:spPr>
            <a:xfrm>
              <a:off x="8136827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3034;p78">
              <a:extLst>
                <a:ext uri="{FF2B5EF4-FFF2-40B4-BE49-F238E27FC236}">
                  <a16:creationId xmlns:a16="http://schemas.microsoft.com/office/drawing/2014/main" id="{97DA415C-F69E-0DA9-5120-3873FDD99C36}"/>
                </a:ext>
              </a:extLst>
            </p:cNvPr>
            <p:cNvSpPr/>
            <p:nvPr/>
          </p:nvSpPr>
          <p:spPr>
            <a:xfrm>
              <a:off x="813682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3035;p78">
              <a:extLst>
                <a:ext uri="{FF2B5EF4-FFF2-40B4-BE49-F238E27FC236}">
                  <a16:creationId xmlns:a16="http://schemas.microsoft.com/office/drawing/2014/main" id="{676CF28D-C195-BF2A-BA7A-5E6E3170B503}"/>
                </a:ext>
              </a:extLst>
            </p:cNvPr>
            <p:cNvSpPr/>
            <p:nvPr/>
          </p:nvSpPr>
          <p:spPr>
            <a:xfrm>
              <a:off x="813682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3036;p78">
              <a:extLst>
                <a:ext uri="{FF2B5EF4-FFF2-40B4-BE49-F238E27FC236}">
                  <a16:creationId xmlns:a16="http://schemas.microsoft.com/office/drawing/2014/main" id="{4F114401-4E9D-50CF-F147-2D519A3DA540}"/>
                </a:ext>
              </a:extLst>
            </p:cNvPr>
            <p:cNvSpPr/>
            <p:nvPr/>
          </p:nvSpPr>
          <p:spPr>
            <a:xfrm>
              <a:off x="813682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3037;p78">
              <a:extLst>
                <a:ext uri="{FF2B5EF4-FFF2-40B4-BE49-F238E27FC236}">
                  <a16:creationId xmlns:a16="http://schemas.microsoft.com/office/drawing/2014/main" id="{986F8DA4-B4BC-96E9-0F69-17FE104893F9}"/>
                </a:ext>
              </a:extLst>
            </p:cNvPr>
            <p:cNvSpPr/>
            <p:nvPr/>
          </p:nvSpPr>
          <p:spPr>
            <a:xfrm>
              <a:off x="813682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3038;p78">
              <a:extLst>
                <a:ext uri="{FF2B5EF4-FFF2-40B4-BE49-F238E27FC236}">
                  <a16:creationId xmlns:a16="http://schemas.microsoft.com/office/drawing/2014/main" id="{354BFC29-AC3C-FAD4-9A56-52D3F70695E4}"/>
                </a:ext>
              </a:extLst>
            </p:cNvPr>
            <p:cNvSpPr/>
            <p:nvPr/>
          </p:nvSpPr>
          <p:spPr>
            <a:xfrm>
              <a:off x="8136827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3039;p78">
              <a:extLst>
                <a:ext uri="{FF2B5EF4-FFF2-40B4-BE49-F238E27FC236}">
                  <a16:creationId xmlns:a16="http://schemas.microsoft.com/office/drawing/2014/main" id="{E22D53B9-F09E-121B-62DE-2819D30AC2DD}"/>
                </a:ext>
              </a:extLst>
            </p:cNvPr>
            <p:cNvSpPr/>
            <p:nvPr/>
          </p:nvSpPr>
          <p:spPr>
            <a:xfrm>
              <a:off x="813682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3040;p78">
              <a:extLst>
                <a:ext uri="{FF2B5EF4-FFF2-40B4-BE49-F238E27FC236}">
                  <a16:creationId xmlns:a16="http://schemas.microsoft.com/office/drawing/2014/main" id="{0EAF1275-0729-5156-FC90-1BB32E202725}"/>
                </a:ext>
              </a:extLst>
            </p:cNvPr>
            <p:cNvSpPr/>
            <p:nvPr/>
          </p:nvSpPr>
          <p:spPr>
            <a:xfrm>
              <a:off x="813682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3041;p78">
              <a:extLst>
                <a:ext uri="{FF2B5EF4-FFF2-40B4-BE49-F238E27FC236}">
                  <a16:creationId xmlns:a16="http://schemas.microsoft.com/office/drawing/2014/main" id="{5795DF05-6745-28C6-5503-0DCEC23BB625}"/>
                </a:ext>
              </a:extLst>
            </p:cNvPr>
            <p:cNvSpPr/>
            <p:nvPr/>
          </p:nvSpPr>
          <p:spPr>
            <a:xfrm>
              <a:off x="8136827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3042;p78">
              <a:extLst>
                <a:ext uri="{FF2B5EF4-FFF2-40B4-BE49-F238E27FC236}">
                  <a16:creationId xmlns:a16="http://schemas.microsoft.com/office/drawing/2014/main" id="{BF0AC5D6-1D0D-7920-C3B2-C9FDB4C3F65D}"/>
                </a:ext>
              </a:extLst>
            </p:cNvPr>
            <p:cNvSpPr/>
            <p:nvPr/>
          </p:nvSpPr>
          <p:spPr>
            <a:xfrm>
              <a:off x="813682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3043;p78">
              <a:extLst>
                <a:ext uri="{FF2B5EF4-FFF2-40B4-BE49-F238E27FC236}">
                  <a16:creationId xmlns:a16="http://schemas.microsoft.com/office/drawing/2014/main" id="{A07C85C6-937D-B86B-E137-50C7ED4C7086}"/>
                </a:ext>
              </a:extLst>
            </p:cNvPr>
            <p:cNvSpPr/>
            <p:nvPr/>
          </p:nvSpPr>
          <p:spPr>
            <a:xfrm>
              <a:off x="813682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3044;p78">
              <a:extLst>
                <a:ext uri="{FF2B5EF4-FFF2-40B4-BE49-F238E27FC236}">
                  <a16:creationId xmlns:a16="http://schemas.microsoft.com/office/drawing/2014/main" id="{B76388DE-3FC6-6510-4C3C-CDF87DACFCEA}"/>
                </a:ext>
              </a:extLst>
            </p:cNvPr>
            <p:cNvSpPr/>
            <p:nvPr/>
          </p:nvSpPr>
          <p:spPr>
            <a:xfrm>
              <a:off x="813682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3045;p78">
              <a:extLst>
                <a:ext uri="{FF2B5EF4-FFF2-40B4-BE49-F238E27FC236}">
                  <a16:creationId xmlns:a16="http://schemas.microsoft.com/office/drawing/2014/main" id="{46ACA3FB-879D-33E9-0D9B-A77E9B8F1741}"/>
                </a:ext>
              </a:extLst>
            </p:cNvPr>
            <p:cNvSpPr/>
            <p:nvPr/>
          </p:nvSpPr>
          <p:spPr>
            <a:xfrm>
              <a:off x="8238116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3046;p78">
              <a:extLst>
                <a:ext uri="{FF2B5EF4-FFF2-40B4-BE49-F238E27FC236}">
                  <a16:creationId xmlns:a16="http://schemas.microsoft.com/office/drawing/2014/main" id="{DB794E40-700E-652A-3773-A8D06EDD0C81}"/>
                </a:ext>
              </a:extLst>
            </p:cNvPr>
            <p:cNvSpPr/>
            <p:nvPr/>
          </p:nvSpPr>
          <p:spPr>
            <a:xfrm>
              <a:off x="823811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3047;p78">
              <a:extLst>
                <a:ext uri="{FF2B5EF4-FFF2-40B4-BE49-F238E27FC236}">
                  <a16:creationId xmlns:a16="http://schemas.microsoft.com/office/drawing/2014/main" id="{F7397CF8-B59A-2ADF-55F8-F10D0141FC88}"/>
                </a:ext>
              </a:extLst>
            </p:cNvPr>
            <p:cNvSpPr/>
            <p:nvPr/>
          </p:nvSpPr>
          <p:spPr>
            <a:xfrm>
              <a:off x="823811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3048;p78">
              <a:extLst>
                <a:ext uri="{FF2B5EF4-FFF2-40B4-BE49-F238E27FC236}">
                  <a16:creationId xmlns:a16="http://schemas.microsoft.com/office/drawing/2014/main" id="{E98D7488-2D24-DDE8-9A84-EA03B43AFE93}"/>
                </a:ext>
              </a:extLst>
            </p:cNvPr>
            <p:cNvSpPr/>
            <p:nvPr/>
          </p:nvSpPr>
          <p:spPr>
            <a:xfrm>
              <a:off x="823811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3049;p78">
              <a:extLst>
                <a:ext uri="{FF2B5EF4-FFF2-40B4-BE49-F238E27FC236}">
                  <a16:creationId xmlns:a16="http://schemas.microsoft.com/office/drawing/2014/main" id="{666C3473-AC56-A316-17E9-87C922D0AF7F}"/>
                </a:ext>
              </a:extLst>
            </p:cNvPr>
            <p:cNvSpPr/>
            <p:nvPr/>
          </p:nvSpPr>
          <p:spPr>
            <a:xfrm>
              <a:off x="823811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3050;p78">
              <a:extLst>
                <a:ext uri="{FF2B5EF4-FFF2-40B4-BE49-F238E27FC236}">
                  <a16:creationId xmlns:a16="http://schemas.microsoft.com/office/drawing/2014/main" id="{010C8B3D-B07B-0677-F60B-09D439EE1F63}"/>
                </a:ext>
              </a:extLst>
            </p:cNvPr>
            <p:cNvSpPr/>
            <p:nvPr/>
          </p:nvSpPr>
          <p:spPr>
            <a:xfrm>
              <a:off x="823811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3051;p78">
              <a:extLst>
                <a:ext uri="{FF2B5EF4-FFF2-40B4-BE49-F238E27FC236}">
                  <a16:creationId xmlns:a16="http://schemas.microsoft.com/office/drawing/2014/main" id="{59E5BE67-EEED-EF1A-0ABA-5F9A03B07EA7}"/>
                </a:ext>
              </a:extLst>
            </p:cNvPr>
            <p:cNvSpPr/>
            <p:nvPr/>
          </p:nvSpPr>
          <p:spPr>
            <a:xfrm>
              <a:off x="823811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3052;p78">
              <a:extLst>
                <a:ext uri="{FF2B5EF4-FFF2-40B4-BE49-F238E27FC236}">
                  <a16:creationId xmlns:a16="http://schemas.microsoft.com/office/drawing/2014/main" id="{6C9197F6-4639-4623-74C5-24E81A22B53F}"/>
                </a:ext>
              </a:extLst>
            </p:cNvPr>
            <p:cNvSpPr/>
            <p:nvPr/>
          </p:nvSpPr>
          <p:spPr>
            <a:xfrm>
              <a:off x="8238116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3053;p78">
              <a:extLst>
                <a:ext uri="{FF2B5EF4-FFF2-40B4-BE49-F238E27FC236}">
                  <a16:creationId xmlns:a16="http://schemas.microsoft.com/office/drawing/2014/main" id="{ECBF640B-A5CA-5EAD-05E2-8EA72B4BC3F8}"/>
                </a:ext>
              </a:extLst>
            </p:cNvPr>
            <p:cNvSpPr/>
            <p:nvPr/>
          </p:nvSpPr>
          <p:spPr>
            <a:xfrm>
              <a:off x="8238116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3054;p78">
              <a:extLst>
                <a:ext uri="{FF2B5EF4-FFF2-40B4-BE49-F238E27FC236}">
                  <a16:creationId xmlns:a16="http://schemas.microsoft.com/office/drawing/2014/main" id="{D427C39E-55D8-ABFF-DBC6-3DBAA6750193}"/>
                </a:ext>
              </a:extLst>
            </p:cNvPr>
            <p:cNvSpPr/>
            <p:nvPr/>
          </p:nvSpPr>
          <p:spPr>
            <a:xfrm>
              <a:off x="8238116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3055;p78">
              <a:extLst>
                <a:ext uri="{FF2B5EF4-FFF2-40B4-BE49-F238E27FC236}">
                  <a16:creationId xmlns:a16="http://schemas.microsoft.com/office/drawing/2014/main" id="{E083A91E-6060-2849-E161-E18C78791507}"/>
                </a:ext>
              </a:extLst>
            </p:cNvPr>
            <p:cNvSpPr/>
            <p:nvPr/>
          </p:nvSpPr>
          <p:spPr>
            <a:xfrm>
              <a:off x="8238116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3056;p78">
              <a:extLst>
                <a:ext uri="{FF2B5EF4-FFF2-40B4-BE49-F238E27FC236}">
                  <a16:creationId xmlns:a16="http://schemas.microsoft.com/office/drawing/2014/main" id="{2C131DB2-155C-1747-F8C3-9B7BE2AE92CB}"/>
                </a:ext>
              </a:extLst>
            </p:cNvPr>
            <p:cNvSpPr/>
            <p:nvPr/>
          </p:nvSpPr>
          <p:spPr>
            <a:xfrm>
              <a:off x="8238116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3057;p78">
              <a:extLst>
                <a:ext uri="{FF2B5EF4-FFF2-40B4-BE49-F238E27FC236}">
                  <a16:creationId xmlns:a16="http://schemas.microsoft.com/office/drawing/2014/main" id="{4FD218BB-3E48-9687-3E54-63009601E01D}"/>
                </a:ext>
              </a:extLst>
            </p:cNvPr>
            <p:cNvSpPr/>
            <p:nvPr/>
          </p:nvSpPr>
          <p:spPr>
            <a:xfrm>
              <a:off x="8238116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3058;p78">
              <a:extLst>
                <a:ext uri="{FF2B5EF4-FFF2-40B4-BE49-F238E27FC236}">
                  <a16:creationId xmlns:a16="http://schemas.microsoft.com/office/drawing/2014/main" id="{6F3FE188-CF7A-AC48-440E-AA78B1A7FDAA}"/>
                </a:ext>
              </a:extLst>
            </p:cNvPr>
            <p:cNvSpPr/>
            <p:nvPr/>
          </p:nvSpPr>
          <p:spPr>
            <a:xfrm>
              <a:off x="8238116" y="2777791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3059;p78">
              <a:extLst>
                <a:ext uri="{FF2B5EF4-FFF2-40B4-BE49-F238E27FC236}">
                  <a16:creationId xmlns:a16="http://schemas.microsoft.com/office/drawing/2014/main" id="{55BDC991-8F2A-9816-B8BF-C4A0F43F6387}"/>
                </a:ext>
              </a:extLst>
            </p:cNvPr>
            <p:cNvSpPr/>
            <p:nvPr/>
          </p:nvSpPr>
          <p:spPr>
            <a:xfrm>
              <a:off x="8238116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3060;p78">
              <a:extLst>
                <a:ext uri="{FF2B5EF4-FFF2-40B4-BE49-F238E27FC236}">
                  <a16:creationId xmlns:a16="http://schemas.microsoft.com/office/drawing/2014/main" id="{67BD608A-8610-9D2C-2FF1-5B2C02FF89CA}"/>
                </a:ext>
              </a:extLst>
            </p:cNvPr>
            <p:cNvSpPr/>
            <p:nvPr/>
          </p:nvSpPr>
          <p:spPr>
            <a:xfrm>
              <a:off x="8238116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3061;p78">
              <a:extLst>
                <a:ext uri="{FF2B5EF4-FFF2-40B4-BE49-F238E27FC236}">
                  <a16:creationId xmlns:a16="http://schemas.microsoft.com/office/drawing/2014/main" id="{418A5416-ADDB-DF91-22CA-EF5249419C98}"/>
                </a:ext>
              </a:extLst>
            </p:cNvPr>
            <p:cNvSpPr/>
            <p:nvPr/>
          </p:nvSpPr>
          <p:spPr>
            <a:xfrm>
              <a:off x="8238116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3062;p78">
              <a:extLst>
                <a:ext uri="{FF2B5EF4-FFF2-40B4-BE49-F238E27FC236}">
                  <a16:creationId xmlns:a16="http://schemas.microsoft.com/office/drawing/2014/main" id="{13A3F895-9BA7-9AA2-20BD-8E7145C501BB}"/>
                </a:ext>
              </a:extLst>
            </p:cNvPr>
            <p:cNvSpPr/>
            <p:nvPr/>
          </p:nvSpPr>
          <p:spPr>
            <a:xfrm>
              <a:off x="8238116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3063;p78">
              <a:extLst>
                <a:ext uri="{FF2B5EF4-FFF2-40B4-BE49-F238E27FC236}">
                  <a16:creationId xmlns:a16="http://schemas.microsoft.com/office/drawing/2014/main" id="{5E9F7585-FD02-C53E-BB43-C92A854FB868}"/>
                </a:ext>
              </a:extLst>
            </p:cNvPr>
            <p:cNvSpPr/>
            <p:nvPr/>
          </p:nvSpPr>
          <p:spPr>
            <a:xfrm>
              <a:off x="8238116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3064;p78">
              <a:extLst>
                <a:ext uri="{FF2B5EF4-FFF2-40B4-BE49-F238E27FC236}">
                  <a16:creationId xmlns:a16="http://schemas.microsoft.com/office/drawing/2014/main" id="{B95B8D46-0B45-7165-6A52-D464364D3A0B}"/>
                </a:ext>
              </a:extLst>
            </p:cNvPr>
            <p:cNvSpPr/>
            <p:nvPr/>
          </p:nvSpPr>
          <p:spPr>
            <a:xfrm>
              <a:off x="8238116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3065;p78">
              <a:extLst>
                <a:ext uri="{FF2B5EF4-FFF2-40B4-BE49-F238E27FC236}">
                  <a16:creationId xmlns:a16="http://schemas.microsoft.com/office/drawing/2014/main" id="{AC8E8A0A-D23C-CF11-84D7-E4640229402E}"/>
                </a:ext>
              </a:extLst>
            </p:cNvPr>
            <p:cNvSpPr/>
            <p:nvPr/>
          </p:nvSpPr>
          <p:spPr>
            <a:xfrm>
              <a:off x="8238116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3066;p78">
              <a:extLst>
                <a:ext uri="{FF2B5EF4-FFF2-40B4-BE49-F238E27FC236}">
                  <a16:creationId xmlns:a16="http://schemas.microsoft.com/office/drawing/2014/main" id="{0E48C11F-98E8-89EE-86F8-9F58DEF83C42}"/>
                </a:ext>
              </a:extLst>
            </p:cNvPr>
            <p:cNvSpPr/>
            <p:nvPr/>
          </p:nvSpPr>
          <p:spPr>
            <a:xfrm>
              <a:off x="833937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3067;p78">
              <a:extLst>
                <a:ext uri="{FF2B5EF4-FFF2-40B4-BE49-F238E27FC236}">
                  <a16:creationId xmlns:a16="http://schemas.microsoft.com/office/drawing/2014/main" id="{9074EFC9-768D-6183-7A83-FAA8EC5189EC}"/>
                </a:ext>
              </a:extLst>
            </p:cNvPr>
            <p:cNvSpPr/>
            <p:nvPr/>
          </p:nvSpPr>
          <p:spPr>
            <a:xfrm>
              <a:off x="833937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3068;p78">
              <a:extLst>
                <a:ext uri="{FF2B5EF4-FFF2-40B4-BE49-F238E27FC236}">
                  <a16:creationId xmlns:a16="http://schemas.microsoft.com/office/drawing/2014/main" id="{051B2FED-9DD6-272B-D0B7-367B4B737FA5}"/>
                </a:ext>
              </a:extLst>
            </p:cNvPr>
            <p:cNvSpPr/>
            <p:nvPr/>
          </p:nvSpPr>
          <p:spPr>
            <a:xfrm>
              <a:off x="833937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3069;p78">
              <a:extLst>
                <a:ext uri="{FF2B5EF4-FFF2-40B4-BE49-F238E27FC236}">
                  <a16:creationId xmlns:a16="http://schemas.microsoft.com/office/drawing/2014/main" id="{B6470CC3-F914-1DFE-D98B-50DACC9E0142}"/>
                </a:ext>
              </a:extLst>
            </p:cNvPr>
            <p:cNvSpPr/>
            <p:nvPr/>
          </p:nvSpPr>
          <p:spPr>
            <a:xfrm>
              <a:off x="833937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3070;p78">
              <a:extLst>
                <a:ext uri="{FF2B5EF4-FFF2-40B4-BE49-F238E27FC236}">
                  <a16:creationId xmlns:a16="http://schemas.microsoft.com/office/drawing/2014/main" id="{EA81A6BE-066A-E24F-2E95-E0E63E0C3803}"/>
                </a:ext>
              </a:extLst>
            </p:cNvPr>
            <p:cNvSpPr/>
            <p:nvPr/>
          </p:nvSpPr>
          <p:spPr>
            <a:xfrm>
              <a:off x="8339371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3071;p78">
              <a:extLst>
                <a:ext uri="{FF2B5EF4-FFF2-40B4-BE49-F238E27FC236}">
                  <a16:creationId xmlns:a16="http://schemas.microsoft.com/office/drawing/2014/main" id="{4CA0CFBC-F2C3-EC7F-97A7-6790D9FD644A}"/>
                </a:ext>
              </a:extLst>
            </p:cNvPr>
            <p:cNvSpPr/>
            <p:nvPr/>
          </p:nvSpPr>
          <p:spPr>
            <a:xfrm>
              <a:off x="8339371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3072;p78">
              <a:extLst>
                <a:ext uri="{FF2B5EF4-FFF2-40B4-BE49-F238E27FC236}">
                  <a16:creationId xmlns:a16="http://schemas.microsoft.com/office/drawing/2014/main" id="{B52761A8-4A0D-C4AD-D834-D3090F5C3FBD}"/>
                </a:ext>
              </a:extLst>
            </p:cNvPr>
            <p:cNvSpPr/>
            <p:nvPr/>
          </p:nvSpPr>
          <p:spPr>
            <a:xfrm>
              <a:off x="8339371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3073;p78">
              <a:extLst>
                <a:ext uri="{FF2B5EF4-FFF2-40B4-BE49-F238E27FC236}">
                  <a16:creationId xmlns:a16="http://schemas.microsoft.com/office/drawing/2014/main" id="{66C52787-B774-0876-3A6D-004395DE31BB}"/>
                </a:ext>
              </a:extLst>
            </p:cNvPr>
            <p:cNvSpPr/>
            <p:nvPr/>
          </p:nvSpPr>
          <p:spPr>
            <a:xfrm>
              <a:off x="8339371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3074;p78">
              <a:extLst>
                <a:ext uri="{FF2B5EF4-FFF2-40B4-BE49-F238E27FC236}">
                  <a16:creationId xmlns:a16="http://schemas.microsoft.com/office/drawing/2014/main" id="{F38AFDF6-6486-E350-6557-464F09F5A405}"/>
                </a:ext>
              </a:extLst>
            </p:cNvPr>
            <p:cNvSpPr/>
            <p:nvPr/>
          </p:nvSpPr>
          <p:spPr>
            <a:xfrm>
              <a:off x="8339371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3075;p78">
              <a:extLst>
                <a:ext uri="{FF2B5EF4-FFF2-40B4-BE49-F238E27FC236}">
                  <a16:creationId xmlns:a16="http://schemas.microsoft.com/office/drawing/2014/main" id="{A05C061A-2EB7-23D9-8316-181499222EAB}"/>
                </a:ext>
              </a:extLst>
            </p:cNvPr>
            <p:cNvSpPr/>
            <p:nvPr/>
          </p:nvSpPr>
          <p:spPr>
            <a:xfrm>
              <a:off x="8339371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3076;p78">
              <a:extLst>
                <a:ext uri="{FF2B5EF4-FFF2-40B4-BE49-F238E27FC236}">
                  <a16:creationId xmlns:a16="http://schemas.microsoft.com/office/drawing/2014/main" id="{08352AB9-C7AE-CF26-8BFE-26E6B7A2704E}"/>
                </a:ext>
              </a:extLst>
            </p:cNvPr>
            <p:cNvSpPr/>
            <p:nvPr/>
          </p:nvSpPr>
          <p:spPr>
            <a:xfrm>
              <a:off x="8339371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3077;p78">
              <a:extLst>
                <a:ext uri="{FF2B5EF4-FFF2-40B4-BE49-F238E27FC236}">
                  <a16:creationId xmlns:a16="http://schemas.microsoft.com/office/drawing/2014/main" id="{90E0E64E-6F2B-BE4F-B74C-E15E4B5E9B3B}"/>
                </a:ext>
              </a:extLst>
            </p:cNvPr>
            <p:cNvSpPr/>
            <p:nvPr/>
          </p:nvSpPr>
          <p:spPr>
            <a:xfrm>
              <a:off x="8339371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3078;p78">
              <a:extLst>
                <a:ext uri="{FF2B5EF4-FFF2-40B4-BE49-F238E27FC236}">
                  <a16:creationId xmlns:a16="http://schemas.microsoft.com/office/drawing/2014/main" id="{B589617D-B85A-A7FA-EAD2-804125EAE3C1}"/>
                </a:ext>
              </a:extLst>
            </p:cNvPr>
            <p:cNvSpPr/>
            <p:nvPr/>
          </p:nvSpPr>
          <p:spPr>
            <a:xfrm>
              <a:off x="8339371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3079;p78">
              <a:extLst>
                <a:ext uri="{FF2B5EF4-FFF2-40B4-BE49-F238E27FC236}">
                  <a16:creationId xmlns:a16="http://schemas.microsoft.com/office/drawing/2014/main" id="{CEF10AD5-E1D2-7595-48F1-2368D3BE873C}"/>
                </a:ext>
              </a:extLst>
            </p:cNvPr>
            <p:cNvSpPr/>
            <p:nvPr/>
          </p:nvSpPr>
          <p:spPr>
            <a:xfrm>
              <a:off x="8339371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3080;p78">
              <a:extLst>
                <a:ext uri="{FF2B5EF4-FFF2-40B4-BE49-F238E27FC236}">
                  <a16:creationId xmlns:a16="http://schemas.microsoft.com/office/drawing/2014/main" id="{181C6CFB-8A44-9684-B5F5-D7072BC190A3}"/>
                </a:ext>
              </a:extLst>
            </p:cNvPr>
            <p:cNvSpPr/>
            <p:nvPr/>
          </p:nvSpPr>
          <p:spPr>
            <a:xfrm>
              <a:off x="8339371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3081;p78">
              <a:extLst>
                <a:ext uri="{FF2B5EF4-FFF2-40B4-BE49-F238E27FC236}">
                  <a16:creationId xmlns:a16="http://schemas.microsoft.com/office/drawing/2014/main" id="{A7272236-27C5-D2B3-C333-7AB9AFDEB002}"/>
                </a:ext>
              </a:extLst>
            </p:cNvPr>
            <p:cNvSpPr/>
            <p:nvPr/>
          </p:nvSpPr>
          <p:spPr>
            <a:xfrm>
              <a:off x="8339371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3082;p78">
              <a:extLst>
                <a:ext uri="{FF2B5EF4-FFF2-40B4-BE49-F238E27FC236}">
                  <a16:creationId xmlns:a16="http://schemas.microsoft.com/office/drawing/2014/main" id="{0F20DAC5-D10B-58B3-ADC3-2A8E76644D9E}"/>
                </a:ext>
              </a:extLst>
            </p:cNvPr>
            <p:cNvSpPr/>
            <p:nvPr/>
          </p:nvSpPr>
          <p:spPr>
            <a:xfrm>
              <a:off x="8339371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3083;p78">
              <a:extLst>
                <a:ext uri="{FF2B5EF4-FFF2-40B4-BE49-F238E27FC236}">
                  <a16:creationId xmlns:a16="http://schemas.microsoft.com/office/drawing/2014/main" id="{049432AF-770E-0AF8-CE7E-1AD7BE77D1CF}"/>
                </a:ext>
              </a:extLst>
            </p:cNvPr>
            <p:cNvSpPr/>
            <p:nvPr/>
          </p:nvSpPr>
          <p:spPr>
            <a:xfrm>
              <a:off x="8440659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3084;p78">
              <a:extLst>
                <a:ext uri="{FF2B5EF4-FFF2-40B4-BE49-F238E27FC236}">
                  <a16:creationId xmlns:a16="http://schemas.microsoft.com/office/drawing/2014/main" id="{60C7FEC8-1094-D85B-C4BE-3766E0A958EB}"/>
                </a:ext>
              </a:extLst>
            </p:cNvPr>
            <p:cNvSpPr/>
            <p:nvPr/>
          </p:nvSpPr>
          <p:spPr>
            <a:xfrm>
              <a:off x="8440659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3085;p78">
              <a:extLst>
                <a:ext uri="{FF2B5EF4-FFF2-40B4-BE49-F238E27FC236}">
                  <a16:creationId xmlns:a16="http://schemas.microsoft.com/office/drawing/2014/main" id="{44DB024A-6D7A-F333-2506-6B4DA3BE389E}"/>
                </a:ext>
              </a:extLst>
            </p:cNvPr>
            <p:cNvSpPr/>
            <p:nvPr/>
          </p:nvSpPr>
          <p:spPr>
            <a:xfrm>
              <a:off x="8440659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3086;p78">
              <a:extLst>
                <a:ext uri="{FF2B5EF4-FFF2-40B4-BE49-F238E27FC236}">
                  <a16:creationId xmlns:a16="http://schemas.microsoft.com/office/drawing/2014/main" id="{EE118FF2-19A1-0D36-358C-093F856546D4}"/>
                </a:ext>
              </a:extLst>
            </p:cNvPr>
            <p:cNvSpPr/>
            <p:nvPr/>
          </p:nvSpPr>
          <p:spPr>
            <a:xfrm>
              <a:off x="844065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3087;p78">
              <a:extLst>
                <a:ext uri="{FF2B5EF4-FFF2-40B4-BE49-F238E27FC236}">
                  <a16:creationId xmlns:a16="http://schemas.microsoft.com/office/drawing/2014/main" id="{B7AAA6AE-61E0-BBD3-D94E-06F147284F0B}"/>
                </a:ext>
              </a:extLst>
            </p:cNvPr>
            <p:cNvSpPr/>
            <p:nvPr/>
          </p:nvSpPr>
          <p:spPr>
            <a:xfrm>
              <a:off x="844065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3088;p78">
              <a:extLst>
                <a:ext uri="{FF2B5EF4-FFF2-40B4-BE49-F238E27FC236}">
                  <a16:creationId xmlns:a16="http://schemas.microsoft.com/office/drawing/2014/main" id="{331C616E-C0FE-4F98-2CF0-7D4ED0828696}"/>
                </a:ext>
              </a:extLst>
            </p:cNvPr>
            <p:cNvSpPr/>
            <p:nvPr/>
          </p:nvSpPr>
          <p:spPr>
            <a:xfrm>
              <a:off x="844065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3089;p78">
              <a:extLst>
                <a:ext uri="{FF2B5EF4-FFF2-40B4-BE49-F238E27FC236}">
                  <a16:creationId xmlns:a16="http://schemas.microsoft.com/office/drawing/2014/main" id="{9A962B33-0D74-3792-37A5-24F3AD2435DA}"/>
                </a:ext>
              </a:extLst>
            </p:cNvPr>
            <p:cNvSpPr/>
            <p:nvPr/>
          </p:nvSpPr>
          <p:spPr>
            <a:xfrm>
              <a:off x="844065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3090;p78">
              <a:extLst>
                <a:ext uri="{FF2B5EF4-FFF2-40B4-BE49-F238E27FC236}">
                  <a16:creationId xmlns:a16="http://schemas.microsoft.com/office/drawing/2014/main" id="{3F619AD6-02E2-B245-F7E1-CF3EC93D4949}"/>
                </a:ext>
              </a:extLst>
            </p:cNvPr>
            <p:cNvSpPr/>
            <p:nvPr/>
          </p:nvSpPr>
          <p:spPr>
            <a:xfrm>
              <a:off x="844065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3091;p78">
              <a:extLst>
                <a:ext uri="{FF2B5EF4-FFF2-40B4-BE49-F238E27FC236}">
                  <a16:creationId xmlns:a16="http://schemas.microsoft.com/office/drawing/2014/main" id="{B421909B-76A4-A079-9DAE-3BA25C74937A}"/>
                </a:ext>
              </a:extLst>
            </p:cNvPr>
            <p:cNvSpPr/>
            <p:nvPr/>
          </p:nvSpPr>
          <p:spPr>
            <a:xfrm>
              <a:off x="8440659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3092;p78">
              <a:extLst>
                <a:ext uri="{FF2B5EF4-FFF2-40B4-BE49-F238E27FC236}">
                  <a16:creationId xmlns:a16="http://schemas.microsoft.com/office/drawing/2014/main" id="{27F6A3B7-90D2-7DC1-3068-0BB9D7EF6A94}"/>
                </a:ext>
              </a:extLst>
            </p:cNvPr>
            <p:cNvSpPr/>
            <p:nvPr/>
          </p:nvSpPr>
          <p:spPr>
            <a:xfrm>
              <a:off x="8440659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3093;p78">
              <a:extLst>
                <a:ext uri="{FF2B5EF4-FFF2-40B4-BE49-F238E27FC236}">
                  <a16:creationId xmlns:a16="http://schemas.microsoft.com/office/drawing/2014/main" id="{058B1C4E-421A-2AAA-D634-65048DBFC31A}"/>
                </a:ext>
              </a:extLst>
            </p:cNvPr>
            <p:cNvSpPr/>
            <p:nvPr/>
          </p:nvSpPr>
          <p:spPr>
            <a:xfrm>
              <a:off x="8440659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3094;p78">
              <a:extLst>
                <a:ext uri="{FF2B5EF4-FFF2-40B4-BE49-F238E27FC236}">
                  <a16:creationId xmlns:a16="http://schemas.microsoft.com/office/drawing/2014/main" id="{295177E2-BD13-6CA6-62DB-41ACF8A2417E}"/>
                </a:ext>
              </a:extLst>
            </p:cNvPr>
            <p:cNvSpPr/>
            <p:nvPr/>
          </p:nvSpPr>
          <p:spPr>
            <a:xfrm>
              <a:off x="8440659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3095;p78">
              <a:extLst>
                <a:ext uri="{FF2B5EF4-FFF2-40B4-BE49-F238E27FC236}">
                  <a16:creationId xmlns:a16="http://schemas.microsoft.com/office/drawing/2014/main" id="{7D36ABFE-11CD-0793-91BF-428B99B86A30}"/>
                </a:ext>
              </a:extLst>
            </p:cNvPr>
            <p:cNvSpPr/>
            <p:nvPr/>
          </p:nvSpPr>
          <p:spPr>
            <a:xfrm>
              <a:off x="8440659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3096;p78">
              <a:extLst>
                <a:ext uri="{FF2B5EF4-FFF2-40B4-BE49-F238E27FC236}">
                  <a16:creationId xmlns:a16="http://schemas.microsoft.com/office/drawing/2014/main" id="{09C04A90-0FA9-3F51-2F21-07E64A513F0E}"/>
                </a:ext>
              </a:extLst>
            </p:cNvPr>
            <p:cNvSpPr/>
            <p:nvPr/>
          </p:nvSpPr>
          <p:spPr>
            <a:xfrm>
              <a:off x="844039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3097;p78">
              <a:extLst>
                <a:ext uri="{FF2B5EF4-FFF2-40B4-BE49-F238E27FC236}">
                  <a16:creationId xmlns:a16="http://schemas.microsoft.com/office/drawing/2014/main" id="{AFFE4263-4160-7AD5-06CA-3CD45217C03A}"/>
                </a:ext>
              </a:extLst>
            </p:cNvPr>
            <p:cNvSpPr/>
            <p:nvPr/>
          </p:nvSpPr>
          <p:spPr>
            <a:xfrm>
              <a:off x="8440659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3098;p78">
              <a:extLst>
                <a:ext uri="{FF2B5EF4-FFF2-40B4-BE49-F238E27FC236}">
                  <a16:creationId xmlns:a16="http://schemas.microsoft.com/office/drawing/2014/main" id="{06263FED-1D11-5381-5B3B-5A2358D88849}"/>
                </a:ext>
              </a:extLst>
            </p:cNvPr>
            <p:cNvSpPr/>
            <p:nvPr/>
          </p:nvSpPr>
          <p:spPr>
            <a:xfrm>
              <a:off x="844039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3099;p78">
              <a:extLst>
                <a:ext uri="{FF2B5EF4-FFF2-40B4-BE49-F238E27FC236}">
                  <a16:creationId xmlns:a16="http://schemas.microsoft.com/office/drawing/2014/main" id="{EA6AC47D-FAAC-A84C-FC19-CB809BF9559C}"/>
                </a:ext>
              </a:extLst>
            </p:cNvPr>
            <p:cNvSpPr/>
            <p:nvPr/>
          </p:nvSpPr>
          <p:spPr>
            <a:xfrm>
              <a:off x="854194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3100;p78">
              <a:extLst>
                <a:ext uri="{FF2B5EF4-FFF2-40B4-BE49-F238E27FC236}">
                  <a16:creationId xmlns:a16="http://schemas.microsoft.com/office/drawing/2014/main" id="{ABB54C82-8BD8-87C2-FF34-183902070334}"/>
                </a:ext>
              </a:extLst>
            </p:cNvPr>
            <p:cNvSpPr/>
            <p:nvPr/>
          </p:nvSpPr>
          <p:spPr>
            <a:xfrm>
              <a:off x="8541948" y="1765605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3101;p78">
              <a:extLst>
                <a:ext uri="{FF2B5EF4-FFF2-40B4-BE49-F238E27FC236}">
                  <a16:creationId xmlns:a16="http://schemas.microsoft.com/office/drawing/2014/main" id="{1654A49D-0EC5-58D5-9D30-FB82E9C45D97}"/>
                </a:ext>
              </a:extLst>
            </p:cNvPr>
            <p:cNvSpPr/>
            <p:nvPr/>
          </p:nvSpPr>
          <p:spPr>
            <a:xfrm>
              <a:off x="8541948" y="1866860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3102;p78">
              <a:extLst>
                <a:ext uri="{FF2B5EF4-FFF2-40B4-BE49-F238E27FC236}">
                  <a16:creationId xmlns:a16="http://schemas.microsoft.com/office/drawing/2014/main" id="{EB5C5C0F-E764-5493-9D0E-4CEA39C2350F}"/>
                </a:ext>
              </a:extLst>
            </p:cNvPr>
            <p:cNvSpPr/>
            <p:nvPr/>
          </p:nvSpPr>
          <p:spPr>
            <a:xfrm>
              <a:off x="854194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3103;p78">
              <a:extLst>
                <a:ext uri="{FF2B5EF4-FFF2-40B4-BE49-F238E27FC236}">
                  <a16:creationId xmlns:a16="http://schemas.microsoft.com/office/drawing/2014/main" id="{B3BBD2DC-7465-7A9D-9690-A90F4789B0AC}"/>
                </a:ext>
              </a:extLst>
            </p:cNvPr>
            <p:cNvSpPr/>
            <p:nvPr/>
          </p:nvSpPr>
          <p:spPr>
            <a:xfrm>
              <a:off x="854194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3104;p78">
              <a:extLst>
                <a:ext uri="{FF2B5EF4-FFF2-40B4-BE49-F238E27FC236}">
                  <a16:creationId xmlns:a16="http://schemas.microsoft.com/office/drawing/2014/main" id="{BCBFA3A6-4CB9-0BCF-1AF3-6BF294704F60}"/>
                </a:ext>
              </a:extLst>
            </p:cNvPr>
            <p:cNvSpPr/>
            <p:nvPr/>
          </p:nvSpPr>
          <p:spPr>
            <a:xfrm>
              <a:off x="8541948" y="2170393"/>
              <a:ext cx="82585" cy="70825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3105;p78">
              <a:extLst>
                <a:ext uri="{FF2B5EF4-FFF2-40B4-BE49-F238E27FC236}">
                  <a16:creationId xmlns:a16="http://schemas.microsoft.com/office/drawing/2014/main" id="{769047A2-1CFF-D5E1-2836-32A36A42882A}"/>
                </a:ext>
              </a:extLst>
            </p:cNvPr>
            <p:cNvSpPr/>
            <p:nvPr/>
          </p:nvSpPr>
          <p:spPr>
            <a:xfrm>
              <a:off x="8541948" y="2271681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3106;p78">
              <a:extLst>
                <a:ext uri="{FF2B5EF4-FFF2-40B4-BE49-F238E27FC236}">
                  <a16:creationId xmlns:a16="http://schemas.microsoft.com/office/drawing/2014/main" id="{E634F8CF-4F00-C6CD-9040-ECC2355ABC94}"/>
                </a:ext>
              </a:extLst>
            </p:cNvPr>
            <p:cNvSpPr/>
            <p:nvPr/>
          </p:nvSpPr>
          <p:spPr>
            <a:xfrm>
              <a:off x="8541948" y="2372671"/>
              <a:ext cx="82652" cy="71091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3107;p78">
              <a:extLst>
                <a:ext uri="{FF2B5EF4-FFF2-40B4-BE49-F238E27FC236}">
                  <a16:creationId xmlns:a16="http://schemas.microsoft.com/office/drawing/2014/main" id="{B8B23DF1-2617-F0EF-7ECB-893066468B22}"/>
                </a:ext>
              </a:extLst>
            </p:cNvPr>
            <p:cNvSpPr/>
            <p:nvPr/>
          </p:nvSpPr>
          <p:spPr>
            <a:xfrm>
              <a:off x="8541948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3108;p78">
              <a:extLst>
                <a:ext uri="{FF2B5EF4-FFF2-40B4-BE49-F238E27FC236}">
                  <a16:creationId xmlns:a16="http://schemas.microsoft.com/office/drawing/2014/main" id="{3C58BE8F-68A6-FD5F-6FBA-63759A0E9C0C}"/>
                </a:ext>
              </a:extLst>
            </p:cNvPr>
            <p:cNvSpPr/>
            <p:nvPr/>
          </p:nvSpPr>
          <p:spPr>
            <a:xfrm>
              <a:off x="8642937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3109;p78">
              <a:extLst>
                <a:ext uri="{FF2B5EF4-FFF2-40B4-BE49-F238E27FC236}">
                  <a16:creationId xmlns:a16="http://schemas.microsoft.com/office/drawing/2014/main" id="{965EE854-B92C-70D2-7C7C-74F598A007AE}"/>
                </a:ext>
              </a:extLst>
            </p:cNvPr>
            <p:cNvSpPr/>
            <p:nvPr/>
          </p:nvSpPr>
          <p:spPr>
            <a:xfrm>
              <a:off x="864293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3110;p78">
              <a:extLst>
                <a:ext uri="{FF2B5EF4-FFF2-40B4-BE49-F238E27FC236}">
                  <a16:creationId xmlns:a16="http://schemas.microsoft.com/office/drawing/2014/main" id="{CB43A6F5-4B86-BE50-A381-2ABD6E48E626}"/>
                </a:ext>
              </a:extLst>
            </p:cNvPr>
            <p:cNvSpPr/>
            <p:nvPr/>
          </p:nvSpPr>
          <p:spPr>
            <a:xfrm>
              <a:off x="864293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3111;p78">
              <a:extLst>
                <a:ext uri="{FF2B5EF4-FFF2-40B4-BE49-F238E27FC236}">
                  <a16:creationId xmlns:a16="http://schemas.microsoft.com/office/drawing/2014/main" id="{D1B84D92-88C9-1E0F-771E-AF3127BC8282}"/>
                </a:ext>
              </a:extLst>
            </p:cNvPr>
            <p:cNvSpPr/>
            <p:nvPr/>
          </p:nvSpPr>
          <p:spPr>
            <a:xfrm>
              <a:off x="864293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3112;p78">
              <a:extLst>
                <a:ext uri="{FF2B5EF4-FFF2-40B4-BE49-F238E27FC236}">
                  <a16:creationId xmlns:a16="http://schemas.microsoft.com/office/drawing/2014/main" id="{D299AF73-DC6C-5B12-D756-C0A1C6B3034C}"/>
                </a:ext>
              </a:extLst>
            </p:cNvPr>
            <p:cNvSpPr/>
            <p:nvPr/>
          </p:nvSpPr>
          <p:spPr>
            <a:xfrm>
              <a:off x="864293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3113;p78">
              <a:extLst>
                <a:ext uri="{FF2B5EF4-FFF2-40B4-BE49-F238E27FC236}">
                  <a16:creationId xmlns:a16="http://schemas.microsoft.com/office/drawing/2014/main" id="{F7806014-855A-126D-D550-7C1344C8D509}"/>
                </a:ext>
              </a:extLst>
            </p:cNvPr>
            <p:cNvSpPr/>
            <p:nvPr/>
          </p:nvSpPr>
          <p:spPr>
            <a:xfrm>
              <a:off x="864293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3114;p78">
              <a:extLst>
                <a:ext uri="{FF2B5EF4-FFF2-40B4-BE49-F238E27FC236}">
                  <a16:creationId xmlns:a16="http://schemas.microsoft.com/office/drawing/2014/main" id="{1F18E8B5-AFA7-7308-20FC-903A42C09421}"/>
                </a:ext>
              </a:extLst>
            </p:cNvPr>
            <p:cNvSpPr/>
            <p:nvPr/>
          </p:nvSpPr>
          <p:spPr>
            <a:xfrm>
              <a:off x="8642937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3115;p78">
              <a:extLst>
                <a:ext uri="{FF2B5EF4-FFF2-40B4-BE49-F238E27FC236}">
                  <a16:creationId xmlns:a16="http://schemas.microsoft.com/office/drawing/2014/main" id="{7A9E83E3-27B2-E57E-924A-52D84ECA101A}"/>
                </a:ext>
              </a:extLst>
            </p:cNvPr>
            <p:cNvSpPr/>
            <p:nvPr/>
          </p:nvSpPr>
          <p:spPr>
            <a:xfrm>
              <a:off x="864293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3116;p78">
              <a:extLst>
                <a:ext uri="{FF2B5EF4-FFF2-40B4-BE49-F238E27FC236}">
                  <a16:creationId xmlns:a16="http://schemas.microsoft.com/office/drawing/2014/main" id="{E38D63EF-5FB6-9A9E-B788-B8DDD72A3186}"/>
                </a:ext>
              </a:extLst>
            </p:cNvPr>
            <p:cNvSpPr/>
            <p:nvPr/>
          </p:nvSpPr>
          <p:spPr>
            <a:xfrm>
              <a:off x="864293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3117;p78">
              <a:extLst>
                <a:ext uri="{FF2B5EF4-FFF2-40B4-BE49-F238E27FC236}">
                  <a16:creationId xmlns:a16="http://schemas.microsoft.com/office/drawing/2014/main" id="{68C9DD58-A80E-B6F2-1679-4DE3BECA4576}"/>
                </a:ext>
              </a:extLst>
            </p:cNvPr>
            <p:cNvSpPr/>
            <p:nvPr/>
          </p:nvSpPr>
          <p:spPr>
            <a:xfrm>
              <a:off x="864293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3118;p78">
              <a:extLst>
                <a:ext uri="{FF2B5EF4-FFF2-40B4-BE49-F238E27FC236}">
                  <a16:creationId xmlns:a16="http://schemas.microsoft.com/office/drawing/2014/main" id="{B99B6A85-65B3-68AC-BCE3-CFC835329E33}"/>
                </a:ext>
              </a:extLst>
            </p:cNvPr>
            <p:cNvSpPr/>
            <p:nvPr/>
          </p:nvSpPr>
          <p:spPr>
            <a:xfrm>
              <a:off x="854194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3119;p78">
              <a:extLst>
                <a:ext uri="{FF2B5EF4-FFF2-40B4-BE49-F238E27FC236}">
                  <a16:creationId xmlns:a16="http://schemas.microsoft.com/office/drawing/2014/main" id="{8D79CC5D-2DB4-86E9-79E6-DA70DF3083AA}"/>
                </a:ext>
              </a:extLst>
            </p:cNvPr>
            <p:cNvSpPr/>
            <p:nvPr/>
          </p:nvSpPr>
          <p:spPr>
            <a:xfrm>
              <a:off x="8541948" y="2676502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3120;p78">
              <a:extLst>
                <a:ext uri="{FF2B5EF4-FFF2-40B4-BE49-F238E27FC236}">
                  <a16:creationId xmlns:a16="http://schemas.microsoft.com/office/drawing/2014/main" id="{79327532-8940-6C2A-BA04-DC07F6F853F1}"/>
                </a:ext>
              </a:extLst>
            </p:cNvPr>
            <p:cNvSpPr/>
            <p:nvPr/>
          </p:nvSpPr>
          <p:spPr>
            <a:xfrm>
              <a:off x="8541948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3121;p78">
              <a:extLst>
                <a:ext uri="{FF2B5EF4-FFF2-40B4-BE49-F238E27FC236}">
                  <a16:creationId xmlns:a16="http://schemas.microsoft.com/office/drawing/2014/main" id="{B5A9DCFE-0F20-4CC1-B55F-173CA1797E9E}"/>
                </a:ext>
              </a:extLst>
            </p:cNvPr>
            <p:cNvSpPr/>
            <p:nvPr/>
          </p:nvSpPr>
          <p:spPr>
            <a:xfrm>
              <a:off x="8541948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3122;p78">
              <a:extLst>
                <a:ext uri="{FF2B5EF4-FFF2-40B4-BE49-F238E27FC236}">
                  <a16:creationId xmlns:a16="http://schemas.microsoft.com/office/drawing/2014/main" id="{A5DA74D0-88B5-3DC4-4E00-78FDB0A55946}"/>
                </a:ext>
              </a:extLst>
            </p:cNvPr>
            <p:cNvSpPr/>
            <p:nvPr/>
          </p:nvSpPr>
          <p:spPr>
            <a:xfrm>
              <a:off x="8541649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3123;p78">
              <a:extLst>
                <a:ext uri="{FF2B5EF4-FFF2-40B4-BE49-F238E27FC236}">
                  <a16:creationId xmlns:a16="http://schemas.microsoft.com/office/drawing/2014/main" id="{A39389BA-6CF9-3CFC-7518-4E48B7FCCE4E}"/>
                </a:ext>
              </a:extLst>
            </p:cNvPr>
            <p:cNvSpPr/>
            <p:nvPr/>
          </p:nvSpPr>
          <p:spPr>
            <a:xfrm>
              <a:off x="854194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3124;p78">
              <a:extLst>
                <a:ext uri="{FF2B5EF4-FFF2-40B4-BE49-F238E27FC236}">
                  <a16:creationId xmlns:a16="http://schemas.microsoft.com/office/drawing/2014/main" id="{34E1DD50-494E-D44F-E8FC-CD80D2BE5531}"/>
                </a:ext>
              </a:extLst>
            </p:cNvPr>
            <p:cNvSpPr/>
            <p:nvPr/>
          </p:nvSpPr>
          <p:spPr>
            <a:xfrm>
              <a:off x="8541649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3125;p78">
              <a:extLst>
                <a:ext uri="{FF2B5EF4-FFF2-40B4-BE49-F238E27FC236}">
                  <a16:creationId xmlns:a16="http://schemas.microsoft.com/office/drawing/2014/main" id="{110A8BAB-D298-9EF5-B383-BD9FEA59B814}"/>
                </a:ext>
              </a:extLst>
            </p:cNvPr>
            <p:cNvSpPr/>
            <p:nvPr/>
          </p:nvSpPr>
          <p:spPr>
            <a:xfrm>
              <a:off x="8541948" y="2980334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3126;p78">
              <a:extLst>
                <a:ext uri="{FF2B5EF4-FFF2-40B4-BE49-F238E27FC236}">
                  <a16:creationId xmlns:a16="http://schemas.microsoft.com/office/drawing/2014/main" id="{82ECA27C-00C8-3853-FF5C-2AEC8079C3FB}"/>
                </a:ext>
              </a:extLst>
            </p:cNvPr>
            <p:cNvSpPr/>
            <p:nvPr/>
          </p:nvSpPr>
          <p:spPr>
            <a:xfrm>
              <a:off x="8440659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3127;p78">
              <a:extLst>
                <a:ext uri="{FF2B5EF4-FFF2-40B4-BE49-F238E27FC236}">
                  <a16:creationId xmlns:a16="http://schemas.microsoft.com/office/drawing/2014/main" id="{2F838FBF-8AB2-B0DC-F197-04902160F961}"/>
                </a:ext>
              </a:extLst>
            </p:cNvPr>
            <p:cNvSpPr/>
            <p:nvPr/>
          </p:nvSpPr>
          <p:spPr>
            <a:xfrm>
              <a:off x="8339371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3128;p78">
              <a:extLst>
                <a:ext uri="{FF2B5EF4-FFF2-40B4-BE49-F238E27FC236}">
                  <a16:creationId xmlns:a16="http://schemas.microsoft.com/office/drawing/2014/main" id="{A4FA602D-209C-DCB8-8399-D590FB5EDE61}"/>
                </a:ext>
              </a:extLst>
            </p:cNvPr>
            <p:cNvSpPr/>
            <p:nvPr/>
          </p:nvSpPr>
          <p:spPr>
            <a:xfrm>
              <a:off x="8238116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3129;p78">
              <a:extLst>
                <a:ext uri="{FF2B5EF4-FFF2-40B4-BE49-F238E27FC236}">
                  <a16:creationId xmlns:a16="http://schemas.microsoft.com/office/drawing/2014/main" id="{E4C0005C-D0D6-4EFD-5C3C-CB449A7E0096}"/>
                </a:ext>
              </a:extLst>
            </p:cNvPr>
            <p:cNvSpPr/>
            <p:nvPr/>
          </p:nvSpPr>
          <p:spPr>
            <a:xfrm>
              <a:off x="813682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3130;p78">
              <a:extLst>
                <a:ext uri="{FF2B5EF4-FFF2-40B4-BE49-F238E27FC236}">
                  <a16:creationId xmlns:a16="http://schemas.microsoft.com/office/drawing/2014/main" id="{22A4C9C1-5C33-B2A0-E967-0C07727672A5}"/>
                </a:ext>
              </a:extLst>
            </p:cNvPr>
            <p:cNvSpPr/>
            <p:nvPr/>
          </p:nvSpPr>
          <p:spPr>
            <a:xfrm>
              <a:off x="8035572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3131;p78">
              <a:extLst>
                <a:ext uri="{FF2B5EF4-FFF2-40B4-BE49-F238E27FC236}">
                  <a16:creationId xmlns:a16="http://schemas.microsoft.com/office/drawing/2014/main" id="{1FF33344-3C9A-C503-05DA-E13B79B6DFDC}"/>
                </a:ext>
              </a:extLst>
            </p:cNvPr>
            <p:cNvSpPr/>
            <p:nvPr/>
          </p:nvSpPr>
          <p:spPr>
            <a:xfrm>
              <a:off x="7934284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3132;p78">
              <a:extLst>
                <a:ext uri="{FF2B5EF4-FFF2-40B4-BE49-F238E27FC236}">
                  <a16:creationId xmlns:a16="http://schemas.microsoft.com/office/drawing/2014/main" id="{00F15FCE-06C1-4023-0BBA-6B508F184EB8}"/>
                </a:ext>
              </a:extLst>
            </p:cNvPr>
            <p:cNvSpPr/>
            <p:nvPr/>
          </p:nvSpPr>
          <p:spPr>
            <a:xfrm>
              <a:off x="8845215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3133;p78">
              <a:extLst>
                <a:ext uri="{FF2B5EF4-FFF2-40B4-BE49-F238E27FC236}">
                  <a16:creationId xmlns:a16="http://schemas.microsoft.com/office/drawing/2014/main" id="{7F64B6D2-A12D-1427-5CCA-22413C0AEE5B}"/>
                </a:ext>
              </a:extLst>
            </p:cNvPr>
            <p:cNvSpPr/>
            <p:nvPr/>
          </p:nvSpPr>
          <p:spPr>
            <a:xfrm>
              <a:off x="8845215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3134;p78">
              <a:extLst>
                <a:ext uri="{FF2B5EF4-FFF2-40B4-BE49-F238E27FC236}">
                  <a16:creationId xmlns:a16="http://schemas.microsoft.com/office/drawing/2014/main" id="{07B65921-7A09-4C20-35A9-B7FB819C703C}"/>
                </a:ext>
              </a:extLst>
            </p:cNvPr>
            <p:cNvSpPr/>
            <p:nvPr/>
          </p:nvSpPr>
          <p:spPr>
            <a:xfrm>
              <a:off x="8946470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3135;p78">
              <a:extLst>
                <a:ext uri="{FF2B5EF4-FFF2-40B4-BE49-F238E27FC236}">
                  <a16:creationId xmlns:a16="http://schemas.microsoft.com/office/drawing/2014/main" id="{7825AAE6-7528-A642-F871-F4D5210CBD5C}"/>
                </a:ext>
              </a:extLst>
            </p:cNvPr>
            <p:cNvSpPr/>
            <p:nvPr/>
          </p:nvSpPr>
          <p:spPr>
            <a:xfrm>
              <a:off x="8946470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3136;p78">
              <a:extLst>
                <a:ext uri="{FF2B5EF4-FFF2-40B4-BE49-F238E27FC236}">
                  <a16:creationId xmlns:a16="http://schemas.microsoft.com/office/drawing/2014/main" id="{86CE5813-7742-6717-B0B5-81DF3586A5D1}"/>
                </a:ext>
              </a:extLst>
            </p:cNvPr>
            <p:cNvSpPr/>
            <p:nvPr/>
          </p:nvSpPr>
          <p:spPr>
            <a:xfrm>
              <a:off x="8744192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3137;p78">
              <a:extLst>
                <a:ext uri="{FF2B5EF4-FFF2-40B4-BE49-F238E27FC236}">
                  <a16:creationId xmlns:a16="http://schemas.microsoft.com/office/drawing/2014/main" id="{5E551329-D334-188C-19AC-1A5BCB5C6BEA}"/>
                </a:ext>
              </a:extLst>
            </p:cNvPr>
            <p:cNvSpPr/>
            <p:nvPr/>
          </p:nvSpPr>
          <p:spPr>
            <a:xfrm>
              <a:off x="874419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3138;p78">
              <a:extLst>
                <a:ext uri="{FF2B5EF4-FFF2-40B4-BE49-F238E27FC236}">
                  <a16:creationId xmlns:a16="http://schemas.microsoft.com/office/drawing/2014/main" id="{FE703BC3-FB42-C61D-CD5D-86F67EBBCF91}"/>
                </a:ext>
              </a:extLst>
            </p:cNvPr>
            <p:cNvSpPr/>
            <p:nvPr/>
          </p:nvSpPr>
          <p:spPr>
            <a:xfrm>
              <a:off x="8642937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3139;p78">
              <a:extLst>
                <a:ext uri="{FF2B5EF4-FFF2-40B4-BE49-F238E27FC236}">
                  <a16:creationId xmlns:a16="http://schemas.microsoft.com/office/drawing/2014/main" id="{5E7024E4-1156-9175-E288-5AD9F619E9C5}"/>
                </a:ext>
              </a:extLst>
            </p:cNvPr>
            <p:cNvSpPr/>
            <p:nvPr/>
          </p:nvSpPr>
          <p:spPr>
            <a:xfrm>
              <a:off x="8642937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3140;p78">
              <a:extLst>
                <a:ext uri="{FF2B5EF4-FFF2-40B4-BE49-F238E27FC236}">
                  <a16:creationId xmlns:a16="http://schemas.microsoft.com/office/drawing/2014/main" id="{88043AA7-3652-4726-E489-052748D255FB}"/>
                </a:ext>
              </a:extLst>
            </p:cNvPr>
            <p:cNvSpPr/>
            <p:nvPr/>
          </p:nvSpPr>
          <p:spPr>
            <a:xfrm>
              <a:off x="8642937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3141;p78">
              <a:extLst>
                <a:ext uri="{FF2B5EF4-FFF2-40B4-BE49-F238E27FC236}">
                  <a16:creationId xmlns:a16="http://schemas.microsoft.com/office/drawing/2014/main" id="{21C71C34-5CFF-6058-1512-A688A17BEB35}"/>
                </a:ext>
              </a:extLst>
            </p:cNvPr>
            <p:cNvSpPr/>
            <p:nvPr/>
          </p:nvSpPr>
          <p:spPr>
            <a:xfrm>
              <a:off x="8541748" y="4296053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3142;p78">
              <a:extLst>
                <a:ext uri="{FF2B5EF4-FFF2-40B4-BE49-F238E27FC236}">
                  <a16:creationId xmlns:a16="http://schemas.microsoft.com/office/drawing/2014/main" id="{9040E1AD-C668-CEF5-A6FB-03BAC731725C}"/>
                </a:ext>
              </a:extLst>
            </p:cNvPr>
            <p:cNvSpPr/>
            <p:nvPr/>
          </p:nvSpPr>
          <p:spPr>
            <a:xfrm>
              <a:off x="8541748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3143;p78">
              <a:extLst>
                <a:ext uri="{FF2B5EF4-FFF2-40B4-BE49-F238E27FC236}">
                  <a16:creationId xmlns:a16="http://schemas.microsoft.com/office/drawing/2014/main" id="{031A38DF-753B-DF5C-5B36-C8B7BB1CD524}"/>
                </a:ext>
              </a:extLst>
            </p:cNvPr>
            <p:cNvSpPr/>
            <p:nvPr/>
          </p:nvSpPr>
          <p:spPr>
            <a:xfrm>
              <a:off x="8845215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3144;p78">
              <a:extLst>
                <a:ext uri="{FF2B5EF4-FFF2-40B4-BE49-F238E27FC236}">
                  <a16:creationId xmlns:a16="http://schemas.microsoft.com/office/drawing/2014/main" id="{777E2F9A-1609-DEE2-132C-4ABBC1F328EA}"/>
                </a:ext>
              </a:extLst>
            </p:cNvPr>
            <p:cNvSpPr/>
            <p:nvPr/>
          </p:nvSpPr>
          <p:spPr>
            <a:xfrm>
              <a:off x="8744192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3145;p78">
              <a:extLst>
                <a:ext uri="{FF2B5EF4-FFF2-40B4-BE49-F238E27FC236}">
                  <a16:creationId xmlns:a16="http://schemas.microsoft.com/office/drawing/2014/main" id="{5CF40146-C4AD-BE68-27DE-7BEC9AE352E3}"/>
                </a:ext>
              </a:extLst>
            </p:cNvPr>
            <p:cNvSpPr/>
            <p:nvPr/>
          </p:nvSpPr>
          <p:spPr>
            <a:xfrm>
              <a:off x="8642937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3146;p78">
              <a:extLst>
                <a:ext uri="{FF2B5EF4-FFF2-40B4-BE49-F238E27FC236}">
                  <a16:creationId xmlns:a16="http://schemas.microsoft.com/office/drawing/2014/main" id="{08F8B0C3-0693-1CC3-9663-538DCD005267}"/>
                </a:ext>
              </a:extLst>
            </p:cNvPr>
            <p:cNvSpPr/>
            <p:nvPr/>
          </p:nvSpPr>
          <p:spPr>
            <a:xfrm>
              <a:off x="8541649" y="4498597"/>
              <a:ext cx="82884" cy="70825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3147;p78">
              <a:extLst>
                <a:ext uri="{FF2B5EF4-FFF2-40B4-BE49-F238E27FC236}">
                  <a16:creationId xmlns:a16="http://schemas.microsoft.com/office/drawing/2014/main" id="{F0D5A73A-0D8F-60B6-18D0-8CE562131477}"/>
                </a:ext>
              </a:extLst>
            </p:cNvPr>
            <p:cNvSpPr/>
            <p:nvPr/>
          </p:nvSpPr>
          <p:spPr>
            <a:xfrm>
              <a:off x="8440659" y="4498597"/>
              <a:ext cx="82585" cy="70825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3148;p78">
              <a:extLst>
                <a:ext uri="{FF2B5EF4-FFF2-40B4-BE49-F238E27FC236}">
                  <a16:creationId xmlns:a16="http://schemas.microsoft.com/office/drawing/2014/main" id="{A1A5287E-3840-1896-A581-82E5435EF2FC}"/>
                </a:ext>
              </a:extLst>
            </p:cNvPr>
            <p:cNvSpPr/>
            <p:nvPr/>
          </p:nvSpPr>
          <p:spPr>
            <a:xfrm>
              <a:off x="8440659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3149;p78">
              <a:extLst>
                <a:ext uri="{FF2B5EF4-FFF2-40B4-BE49-F238E27FC236}">
                  <a16:creationId xmlns:a16="http://schemas.microsoft.com/office/drawing/2014/main" id="{158B50D1-7B11-5CD2-CC62-037DAD5317F9}"/>
                </a:ext>
              </a:extLst>
            </p:cNvPr>
            <p:cNvSpPr/>
            <p:nvPr/>
          </p:nvSpPr>
          <p:spPr>
            <a:xfrm>
              <a:off x="8339371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3150;p78">
              <a:extLst>
                <a:ext uri="{FF2B5EF4-FFF2-40B4-BE49-F238E27FC236}">
                  <a16:creationId xmlns:a16="http://schemas.microsoft.com/office/drawing/2014/main" id="{5C08CD0A-7BF8-E7E6-6CB9-B551521502C0}"/>
                </a:ext>
              </a:extLst>
            </p:cNvPr>
            <p:cNvSpPr/>
            <p:nvPr/>
          </p:nvSpPr>
          <p:spPr>
            <a:xfrm>
              <a:off x="8339205" y="4296053"/>
              <a:ext cx="82851" cy="70892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3151;p78">
              <a:extLst>
                <a:ext uri="{FF2B5EF4-FFF2-40B4-BE49-F238E27FC236}">
                  <a16:creationId xmlns:a16="http://schemas.microsoft.com/office/drawing/2014/main" id="{89099344-82C7-8B78-2083-8A8913B25D07}"/>
                </a:ext>
              </a:extLst>
            </p:cNvPr>
            <p:cNvSpPr/>
            <p:nvPr/>
          </p:nvSpPr>
          <p:spPr>
            <a:xfrm>
              <a:off x="8237916" y="4296053"/>
              <a:ext cx="82851" cy="70892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3152;p78">
              <a:extLst>
                <a:ext uri="{FF2B5EF4-FFF2-40B4-BE49-F238E27FC236}">
                  <a16:creationId xmlns:a16="http://schemas.microsoft.com/office/drawing/2014/main" id="{D5C86E68-30DF-E49C-3AEE-6CBBADC78A82}"/>
                </a:ext>
              </a:extLst>
            </p:cNvPr>
            <p:cNvSpPr/>
            <p:nvPr/>
          </p:nvSpPr>
          <p:spPr>
            <a:xfrm>
              <a:off x="8237916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3153;p78">
              <a:extLst>
                <a:ext uri="{FF2B5EF4-FFF2-40B4-BE49-F238E27FC236}">
                  <a16:creationId xmlns:a16="http://schemas.microsoft.com/office/drawing/2014/main" id="{70628949-DE00-1F35-C357-BC8EA7D5BB8F}"/>
                </a:ext>
              </a:extLst>
            </p:cNvPr>
            <p:cNvSpPr/>
            <p:nvPr/>
          </p:nvSpPr>
          <p:spPr>
            <a:xfrm>
              <a:off x="8136661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3154;p78">
              <a:extLst>
                <a:ext uri="{FF2B5EF4-FFF2-40B4-BE49-F238E27FC236}">
                  <a16:creationId xmlns:a16="http://schemas.microsoft.com/office/drawing/2014/main" id="{DCF4704A-6EA8-7053-5541-87E811118928}"/>
                </a:ext>
              </a:extLst>
            </p:cNvPr>
            <p:cNvSpPr/>
            <p:nvPr/>
          </p:nvSpPr>
          <p:spPr>
            <a:xfrm>
              <a:off x="8136661" y="4093510"/>
              <a:ext cx="82851" cy="71091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3155;p78">
              <a:extLst>
                <a:ext uri="{FF2B5EF4-FFF2-40B4-BE49-F238E27FC236}">
                  <a16:creationId xmlns:a16="http://schemas.microsoft.com/office/drawing/2014/main" id="{DDFD5F1D-9977-50B5-0D83-C95323DE66A3}"/>
                </a:ext>
              </a:extLst>
            </p:cNvPr>
            <p:cNvSpPr/>
            <p:nvPr/>
          </p:nvSpPr>
          <p:spPr>
            <a:xfrm>
              <a:off x="8339205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3156;p78">
              <a:extLst>
                <a:ext uri="{FF2B5EF4-FFF2-40B4-BE49-F238E27FC236}">
                  <a16:creationId xmlns:a16="http://schemas.microsoft.com/office/drawing/2014/main" id="{D58DC1B5-DAD7-E46D-1785-DA8C88C95B7B}"/>
                </a:ext>
              </a:extLst>
            </p:cNvPr>
            <p:cNvSpPr/>
            <p:nvPr/>
          </p:nvSpPr>
          <p:spPr>
            <a:xfrm>
              <a:off x="8238116" y="399252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3157;p78">
              <a:extLst>
                <a:ext uri="{FF2B5EF4-FFF2-40B4-BE49-F238E27FC236}">
                  <a16:creationId xmlns:a16="http://schemas.microsoft.com/office/drawing/2014/main" id="{73B290FB-FB48-24E2-5579-BA50A2FEF48C}"/>
                </a:ext>
              </a:extLst>
            </p:cNvPr>
            <p:cNvSpPr/>
            <p:nvPr/>
          </p:nvSpPr>
          <p:spPr>
            <a:xfrm>
              <a:off x="8136827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3158;p78">
              <a:extLst>
                <a:ext uri="{FF2B5EF4-FFF2-40B4-BE49-F238E27FC236}">
                  <a16:creationId xmlns:a16="http://schemas.microsoft.com/office/drawing/2014/main" id="{A0F65535-2EE7-FC6F-5385-69B16B29109F}"/>
                </a:ext>
              </a:extLst>
            </p:cNvPr>
            <p:cNvSpPr/>
            <p:nvPr/>
          </p:nvSpPr>
          <p:spPr>
            <a:xfrm>
              <a:off x="1056605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3159;p78">
              <a:extLst>
                <a:ext uri="{FF2B5EF4-FFF2-40B4-BE49-F238E27FC236}">
                  <a16:creationId xmlns:a16="http://schemas.microsoft.com/office/drawing/2014/main" id="{B113919C-FE1E-0867-1F14-2FC79AB64C5F}"/>
                </a:ext>
              </a:extLst>
            </p:cNvPr>
            <p:cNvSpPr/>
            <p:nvPr/>
          </p:nvSpPr>
          <p:spPr>
            <a:xfrm>
              <a:off x="10465033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3160;p78">
              <a:extLst>
                <a:ext uri="{FF2B5EF4-FFF2-40B4-BE49-F238E27FC236}">
                  <a16:creationId xmlns:a16="http://schemas.microsoft.com/office/drawing/2014/main" id="{68BEAD3F-2C80-54D2-B848-5A545BA5C507}"/>
                </a:ext>
              </a:extLst>
            </p:cNvPr>
            <p:cNvSpPr/>
            <p:nvPr/>
          </p:nvSpPr>
          <p:spPr>
            <a:xfrm>
              <a:off x="10465033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3161;p78">
              <a:extLst>
                <a:ext uri="{FF2B5EF4-FFF2-40B4-BE49-F238E27FC236}">
                  <a16:creationId xmlns:a16="http://schemas.microsoft.com/office/drawing/2014/main" id="{3651C78D-B153-6DC2-40A3-D565BF32766A}"/>
                </a:ext>
              </a:extLst>
            </p:cNvPr>
            <p:cNvSpPr/>
            <p:nvPr/>
          </p:nvSpPr>
          <p:spPr>
            <a:xfrm>
              <a:off x="1036377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3162;p78">
              <a:extLst>
                <a:ext uri="{FF2B5EF4-FFF2-40B4-BE49-F238E27FC236}">
                  <a16:creationId xmlns:a16="http://schemas.microsoft.com/office/drawing/2014/main" id="{16012C32-125E-76B7-B919-337209832588}"/>
                </a:ext>
              </a:extLst>
            </p:cNvPr>
            <p:cNvSpPr/>
            <p:nvPr/>
          </p:nvSpPr>
          <p:spPr>
            <a:xfrm>
              <a:off x="1036377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3163;p78">
              <a:extLst>
                <a:ext uri="{FF2B5EF4-FFF2-40B4-BE49-F238E27FC236}">
                  <a16:creationId xmlns:a16="http://schemas.microsoft.com/office/drawing/2014/main" id="{DC4A3FBC-EFC1-A6CE-E59E-24B8D9B69CA9}"/>
                </a:ext>
              </a:extLst>
            </p:cNvPr>
            <p:cNvSpPr/>
            <p:nvPr/>
          </p:nvSpPr>
          <p:spPr>
            <a:xfrm>
              <a:off x="10262489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3164;p78">
              <a:extLst>
                <a:ext uri="{FF2B5EF4-FFF2-40B4-BE49-F238E27FC236}">
                  <a16:creationId xmlns:a16="http://schemas.microsoft.com/office/drawing/2014/main" id="{4001E096-C861-F676-BAFD-301AFC6357E9}"/>
                </a:ext>
              </a:extLst>
            </p:cNvPr>
            <p:cNvSpPr/>
            <p:nvPr/>
          </p:nvSpPr>
          <p:spPr>
            <a:xfrm>
              <a:off x="10262489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3165;p78">
              <a:extLst>
                <a:ext uri="{FF2B5EF4-FFF2-40B4-BE49-F238E27FC236}">
                  <a16:creationId xmlns:a16="http://schemas.microsoft.com/office/drawing/2014/main" id="{DD071EC4-B691-3AB4-ABF5-A85DA1810081}"/>
                </a:ext>
              </a:extLst>
            </p:cNvPr>
            <p:cNvSpPr/>
            <p:nvPr/>
          </p:nvSpPr>
          <p:spPr>
            <a:xfrm>
              <a:off x="10161234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3166;p78">
              <a:extLst>
                <a:ext uri="{FF2B5EF4-FFF2-40B4-BE49-F238E27FC236}">
                  <a16:creationId xmlns:a16="http://schemas.microsoft.com/office/drawing/2014/main" id="{2B87D0ED-A86E-7EF8-DA31-260635AF388D}"/>
                </a:ext>
              </a:extLst>
            </p:cNvPr>
            <p:cNvSpPr/>
            <p:nvPr/>
          </p:nvSpPr>
          <p:spPr>
            <a:xfrm>
              <a:off x="10161234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3167;p78">
              <a:extLst>
                <a:ext uri="{FF2B5EF4-FFF2-40B4-BE49-F238E27FC236}">
                  <a16:creationId xmlns:a16="http://schemas.microsoft.com/office/drawing/2014/main" id="{E0D5E14D-F6D8-7EC1-AF82-6C6A23B1181B}"/>
                </a:ext>
              </a:extLst>
            </p:cNvPr>
            <p:cNvSpPr/>
            <p:nvPr/>
          </p:nvSpPr>
          <p:spPr>
            <a:xfrm>
              <a:off x="1006021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3168;p78">
              <a:extLst>
                <a:ext uri="{FF2B5EF4-FFF2-40B4-BE49-F238E27FC236}">
                  <a16:creationId xmlns:a16="http://schemas.microsoft.com/office/drawing/2014/main" id="{9B2FD72B-59D2-46DB-7CDC-1EE6096E417F}"/>
                </a:ext>
              </a:extLst>
            </p:cNvPr>
            <p:cNvSpPr/>
            <p:nvPr/>
          </p:nvSpPr>
          <p:spPr>
            <a:xfrm>
              <a:off x="1006021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3169;p78">
              <a:extLst>
                <a:ext uri="{FF2B5EF4-FFF2-40B4-BE49-F238E27FC236}">
                  <a16:creationId xmlns:a16="http://schemas.microsoft.com/office/drawing/2014/main" id="{445795A6-A9AE-5736-EF53-AAE1155C9059}"/>
                </a:ext>
              </a:extLst>
            </p:cNvPr>
            <p:cNvSpPr/>
            <p:nvPr/>
          </p:nvSpPr>
          <p:spPr>
            <a:xfrm>
              <a:off x="1006021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3170;p78">
              <a:extLst>
                <a:ext uri="{FF2B5EF4-FFF2-40B4-BE49-F238E27FC236}">
                  <a16:creationId xmlns:a16="http://schemas.microsoft.com/office/drawing/2014/main" id="{B1C32642-1AE2-5D15-B836-591150888FB6}"/>
                </a:ext>
              </a:extLst>
            </p:cNvPr>
            <p:cNvSpPr/>
            <p:nvPr/>
          </p:nvSpPr>
          <p:spPr>
            <a:xfrm>
              <a:off x="1006021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3171;p78">
              <a:extLst>
                <a:ext uri="{FF2B5EF4-FFF2-40B4-BE49-F238E27FC236}">
                  <a16:creationId xmlns:a16="http://schemas.microsoft.com/office/drawing/2014/main" id="{0E72FC45-7E98-4343-92D6-843861B6A6D6}"/>
                </a:ext>
              </a:extLst>
            </p:cNvPr>
            <p:cNvSpPr/>
            <p:nvPr/>
          </p:nvSpPr>
          <p:spPr>
            <a:xfrm>
              <a:off x="995895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3172;p78">
              <a:extLst>
                <a:ext uri="{FF2B5EF4-FFF2-40B4-BE49-F238E27FC236}">
                  <a16:creationId xmlns:a16="http://schemas.microsoft.com/office/drawing/2014/main" id="{FB797714-ECDE-A8BA-B69D-02846D1CE5B0}"/>
                </a:ext>
              </a:extLst>
            </p:cNvPr>
            <p:cNvSpPr/>
            <p:nvPr/>
          </p:nvSpPr>
          <p:spPr>
            <a:xfrm>
              <a:off x="995895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3173;p78">
              <a:extLst>
                <a:ext uri="{FF2B5EF4-FFF2-40B4-BE49-F238E27FC236}">
                  <a16:creationId xmlns:a16="http://schemas.microsoft.com/office/drawing/2014/main" id="{DDC0331C-62F2-AAAC-83B0-2F07CD1404AB}"/>
                </a:ext>
              </a:extLst>
            </p:cNvPr>
            <p:cNvSpPr/>
            <p:nvPr/>
          </p:nvSpPr>
          <p:spPr>
            <a:xfrm>
              <a:off x="995895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3174;p78">
              <a:extLst>
                <a:ext uri="{FF2B5EF4-FFF2-40B4-BE49-F238E27FC236}">
                  <a16:creationId xmlns:a16="http://schemas.microsoft.com/office/drawing/2014/main" id="{B84A7C52-4635-F24C-5F90-50C0730DC36F}"/>
                </a:ext>
              </a:extLst>
            </p:cNvPr>
            <p:cNvSpPr/>
            <p:nvPr/>
          </p:nvSpPr>
          <p:spPr>
            <a:xfrm>
              <a:off x="995895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3175;p78">
              <a:extLst>
                <a:ext uri="{FF2B5EF4-FFF2-40B4-BE49-F238E27FC236}">
                  <a16:creationId xmlns:a16="http://schemas.microsoft.com/office/drawing/2014/main" id="{32D9BA5F-3ED2-B10E-0289-DCFA58A59BF9}"/>
                </a:ext>
              </a:extLst>
            </p:cNvPr>
            <p:cNvSpPr/>
            <p:nvPr/>
          </p:nvSpPr>
          <p:spPr>
            <a:xfrm>
              <a:off x="985740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3176;p78">
              <a:extLst>
                <a:ext uri="{FF2B5EF4-FFF2-40B4-BE49-F238E27FC236}">
                  <a16:creationId xmlns:a16="http://schemas.microsoft.com/office/drawing/2014/main" id="{DAC4F80E-C934-D9CC-3AB1-42C62376BB22}"/>
                </a:ext>
              </a:extLst>
            </p:cNvPr>
            <p:cNvSpPr/>
            <p:nvPr/>
          </p:nvSpPr>
          <p:spPr>
            <a:xfrm>
              <a:off x="985740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3177;p78">
              <a:extLst>
                <a:ext uri="{FF2B5EF4-FFF2-40B4-BE49-F238E27FC236}">
                  <a16:creationId xmlns:a16="http://schemas.microsoft.com/office/drawing/2014/main" id="{097E951F-8A9E-2160-4D0F-050B3C00CC16}"/>
                </a:ext>
              </a:extLst>
            </p:cNvPr>
            <p:cNvSpPr/>
            <p:nvPr/>
          </p:nvSpPr>
          <p:spPr>
            <a:xfrm>
              <a:off x="985740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3178;p78">
              <a:extLst>
                <a:ext uri="{FF2B5EF4-FFF2-40B4-BE49-F238E27FC236}">
                  <a16:creationId xmlns:a16="http://schemas.microsoft.com/office/drawing/2014/main" id="{14F39582-C5AB-35BA-6C49-88296FD8579C}"/>
                </a:ext>
              </a:extLst>
            </p:cNvPr>
            <p:cNvSpPr/>
            <p:nvPr/>
          </p:nvSpPr>
          <p:spPr>
            <a:xfrm>
              <a:off x="985740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3179;p78">
              <a:extLst>
                <a:ext uri="{FF2B5EF4-FFF2-40B4-BE49-F238E27FC236}">
                  <a16:creationId xmlns:a16="http://schemas.microsoft.com/office/drawing/2014/main" id="{65D7852B-EBA8-2126-2D8A-C7A84E2521AB}"/>
                </a:ext>
              </a:extLst>
            </p:cNvPr>
            <p:cNvSpPr/>
            <p:nvPr/>
          </p:nvSpPr>
          <p:spPr>
            <a:xfrm>
              <a:off x="9756412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3180;p78">
              <a:extLst>
                <a:ext uri="{FF2B5EF4-FFF2-40B4-BE49-F238E27FC236}">
                  <a16:creationId xmlns:a16="http://schemas.microsoft.com/office/drawing/2014/main" id="{A9462316-45F6-ED0B-F4DD-85ECDA79C7D0}"/>
                </a:ext>
              </a:extLst>
            </p:cNvPr>
            <p:cNvSpPr/>
            <p:nvPr/>
          </p:nvSpPr>
          <p:spPr>
            <a:xfrm>
              <a:off x="9756412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3181;p78">
              <a:extLst>
                <a:ext uri="{FF2B5EF4-FFF2-40B4-BE49-F238E27FC236}">
                  <a16:creationId xmlns:a16="http://schemas.microsoft.com/office/drawing/2014/main" id="{9E90CBA3-A475-82B7-65AE-DE448DEFC182}"/>
                </a:ext>
              </a:extLst>
            </p:cNvPr>
            <p:cNvSpPr/>
            <p:nvPr/>
          </p:nvSpPr>
          <p:spPr>
            <a:xfrm>
              <a:off x="9756412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3182;p78">
              <a:extLst>
                <a:ext uri="{FF2B5EF4-FFF2-40B4-BE49-F238E27FC236}">
                  <a16:creationId xmlns:a16="http://schemas.microsoft.com/office/drawing/2014/main" id="{EF98832A-25AE-A9A6-160C-D698D81FCD00}"/>
                </a:ext>
              </a:extLst>
            </p:cNvPr>
            <p:cNvSpPr/>
            <p:nvPr/>
          </p:nvSpPr>
          <p:spPr>
            <a:xfrm>
              <a:off x="9756412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3183;p78">
              <a:extLst>
                <a:ext uri="{FF2B5EF4-FFF2-40B4-BE49-F238E27FC236}">
                  <a16:creationId xmlns:a16="http://schemas.microsoft.com/office/drawing/2014/main" id="{8255930D-A510-EB24-FFA0-FB1F469DEA89}"/>
                </a:ext>
              </a:extLst>
            </p:cNvPr>
            <p:cNvSpPr/>
            <p:nvPr/>
          </p:nvSpPr>
          <p:spPr>
            <a:xfrm>
              <a:off x="9756412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3184;p78">
              <a:extLst>
                <a:ext uri="{FF2B5EF4-FFF2-40B4-BE49-F238E27FC236}">
                  <a16:creationId xmlns:a16="http://schemas.microsoft.com/office/drawing/2014/main" id="{AC7709D9-5FCD-0E08-F446-3B1955BC44C4}"/>
                </a:ext>
              </a:extLst>
            </p:cNvPr>
            <p:cNvSpPr/>
            <p:nvPr/>
          </p:nvSpPr>
          <p:spPr>
            <a:xfrm>
              <a:off x="9655124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3185;p78">
              <a:extLst>
                <a:ext uri="{FF2B5EF4-FFF2-40B4-BE49-F238E27FC236}">
                  <a16:creationId xmlns:a16="http://schemas.microsoft.com/office/drawing/2014/main" id="{D9F37273-4820-029F-C942-391A055B0C4D}"/>
                </a:ext>
              </a:extLst>
            </p:cNvPr>
            <p:cNvSpPr/>
            <p:nvPr/>
          </p:nvSpPr>
          <p:spPr>
            <a:xfrm>
              <a:off x="965512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3186;p78">
              <a:extLst>
                <a:ext uri="{FF2B5EF4-FFF2-40B4-BE49-F238E27FC236}">
                  <a16:creationId xmlns:a16="http://schemas.microsoft.com/office/drawing/2014/main" id="{4D866CC9-E281-795A-BB23-56C3B5A75A15}"/>
                </a:ext>
              </a:extLst>
            </p:cNvPr>
            <p:cNvSpPr/>
            <p:nvPr/>
          </p:nvSpPr>
          <p:spPr>
            <a:xfrm>
              <a:off x="9553869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3187;p78">
              <a:extLst>
                <a:ext uri="{FF2B5EF4-FFF2-40B4-BE49-F238E27FC236}">
                  <a16:creationId xmlns:a16="http://schemas.microsoft.com/office/drawing/2014/main" id="{DC57C4AA-1E37-5F9C-537E-C03FBF8422C6}"/>
                </a:ext>
              </a:extLst>
            </p:cNvPr>
            <p:cNvSpPr/>
            <p:nvPr/>
          </p:nvSpPr>
          <p:spPr>
            <a:xfrm>
              <a:off x="9553869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3188;p78">
              <a:extLst>
                <a:ext uri="{FF2B5EF4-FFF2-40B4-BE49-F238E27FC236}">
                  <a16:creationId xmlns:a16="http://schemas.microsoft.com/office/drawing/2014/main" id="{A63367EB-4433-B18B-D5DA-D9E6B350C561}"/>
                </a:ext>
              </a:extLst>
            </p:cNvPr>
            <p:cNvSpPr/>
            <p:nvPr/>
          </p:nvSpPr>
          <p:spPr>
            <a:xfrm>
              <a:off x="9553869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3189;p78">
              <a:extLst>
                <a:ext uri="{FF2B5EF4-FFF2-40B4-BE49-F238E27FC236}">
                  <a16:creationId xmlns:a16="http://schemas.microsoft.com/office/drawing/2014/main" id="{07A8DC61-C3E9-5D6E-48C8-CF1C012167D0}"/>
                </a:ext>
              </a:extLst>
            </p:cNvPr>
            <p:cNvSpPr/>
            <p:nvPr/>
          </p:nvSpPr>
          <p:spPr>
            <a:xfrm>
              <a:off x="9452580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3190;p78">
              <a:extLst>
                <a:ext uri="{FF2B5EF4-FFF2-40B4-BE49-F238E27FC236}">
                  <a16:creationId xmlns:a16="http://schemas.microsoft.com/office/drawing/2014/main" id="{948789CE-AFEC-1007-1AA7-5D977E219240}"/>
                </a:ext>
              </a:extLst>
            </p:cNvPr>
            <p:cNvSpPr/>
            <p:nvPr/>
          </p:nvSpPr>
          <p:spPr>
            <a:xfrm>
              <a:off x="9452580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3191;p78">
              <a:extLst>
                <a:ext uri="{FF2B5EF4-FFF2-40B4-BE49-F238E27FC236}">
                  <a16:creationId xmlns:a16="http://schemas.microsoft.com/office/drawing/2014/main" id="{6AF6F3DC-5136-D17B-5ED5-03935BAE16BF}"/>
                </a:ext>
              </a:extLst>
            </p:cNvPr>
            <p:cNvSpPr/>
            <p:nvPr/>
          </p:nvSpPr>
          <p:spPr>
            <a:xfrm>
              <a:off x="935129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3192;p78">
              <a:extLst>
                <a:ext uri="{FF2B5EF4-FFF2-40B4-BE49-F238E27FC236}">
                  <a16:creationId xmlns:a16="http://schemas.microsoft.com/office/drawing/2014/main" id="{0CDFA1F7-4EB5-7703-ECBA-294FBD47315E}"/>
                </a:ext>
              </a:extLst>
            </p:cNvPr>
            <p:cNvSpPr/>
            <p:nvPr/>
          </p:nvSpPr>
          <p:spPr>
            <a:xfrm>
              <a:off x="9351292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3193;p78">
              <a:extLst>
                <a:ext uri="{FF2B5EF4-FFF2-40B4-BE49-F238E27FC236}">
                  <a16:creationId xmlns:a16="http://schemas.microsoft.com/office/drawing/2014/main" id="{34362BC0-7DD9-7AB5-3763-BA9397594031}"/>
                </a:ext>
              </a:extLst>
            </p:cNvPr>
            <p:cNvSpPr/>
            <p:nvPr/>
          </p:nvSpPr>
          <p:spPr>
            <a:xfrm>
              <a:off x="935129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3194;p78">
              <a:extLst>
                <a:ext uri="{FF2B5EF4-FFF2-40B4-BE49-F238E27FC236}">
                  <a16:creationId xmlns:a16="http://schemas.microsoft.com/office/drawing/2014/main" id="{D26ED164-4295-194E-8AD1-B47245136970}"/>
                </a:ext>
              </a:extLst>
            </p:cNvPr>
            <p:cNvSpPr/>
            <p:nvPr/>
          </p:nvSpPr>
          <p:spPr>
            <a:xfrm>
              <a:off x="935129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3195;p78">
              <a:extLst>
                <a:ext uri="{FF2B5EF4-FFF2-40B4-BE49-F238E27FC236}">
                  <a16:creationId xmlns:a16="http://schemas.microsoft.com/office/drawing/2014/main" id="{A832C3DD-EAD1-83C5-FC7D-877960519DC7}"/>
                </a:ext>
              </a:extLst>
            </p:cNvPr>
            <p:cNvSpPr/>
            <p:nvPr/>
          </p:nvSpPr>
          <p:spPr>
            <a:xfrm>
              <a:off x="935129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3196;p78">
              <a:extLst>
                <a:ext uri="{FF2B5EF4-FFF2-40B4-BE49-F238E27FC236}">
                  <a16:creationId xmlns:a16="http://schemas.microsoft.com/office/drawing/2014/main" id="{ADB41DE7-C981-4F85-CAD4-B954EC54CBE5}"/>
                </a:ext>
              </a:extLst>
            </p:cNvPr>
            <p:cNvSpPr/>
            <p:nvPr/>
          </p:nvSpPr>
          <p:spPr>
            <a:xfrm>
              <a:off x="935129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3197;p78">
              <a:extLst>
                <a:ext uri="{FF2B5EF4-FFF2-40B4-BE49-F238E27FC236}">
                  <a16:creationId xmlns:a16="http://schemas.microsoft.com/office/drawing/2014/main" id="{9F296939-8362-93F8-15F0-223E4E25A957}"/>
                </a:ext>
              </a:extLst>
            </p:cNvPr>
            <p:cNvSpPr/>
            <p:nvPr/>
          </p:nvSpPr>
          <p:spPr>
            <a:xfrm>
              <a:off x="9351292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3198;p78">
              <a:extLst>
                <a:ext uri="{FF2B5EF4-FFF2-40B4-BE49-F238E27FC236}">
                  <a16:creationId xmlns:a16="http://schemas.microsoft.com/office/drawing/2014/main" id="{33D0F853-34D1-0841-DE18-642583564D6F}"/>
                </a:ext>
              </a:extLst>
            </p:cNvPr>
            <p:cNvSpPr/>
            <p:nvPr/>
          </p:nvSpPr>
          <p:spPr>
            <a:xfrm>
              <a:off x="925030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3199;p78">
              <a:extLst>
                <a:ext uri="{FF2B5EF4-FFF2-40B4-BE49-F238E27FC236}">
                  <a16:creationId xmlns:a16="http://schemas.microsoft.com/office/drawing/2014/main" id="{CA8D897C-4453-5018-699D-E39C5371BBAA}"/>
                </a:ext>
              </a:extLst>
            </p:cNvPr>
            <p:cNvSpPr/>
            <p:nvPr/>
          </p:nvSpPr>
          <p:spPr>
            <a:xfrm>
              <a:off x="925030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3200;p78">
              <a:extLst>
                <a:ext uri="{FF2B5EF4-FFF2-40B4-BE49-F238E27FC236}">
                  <a16:creationId xmlns:a16="http://schemas.microsoft.com/office/drawing/2014/main" id="{1D73696E-E425-0923-9385-758B88C38D97}"/>
                </a:ext>
              </a:extLst>
            </p:cNvPr>
            <p:cNvSpPr/>
            <p:nvPr/>
          </p:nvSpPr>
          <p:spPr>
            <a:xfrm>
              <a:off x="925030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3201;p78">
              <a:extLst>
                <a:ext uri="{FF2B5EF4-FFF2-40B4-BE49-F238E27FC236}">
                  <a16:creationId xmlns:a16="http://schemas.microsoft.com/office/drawing/2014/main" id="{A25CA265-D893-86F6-846A-54EA0820456A}"/>
                </a:ext>
              </a:extLst>
            </p:cNvPr>
            <p:cNvSpPr/>
            <p:nvPr/>
          </p:nvSpPr>
          <p:spPr>
            <a:xfrm>
              <a:off x="925030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3202;p78">
              <a:extLst>
                <a:ext uri="{FF2B5EF4-FFF2-40B4-BE49-F238E27FC236}">
                  <a16:creationId xmlns:a16="http://schemas.microsoft.com/office/drawing/2014/main" id="{BAE359BF-F010-4EBA-396A-B2FA3BB798C0}"/>
                </a:ext>
              </a:extLst>
            </p:cNvPr>
            <p:cNvSpPr/>
            <p:nvPr/>
          </p:nvSpPr>
          <p:spPr>
            <a:xfrm>
              <a:off x="925030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3203;p78">
              <a:extLst>
                <a:ext uri="{FF2B5EF4-FFF2-40B4-BE49-F238E27FC236}">
                  <a16:creationId xmlns:a16="http://schemas.microsoft.com/office/drawing/2014/main" id="{D0019A26-588C-4CC0-DFA1-6A088E067C2B}"/>
                </a:ext>
              </a:extLst>
            </p:cNvPr>
            <p:cNvSpPr/>
            <p:nvPr/>
          </p:nvSpPr>
          <p:spPr>
            <a:xfrm>
              <a:off x="925030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3204;p78">
              <a:extLst>
                <a:ext uri="{FF2B5EF4-FFF2-40B4-BE49-F238E27FC236}">
                  <a16:creationId xmlns:a16="http://schemas.microsoft.com/office/drawing/2014/main" id="{1FC3ADE7-29F2-EFA9-1F6A-A7532DDEBDD0}"/>
                </a:ext>
              </a:extLst>
            </p:cNvPr>
            <p:cNvSpPr/>
            <p:nvPr/>
          </p:nvSpPr>
          <p:spPr>
            <a:xfrm>
              <a:off x="925030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3205;p78">
              <a:extLst>
                <a:ext uri="{FF2B5EF4-FFF2-40B4-BE49-F238E27FC236}">
                  <a16:creationId xmlns:a16="http://schemas.microsoft.com/office/drawing/2014/main" id="{2C18DF8A-23E0-8233-8CE7-5D0262A71009}"/>
                </a:ext>
              </a:extLst>
            </p:cNvPr>
            <p:cNvSpPr/>
            <p:nvPr/>
          </p:nvSpPr>
          <p:spPr>
            <a:xfrm>
              <a:off x="9149047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3206;p78">
              <a:extLst>
                <a:ext uri="{FF2B5EF4-FFF2-40B4-BE49-F238E27FC236}">
                  <a16:creationId xmlns:a16="http://schemas.microsoft.com/office/drawing/2014/main" id="{709D9F68-53AE-C04B-3F5A-2E2E52F25AFF}"/>
                </a:ext>
              </a:extLst>
            </p:cNvPr>
            <p:cNvSpPr/>
            <p:nvPr/>
          </p:nvSpPr>
          <p:spPr>
            <a:xfrm>
              <a:off x="9149047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3207;p78">
              <a:extLst>
                <a:ext uri="{FF2B5EF4-FFF2-40B4-BE49-F238E27FC236}">
                  <a16:creationId xmlns:a16="http://schemas.microsoft.com/office/drawing/2014/main" id="{189E1691-5425-F7E7-EE9F-752421B37C0B}"/>
                </a:ext>
              </a:extLst>
            </p:cNvPr>
            <p:cNvSpPr/>
            <p:nvPr/>
          </p:nvSpPr>
          <p:spPr>
            <a:xfrm>
              <a:off x="914904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3208;p78">
              <a:extLst>
                <a:ext uri="{FF2B5EF4-FFF2-40B4-BE49-F238E27FC236}">
                  <a16:creationId xmlns:a16="http://schemas.microsoft.com/office/drawing/2014/main" id="{9CBA38C1-4E6B-1C7C-84BC-083F9AB17485}"/>
                </a:ext>
              </a:extLst>
            </p:cNvPr>
            <p:cNvSpPr/>
            <p:nvPr/>
          </p:nvSpPr>
          <p:spPr>
            <a:xfrm>
              <a:off x="914904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3209;p78">
              <a:extLst>
                <a:ext uri="{FF2B5EF4-FFF2-40B4-BE49-F238E27FC236}">
                  <a16:creationId xmlns:a16="http://schemas.microsoft.com/office/drawing/2014/main" id="{5992EB40-2F76-2091-CF07-75DE1CDAE573}"/>
                </a:ext>
              </a:extLst>
            </p:cNvPr>
            <p:cNvSpPr/>
            <p:nvPr/>
          </p:nvSpPr>
          <p:spPr>
            <a:xfrm>
              <a:off x="9149047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3210;p78">
              <a:extLst>
                <a:ext uri="{FF2B5EF4-FFF2-40B4-BE49-F238E27FC236}">
                  <a16:creationId xmlns:a16="http://schemas.microsoft.com/office/drawing/2014/main" id="{FBF6094F-E07C-C065-C670-6C47FF343195}"/>
                </a:ext>
              </a:extLst>
            </p:cNvPr>
            <p:cNvSpPr/>
            <p:nvPr/>
          </p:nvSpPr>
          <p:spPr>
            <a:xfrm>
              <a:off x="9149047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211;p78">
              <a:extLst>
                <a:ext uri="{FF2B5EF4-FFF2-40B4-BE49-F238E27FC236}">
                  <a16:creationId xmlns:a16="http://schemas.microsoft.com/office/drawing/2014/main" id="{09D17EF1-1B79-0ED9-6A1F-1A338DEA4B9F}"/>
                </a:ext>
              </a:extLst>
            </p:cNvPr>
            <p:cNvSpPr/>
            <p:nvPr/>
          </p:nvSpPr>
          <p:spPr>
            <a:xfrm>
              <a:off x="9149047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212;p78">
              <a:extLst>
                <a:ext uri="{FF2B5EF4-FFF2-40B4-BE49-F238E27FC236}">
                  <a16:creationId xmlns:a16="http://schemas.microsoft.com/office/drawing/2014/main" id="{CF1A4CE2-B39A-77BB-19F1-4BBBC2508E3C}"/>
                </a:ext>
              </a:extLst>
            </p:cNvPr>
            <p:cNvSpPr/>
            <p:nvPr/>
          </p:nvSpPr>
          <p:spPr>
            <a:xfrm>
              <a:off x="914904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213;p78">
              <a:extLst>
                <a:ext uri="{FF2B5EF4-FFF2-40B4-BE49-F238E27FC236}">
                  <a16:creationId xmlns:a16="http://schemas.microsoft.com/office/drawing/2014/main" id="{04EC3025-2EE1-F00D-DBA4-D73A5D576E8F}"/>
                </a:ext>
              </a:extLst>
            </p:cNvPr>
            <p:cNvSpPr/>
            <p:nvPr/>
          </p:nvSpPr>
          <p:spPr>
            <a:xfrm>
              <a:off x="9047759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214;p78">
              <a:extLst>
                <a:ext uri="{FF2B5EF4-FFF2-40B4-BE49-F238E27FC236}">
                  <a16:creationId xmlns:a16="http://schemas.microsoft.com/office/drawing/2014/main" id="{88DEAA0C-9EEF-DD48-9C42-FCEB56336D93}"/>
                </a:ext>
              </a:extLst>
            </p:cNvPr>
            <p:cNvSpPr/>
            <p:nvPr/>
          </p:nvSpPr>
          <p:spPr>
            <a:xfrm>
              <a:off x="9047759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215;p78">
              <a:extLst>
                <a:ext uri="{FF2B5EF4-FFF2-40B4-BE49-F238E27FC236}">
                  <a16:creationId xmlns:a16="http://schemas.microsoft.com/office/drawing/2014/main" id="{625B7922-D114-9CC9-1824-AC33ECCF263A}"/>
                </a:ext>
              </a:extLst>
            </p:cNvPr>
            <p:cNvSpPr/>
            <p:nvPr/>
          </p:nvSpPr>
          <p:spPr>
            <a:xfrm>
              <a:off x="9047759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216;p78">
              <a:extLst>
                <a:ext uri="{FF2B5EF4-FFF2-40B4-BE49-F238E27FC236}">
                  <a16:creationId xmlns:a16="http://schemas.microsoft.com/office/drawing/2014/main" id="{68651F58-3AC7-DB48-4C13-7309F02CC570}"/>
                </a:ext>
              </a:extLst>
            </p:cNvPr>
            <p:cNvSpPr/>
            <p:nvPr/>
          </p:nvSpPr>
          <p:spPr>
            <a:xfrm>
              <a:off x="9047759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217;p78">
              <a:extLst>
                <a:ext uri="{FF2B5EF4-FFF2-40B4-BE49-F238E27FC236}">
                  <a16:creationId xmlns:a16="http://schemas.microsoft.com/office/drawing/2014/main" id="{3611C009-81CD-D594-94F7-410BEEEDD133}"/>
                </a:ext>
              </a:extLst>
            </p:cNvPr>
            <p:cNvSpPr/>
            <p:nvPr/>
          </p:nvSpPr>
          <p:spPr>
            <a:xfrm>
              <a:off x="8946470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218;p78">
              <a:extLst>
                <a:ext uri="{FF2B5EF4-FFF2-40B4-BE49-F238E27FC236}">
                  <a16:creationId xmlns:a16="http://schemas.microsoft.com/office/drawing/2014/main" id="{85E41BD3-D46D-C396-51EE-66B56807F51B}"/>
                </a:ext>
              </a:extLst>
            </p:cNvPr>
            <p:cNvSpPr/>
            <p:nvPr/>
          </p:nvSpPr>
          <p:spPr>
            <a:xfrm>
              <a:off x="8946470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219;p78">
              <a:extLst>
                <a:ext uri="{FF2B5EF4-FFF2-40B4-BE49-F238E27FC236}">
                  <a16:creationId xmlns:a16="http://schemas.microsoft.com/office/drawing/2014/main" id="{3D1F9955-441D-C061-F5DA-07C26DD47635}"/>
                </a:ext>
              </a:extLst>
            </p:cNvPr>
            <p:cNvSpPr/>
            <p:nvPr/>
          </p:nvSpPr>
          <p:spPr>
            <a:xfrm>
              <a:off x="8946470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220;p78">
              <a:extLst>
                <a:ext uri="{FF2B5EF4-FFF2-40B4-BE49-F238E27FC236}">
                  <a16:creationId xmlns:a16="http://schemas.microsoft.com/office/drawing/2014/main" id="{B77FEE78-9901-45B3-A2FB-605FC0ED7AAA}"/>
                </a:ext>
              </a:extLst>
            </p:cNvPr>
            <p:cNvSpPr/>
            <p:nvPr/>
          </p:nvSpPr>
          <p:spPr>
            <a:xfrm>
              <a:off x="8946470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221;p78">
              <a:extLst>
                <a:ext uri="{FF2B5EF4-FFF2-40B4-BE49-F238E27FC236}">
                  <a16:creationId xmlns:a16="http://schemas.microsoft.com/office/drawing/2014/main" id="{B95D0B22-8BFD-DCAE-E3C2-A5E2EBB03D41}"/>
                </a:ext>
              </a:extLst>
            </p:cNvPr>
            <p:cNvSpPr/>
            <p:nvPr/>
          </p:nvSpPr>
          <p:spPr>
            <a:xfrm>
              <a:off x="8946470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222;p78">
              <a:extLst>
                <a:ext uri="{FF2B5EF4-FFF2-40B4-BE49-F238E27FC236}">
                  <a16:creationId xmlns:a16="http://schemas.microsoft.com/office/drawing/2014/main" id="{90E81481-D2E9-346D-A5E0-87C125119418}"/>
                </a:ext>
              </a:extLst>
            </p:cNvPr>
            <p:cNvSpPr/>
            <p:nvPr/>
          </p:nvSpPr>
          <p:spPr>
            <a:xfrm>
              <a:off x="884521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223;p78">
              <a:extLst>
                <a:ext uri="{FF2B5EF4-FFF2-40B4-BE49-F238E27FC236}">
                  <a16:creationId xmlns:a16="http://schemas.microsoft.com/office/drawing/2014/main" id="{E8B1D8A7-23EB-165E-D6C5-905B9CDA76FA}"/>
                </a:ext>
              </a:extLst>
            </p:cNvPr>
            <p:cNvSpPr/>
            <p:nvPr/>
          </p:nvSpPr>
          <p:spPr>
            <a:xfrm>
              <a:off x="8845215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224;p78">
              <a:extLst>
                <a:ext uri="{FF2B5EF4-FFF2-40B4-BE49-F238E27FC236}">
                  <a16:creationId xmlns:a16="http://schemas.microsoft.com/office/drawing/2014/main" id="{868A6C5A-E99B-9CC0-663E-362685845C1D}"/>
                </a:ext>
              </a:extLst>
            </p:cNvPr>
            <p:cNvSpPr/>
            <p:nvPr/>
          </p:nvSpPr>
          <p:spPr>
            <a:xfrm>
              <a:off x="8744192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225;p78">
              <a:extLst>
                <a:ext uri="{FF2B5EF4-FFF2-40B4-BE49-F238E27FC236}">
                  <a16:creationId xmlns:a16="http://schemas.microsoft.com/office/drawing/2014/main" id="{7F0A8460-5EA7-AB27-92C4-B60D21FE8F0F}"/>
                </a:ext>
              </a:extLst>
            </p:cNvPr>
            <p:cNvSpPr/>
            <p:nvPr/>
          </p:nvSpPr>
          <p:spPr>
            <a:xfrm>
              <a:off x="874419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226;p78">
              <a:extLst>
                <a:ext uri="{FF2B5EF4-FFF2-40B4-BE49-F238E27FC236}">
                  <a16:creationId xmlns:a16="http://schemas.microsoft.com/office/drawing/2014/main" id="{14F9D167-6990-E551-4B23-A15913A250C0}"/>
                </a:ext>
              </a:extLst>
            </p:cNvPr>
            <p:cNvSpPr/>
            <p:nvPr/>
          </p:nvSpPr>
          <p:spPr>
            <a:xfrm>
              <a:off x="874419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227;p78">
              <a:extLst>
                <a:ext uri="{FF2B5EF4-FFF2-40B4-BE49-F238E27FC236}">
                  <a16:creationId xmlns:a16="http://schemas.microsoft.com/office/drawing/2014/main" id="{0EEBCA48-03D8-0758-B4E0-B8DADF757C90}"/>
                </a:ext>
              </a:extLst>
            </p:cNvPr>
            <p:cNvSpPr/>
            <p:nvPr/>
          </p:nvSpPr>
          <p:spPr>
            <a:xfrm>
              <a:off x="874419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228;p78">
              <a:extLst>
                <a:ext uri="{FF2B5EF4-FFF2-40B4-BE49-F238E27FC236}">
                  <a16:creationId xmlns:a16="http://schemas.microsoft.com/office/drawing/2014/main" id="{092D76B4-C4D5-004E-8A0B-1B5B339879F5}"/>
                </a:ext>
              </a:extLst>
            </p:cNvPr>
            <p:cNvSpPr/>
            <p:nvPr/>
          </p:nvSpPr>
          <p:spPr>
            <a:xfrm>
              <a:off x="874419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229;p78">
              <a:extLst>
                <a:ext uri="{FF2B5EF4-FFF2-40B4-BE49-F238E27FC236}">
                  <a16:creationId xmlns:a16="http://schemas.microsoft.com/office/drawing/2014/main" id="{05419DEC-E1BA-A83E-BD71-F36FD37EFA15}"/>
                </a:ext>
              </a:extLst>
            </p:cNvPr>
            <p:cNvSpPr/>
            <p:nvPr/>
          </p:nvSpPr>
          <p:spPr>
            <a:xfrm>
              <a:off x="864293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230;p78">
              <a:extLst>
                <a:ext uri="{FF2B5EF4-FFF2-40B4-BE49-F238E27FC236}">
                  <a16:creationId xmlns:a16="http://schemas.microsoft.com/office/drawing/2014/main" id="{8E7DFE1B-245E-2FE5-2DAD-D29135A347BD}"/>
                </a:ext>
              </a:extLst>
            </p:cNvPr>
            <p:cNvSpPr/>
            <p:nvPr/>
          </p:nvSpPr>
          <p:spPr>
            <a:xfrm>
              <a:off x="864293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231;p78">
              <a:extLst>
                <a:ext uri="{FF2B5EF4-FFF2-40B4-BE49-F238E27FC236}">
                  <a16:creationId xmlns:a16="http://schemas.microsoft.com/office/drawing/2014/main" id="{541BEF3C-8E0D-539F-7B6F-7C37813496DA}"/>
                </a:ext>
              </a:extLst>
            </p:cNvPr>
            <p:cNvSpPr/>
            <p:nvPr/>
          </p:nvSpPr>
          <p:spPr>
            <a:xfrm>
              <a:off x="8642937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232;p78">
              <a:extLst>
                <a:ext uri="{FF2B5EF4-FFF2-40B4-BE49-F238E27FC236}">
                  <a16:creationId xmlns:a16="http://schemas.microsoft.com/office/drawing/2014/main" id="{F8FB8769-7C39-8DDF-1AEF-49128BDE2814}"/>
                </a:ext>
              </a:extLst>
            </p:cNvPr>
            <p:cNvSpPr/>
            <p:nvPr/>
          </p:nvSpPr>
          <p:spPr>
            <a:xfrm>
              <a:off x="864293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233;p78">
              <a:extLst>
                <a:ext uri="{FF2B5EF4-FFF2-40B4-BE49-F238E27FC236}">
                  <a16:creationId xmlns:a16="http://schemas.microsoft.com/office/drawing/2014/main" id="{7D6FF424-399C-23CA-369A-A20359E94BFB}"/>
                </a:ext>
              </a:extLst>
            </p:cNvPr>
            <p:cNvSpPr/>
            <p:nvPr/>
          </p:nvSpPr>
          <p:spPr>
            <a:xfrm>
              <a:off x="864293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234;p78">
              <a:extLst>
                <a:ext uri="{FF2B5EF4-FFF2-40B4-BE49-F238E27FC236}">
                  <a16:creationId xmlns:a16="http://schemas.microsoft.com/office/drawing/2014/main" id="{5C70725D-F90D-D6A8-F4FF-C5AFDF936B92}"/>
                </a:ext>
              </a:extLst>
            </p:cNvPr>
            <p:cNvSpPr/>
            <p:nvPr/>
          </p:nvSpPr>
          <p:spPr>
            <a:xfrm>
              <a:off x="864293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235;p78">
              <a:extLst>
                <a:ext uri="{FF2B5EF4-FFF2-40B4-BE49-F238E27FC236}">
                  <a16:creationId xmlns:a16="http://schemas.microsoft.com/office/drawing/2014/main" id="{869DB6C2-DB28-1B25-F866-EB98D39F856C}"/>
                </a:ext>
              </a:extLst>
            </p:cNvPr>
            <p:cNvSpPr/>
            <p:nvPr/>
          </p:nvSpPr>
          <p:spPr>
            <a:xfrm>
              <a:off x="864293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236;p78">
              <a:extLst>
                <a:ext uri="{FF2B5EF4-FFF2-40B4-BE49-F238E27FC236}">
                  <a16:creationId xmlns:a16="http://schemas.microsoft.com/office/drawing/2014/main" id="{BB46BABA-BC49-CD69-2659-655B638AA9D9}"/>
                </a:ext>
              </a:extLst>
            </p:cNvPr>
            <p:cNvSpPr/>
            <p:nvPr/>
          </p:nvSpPr>
          <p:spPr>
            <a:xfrm>
              <a:off x="8541948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237;p78">
              <a:extLst>
                <a:ext uri="{FF2B5EF4-FFF2-40B4-BE49-F238E27FC236}">
                  <a16:creationId xmlns:a16="http://schemas.microsoft.com/office/drawing/2014/main" id="{9B11C775-4B53-325F-752C-25474F3ED3A1}"/>
                </a:ext>
              </a:extLst>
            </p:cNvPr>
            <p:cNvSpPr/>
            <p:nvPr/>
          </p:nvSpPr>
          <p:spPr>
            <a:xfrm>
              <a:off x="8541948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238;p78">
              <a:extLst>
                <a:ext uri="{FF2B5EF4-FFF2-40B4-BE49-F238E27FC236}">
                  <a16:creationId xmlns:a16="http://schemas.microsoft.com/office/drawing/2014/main" id="{16865881-5708-DAA4-4B38-629EA4D34BD1}"/>
                </a:ext>
              </a:extLst>
            </p:cNvPr>
            <p:cNvSpPr/>
            <p:nvPr/>
          </p:nvSpPr>
          <p:spPr>
            <a:xfrm>
              <a:off x="8541748" y="1360784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239;p78">
              <a:extLst>
                <a:ext uri="{FF2B5EF4-FFF2-40B4-BE49-F238E27FC236}">
                  <a16:creationId xmlns:a16="http://schemas.microsoft.com/office/drawing/2014/main" id="{BDAEE06F-9A43-1339-B6F6-B42F31FDCCFD}"/>
                </a:ext>
              </a:extLst>
            </p:cNvPr>
            <p:cNvSpPr/>
            <p:nvPr/>
          </p:nvSpPr>
          <p:spPr>
            <a:xfrm>
              <a:off x="8440659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240;p78">
              <a:extLst>
                <a:ext uri="{FF2B5EF4-FFF2-40B4-BE49-F238E27FC236}">
                  <a16:creationId xmlns:a16="http://schemas.microsoft.com/office/drawing/2014/main" id="{685F6ABA-8EC5-1FD3-B482-3A8FB631B691}"/>
                </a:ext>
              </a:extLst>
            </p:cNvPr>
            <p:cNvSpPr/>
            <p:nvPr/>
          </p:nvSpPr>
          <p:spPr>
            <a:xfrm>
              <a:off x="8440659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241;p78">
              <a:extLst>
                <a:ext uri="{FF2B5EF4-FFF2-40B4-BE49-F238E27FC236}">
                  <a16:creationId xmlns:a16="http://schemas.microsoft.com/office/drawing/2014/main" id="{6254B07E-6EC8-826E-8C11-31C45732ECF2}"/>
                </a:ext>
              </a:extLst>
            </p:cNvPr>
            <p:cNvSpPr/>
            <p:nvPr/>
          </p:nvSpPr>
          <p:spPr>
            <a:xfrm>
              <a:off x="8440659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242;p78">
              <a:extLst>
                <a:ext uri="{FF2B5EF4-FFF2-40B4-BE49-F238E27FC236}">
                  <a16:creationId xmlns:a16="http://schemas.microsoft.com/office/drawing/2014/main" id="{E905EA6F-596E-BF03-119E-C712E8E7AD87}"/>
                </a:ext>
              </a:extLst>
            </p:cNvPr>
            <p:cNvSpPr/>
            <p:nvPr/>
          </p:nvSpPr>
          <p:spPr>
            <a:xfrm>
              <a:off x="8440659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243;p78">
              <a:extLst>
                <a:ext uri="{FF2B5EF4-FFF2-40B4-BE49-F238E27FC236}">
                  <a16:creationId xmlns:a16="http://schemas.microsoft.com/office/drawing/2014/main" id="{34B091C9-BBD8-E87F-37BA-824B6173E531}"/>
                </a:ext>
              </a:extLst>
            </p:cNvPr>
            <p:cNvSpPr/>
            <p:nvPr/>
          </p:nvSpPr>
          <p:spPr>
            <a:xfrm>
              <a:off x="8440659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244;p78">
              <a:extLst>
                <a:ext uri="{FF2B5EF4-FFF2-40B4-BE49-F238E27FC236}">
                  <a16:creationId xmlns:a16="http://schemas.microsoft.com/office/drawing/2014/main" id="{452BB86E-25A8-E812-B444-40C3228B67B7}"/>
                </a:ext>
              </a:extLst>
            </p:cNvPr>
            <p:cNvSpPr/>
            <p:nvPr/>
          </p:nvSpPr>
          <p:spPr>
            <a:xfrm>
              <a:off x="8440460" y="1360784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245;p78">
              <a:extLst>
                <a:ext uri="{FF2B5EF4-FFF2-40B4-BE49-F238E27FC236}">
                  <a16:creationId xmlns:a16="http://schemas.microsoft.com/office/drawing/2014/main" id="{7B0DF789-46B7-9351-AE28-578EE6446B65}"/>
                </a:ext>
              </a:extLst>
            </p:cNvPr>
            <p:cNvSpPr/>
            <p:nvPr/>
          </p:nvSpPr>
          <p:spPr>
            <a:xfrm>
              <a:off x="8339371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246;p78">
              <a:extLst>
                <a:ext uri="{FF2B5EF4-FFF2-40B4-BE49-F238E27FC236}">
                  <a16:creationId xmlns:a16="http://schemas.microsoft.com/office/drawing/2014/main" id="{6A091F2A-8107-24FD-2AA2-50C2FB36E3F2}"/>
                </a:ext>
              </a:extLst>
            </p:cNvPr>
            <p:cNvSpPr/>
            <p:nvPr/>
          </p:nvSpPr>
          <p:spPr>
            <a:xfrm>
              <a:off x="8339371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247;p78">
              <a:extLst>
                <a:ext uri="{FF2B5EF4-FFF2-40B4-BE49-F238E27FC236}">
                  <a16:creationId xmlns:a16="http://schemas.microsoft.com/office/drawing/2014/main" id="{6DD0FF63-A89B-9CDF-BC6C-4BFC5DB779AE}"/>
                </a:ext>
              </a:extLst>
            </p:cNvPr>
            <p:cNvSpPr/>
            <p:nvPr/>
          </p:nvSpPr>
          <p:spPr>
            <a:xfrm>
              <a:off x="8339371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248;p78">
              <a:extLst>
                <a:ext uri="{FF2B5EF4-FFF2-40B4-BE49-F238E27FC236}">
                  <a16:creationId xmlns:a16="http://schemas.microsoft.com/office/drawing/2014/main" id="{5C014A17-8EE9-639F-D862-A686B1D68878}"/>
                </a:ext>
              </a:extLst>
            </p:cNvPr>
            <p:cNvSpPr/>
            <p:nvPr/>
          </p:nvSpPr>
          <p:spPr>
            <a:xfrm>
              <a:off x="833937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249;p78">
              <a:extLst>
                <a:ext uri="{FF2B5EF4-FFF2-40B4-BE49-F238E27FC236}">
                  <a16:creationId xmlns:a16="http://schemas.microsoft.com/office/drawing/2014/main" id="{EAAA8C4A-81D1-ABC9-0E7D-769998192645}"/>
                </a:ext>
              </a:extLst>
            </p:cNvPr>
            <p:cNvSpPr/>
            <p:nvPr/>
          </p:nvSpPr>
          <p:spPr>
            <a:xfrm>
              <a:off x="8339371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250;p78">
              <a:extLst>
                <a:ext uri="{FF2B5EF4-FFF2-40B4-BE49-F238E27FC236}">
                  <a16:creationId xmlns:a16="http://schemas.microsoft.com/office/drawing/2014/main" id="{98ACAEFB-E976-AEE4-2348-1CF269C5E97F}"/>
                </a:ext>
              </a:extLst>
            </p:cNvPr>
            <p:cNvSpPr/>
            <p:nvPr/>
          </p:nvSpPr>
          <p:spPr>
            <a:xfrm>
              <a:off x="8339205" y="1360784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251;p78">
              <a:extLst>
                <a:ext uri="{FF2B5EF4-FFF2-40B4-BE49-F238E27FC236}">
                  <a16:creationId xmlns:a16="http://schemas.microsoft.com/office/drawing/2014/main" id="{4EEEC502-9DC3-F7BF-DB62-65767888F611}"/>
                </a:ext>
              </a:extLst>
            </p:cNvPr>
            <p:cNvSpPr/>
            <p:nvPr/>
          </p:nvSpPr>
          <p:spPr>
            <a:xfrm>
              <a:off x="8238116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252;p78">
              <a:extLst>
                <a:ext uri="{FF2B5EF4-FFF2-40B4-BE49-F238E27FC236}">
                  <a16:creationId xmlns:a16="http://schemas.microsoft.com/office/drawing/2014/main" id="{08D97AB6-66D5-0DE1-55C4-9A1B4A38DF8C}"/>
                </a:ext>
              </a:extLst>
            </p:cNvPr>
            <p:cNvSpPr/>
            <p:nvPr/>
          </p:nvSpPr>
          <p:spPr>
            <a:xfrm>
              <a:off x="8238116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253;p78">
              <a:extLst>
                <a:ext uri="{FF2B5EF4-FFF2-40B4-BE49-F238E27FC236}">
                  <a16:creationId xmlns:a16="http://schemas.microsoft.com/office/drawing/2014/main" id="{3D7012E6-193E-987B-D79B-75E9FA37B9A6}"/>
                </a:ext>
              </a:extLst>
            </p:cNvPr>
            <p:cNvSpPr/>
            <p:nvPr/>
          </p:nvSpPr>
          <p:spPr>
            <a:xfrm>
              <a:off x="8237916" y="1360784"/>
              <a:ext cx="82851" cy="70859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254;p78">
              <a:extLst>
                <a:ext uri="{FF2B5EF4-FFF2-40B4-BE49-F238E27FC236}">
                  <a16:creationId xmlns:a16="http://schemas.microsoft.com/office/drawing/2014/main" id="{2C3A3D69-D4F2-A29B-9289-ABE815AC7DCD}"/>
                </a:ext>
              </a:extLst>
            </p:cNvPr>
            <p:cNvSpPr/>
            <p:nvPr/>
          </p:nvSpPr>
          <p:spPr>
            <a:xfrm>
              <a:off x="813682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255;p78">
              <a:extLst>
                <a:ext uri="{FF2B5EF4-FFF2-40B4-BE49-F238E27FC236}">
                  <a16:creationId xmlns:a16="http://schemas.microsoft.com/office/drawing/2014/main" id="{62F39CDC-19A2-28E5-7926-4FF3321DA82F}"/>
                </a:ext>
              </a:extLst>
            </p:cNvPr>
            <p:cNvSpPr/>
            <p:nvPr/>
          </p:nvSpPr>
          <p:spPr>
            <a:xfrm>
              <a:off x="813682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256;p78">
              <a:extLst>
                <a:ext uri="{FF2B5EF4-FFF2-40B4-BE49-F238E27FC236}">
                  <a16:creationId xmlns:a16="http://schemas.microsoft.com/office/drawing/2014/main" id="{78D0B7EE-65E3-3CB9-2258-F5DCFFFD839E}"/>
                </a:ext>
              </a:extLst>
            </p:cNvPr>
            <p:cNvSpPr/>
            <p:nvPr/>
          </p:nvSpPr>
          <p:spPr>
            <a:xfrm>
              <a:off x="8136661" y="1360784"/>
              <a:ext cx="82851" cy="70859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257;p78">
              <a:extLst>
                <a:ext uri="{FF2B5EF4-FFF2-40B4-BE49-F238E27FC236}">
                  <a16:creationId xmlns:a16="http://schemas.microsoft.com/office/drawing/2014/main" id="{5572C906-E509-0B9A-6AF2-20B05CA22555}"/>
                </a:ext>
              </a:extLst>
            </p:cNvPr>
            <p:cNvSpPr/>
            <p:nvPr/>
          </p:nvSpPr>
          <p:spPr>
            <a:xfrm>
              <a:off x="8035572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258;p78">
              <a:extLst>
                <a:ext uri="{FF2B5EF4-FFF2-40B4-BE49-F238E27FC236}">
                  <a16:creationId xmlns:a16="http://schemas.microsoft.com/office/drawing/2014/main" id="{780A62D5-EB10-F0E5-D615-1606382BBD16}"/>
                </a:ext>
              </a:extLst>
            </p:cNvPr>
            <p:cNvSpPr/>
            <p:nvPr/>
          </p:nvSpPr>
          <p:spPr>
            <a:xfrm>
              <a:off x="8035572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259;p78">
              <a:extLst>
                <a:ext uri="{FF2B5EF4-FFF2-40B4-BE49-F238E27FC236}">
                  <a16:creationId xmlns:a16="http://schemas.microsoft.com/office/drawing/2014/main" id="{68076854-2E21-A4A3-0541-99CDBA9AE06F}"/>
                </a:ext>
              </a:extLst>
            </p:cNvPr>
            <p:cNvSpPr/>
            <p:nvPr/>
          </p:nvSpPr>
          <p:spPr>
            <a:xfrm>
              <a:off x="8035572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260;p78">
              <a:extLst>
                <a:ext uri="{FF2B5EF4-FFF2-40B4-BE49-F238E27FC236}">
                  <a16:creationId xmlns:a16="http://schemas.microsoft.com/office/drawing/2014/main" id="{4E046207-D349-AC21-433F-75FC45BF29CB}"/>
                </a:ext>
              </a:extLst>
            </p:cNvPr>
            <p:cNvSpPr/>
            <p:nvPr/>
          </p:nvSpPr>
          <p:spPr>
            <a:xfrm>
              <a:off x="8035572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261;p78">
              <a:extLst>
                <a:ext uri="{FF2B5EF4-FFF2-40B4-BE49-F238E27FC236}">
                  <a16:creationId xmlns:a16="http://schemas.microsoft.com/office/drawing/2014/main" id="{EBAD46B4-65CD-B9BD-1299-B18CE18AFD53}"/>
                </a:ext>
              </a:extLst>
            </p:cNvPr>
            <p:cNvSpPr/>
            <p:nvPr/>
          </p:nvSpPr>
          <p:spPr>
            <a:xfrm>
              <a:off x="7934284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262;p78">
              <a:extLst>
                <a:ext uri="{FF2B5EF4-FFF2-40B4-BE49-F238E27FC236}">
                  <a16:creationId xmlns:a16="http://schemas.microsoft.com/office/drawing/2014/main" id="{400AFD25-F1F9-E5BB-BB8B-DEBBD5662F77}"/>
                </a:ext>
              </a:extLst>
            </p:cNvPr>
            <p:cNvSpPr/>
            <p:nvPr/>
          </p:nvSpPr>
          <p:spPr>
            <a:xfrm>
              <a:off x="7934284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263;p78">
              <a:extLst>
                <a:ext uri="{FF2B5EF4-FFF2-40B4-BE49-F238E27FC236}">
                  <a16:creationId xmlns:a16="http://schemas.microsoft.com/office/drawing/2014/main" id="{D02BC97A-45C2-094B-91E4-E16BAA75D25E}"/>
                </a:ext>
              </a:extLst>
            </p:cNvPr>
            <p:cNvSpPr/>
            <p:nvPr/>
          </p:nvSpPr>
          <p:spPr>
            <a:xfrm>
              <a:off x="7833028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264;p78">
              <a:extLst>
                <a:ext uri="{FF2B5EF4-FFF2-40B4-BE49-F238E27FC236}">
                  <a16:creationId xmlns:a16="http://schemas.microsoft.com/office/drawing/2014/main" id="{311BA9E0-F7F7-DA00-A77A-7FE86584F01B}"/>
                </a:ext>
              </a:extLst>
            </p:cNvPr>
            <p:cNvSpPr/>
            <p:nvPr/>
          </p:nvSpPr>
          <p:spPr>
            <a:xfrm>
              <a:off x="7833028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265;p78">
              <a:extLst>
                <a:ext uri="{FF2B5EF4-FFF2-40B4-BE49-F238E27FC236}">
                  <a16:creationId xmlns:a16="http://schemas.microsoft.com/office/drawing/2014/main" id="{E2C62EC5-30BC-1CB8-BA2A-D9015E090447}"/>
                </a:ext>
              </a:extLst>
            </p:cNvPr>
            <p:cNvSpPr/>
            <p:nvPr/>
          </p:nvSpPr>
          <p:spPr>
            <a:xfrm>
              <a:off x="7833028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266;p78">
              <a:extLst>
                <a:ext uri="{FF2B5EF4-FFF2-40B4-BE49-F238E27FC236}">
                  <a16:creationId xmlns:a16="http://schemas.microsoft.com/office/drawing/2014/main" id="{7941BE4E-A299-9C56-8947-CD1010FFB8D1}"/>
                </a:ext>
              </a:extLst>
            </p:cNvPr>
            <p:cNvSpPr/>
            <p:nvPr/>
          </p:nvSpPr>
          <p:spPr>
            <a:xfrm>
              <a:off x="7731740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267;p78">
              <a:extLst>
                <a:ext uri="{FF2B5EF4-FFF2-40B4-BE49-F238E27FC236}">
                  <a16:creationId xmlns:a16="http://schemas.microsoft.com/office/drawing/2014/main" id="{C709C34A-32F1-F6A8-C6F9-14F49D398BB5}"/>
                </a:ext>
              </a:extLst>
            </p:cNvPr>
            <p:cNvSpPr/>
            <p:nvPr/>
          </p:nvSpPr>
          <p:spPr>
            <a:xfrm>
              <a:off x="7731740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268;p78">
              <a:extLst>
                <a:ext uri="{FF2B5EF4-FFF2-40B4-BE49-F238E27FC236}">
                  <a16:creationId xmlns:a16="http://schemas.microsoft.com/office/drawing/2014/main" id="{2F55FD8F-A25A-58D4-789D-5E1747097596}"/>
                </a:ext>
              </a:extLst>
            </p:cNvPr>
            <p:cNvSpPr/>
            <p:nvPr/>
          </p:nvSpPr>
          <p:spPr>
            <a:xfrm>
              <a:off x="7731740" y="156302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269;p78">
              <a:extLst>
                <a:ext uri="{FF2B5EF4-FFF2-40B4-BE49-F238E27FC236}">
                  <a16:creationId xmlns:a16="http://schemas.microsoft.com/office/drawing/2014/main" id="{F1F03638-B8FF-9BDB-56F3-EC6479E51F88}"/>
                </a:ext>
              </a:extLst>
            </p:cNvPr>
            <p:cNvSpPr/>
            <p:nvPr/>
          </p:nvSpPr>
          <p:spPr>
            <a:xfrm>
              <a:off x="7630485" y="389123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270;p78">
              <a:extLst>
                <a:ext uri="{FF2B5EF4-FFF2-40B4-BE49-F238E27FC236}">
                  <a16:creationId xmlns:a16="http://schemas.microsoft.com/office/drawing/2014/main" id="{92548AA7-19FB-14A0-A422-F778A3E53247}"/>
                </a:ext>
              </a:extLst>
            </p:cNvPr>
            <p:cNvSpPr/>
            <p:nvPr/>
          </p:nvSpPr>
          <p:spPr>
            <a:xfrm>
              <a:off x="7630485" y="3789977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271;p78">
              <a:extLst>
                <a:ext uri="{FF2B5EF4-FFF2-40B4-BE49-F238E27FC236}">
                  <a16:creationId xmlns:a16="http://schemas.microsoft.com/office/drawing/2014/main" id="{CCCC7B30-B5E0-55E6-6DEC-0516AE942337}"/>
                </a:ext>
              </a:extLst>
            </p:cNvPr>
            <p:cNvSpPr/>
            <p:nvPr/>
          </p:nvSpPr>
          <p:spPr>
            <a:xfrm>
              <a:off x="7630485" y="368868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272;p78">
              <a:extLst>
                <a:ext uri="{FF2B5EF4-FFF2-40B4-BE49-F238E27FC236}">
                  <a16:creationId xmlns:a16="http://schemas.microsoft.com/office/drawing/2014/main" id="{D4AF2F70-9A70-AFCC-5AA6-AF914395C3F0}"/>
                </a:ext>
              </a:extLst>
            </p:cNvPr>
            <p:cNvSpPr/>
            <p:nvPr/>
          </p:nvSpPr>
          <p:spPr>
            <a:xfrm>
              <a:off x="7630485" y="3587699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273;p78">
              <a:extLst>
                <a:ext uri="{FF2B5EF4-FFF2-40B4-BE49-F238E27FC236}">
                  <a16:creationId xmlns:a16="http://schemas.microsoft.com/office/drawing/2014/main" id="{3F994E62-715B-85C2-1DE2-3153EDCF7865}"/>
                </a:ext>
              </a:extLst>
            </p:cNvPr>
            <p:cNvSpPr/>
            <p:nvPr/>
          </p:nvSpPr>
          <p:spPr>
            <a:xfrm>
              <a:off x="7630485" y="348641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274;p78">
              <a:extLst>
                <a:ext uri="{FF2B5EF4-FFF2-40B4-BE49-F238E27FC236}">
                  <a16:creationId xmlns:a16="http://schemas.microsoft.com/office/drawing/2014/main" id="{56C54698-168C-9A46-4E30-E383ECE72C02}"/>
                </a:ext>
              </a:extLst>
            </p:cNvPr>
            <p:cNvSpPr/>
            <p:nvPr/>
          </p:nvSpPr>
          <p:spPr>
            <a:xfrm>
              <a:off x="7630485" y="338515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275;p78">
              <a:extLst>
                <a:ext uri="{FF2B5EF4-FFF2-40B4-BE49-F238E27FC236}">
                  <a16:creationId xmlns:a16="http://schemas.microsoft.com/office/drawing/2014/main" id="{377AA0FA-09EB-1BB0-D5F2-D3BC888A8B01}"/>
                </a:ext>
              </a:extLst>
            </p:cNvPr>
            <p:cNvSpPr/>
            <p:nvPr/>
          </p:nvSpPr>
          <p:spPr>
            <a:xfrm>
              <a:off x="7630485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276;p78">
              <a:extLst>
                <a:ext uri="{FF2B5EF4-FFF2-40B4-BE49-F238E27FC236}">
                  <a16:creationId xmlns:a16="http://schemas.microsoft.com/office/drawing/2014/main" id="{C1A760A2-8ABF-AC49-DF11-8BEFBA5E40F9}"/>
                </a:ext>
              </a:extLst>
            </p:cNvPr>
            <p:cNvSpPr/>
            <p:nvPr/>
          </p:nvSpPr>
          <p:spPr>
            <a:xfrm>
              <a:off x="7630485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277;p78">
              <a:extLst>
                <a:ext uri="{FF2B5EF4-FFF2-40B4-BE49-F238E27FC236}">
                  <a16:creationId xmlns:a16="http://schemas.microsoft.com/office/drawing/2014/main" id="{86A16954-F750-0C21-0082-6155761B42C7}"/>
                </a:ext>
              </a:extLst>
            </p:cNvPr>
            <p:cNvSpPr/>
            <p:nvPr/>
          </p:nvSpPr>
          <p:spPr>
            <a:xfrm>
              <a:off x="7529462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278;p78">
              <a:extLst>
                <a:ext uri="{FF2B5EF4-FFF2-40B4-BE49-F238E27FC236}">
                  <a16:creationId xmlns:a16="http://schemas.microsoft.com/office/drawing/2014/main" id="{5A4AD03D-2293-6C99-BF21-9ADD6988A5D8}"/>
                </a:ext>
              </a:extLst>
            </p:cNvPr>
            <p:cNvSpPr/>
            <p:nvPr/>
          </p:nvSpPr>
          <p:spPr>
            <a:xfrm>
              <a:off x="752946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279;p78">
              <a:extLst>
                <a:ext uri="{FF2B5EF4-FFF2-40B4-BE49-F238E27FC236}">
                  <a16:creationId xmlns:a16="http://schemas.microsoft.com/office/drawing/2014/main" id="{7F84E6E1-1869-8AD1-10A1-BA1E7316F0DE}"/>
                </a:ext>
              </a:extLst>
            </p:cNvPr>
            <p:cNvSpPr/>
            <p:nvPr/>
          </p:nvSpPr>
          <p:spPr>
            <a:xfrm>
              <a:off x="7529462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280;p78">
              <a:extLst>
                <a:ext uri="{FF2B5EF4-FFF2-40B4-BE49-F238E27FC236}">
                  <a16:creationId xmlns:a16="http://schemas.microsoft.com/office/drawing/2014/main" id="{7A86BF1E-4810-1C3C-48F8-703A3F8553CC}"/>
                </a:ext>
              </a:extLst>
            </p:cNvPr>
            <p:cNvSpPr/>
            <p:nvPr/>
          </p:nvSpPr>
          <p:spPr>
            <a:xfrm>
              <a:off x="7529462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281;p78">
              <a:extLst>
                <a:ext uri="{FF2B5EF4-FFF2-40B4-BE49-F238E27FC236}">
                  <a16:creationId xmlns:a16="http://schemas.microsoft.com/office/drawing/2014/main" id="{41FD1B3B-CB33-F503-F4BD-8D942AA9783F}"/>
                </a:ext>
              </a:extLst>
            </p:cNvPr>
            <p:cNvSpPr/>
            <p:nvPr/>
          </p:nvSpPr>
          <p:spPr>
            <a:xfrm>
              <a:off x="7529462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282;p78">
              <a:extLst>
                <a:ext uri="{FF2B5EF4-FFF2-40B4-BE49-F238E27FC236}">
                  <a16:creationId xmlns:a16="http://schemas.microsoft.com/office/drawing/2014/main" id="{5159D6E5-65C0-1B53-D830-DA3A236B6308}"/>
                </a:ext>
              </a:extLst>
            </p:cNvPr>
            <p:cNvSpPr/>
            <p:nvPr/>
          </p:nvSpPr>
          <p:spPr>
            <a:xfrm>
              <a:off x="7529462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283;p78">
              <a:extLst>
                <a:ext uri="{FF2B5EF4-FFF2-40B4-BE49-F238E27FC236}">
                  <a16:creationId xmlns:a16="http://schemas.microsoft.com/office/drawing/2014/main" id="{4B0CB379-F2EC-3F94-A052-899DDD1E7202}"/>
                </a:ext>
              </a:extLst>
            </p:cNvPr>
            <p:cNvSpPr/>
            <p:nvPr/>
          </p:nvSpPr>
          <p:spPr>
            <a:xfrm>
              <a:off x="752946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284;p78">
              <a:extLst>
                <a:ext uri="{FF2B5EF4-FFF2-40B4-BE49-F238E27FC236}">
                  <a16:creationId xmlns:a16="http://schemas.microsoft.com/office/drawing/2014/main" id="{3C165CBF-0C2F-87D5-4B14-46FC1A9E87D5}"/>
                </a:ext>
              </a:extLst>
            </p:cNvPr>
            <p:cNvSpPr/>
            <p:nvPr/>
          </p:nvSpPr>
          <p:spPr>
            <a:xfrm>
              <a:off x="7428207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285;p78">
              <a:extLst>
                <a:ext uri="{FF2B5EF4-FFF2-40B4-BE49-F238E27FC236}">
                  <a16:creationId xmlns:a16="http://schemas.microsoft.com/office/drawing/2014/main" id="{79245EE0-945D-07BA-F103-483C9419524D}"/>
                </a:ext>
              </a:extLst>
            </p:cNvPr>
            <p:cNvSpPr/>
            <p:nvPr/>
          </p:nvSpPr>
          <p:spPr>
            <a:xfrm>
              <a:off x="7428207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286;p78">
              <a:extLst>
                <a:ext uri="{FF2B5EF4-FFF2-40B4-BE49-F238E27FC236}">
                  <a16:creationId xmlns:a16="http://schemas.microsoft.com/office/drawing/2014/main" id="{4BC39C00-50CE-ECA9-B0D3-B676AC5CA57D}"/>
                </a:ext>
              </a:extLst>
            </p:cNvPr>
            <p:cNvSpPr/>
            <p:nvPr/>
          </p:nvSpPr>
          <p:spPr>
            <a:xfrm>
              <a:off x="742820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287;p78">
              <a:extLst>
                <a:ext uri="{FF2B5EF4-FFF2-40B4-BE49-F238E27FC236}">
                  <a16:creationId xmlns:a16="http://schemas.microsoft.com/office/drawing/2014/main" id="{FC23DD5D-2119-3BDD-40D4-E8FA4487EDCB}"/>
                </a:ext>
              </a:extLst>
            </p:cNvPr>
            <p:cNvSpPr/>
            <p:nvPr/>
          </p:nvSpPr>
          <p:spPr>
            <a:xfrm>
              <a:off x="742820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288;p78">
              <a:extLst>
                <a:ext uri="{FF2B5EF4-FFF2-40B4-BE49-F238E27FC236}">
                  <a16:creationId xmlns:a16="http://schemas.microsoft.com/office/drawing/2014/main" id="{E1DE2A92-54D2-C378-EA76-4601145D0DBD}"/>
                </a:ext>
              </a:extLst>
            </p:cNvPr>
            <p:cNvSpPr/>
            <p:nvPr/>
          </p:nvSpPr>
          <p:spPr>
            <a:xfrm>
              <a:off x="742820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289;p78">
              <a:extLst>
                <a:ext uri="{FF2B5EF4-FFF2-40B4-BE49-F238E27FC236}">
                  <a16:creationId xmlns:a16="http://schemas.microsoft.com/office/drawing/2014/main" id="{E085411A-29A4-3AFC-ECB3-6981724C842A}"/>
                </a:ext>
              </a:extLst>
            </p:cNvPr>
            <p:cNvSpPr/>
            <p:nvPr/>
          </p:nvSpPr>
          <p:spPr>
            <a:xfrm>
              <a:off x="7428207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290;p78">
              <a:extLst>
                <a:ext uri="{FF2B5EF4-FFF2-40B4-BE49-F238E27FC236}">
                  <a16:creationId xmlns:a16="http://schemas.microsoft.com/office/drawing/2014/main" id="{209CAA9B-BAA0-A5D2-6601-8612FF4E3799}"/>
                </a:ext>
              </a:extLst>
            </p:cNvPr>
            <p:cNvSpPr/>
            <p:nvPr/>
          </p:nvSpPr>
          <p:spPr>
            <a:xfrm>
              <a:off x="7326918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291;p78">
              <a:extLst>
                <a:ext uri="{FF2B5EF4-FFF2-40B4-BE49-F238E27FC236}">
                  <a16:creationId xmlns:a16="http://schemas.microsoft.com/office/drawing/2014/main" id="{3C565AA0-AC49-7C3E-D68D-499EB3FD43EC}"/>
                </a:ext>
              </a:extLst>
            </p:cNvPr>
            <p:cNvSpPr/>
            <p:nvPr/>
          </p:nvSpPr>
          <p:spPr>
            <a:xfrm>
              <a:off x="7326918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292;p78">
              <a:extLst>
                <a:ext uri="{FF2B5EF4-FFF2-40B4-BE49-F238E27FC236}">
                  <a16:creationId xmlns:a16="http://schemas.microsoft.com/office/drawing/2014/main" id="{686A61D6-DA68-8DF1-59AA-12946B0B6F89}"/>
                </a:ext>
              </a:extLst>
            </p:cNvPr>
            <p:cNvSpPr/>
            <p:nvPr/>
          </p:nvSpPr>
          <p:spPr>
            <a:xfrm>
              <a:off x="7326918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293;p78">
              <a:extLst>
                <a:ext uri="{FF2B5EF4-FFF2-40B4-BE49-F238E27FC236}">
                  <a16:creationId xmlns:a16="http://schemas.microsoft.com/office/drawing/2014/main" id="{231B67CD-04B3-5827-7264-BBAB713DDB4E}"/>
                </a:ext>
              </a:extLst>
            </p:cNvPr>
            <p:cNvSpPr/>
            <p:nvPr/>
          </p:nvSpPr>
          <p:spPr>
            <a:xfrm>
              <a:off x="7326918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294;p78">
              <a:extLst>
                <a:ext uri="{FF2B5EF4-FFF2-40B4-BE49-F238E27FC236}">
                  <a16:creationId xmlns:a16="http://schemas.microsoft.com/office/drawing/2014/main" id="{378C6E85-B208-42CF-D311-3D12ECE52F75}"/>
                </a:ext>
              </a:extLst>
            </p:cNvPr>
            <p:cNvSpPr/>
            <p:nvPr/>
          </p:nvSpPr>
          <p:spPr>
            <a:xfrm>
              <a:off x="7225663" y="3283867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295;p78">
              <a:extLst>
                <a:ext uri="{FF2B5EF4-FFF2-40B4-BE49-F238E27FC236}">
                  <a16:creationId xmlns:a16="http://schemas.microsoft.com/office/drawing/2014/main" id="{36100EA8-BD49-53C4-135A-494A9C07F00C}"/>
                </a:ext>
              </a:extLst>
            </p:cNvPr>
            <p:cNvSpPr/>
            <p:nvPr/>
          </p:nvSpPr>
          <p:spPr>
            <a:xfrm>
              <a:off x="7225663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296;p78">
              <a:extLst>
                <a:ext uri="{FF2B5EF4-FFF2-40B4-BE49-F238E27FC236}">
                  <a16:creationId xmlns:a16="http://schemas.microsoft.com/office/drawing/2014/main" id="{99E59ABA-3DCA-4F1D-9D8E-608F4EA062FB}"/>
                </a:ext>
              </a:extLst>
            </p:cNvPr>
            <p:cNvSpPr/>
            <p:nvPr/>
          </p:nvSpPr>
          <p:spPr>
            <a:xfrm>
              <a:off x="7225663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297;p78">
              <a:extLst>
                <a:ext uri="{FF2B5EF4-FFF2-40B4-BE49-F238E27FC236}">
                  <a16:creationId xmlns:a16="http://schemas.microsoft.com/office/drawing/2014/main" id="{9BC9E375-F756-1BCB-18CF-7EB4DE3023AA}"/>
                </a:ext>
              </a:extLst>
            </p:cNvPr>
            <p:cNvSpPr/>
            <p:nvPr/>
          </p:nvSpPr>
          <p:spPr>
            <a:xfrm>
              <a:off x="7225663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298;p78">
              <a:extLst>
                <a:ext uri="{FF2B5EF4-FFF2-40B4-BE49-F238E27FC236}">
                  <a16:creationId xmlns:a16="http://schemas.microsoft.com/office/drawing/2014/main" id="{FF356DBB-2C06-4C43-A2AB-DABF93C207B4}"/>
                </a:ext>
              </a:extLst>
            </p:cNvPr>
            <p:cNvSpPr/>
            <p:nvPr/>
          </p:nvSpPr>
          <p:spPr>
            <a:xfrm>
              <a:off x="7225663" y="1360784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299;p78">
              <a:extLst>
                <a:ext uri="{FF2B5EF4-FFF2-40B4-BE49-F238E27FC236}">
                  <a16:creationId xmlns:a16="http://schemas.microsoft.com/office/drawing/2014/main" id="{BC0912F0-96E7-F8ED-AD20-346B10A1802A}"/>
                </a:ext>
              </a:extLst>
            </p:cNvPr>
            <p:cNvSpPr/>
            <p:nvPr/>
          </p:nvSpPr>
          <p:spPr>
            <a:xfrm>
              <a:off x="7225663" y="1158240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300;p78">
              <a:extLst>
                <a:ext uri="{FF2B5EF4-FFF2-40B4-BE49-F238E27FC236}">
                  <a16:creationId xmlns:a16="http://schemas.microsoft.com/office/drawing/2014/main" id="{14C1DC11-76C1-6380-73DE-225FA4DF74BC}"/>
                </a:ext>
              </a:extLst>
            </p:cNvPr>
            <p:cNvSpPr/>
            <p:nvPr/>
          </p:nvSpPr>
          <p:spPr>
            <a:xfrm>
              <a:off x="7124375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301;p78">
              <a:extLst>
                <a:ext uri="{FF2B5EF4-FFF2-40B4-BE49-F238E27FC236}">
                  <a16:creationId xmlns:a16="http://schemas.microsoft.com/office/drawing/2014/main" id="{FBE3F299-DB64-B5FF-CBA1-DDBEB7F925A1}"/>
                </a:ext>
              </a:extLst>
            </p:cNvPr>
            <p:cNvSpPr/>
            <p:nvPr/>
          </p:nvSpPr>
          <p:spPr>
            <a:xfrm>
              <a:off x="7124375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302;p78">
              <a:extLst>
                <a:ext uri="{FF2B5EF4-FFF2-40B4-BE49-F238E27FC236}">
                  <a16:creationId xmlns:a16="http://schemas.microsoft.com/office/drawing/2014/main" id="{AA29D523-2700-09A4-ABE5-A440A1B4F8B6}"/>
                </a:ext>
              </a:extLst>
            </p:cNvPr>
            <p:cNvSpPr/>
            <p:nvPr/>
          </p:nvSpPr>
          <p:spPr>
            <a:xfrm>
              <a:off x="7124375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303;p78">
              <a:extLst>
                <a:ext uri="{FF2B5EF4-FFF2-40B4-BE49-F238E27FC236}">
                  <a16:creationId xmlns:a16="http://schemas.microsoft.com/office/drawing/2014/main" id="{154B4092-6755-CC65-5BDD-FB71AB4B87CC}"/>
                </a:ext>
              </a:extLst>
            </p:cNvPr>
            <p:cNvSpPr/>
            <p:nvPr/>
          </p:nvSpPr>
          <p:spPr>
            <a:xfrm>
              <a:off x="7124375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304;p78">
              <a:extLst>
                <a:ext uri="{FF2B5EF4-FFF2-40B4-BE49-F238E27FC236}">
                  <a16:creationId xmlns:a16="http://schemas.microsoft.com/office/drawing/2014/main" id="{5C09C280-49D2-A487-4B18-F635BEFB7DAD}"/>
                </a:ext>
              </a:extLst>
            </p:cNvPr>
            <p:cNvSpPr/>
            <p:nvPr/>
          </p:nvSpPr>
          <p:spPr>
            <a:xfrm>
              <a:off x="7124375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305;p78">
              <a:extLst>
                <a:ext uri="{FF2B5EF4-FFF2-40B4-BE49-F238E27FC236}">
                  <a16:creationId xmlns:a16="http://schemas.microsoft.com/office/drawing/2014/main" id="{F90D762D-411D-4C58-07DF-82E237C4057D}"/>
                </a:ext>
              </a:extLst>
            </p:cNvPr>
            <p:cNvSpPr/>
            <p:nvPr/>
          </p:nvSpPr>
          <p:spPr>
            <a:xfrm>
              <a:off x="7023385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306;p78">
              <a:extLst>
                <a:ext uri="{FF2B5EF4-FFF2-40B4-BE49-F238E27FC236}">
                  <a16:creationId xmlns:a16="http://schemas.microsoft.com/office/drawing/2014/main" id="{627B86DD-187B-BBC1-88EB-23E6EE2F924C}"/>
                </a:ext>
              </a:extLst>
            </p:cNvPr>
            <p:cNvSpPr/>
            <p:nvPr/>
          </p:nvSpPr>
          <p:spPr>
            <a:xfrm>
              <a:off x="7023385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307;p78">
              <a:extLst>
                <a:ext uri="{FF2B5EF4-FFF2-40B4-BE49-F238E27FC236}">
                  <a16:creationId xmlns:a16="http://schemas.microsoft.com/office/drawing/2014/main" id="{B6FA5436-A337-6FC4-F5DE-9F388EC84F6A}"/>
                </a:ext>
              </a:extLst>
            </p:cNvPr>
            <p:cNvSpPr/>
            <p:nvPr/>
          </p:nvSpPr>
          <p:spPr>
            <a:xfrm>
              <a:off x="7023385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308;p78">
              <a:extLst>
                <a:ext uri="{FF2B5EF4-FFF2-40B4-BE49-F238E27FC236}">
                  <a16:creationId xmlns:a16="http://schemas.microsoft.com/office/drawing/2014/main" id="{76C9853B-A17D-47EB-EFCF-889D98D07DA3}"/>
                </a:ext>
              </a:extLst>
            </p:cNvPr>
            <p:cNvSpPr/>
            <p:nvPr/>
          </p:nvSpPr>
          <p:spPr>
            <a:xfrm>
              <a:off x="7023385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309;p78">
              <a:extLst>
                <a:ext uri="{FF2B5EF4-FFF2-40B4-BE49-F238E27FC236}">
                  <a16:creationId xmlns:a16="http://schemas.microsoft.com/office/drawing/2014/main" id="{AB2ADBCC-24BF-FF8A-538A-BDB24DB75160}"/>
                </a:ext>
              </a:extLst>
            </p:cNvPr>
            <p:cNvSpPr/>
            <p:nvPr/>
          </p:nvSpPr>
          <p:spPr>
            <a:xfrm>
              <a:off x="7023385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310;p78">
              <a:extLst>
                <a:ext uri="{FF2B5EF4-FFF2-40B4-BE49-F238E27FC236}">
                  <a16:creationId xmlns:a16="http://schemas.microsoft.com/office/drawing/2014/main" id="{2984A415-3518-D48E-E770-566F7E68A133}"/>
                </a:ext>
              </a:extLst>
            </p:cNvPr>
            <p:cNvSpPr/>
            <p:nvPr/>
          </p:nvSpPr>
          <p:spPr>
            <a:xfrm>
              <a:off x="7023385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311;p78">
              <a:extLst>
                <a:ext uri="{FF2B5EF4-FFF2-40B4-BE49-F238E27FC236}">
                  <a16:creationId xmlns:a16="http://schemas.microsoft.com/office/drawing/2014/main" id="{B43BBF82-FFA5-3881-B722-376CC1CA882F}"/>
                </a:ext>
              </a:extLst>
            </p:cNvPr>
            <p:cNvSpPr/>
            <p:nvPr/>
          </p:nvSpPr>
          <p:spPr>
            <a:xfrm>
              <a:off x="7023385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312;p78">
              <a:extLst>
                <a:ext uri="{FF2B5EF4-FFF2-40B4-BE49-F238E27FC236}">
                  <a16:creationId xmlns:a16="http://schemas.microsoft.com/office/drawing/2014/main" id="{97096EA0-1A85-9EFD-7974-D3A1B7A7074D}"/>
                </a:ext>
              </a:extLst>
            </p:cNvPr>
            <p:cNvSpPr/>
            <p:nvPr/>
          </p:nvSpPr>
          <p:spPr>
            <a:xfrm>
              <a:off x="7023385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313;p78">
              <a:extLst>
                <a:ext uri="{FF2B5EF4-FFF2-40B4-BE49-F238E27FC236}">
                  <a16:creationId xmlns:a16="http://schemas.microsoft.com/office/drawing/2014/main" id="{FD9487A0-EC61-ECBC-341D-BB5F1CECBFD4}"/>
                </a:ext>
              </a:extLst>
            </p:cNvPr>
            <p:cNvSpPr/>
            <p:nvPr/>
          </p:nvSpPr>
          <p:spPr>
            <a:xfrm>
              <a:off x="692209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314;p78">
              <a:extLst>
                <a:ext uri="{FF2B5EF4-FFF2-40B4-BE49-F238E27FC236}">
                  <a16:creationId xmlns:a16="http://schemas.microsoft.com/office/drawing/2014/main" id="{44D17827-9351-998A-A7A7-13C14C7A990F}"/>
                </a:ext>
              </a:extLst>
            </p:cNvPr>
            <p:cNvSpPr/>
            <p:nvPr/>
          </p:nvSpPr>
          <p:spPr>
            <a:xfrm>
              <a:off x="692209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315;p78">
              <a:extLst>
                <a:ext uri="{FF2B5EF4-FFF2-40B4-BE49-F238E27FC236}">
                  <a16:creationId xmlns:a16="http://schemas.microsoft.com/office/drawing/2014/main" id="{19C4D375-BA64-ED4A-5F18-F431CE0E8047}"/>
                </a:ext>
              </a:extLst>
            </p:cNvPr>
            <p:cNvSpPr/>
            <p:nvPr/>
          </p:nvSpPr>
          <p:spPr>
            <a:xfrm>
              <a:off x="692209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316;p78">
              <a:extLst>
                <a:ext uri="{FF2B5EF4-FFF2-40B4-BE49-F238E27FC236}">
                  <a16:creationId xmlns:a16="http://schemas.microsoft.com/office/drawing/2014/main" id="{EF9B647B-0922-26FB-8045-C899EE47D4D4}"/>
                </a:ext>
              </a:extLst>
            </p:cNvPr>
            <p:cNvSpPr/>
            <p:nvPr/>
          </p:nvSpPr>
          <p:spPr>
            <a:xfrm>
              <a:off x="692209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317;p78">
              <a:extLst>
                <a:ext uri="{FF2B5EF4-FFF2-40B4-BE49-F238E27FC236}">
                  <a16:creationId xmlns:a16="http://schemas.microsoft.com/office/drawing/2014/main" id="{459A67A9-D3AF-C82F-0810-63BDBF8FB25C}"/>
                </a:ext>
              </a:extLst>
            </p:cNvPr>
            <p:cNvSpPr/>
            <p:nvPr/>
          </p:nvSpPr>
          <p:spPr>
            <a:xfrm>
              <a:off x="692209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318;p78">
              <a:extLst>
                <a:ext uri="{FF2B5EF4-FFF2-40B4-BE49-F238E27FC236}">
                  <a16:creationId xmlns:a16="http://schemas.microsoft.com/office/drawing/2014/main" id="{DA8E5087-3C1B-2F84-5E31-3AB0E292B0D4}"/>
                </a:ext>
              </a:extLst>
            </p:cNvPr>
            <p:cNvSpPr/>
            <p:nvPr/>
          </p:nvSpPr>
          <p:spPr>
            <a:xfrm>
              <a:off x="692209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319;p78">
              <a:extLst>
                <a:ext uri="{FF2B5EF4-FFF2-40B4-BE49-F238E27FC236}">
                  <a16:creationId xmlns:a16="http://schemas.microsoft.com/office/drawing/2014/main" id="{C723195B-20DA-FDAD-F7FB-996235DF03A9}"/>
                </a:ext>
              </a:extLst>
            </p:cNvPr>
            <p:cNvSpPr/>
            <p:nvPr/>
          </p:nvSpPr>
          <p:spPr>
            <a:xfrm>
              <a:off x="692209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320;p78">
              <a:extLst>
                <a:ext uri="{FF2B5EF4-FFF2-40B4-BE49-F238E27FC236}">
                  <a16:creationId xmlns:a16="http://schemas.microsoft.com/office/drawing/2014/main" id="{A119FE8D-E0B4-6548-5CA9-1F841CB2DA2D}"/>
                </a:ext>
              </a:extLst>
            </p:cNvPr>
            <p:cNvSpPr/>
            <p:nvPr/>
          </p:nvSpPr>
          <p:spPr>
            <a:xfrm>
              <a:off x="6922097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321;p78">
              <a:extLst>
                <a:ext uri="{FF2B5EF4-FFF2-40B4-BE49-F238E27FC236}">
                  <a16:creationId xmlns:a16="http://schemas.microsoft.com/office/drawing/2014/main" id="{3E61EE76-FC0F-291D-59B7-36DC9447F460}"/>
                </a:ext>
              </a:extLst>
            </p:cNvPr>
            <p:cNvSpPr/>
            <p:nvPr/>
          </p:nvSpPr>
          <p:spPr>
            <a:xfrm>
              <a:off x="6820842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322;p78">
              <a:extLst>
                <a:ext uri="{FF2B5EF4-FFF2-40B4-BE49-F238E27FC236}">
                  <a16:creationId xmlns:a16="http://schemas.microsoft.com/office/drawing/2014/main" id="{C55E9CE1-1464-F464-302D-6F032CBBBAE6}"/>
                </a:ext>
              </a:extLst>
            </p:cNvPr>
            <p:cNvSpPr/>
            <p:nvPr/>
          </p:nvSpPr>
          <p:spPr>
            <a:xfrm>
              <a:off x="6820842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323;p78">
              <a:extLst>
                <a:ext uri="{FF2B5EF4-FFF2-40B4-BE49-F238E27FC236}">
                  <a16:creationId xmlns:a16="http://schemas.microsoft.com/office/drawing/2014/main" id="{907EFC30-7C6D-2DD6-68B0-6F8BDCA440A3}"/>
                </a:ext>
              </a:extLst>
            </p:cNvPr>
            <p:cNvSpPr/>
            <p:nvPr/>
          </p:nvSpPr>
          <p:spPr>
            <a:xfrm>
              <a:off x="6820842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324;p78">
              <a:extLst>
                <a:ext uri="{FF2B5EF4-FFF2-40B4-BE49-F238E27FC236}">
                  <a16:creationId xmlns:a16="http://schemas.microsoft.com/office/drawing/2014/main" id="{BA9853B2-38ED-8A7D-45AB-92631DE5611D}"/>
                </a:ext>
              </a:extLst>
            </p:cNvPr>
            <p:cNvSpPr/>
            <p:nvPr/>
          </p:nvSpPr>
          <p:spPr>
            <a:xfrm>
              <a:off x="6820842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325;p78">
              <a:extLst>
                <a:ext uri="{FF2B5EF4-FFF2-40B4-BE49-F238E27FC236}">
                  <a16:creationId xmlns:a16="http://schemas.microsoft.com/office/drawing/2014/main" id="{5F8BD8FC-0E1A-9BDD-A8FD-4DA1C76374AF}"/>
                </a:ext>
              </a:extLst>
            </p:cNvPr>
            <p:cNvSpPr/>
            <p:nvPr/>
          </p:nvSpPr>
          <p:spPr>
            <a:xfrm>
              <a:off x="6820842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326;p78">
              <a:extLst>
                <a:ext uri="{FF2B5EF4-FFF2-40B4-BE49-F238E27FC236}">
                  <a16:creationId xmlns:a16="http://schemas.microsoft.com/office/drawing/2014/main" id="{BCF7F45B-0A33-77A9-F333-56BE82D5F7A3}"/>
                </a:ext>
              </a:extLst>
            </p:cNvPr>
            <p:cNvSpPr/>
            <p:nvPr/>
          </p:nvSpPr>
          <p:spPr>
            <a:xfrm>
              <a:off x="6820842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327;p78">
              <a:extLst>
                <a:ext uri="{FF2B5EF4-FFF2-40B4-BE49-F238E27FC236}">
                  <a16:creationId xmlns:a16="http://schemas.microsoft.com/office/drawing/2014/main" id="{6F78D863-5897-7169-E3E3-0D9CBFD16EFE}"/>
                </a:ext>
              </a:extLst>
            </p:cNvPr>
            <p:cNvSpPr/>
            <p:nvPr/>
          </p:nvSpPr>
          <p:spPr>
            <a:xfrm>
              <a:off x="671955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328;p78">
              <a:extLst>
                <a:ext uri="{FF2B5EF4-FFF2-40B4-BE49-F238E27FC236}">
                  <a16:creationId xmlns:a16="http://schemas.microsoft.com/office/drawing/2014/main" id="{C3AC112A-D7A3-F3C8-66B5-1674ACECD221}"/>
                </a:ext>
              </a:extLst>
            </p:cNvPr>
            <p:cNvSpPr/>
            <p:nvPr/>
          </p:nvSpPr>
          <p:spPr>
            <a:xfrm>
              <a:off x="671955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329;p78">
              <a:extLst>
                <a:ext uri="{FF2B5EF4-FFF2-40B4-BE49-F238E27FC236}">
                  <a16:creationId xmlns:a16="http://schemas.microsoft.com/office/drawing/2014/main" id="{4D07A8CB-C646-DEEC-E845-5EBB9A52B127}"/>
                </a:ext>
              </a:extLst>
            </p:cNvPr>
            <p:cNvSpPr/>
            <p:nvPr/>
          </p:nvSpPr>
          <p:spPr>
            <a:xfrm>
              <a:off x="671955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330;p78">
              <a:extLst>
                <a:ext uri="{FF2B5EF4-FFF2-40B4-BE49-F238E27FC236}">
                  <a16:creationId xmlns:a16="http://schemas.microsoft.com/office/drawing/2014/main" id="{262B4ECF-39F7-814B-097A-E619E6158703}"/>
                </a:ext>
              </a:extLst>
            </p:cNvPr>
            <p:cNvSpPr/>
            <p:nvPr/>
          </p:nvSpPr>
          <p:spPr>
            <a:xfrm>
              <a:off x="671955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331;p78">
              <a:extLst>
                <a:ext uri="{FF2B5EF4-FFF2-40B4-BE49-F238E27FC236}">
                  <a16:creationId xmlns:a16="http://schemas.microsoft.com/office/drawing/2014/main" id="{FA63BDEF-BC47-072F-E359-C3D7712CD4DD}"/>
                </a:ext>
              </a:extLst>
            </p:cNvPr>
            <p:cNvSpPr/>
            <p:nvPr/>
          </p:nvSpPr>
          <p:spPr>
            <a:xfrm>
              <a:off x="671955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332;p78">
              <a:extLst>
                <a:ext uri="{FF2B5EF4-FFF2-40B4-BE49-F238E27FC236}">
                  <a16:creationId xmlns:a16="http://schemas.microsoft.com/office/drawing/2014/main" id="{4333DAE8-AE18-9582-771B-C640F0ECF9F3}"/>
                </a:ext>
              </a:extLst>
            </p:cNvPr>
            <p:cNvSpPr/>
            <p:nvPr/>
          </p:nvSpPr>
          <p:spPr>
            <a:xfrm>
              <a:off x="6719553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333;p78">
              <a:extLst>
                <a:ext uri="{FF2B5EF4-FFF2-40B4-BE49-F238E27FC236}">
                  <a16:creationId xmlns:a16="http://schemas.microsoft.com/office/drawing/2014/main" id="{35B72433-2BF9-0BBC-FC94-390123A5A551}"/>
                </a:ext>
              </a:extLst>
            </p:cNvPr>
            <p:cNvSpPr/>
            <p:nvPr/>
          </p:nvSpPr>
          <p:spPr>
            <a:xfrm>
              <a:off x="6618265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334;p78">
              <a:extLst>
                <a:ext uri="{FF2B5EF4-FFF2-40B4-BE49-F238E27FC236}">
                  <a16:creationId xmlns:a16="http://schemas.microsoft.com/office/drawing/2014/main" id="{5CB12BBD-2323-BEDA-5489-C4D2ED808D95}"/>
                </a:ext>
              </a:extLst>
            </p:cNvPr>
            <p:cNvSpPr/>
            <p:nvPr/>
          </p:nvSpPr>
          <p:spPr>
            <a:xfrm>
              <a:off x="6618265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335;p78">
              <a:extLst>
                <a:ext uri="{FF2B5EF4-FFF2-40B4-BE49-F238E27FC236}">
                  <a16:creationId xmlns:a16="http://schemas.microsoft.com/office/drawing/2014/main" id="{58963C6D-0020-7E2D-EF71-75919796C304}"/>
                </a:ext>
              </a:extLst>
            </p:cNvPr>
            <p:cNvSpPr/>
            <p:nvPr/>
          </p:nvSpPr>
          <p:spPr>
            <a:xfrm>
              <a:off x="6618265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336;p78">
              <a:extLst>
                <a:ext uri="{FF2B5EF4-FFF2-40B4-BE49-F238E27FC236}">
                  <a16:creationId xmlns:a16="http://schemas.microsoft.com/office/drawing/2014/main" id="{14599598-69D9-1AC1-A40F-A6BF7C1F182B}"/>
                </a:ext>
              </a:extLst>
            </p:cNvPr>
            <p:cNvSpPr/>
            <p:nvPr/>
          </p:nvSpPr>
          <p:spPr>
            <a:xfrm>
              <a:off x="6618265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337;p78">
              <a:extLst>
                <a:ext uri="{FF2B5EF4-FFF2-40B4-BE49-F238E27FC236}">
                  <a16:creationId xmlns:a16="http://schemas.microsoft.com/office/drawing/2014/main" id="{AEF193BA-3004-6B85-A294-AB8A1662BD4E}"/>
                </a:ext>
              </a:extLst>
            </p:cNvPr>
            <p:cNvSpPr/>
            <p:nvPr/>
          </p:nvSpPr>
          <p:spPr>
            <a:xfrm>
              <a:off x="6517275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338;p78">
              <a:extLst>
                <a:ext uri="{FF2B5EF4-FFF2-40B4-BE49-F238E27FC236}">
                  <a16:creationId xmlns:a16="http://schemas.microsoft.com/office/drawing/2014/main" id="{B1307CB8-6338-DCE7-796D-CA1631775A73}"/>
                </a:ext>
              </a:extLst>
            </p:cNvPr>
            <p:cNvSpPr/>
            <p:nvPr/>
          </p:nvSpPr>
          <p:spPr>
            <a:xfrm>
              <a:off x="6517275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339;p78">
              <a:extLst>
                <a:ext uri="{FF2B5EF4-FFF2-40B4-BE49-F238E27FC236}">
                  <a16:creationId xmlns:a16="http://schemas.microsoft.com/office/drawing/2014/main" id="{BFF566B1-CBB8-23D0-8950-389454C255B0}"/>
                </a:ext>
              </a:extLst>
            </p:cNvPr>
            <p:cNvSpPr/>
            <p:nvPr/>
          </p:nvSpPr>
          <p:spPr>
            <a:xfrm>
              <a:off x="6517275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340;p78">
              <a:extLst>
                <a:ext uri="{FF2B5EF4-FFF2-40B4-BE49-F238E27FC236}">
                  <a16:creationId xmlns:a16="http://schemas.microsoft.com/office/drawing/2014/main" id="{BFE5384D-E561-B1F3-BEF4-25E992C43BD7}"/>
                </a:ext>
              </a:extLst>
            </p:cNvPr>
            <p:cNvSpPr/>
            <p:nvPr/>
          </p:nvSpPr>
          <p:spPr>
            <a:xfrm>
              <a:off x="6517275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341;p78">
              <a:extLst>
                <a:ext uri="{FF2B5EF4-FFF2-40B4-BE49-F238E27FC236}">
                  <a16:creationId xmlns:a16="http://schemas.microsoft.com/office/drawing/2014/main" id="{A62DAADD-9BEC-385F-1268-B82B91BF70BB}"/>
                </a:ext>
              </a:extLst>
            </p:cNvPr>
            <p:cNvSpPr/>
            <p:nvPr/>
          </p:nvSpPr>
          <p:spPr>
            <a:xfrm>
              <a:off x="6517275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342;p78">
              <a:extLst>
                <a:ext uri="{FF2B5EF4-FFF2-40B4-BE49-F238E27FC236}">
                  <a16:creationId xmlns:a16="http://schemas.microsoft.com/office/drawing/2014/main" id="{FB293BE8-EA16-C438-8A8F-3FF37460EB46}"/>
                </a:ext>
              </a:extLst>
            </p:cNvPr>
            <p:cNvSpPr/>
            <p:nvPr/>
          </p:nvSpPr>
          <p:spPr>
            <a:xfrm>
              <a:off x="651727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343;p78">
              <a:extLst>
                <a:ext uri="{FF2B5EF4-FFF2-40B4-BE49-F238E27FC236}">
                  <a16:creationId xmlns:a16="http://schemas.microsoft.com/office/drawing/2014/main" id="{3C8D93D3-B184-D978-FA46-52B4338D9C88}"/>
                </a:ext>
              </a:extLst>
            </p:cNvPr>
            <p:cNvSpPr/>
            <p:nvPr/>
          </p:nvSpPr>
          <p:spPr>
            <a:xfrm>
              <a:off x="6416020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344;p78">
              <a:extLst>
                <a:ext uri="{FF2B5EF4-FFF2-40B4-BE49-F238E27FC236}">
                  <a16:creationId xmlns:a16="http://schemas.microsoft.com/office/drawing/2014/main" id="{56E31DDF-1FA7-300D-7CF8-485CED2F8C48}"/>
                </a:ext>
              </a:extLst>
            </p:cNvPr>
            <p:cNvSpPr/>
            <p:nvPr/>
          </p:nvSpPr>
          <p:spPr>
            <a:xfrm>
              <a:off x="6416020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345;p78">
              <a:extLst>
                <a:ext uri="{FF2B5EF4-FFF2-40B4-BE49-F238E27FC236}">
                  <a16:creationId xmlns:a16="http://schemas.microsoft.com/office/drawing/2014/main" id="{06917D4D-958C-58BC-3BFC-B7660CB758CB}"/>
                </a:ext>
              </a:extLst>
            </p:cNvPr>
            <p:cNvSpPr/>
            <p:nvPr/>
          </p:nvSpPr>
          <p:spPr>
            <a:xfrm>
              <a:off x="641602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346;p78">
              <a:extLst>
                <a:ext uri="{FF2B5EF4-FFF2-40B4-BE49-F238E27FC236}">
                  <a16:creationId xmlns:a16="http://schemas.microsoft.com/office/drawing/2014/main" id="{E0ED3604-6D3A-85F9-A6C4-93EA4B901E56}"/>
                </a:ext>
              </a:extLst>
            </p:cNvPr>
            <p:cNvSpPr/>
            <p:nvPr/>
          </p:nvSpPr>
          <p:spPr>
            <a:xfrm>
              <a:off x="631473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347;p78">
              <a:extLst>
                <a:ext uri="{FF2B5EF4-FFF2-40B4-BE49-F238E27FC236}">
                  <a16:creationId xmlns:a16="http://schemas.microsoft.com/office/drawing/2014/main" id="{D1A7B1C9-C119-0782-E57F-D4D9E1E71B8D}"/>
                </a:ext>
              </a:extLst>
            </p:cNvPr>
            <p:cNvSpPr/>
            <p:nvPr/>
          </p:nvSpPr>
          <p:spPr>
            <a:xfrm>
              <a:off x="6314732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pic>
        <p:nvPicPr>
          <p:cNvPr id="2" name="图片 1">
            <a:extLst>
              <a:ext uri="{FF2B5EF4-FFF2-40B4-BE49-F238E27FC236}">
                <a16:creationId xmlns:a16="http://schemas.microsoft.com/office/drawing/2014/main" id="{15FCD196-61BE-ED8F-4BEB-EFD4F4F7702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1543" b="16111"/>
          <a:stretch/>
        </p:blipFill>
        <p:spPr>
          <a:xfrm>
            <a:off x="0" y="3268138"/>
            <a:ext cx="12192000" cy="3589861"/>
          </a:xfrm>
          <a:custGeom>
            <a:avLst/>
            <a:gdLst>
              <a:gd name="connsiteX0" fmla="*/ 0 w 12192000"/>
              <a:gd name="connsiteY0" fmla="*/ 0 h 5753100"/>
              <a:gd name="connsiteX1" fmla="*/ 12192000 w 12192000"/>
              <a:gd name="connsiteY1" fmla="*/ 0 h 5753100"/>
              <a:gd name="connsiteX2" fmla="*/ 12192000 w 12192000"/>
              <a:gd name="connsiteY2" fmla="*/ 5753100 h 5753100"/>
              <a:gd name="connsiteX3" fmla="*/ 0 w 12192000"/>
              <a:gd name="connsiteY3" fmla="*/ 5753100 h 575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5753100">
                <a:moveTo>
                  <a:pt x="0" y="0"/>
                </a:moveTo>
                <a:lnTo>
                  <a:pt x="12192000" y="0"/>
                </a:lnTo>
                <a:lnTo>
                  <a:pt x="12192000" y="5753100"/>
                </a:lnTo>
                <a:lnTo>
                  <a:pt x="0" y="5753100"/>
                </a:lnTo>
                <a:close/>
              </a:path>
            </a:pathLst>
          </a:custGeom>
        </p:spPr>
      </p:pic>
      <p:sp>
        <p:nvSpPr>
          <p:cNvPr id="1611" name="文本框 1610">
            <a:extLst>
              <a:ext uri="{FF2B5EF4-FFF2-40B4-BE49-F238E27FC236}">
                <a16:creationId xmlns:a16="http://schemas.microsoft.com/office/drawing/2014/main" id="{05E0ACA5-7A7A-DE9E-CD95-E97681D91579}"/>
              </a:ext>
            </a:extLst>
          </p:cNvPr>
          <p:cNvSpPr txBox="1"/>
          <p:nvPr/>
        </p:nvSpPr>
        <p:spPr>
          <a:xfrm>
            <a:off x="1274813" y="1280950"/>
            <a:ext cx="4637808" cy="45089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700" dirty="0">
                <a:solidFill>
                  <a:srgbClr val="5699FF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rPr>
              <a:t>03</a:t>
            </a:r>
            <a:endParaRPr lang="zh-CN" altLang="en-US" sz="28700" dirty="0">
              <a:latin typeface="Aa厚底黑" panose="00020600040101010101" pitchFamily="18" charset="-122"/>
              <a:ea typeface="Aa厚底黑" panose="00020600040101010101" pitchFamily="18" charset="-122"/>
              <a:cs typeface="+mn-ea"/>
              <a:sym typeface="+mn-lt"/>
            </a:endParaRPr>
          </a:p>
        </p:txBody>
      </p:sp>
      <p:sp>
        <p:nvSpPr>
          <p:cNvPr id="3137" name="椭圆 3136">
            <a:extLst>
              <a:ext uri="{FF2B5EF4-FFF2-40B4-BE49-F238E27FC236}">
                <a16:creationId xmlns:a16="http://schemas.microsoft.com/office/drawing/2014/main" id="{727AC303-86A4-C7F9-AA6B-B3E580791798}"/>
              </a:ext>
            </a:extLst>
          </p:cNvPr>
          <p:cNvSpPr/>
          <p:nvPr/>
        </p:nvSpPr>
        <p:spPr>
          <a:xfrm>
            <a:off x="3169988" y="4091905"/>
            <a:ext cx="372986" cy="372986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40" name="椭圆 3139">
            <a:extLst>
              <a:ext uri="{FF2B5EF4-FFF2-40B4-BE49-F238E27FC236}">
                <a16:creationId xmlns:a16="http://schemas.microsoft.com/office/drawing/2014/main" id="{D3611000-144D-A612-C6C3-7573DBD01237}"/>
              </a:ext>
            </a:extLst>
          </p:cNvPr>
          <p:cNvSpPr/>
          <p:nvPr/>
        </p:nvSpPr>
        <p:spPr>
          <a:xfrm>
            <a:off x="9855681" y="4946408"/>
            <a:ext cx="843469" cy="843469"/>
          </a:xfrm>
          <a:prstGeom prst="ellipse">
            <a:avLst/>
          </a:prstGeom>
          <a:gradFill>
            <a:gsLst>
              <a:gs pos="0">
                <a:srgbClr val="5699FF">
                  <a:alpha val="25000"/>
                </a:srgbClr>
              </a:gs>
              <a:gs pos="100000">
                <a:srgbClr val="5699FF">
                  <a:alpha val="6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01" name="平行四边形 1600">
            <a:extLst>
              <a:ext uri="{FF2B5EF4-FFF2-40B4-BE49-F238E27FC236}">
                <a16:creationId xmlns:a16="http://schemas.microsoft.com/office/drawing/2014/main" id="{BAC33217-B02B-C3E9-EA7B-28329466AFD6}"/>
              </a:ext>
            </a:extLst>
          </p:cNvPr>
          <p:cNvSpPr/>
          <p:nvPr/>
        </p:nvSpPr>
        <p:spPr>
          <a:xfrm>
            <a:off x="6296023" y="2311844"/>
            <a:ext cx="3415703" cy="565164"/>
          </a:xfrm>
          <a:prstGeom prst="parallelogram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02" name="平行四边形 1601">
            <a:extLst>
              <a:ext uri="{FF2B5EF4-FFF2-40B4-BE49-F238E27FC236}">
                <a16:creationId xmlns:a16="http://schemas.microsoft.com/office/drawing/2014/main" id="{ACF99C11-9CA0-4FB9-D8FD-DDCC6FCF4671}"/>
              </a:ext>
            </a:extLst>
          </p:cNvPr>
          <p:cNvSpPr/>
          <p:nvPr/>
        </p:nvSpPr>
        <p:spPr>
          <a:xfrm>
            <a:off x="6096000" y="2132274"/>
            <a:ext cx="3415702" cy="565164"/>
          </a:xfrm>
          <a:prstGeom prst="parallelogram">
            <a:avLst/>
          </a:prstGeom>
          <a:solidFill>
            <a:schemeClr val="bg1"/>
          </a:solidFill>
          <a:ln w="25400">
            <a:gradFill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5400000" scaled="1"/>
            </a:gradFill>
          </a:ln>
          <a:effectLst>
            <a:outerShdw blurRad="76200" dist="38100" dir="2700000" sx="101000" sy="101000" algn="tl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03" name="组合 1602" descr="51PPT模板网，幻灯片演示模板及素材免费下载！&#10;51PPT模板网 唯一访问网址：www.51pptmoban.com">
            <a:extLst>
              <a:ext uri="{FF2B5EF4-FFF2-40B4-BE49-F238E27FC236}">
                <a16:creationId xmlns:a16="http://schemas.microsoft.com/office/drawing/2014/main" id="{75ED47D3-61BF-8048-111E-23DA51BBE6F5}"/>
              </a:ext>
            </a:extLst>
          </p:cNvPr>
          <p:cNvGrpSpPr/>
          <p:nvPr/>
        </p:nvGrpSpPr>
        <p:grpSpPr>
          <a:xfrm>
            <a:off x="10299694" y="596829"/>
            <a:ext cx="1160547" cy="478968"/>
            <a:chOff x="8244408" y="263825"/>
            <a:chExt cx="575796" cy="237636"/>
          </a:xfrm>
          <a:solidFill>
            <a:srgbClr val="5699FF"/>
          </a:solidFill>
        </p:grpSpPr>
        <p:sp>
          <p:nvSpPr>
            <p:cNvPr id="1604" name="椭圆 1603">
              <a:extLst>
                <a:ext uri="{FF2B5EF4-FFF2-40B4-BE49-F238E27FC236}">
                  <a16:creationId xmlns:a16="http://schemas.microsoft.com/office/drawing/2014/main" id="{6CB513CC-951B-7D33-BFE2-65CB3E6E3C0B}"/>
                </a:ext>
              </a:extLst>
            </p:cNvPr>
            <p:cNvSpPr/>
            <p:nvPr/>
          </p:nvSpPr>
          <p:spPr bwMode="auto">
            <a:xfrm>
              <a:off x="8442595" y="455742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605" name="任意多边形: 形状 1604">
              <a:extLst>
                <a:ext uri="{FF2B5EF4-FFF2-40B4-BE49-F238E27FC236}">
                  <a16:creationId xmlns:a16="http://schemas.microsoft.com/office/drawing/2014/main" id="{2C628944-AFAC-5449-722A-98AD809119A8}"/>
                </a:ext>
              </a:extLst>
            </p:cNvPr>
            <p:cNvSpPr/>
            <p:nvPr/>
          </p:nvSpPr>
          <p:spPr>
            <a:xfrm>
              <a:off x="8244408" y="263825"/>
              <a:ext cx="217004" cy="216329"/>
            </a:xfrm>
            <a:custGeom>
              <a:avLst/>
              <a:gdLst>
                <a:gd name="connsiteX0" fmla="*/ 518470 w 1105104"/>
                <a:gd name="connsiteY0" fmla="*/ 0 h 1101666"/>
                <a:gd name="connsiteX1" fmla="*/ 408380 w 1105104"/>
                <a:gd name="connsiteY1" fmla="*/ 792005 h 1101666"/>
                <a:gd name="connsiteX2" fmla="*/ 419555 w 1105104"/>
                <a:gd name="connsiteY2" fmla="*/ 845398 h 1101666"/>
                <a:gd name="connsiteX3" fmla="*/ 464254 w 1105104"/>
                <a:gd name="connsiteY3" fmla="*/ 862782 h 1101666"/>
                <a:gd name="connsiteX4" fmla="*/ 907150 w 1105104"/>
                <a:gd name="connsiteY4" fmla="*/ 862782 h 1101666"/>
                <a:gd name="connsiteX5" fmla="*/ 907149 w 1105104"/>
                <a:gd name="connsiteY5" fmla="*/ 862783 h 1101666"/>
                <a:gd name="connsiteX6" fmla="*/ 958696 w 1105104"/>
                <a:gd name="connsiteY6" fmla="*/ 811236 h 1101666"/>
                <a:gd name="connsiteX7" fmla="*/ 958697 w 1105104"/>
                <a:gd name="connsiteY7" fmla="*/ 729857 h 1101666"/>
                <a:gd name="connsiteX8" fmla="*/ 907150 w 1105104"/>
                <a:gd name="connsiteY8" fmla="*/ 678311 h 1101666"/>
                <a:gd name="connsiteX9" fmla="*/ 905456 w 1105104"/>
                <a:gd name="connsiteY9" fmla="*/ 679013 h 1101666"/>
                <a:gd name="connsiteX10" fmla="*/ 645541 w 1105104"/>
                <a:gd name="connsiteY10" fmla="*/ 679013 h 1101666"/>
                <a:gd name="connsiteX11" fmla="*/ 735555 w 1105104"/>
                <a:gd name="connsiteY11" fmla="*/ 30029 h 1101666"/>
                <a:gd name="connsiteX12" fmla="*/ 767630 w 1105104"/>
                <a:gd name="connsiteY12" fmla="*/ 39986 h 1101666"/>
                <a:gd name="connsiteX13" fmla="*/ 1105104 w 1105104"/>
                <a:gd name="connsiteY13" fmla="*/ 549115 h 1101666"/>
                <a:gd name="connsiteX14" fmla="*/ 552552 w 1105104"/>
                <a:gd name="connsiteY14" fmla="*/ 1101666 h 1101666"/>
                <a:gd name="connsiteX15" fmla="*/ 0 w 1105104"/>
                <a:gd name="connsiteY15" fmla="*/ 549115 h 1101666"/>
                <a:gd name="connsiteX16" fmla="*/ 441194 w 1105104"/>
                <a:gd name="connsiteY16" fmla="*/ 7790 h 1101666"/>
                <a:gd name="connsiteX17" fmla="*/ 518470 w 1105104"/>
                <a:gd name="connsiteY17" fmla="*/ 0 h 110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05104" h="1101666">
                  <a:moveTo>
                    <a:pt x="518470" y="0"/>
                  </a:moveTo>
                  <a:lnTo>
                    <a:pt x="408380" y="792005"/>
                  </a:lnTo>
                  <a:cubicBezTo>
                    <a:pt x="405066" y="816840"/>
                    <a:pt x="408792" y="834636"/>
                    <a:pt x="419555" y="845398"/>
                  </a:cubicBezTo>
                  <a:cubicBezTo>
                    <a:pt x="430314" y="856989"/>
                    <a:pt x="445215" y="862782"/>
                    <a:pt x="464254" y="862782"/>
                  </a:cubicBezTo>
                  <a:lnTo>
                    <a:pt x="907150" y="862782"/>
                  </a:lnTo>
                  <a:lnTo>
                    <a:pt x="907149" y="862783"/>
                  </a:lnTo>
                  <a:cubicBezTo>
                    <a:pt x="935618" y="862783"/>
                    <a:pt x="958696" y="839705"/>
                    <a:pt x="958696" y="811236"/>
                  </a:cubicBezTo>
                  <a:cubicBezTo>
                    <a:pt x="958696" y="784110"/>
                    <a:pt x="958697" y="756984"/>
                    <a:pt x="958697" y="729857"/>
                  </a:cubicBezTo>
                  <a:cubicBezTo>
                    <a:pt x="958697" y="701389"/>
                    <a:pt x="935619" y="678311"/>
                    <a:pt x="907150" y="678311"/>
                  </a:cubicBezTo>
                  <a:lnTo>
                    <a:pt x="905456" y="679013"/>
                  </a:lnTo>
                  <a:lnTo>
                    <a:pt x="645541" y="679013"/>
                  </a:lnTo>
                  <a:lnTo>
                    <a:pt x="735555" y="30029"/>
                  </a:lnTo>
                  <a:lnTo>
                    <a:pt x="767630" y="39986"/>
                  </a:lnTo>
                  <a:cubicBezTo>
                    <a:pt x="965950" y="123868"/>
                    <a:pt x="1105104" y="320241"/>
                    <a:pt x="1105104" y="549115"/>
                  </a:cubicBezTo>
                  <a:cubicBezTo>
                    <a:pt x="1105104" y="854280"/>
                    <a:pt x="857718" y="1101666"/>
                    <a:pt x="552552" y="1101666"/>
                  </a:cubicBezTo>
                  <a:cubicBezTo>
                    <a:pt x="247386" y="1101666"/>
                    <a:pt x="0" y="854280"/>
                    <a:pt x="0" y="549115"/>
                  </a:cubicBezTo>
                  <a:cubicBezTo>
                    <a:pt x="0" y="282096"/>
                    <a:pt x="189405" y="59313"/>
                    <a:pt x="441194" y="7790"/>
                  </a:cubicBezTo>
                  <a:lnTo>
                    <a:pt x="51847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/>
            </a:p>
          </p:txBody>
        </p:sp>
        <p:grpSp>
          <p:nvGrpSpPr>
            <p:cNvPr id="1606" name="文本框-2_矢量">
              <a:extLst>
                <a:ext uri="{FF2B5EF4-FFF2-40B4-BE49-F238E27FC236}">
                  <a16:creationId xmlns:a16="http://schemas.microsoft.com/office/drawing/2014/main" id="{5B1E1B7F-5B04-AAEF-63A2-27B5F0013479}"/>
                </a:ext>
              </a:extLst>
            </p:cNvPr>
            <p:cNvGrpSpPr/>
            <p:nvPr/>
          </p:nvGrpSpPr>
          <p:grpSpPr>
            <a:xfrm>
              <a:off x="8478585" y="337599"/>
              <a:ext cx="341619" cy="106745"/>
              <a:chOff x="8501988" y="300619"/>
              <a:chExt cx="396430" cy="123872"/>
            </a:xfrm>
            <a:grpFill/>
          </p:grpSpPr>
          <p:sp>
            <p:nvSpPr>
              <p:cNvPr id="1607" name="文本框 1606">
                <a:extLst>
                  <a:ext uri="{FF2B5EF4-FFF2-40B4-BE49-F238E27FC236}">
                    <a16:creationId xmlns:a16="http://schemas.microsoft.com/office/drawing/2014/main" id="{D11D5C47-6A06-8A43-BC39-94211921E33A}"/>
                  </a:ext>
                </a:extLst>
              </p:cNvPr>
              <p:cNvSpPr txBox="1"/>
              <p:nvPr/>
            </p:nvSpPr>
            <p:spPr>
              <a:xfrm>
                <a:off x="8501988" y="300763"/>
                <a:ext cx="129730" cy="123301"/>
              </a:xfrm>
              <a:custGeom>
                <a:avLst/>
                <a:gdLst/>
                <a:ahLst/>
                <a:cxnLst/>
                <a:rect l="l" t="t" r="r" b="b"/>
                <a:pathLst>
                  <a:path w="129730" h="123301">
                    <a:moveTo>
                      <a:pt x="68865" y="22145"/>
                    </a:moveTo>
                    <a:cubicBezTo>
                      <a:pt x="57340" y="22145"/>
                      <a:pt x="47387" y="26479"/>
                      <a:pt x="39004" y="35147"/>
                    </a:cubicBezTo>
                    <a:cubicBezTo>
                      <a:pt x="30623" y="43815"/>
                      <a:pt x="26432" y="54197"/>
                      <a:pt x="26432" y="66294"/>
                    </a:cubicBezTo>
                    <a:cubicBezTo>
                      <a:pt x="26432" y="76485"/>
                      <a:pt x="29622" y="84820"/>
                      <a:pt x="36004" y="91297"/>
                    </a:cubicBezTo>
                    <a:cubicBezTo>
                      <a:pt x="42386" y="97774"/>
                      <a:pt x="50625" y="101012"/>
                      <a:pt x="60722" y="101012"/>
                    </a:cubicBezTo>
                    <a:cubicBezTo>
                      <a:pt x="72628" y="101012"/>
                      <a:pt x="82724" y="96726"/>
                      <a:pt x="91011" y="88153"/>
                    </a:cubicBezTo>
                    <a:cubicBezTo>
                      <a:pt x="99298" y="79486"/>
                      <a:pt x="103441" y="68961"/>
                      <a:pt x="103441" y="56578"/>
                    </a:cubicBezTo>
                    <a:cubicBezTo>
                      <a:pt x="103441" y="46577"/>
                      <a:pt x="100155" y="38338"/>
                      <a:pt x="93583" y="31861"/>
                    </a:cubicBezTo>
                    <a:cubicBezTo>
                      <a:pt x="87106" y="25384"/>
                      <a:pt x="78867" y="22145"/>
                      <a:pt x="68865" y="22145"/>
                    </a:cubicBezTo>
                    <a:close/>
                    <a:moveTo>
                      <a:pt x="70580" y="0"/>
                    </a:moveTo>
                    <a:cubicBezTo>
                      <a:pt x="88011" y="0"/>
                      <a:pt x="102251" y="5095"/>
                      <a:pt x="113300" y="15287"/>
                    </a:cubicBezTo>
                    <a:cubicBezTo>
                      <a:pt x="124253" y="25479"/>
                      <a:pt x="129730" y="38671"/>
                      <a:pt x="129730" y="54864"/>
                    </a:cubicBezTo>
                    <a:cubicBezTo>
                      <a:pt x="129730" y="75057"/>
                      <a:pt x="123253" y="91487"/>
                      <a:pt x="110299" y="104155"/>
                    </a:cubicBezTo>
                    <a:cubicBezTo>
                      <a:pt x="97345" y="116919"/>
                      <a:pt x="80772" y="123301"/>
                      <a:pt x="60579" y="123301"/>
                    </a:cubicBezTo>
                    <a:cubicBezTo>
                      <a:pt x="43053" y="123301"/>
                      <a:pt x="28575" y="118062"/>
                      <a:pt x="17145" y="107584"/>
                    </a:cubicBezTo>
                    <a:cubicBezTo>
                      <a:pt x="5715" y="97012"/>
                      <a:pt x="0" y="83629"/>
                      <a:pt x="0" y="67437"/>
                    </a:cubicBezTo>
                    <a:cubicBezTo>
                      <a:pt x="0" y="48101"/>
                      <a:pt x="6715" y="32051"/>
                      <a:pt x="20145" y="19288"/>
                    </a:cubicBezTo>
                    <a:cubicBezTo>
                      <a:pt x="33480" y="6429"/>
                      <a:pt x="50292" y="0"/>
                      <a:pt x="7058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zh-CN"/>
                </a:defPPr>
                <a:lvl1pPr algn="ctr">
                  <a:defRPr>
                    <a:solidFill>
                      <a:schemeClr val="lt1"/>
                    </a:solidFill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  <p:sp>
            <p:nvSpPr>
              <p:cNvPr id="1608" name="文本框 1607">
                <a:extLst>
                  <a:ext uri="{FF2B5EF4-FFF2-40B4-BE49-F238E27FC236}">
                    <a16:creationId xmlns:a16="http://schemas.microsoft.com/office/drawing/2014/main" id="{BC1C32F3-3EFA-6F6E-C301-BEF9BFFDE98D}"/>
                  </a:ext>
                </a:extLst>
              </p:cNvPr>
              <p:cNvSpPr txBox="1"/>
              <p:nvPr/>
            </p:nvSpPr>
            <p:spPr>
              <a:xfrm>
                <a:off x="8644844" y="300619"/>
                <a:ext cx="108746" cy="123872"/>
              </a:xfrm>
              <a:custGeom>
                <a:avLst/>
                <a:gdLst/>
                <a:ahLst/>
                <a:cxnLst/>
                <a:rect l="l" t="t" r="r" b="b"/>
                <a:pathLst>
                  <a:path w="108746" h="123872">
                    <a:moveTo>
                      <a:pt x="70027" y="0"/>
                    </a:moveTo>
                    <a:cubicBezTo>
                      <a:pt x="72694" y="0"/>
                      <a:pt x="75838" y="119"/>
                      <a:pt x="79457" y="357"/>
                    </a:cubicBezTo>
                    <a:cubicBezTo>
                      <a:pt x="83077" y="595"/>
                      <a:pt x="86268" y="1047"/>
                      <a:pt x="89030" y="1714"/>
                    </a:cubicBezTo>
                    <a:cubicBezTo>
                      <a:pt x="94840" y="3429"/>
                      <a:pt x="99579" y="5310"/>
                      <a:pt x="103246" y="7358"/>
                    </a:cubicBezTo>
                    <a:cubicBezTo>
                      <a:pt x="106913" y="9406"/>
                      <a:pt x="108746" y="10430"/>
                      <a:pt x="108746" y="10430"/>
                    </a:cubicBezTo>
                    <a:lnTo>
                      <a:pt x="106175" y="16859"/>
                    </a:lnTo>
                    <a:cubicBezTo>
                      <a:pt x="104746" y="20097"/>
                      <a:pt x="102508" y="22336"/>
                      <a:pt x="99460" y="23574"/>
                    </a:cubicBezTo>
                    <a:cubicBezTo>
                      <a:pt x="96412" y="24812"/>
                      <a:pt x="93268" y="24812"/>
                      <a:pt x="90030" y="23574"/>
                    </a:cubicBezTo>
                    <a:cubicBezTo>
                      <a:pt x="87934" y="22717"/>
                      <a:pt x="85982" y="22050"/>
                      <a:pt x="84172" y="21574"/>
                    </a:cubicBezTo>
                    <a:cubicBezTo>
                      <a:pt x="80172" y="20431"/>
                      <a:pt x="75457" y="19859"/>
                      <a:pt x="70027" y="19859"/>
                    </a:cubicBezTo>
                    <a:cubicBezTo>
                      <a:pt x="64217" y="19859"/>
                      <a:pt x="58836" y="20859"/>
                      <a:pt x="53882" y="22860"/>
                    </a:cubicBezTo>
                    <a:cubicBezTo>
                      <a:pt x="48930" y="24860"/>
                      <a:pt x="44548" y="27717"/>
                      <a:pt x="40738" y="31432"/>
                    </a:cubicBezTo>
                    <a:cubicBezTo>
                      <a:pt x="36833" y="35052"/>
                      <a:pt x="33642" y="39481"/>
                      <a:pt x="31165" y="44720"/>
                    </a:cubicBezTo>
                    <a:cubicBezTo>
                      <a:pt x="28594" y="49863"/>
                      <a:pt x="26879" y="55530"/>
                      <a:pt x="26022" y="61722"/>
                    </a:cubicBezTo>
                    <a:cubicBezTo>
                      <a:pt x="25069" y="68580"/>
                      <a:pt x="25117" y="74628"/>
                      <a:pt x="26165" y="79867"/>
                    </a:cubicBezTo>
                    <a:cubicBezTo>
                      <a:pt x="27308" y="85106"/>
                      <a:pt x="29260" y="89487"/>
                      <a:pt x="32023" y="93011"/>
                    </a:cubicBezTo>
                    <a:cubicBezTo>
                      <a:pt x="34785" y="96536"/>
                      <a:pt x="38357" y="99155"/>
                      <a:pt x="42738" y="100869"/>
                    </a:cubicBezTo>
                    <a:cubicBezTo>
                      <a:pt x="47120" y="102679"/>
                      <a:pt x="52073" y="103584"/>
                      <a:pt x="57597" y="103584"/>
                    </a:cubicBezTo>
                    <a:cubicBezTo>
                      <a:pt x="60264" y="103584"/>
                      <a:pt x="62979" y="103298"/>
                      <a:pt x="65741" y="102727"/>
                    </a:cubicBezTo>
                    <a:cubicBezTo>
                      <a:pt x="68503" y="102060"/>
                      <a:pt x="71123" y="101108"/>
                      <a:pt x="73599" y="99869"/>
                    </a:cubicBezTo>
                    <a:lnTo>
                      <a:pt x="78457" y="72152"/>
                    </a:lnTo>
                    <a:lnTo>
                      <a:pt x="55740" y="72152"/>
                    </a:lnTo>
                    <a:lnTo>
                      <a:pt x="58026" y="61293"/>
                    </a:lnTo>
                    <a:cubicBezTo>
                      <a:pt x="58502" y="59102"/>
                      <a:pt x="59621" y="57293"/>
                      <a:pt x="61383" y="55864"/>
                    </a:cubicBezTo>
                    <a:cubicBezTo>
                      <a:pt x="63146" y="54435"/>
                      <a:pt x="65170" y="53721"/>
                      <a:pt x="67456" y="53721"/>
                    </a:cubicBezTo>
                    <a:lnTo>
                      <a:pt x="98745" y="53721"/>
                    </a:lnTo>
                    <a:cubicBezTo>
                      <a:pt x="99698" y="53721"/>
                      <a:pt x="100555" y="53864"/>
                      <a:pt x="101317" y="54149"/>
                    </a:cubicBezTo>
                    <a:cubicBezTo>
                      <a:pt x="102079" y="54530"/>
                      <a:pt x="102698" y="55054"/>
                      <a:pt x="103174" y="55721"/>
                    </a:cubicBezTo>
                    <a:cubicBezTo>
                      <a:pt x="103651" y="56388"/>
                      <a:pt x="103984" y="57197"/>
                      <a:pt x="104174" y="58150"/>
                    </a:cubicBezTo>
                    <a:cubicBezTo>
                      <a:pt x="104365" y="59102"/>
                      <a:pt x="104365" y="60198"/>
                      <a:pt x="104174" y="61436"/>
                    </a:cubicBezTo>
                    <a:lnTo>
                      <a:pt x="96031" y="114871"/>
                    </a:lnTo>
                    <a:cubicBezTo>
                      <a:pt x="96031" y="114871"/>
                      <a:pt x="95483" y="115085"/>
                      <a:pt x="94388" y="115514"/>
                    </a:cubicBezTo>
                    <a:cubicBezTo>
                      <a:pt x="93292" y="115943"/>
                      <a:pt x="91887" y="116467"/>
                      <a:pt x="90173" y="117086"/>
                    </a:cubicBezTo>
                    <a:cubicBezTo>
                      <a:pt x="88458" y="117705"/>
                      <a:pt x="86696" y="118348"/>
                      <a:pt x="84886" y="119015"/>
                    </a:cubicBezTo>
                    <a:cubicBezTo>
                      <a:pt x="83267" y="119586"/>
                      <a:pt x="81338" y="120158"/>
                      <a:pt x="79100" y="120729"/>
                    </a:cubicBezTo>
                    <a:cubicBezTo>
                      <a:pt x="76862" y="121301"/>
                      <a:pt x="74838" y="121729"/>
                      <a:pt x="73028" y="122015"/>
                    </a:cubicBezTo>
                    <a:cubicBezTo>
                      <a:pt x="69789" y="122682"/>
                      <a:pt x="66551" y="123158"/>
                      <a:pt x="63312" y="123444"/>
                    </a:cubicBezTo>
                    <a:cubicBezTo>
                      <a:pt x="59978" y="123729"/>
                      <a:pt x="56692" y="123872"/>
                      <a:pt x="53454" y="123872"/>
                    </a:cubicBezTo>
                    <a:cubicBezTo>
                      <a:pt x="43834" y="123872"/>
                      <a:pt x="35452" y="122491"/>
                      <a:pt x="28308" y="119729"/>
                    </a:cubicBezTo>
                    <a:cubicBezTo>
                      <a:pt x="21164" y="116967"/>
                      <a:pt x="15306" y="113014"/>
                      <a:pt x="10734" y="107870"/>
                    </a:cubicBezTo>
                    <a:cubicBezTo>
                      <a:pt x="6258" y="102632"/>
                      <a:pt x="3162" y="96250"/>
                      <a:pt x="1447" y="88725"/>
                    </a:cubicBezTo>
                    <a:cubicBezTo>
                      <a:pt x="-267" y="81200"/>
                      <a:pt x="-458" y="72675"/>
                      <a:pt x="876" y="63150"/>
                    </a:cubicBezTo>
                    <a:cubicBezTo>
                      <a:pt x="2209" y="53340"/>
                      <a:pt x="4924" y="44529"/>
                      <a:pt x="9020" y="36719"/>
                    </a:cubicBezTo>
                    <a:cubicBezTo>
                      <a:pt x="13020" y="28908"/>
                      <a:pt x="18164" y="22288"/>
                      <a:pt x="24450" y="16859"/>
                    </a:cubicBezTo>
                    <a:cubicBezTo>
                      <a:pt x="30070" y="11906"/>
                      <a:pt x="36499" y="8001"/>
                      <a:pt x="43738" y="5143"/>
                    </a:cubicBezTo>
                    <a:cubicBezTo>
                      <a:pt x="43929" y="5048"/>
                      <a:pt x="44072" y="5000"/>
                      <a:pt x="44167" y="5000"/>
                    </a:cubicBezTo>
                    <a:cubicBezTo>
                      <a:pt x="44738" y="4715"/>
                      <a:pt x="45310" y="4476"/>
                      <a:pt x="45882" y="4286"/>
                    </a:cubicBezTo>
                    <a:cubicBezTo>
                      <a:pt x="52549" y="1428"/>
                      <a:pt x="60598" y="0"/>
                      <a:pt x="700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zh-CN"/>
                </a:defPPr>
                <a:lvl1pPr algn="ctr">
                  <a:defRPr>
                    <a:solidFill>
                      <a:schemeClr val="lt1"/>
                    </a:solidFill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  <p:sp>
            <p:nvSpPr>
              <p:cNvPr id="1609" name="文本框 1608">
                <a:extLst>
                  <a:ext uri="{FF2B5EF4-FFF2-40B4-BE49-F238E27FC236}">
                    <a16:creationId xmlns:a16="http://schemas.microsoft.com/office/drawing/2014/main" id="{6A16EB53-725C-EE60-FFC3-2DB7FE926DD9}"/>
                  </a:ext>
                </a:extLst>
              </p:cNvPr>
              <p:cNvSpPr txBox="1"/>
              <p:nvPr/>
            </p:nvSpPr>
            <p:spPr>
              <a:xfrm>
                <a:off x="8768688" y="300763"/>
                <a:ext cx="129730" cy="123301"/>
              </a:xfrm>
              <a:custGeom>
                <a:avLst/>
                <a:gdLst/>
                <a:ahLst/>
                <a:cxnLst/>
                <a:rect l="l" t="t" r="r" b="b"/>
                <a:pathLst>
                  <a:path w="129730" h="123301">
                    <a:moveTo>
                      <a:pt x="68865" y="22145"/>
                    </a:moveTo>
                    <a:cubicBezTo>
                      <a:pt x="57340" y="22145"/>
                      <a:pt x="47386" y="26479"/>
                      <a:pt x="39004" y="35147"/>
                    </a:cubicBezTo>
                    <a:cubicBezTo>
                      <a:pt x="30622" y="43815"/>
                      <a:pt x="26432" y="54197"/>
                      <a:pt x="26432" y="66294"/>
                    </a:cubicBezTo>
                    <a:cubicBezTo>
                      <a:pt x="26432" y="76485"/>
                      <a:pt x="29622" y="84820"/>
                      <a:pt x="36004" y="91297"/>
                    </a:cubicBezTo>
                    <a:cubicBezTo>
                      <a:pt x="42386" y="97774"/>
                      <a:pt x="50625" y="101012"/>
                      <a:pt x="60722" y="101012"/>
                    </a:cubicBezTo>
                    <a:cubicBezTo>
                      <a:pt x="72628" y="101012"/>
                      <a:pt x="82724" y="96726"/>
                      <a:pt x="91011" y="88153"/>
                    </a:cubicBezTo>
                    <a:cubicBezTo>
                      <a:pt x="99298" y="79486"/>
                      <a:pt x="103441" y="68961"/>
                      <a:pt x="103441" y="56578"/>
                    </a:cubicBezTo>
                    <a:cubicBezTo>
                      <a:pt x="103441" y="46577"/>
                      <a:pt x="100155" y="38338"/>
                      <a:pt x="93583" y="31861"/>
                    </a:cubicBezTo>
                    <a:cubicBezTo>
                      <a:pt x="87106" y="25384"/>
                      <a:pt x="78867" y="22145"/>
                      <a:pt x="68865" y="22145"/>
                    </a:cubicBezTo>
                    <a:close/>
                    <a:moveTo>
                      <a:pt x="70580" y="0"/>
                    </a:moveTo>
                    <a:cubicBezTo>
                      <a:pt x="88011" y="0"/>
                      <a:pt x="102250" y="5095"/>
                      <a:pt x="113300" y="15287"/>
                    </a:cubicBezTo>
                    <a:cubicBezTo>
                      <a:pt x="124253" y="25479"/>
                      <a:pt x="129730" y="38671"/>
                      <a:pt x="129730" y="54864"/>
                    </a:cubicBezTo>
                    <a:cubicBezTo>
                      <a:pt x="129730" y="75057"/>
                      <a:pt x="123253" y="91487"/>
                      <a:pt x="110299" y="104155"/>
                    </a:cubicBezTo>
                    <a:cubicBezTo>
                      <a:pt x="97345" y="116919"/>
                      <a:pt x="80772" y="123301"/>
                      <a:pt x="60579" y="123301"/>
                    </a:cubicBezTo>
                    <a:cubicBezTo>
                      <a:pt x="43053" y="123301"/>
                      <a:pt x="28575" y="118062"/>
                      <a:pt x="17145" y="107584"/>
                    </a:cubicBezTo>
                    <a:cubicBezTo>
                      <a:pt x="5715" y="97012"/>
                      <a:pt x="0" y="83629"/>
                      <a:pt x="0" y="67437"/>
                    </a:cubicBezTo>
                    <a:cubicBezTo>
                      <a:pt x="0" y="48101"/>
                      <a:pt x="6715" y="32051"/>
                      <a:pt x="20145" y="19288"/>
                    </a:cubicBezTo>
                    <a:cubicBezTo>
                      <a:pt x="33480" y="6429"/>
                      <a:pt x="50292" y="0"/>
                      <a:pt x="7058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zh-CN"/>
                </a:defPPr>
                <a:lvl1pPr algn="ctr">
                  <a:defRPr>
                    <a:solidFill>
                      <a:schemeClr val="lt1"/>
                    </a:solidFill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</p:grpSp>
      </p:grpSp>
      <p:sp>
        <p:nvSpPr>
          <p:cNvPr id="1610" name="文本框 1609">
            <a:extLst>
              <a:ext uri="{FF2B5EF4-FFF2-40B4-BE49-F238E27FC236}">
                <a16:creationId xmlns:a16="http://schemas.microsoft.com/office/drawing/2014/main" id="{84FD131C-C6AC-9E9F-3D43-4FD9B9BEC291}"/>
              </a:ext>
            </a:extLst>
          </p:cNvPr>
          <p:cNvSpPr txBox="1"/>
          <p:nvPr/>
        </p:nvSpPr>
        <p:spPr>
          <a:xfrm>
            <a:off x="6796360" y="2211626"/>
            <a:ext cx="20149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添加标题文本</a:t>
            </a:r>
          </a:p>
        </p:txBody>
      </p:sp>
      <p:sp>
        <p:nvSpPr>
          <p:cNvPr id="1612" name="文本框 1611">
            <a:extLst>
              <a:ext uri="{FF2B5EF4-FFF2-40B4-BE49-F238E27FC236}">
                <a16:creationId xmlns:a16="http://schemas.microsoft.com/office/drawing/2014/main" id="{963DDD06-A40A-5867-22C6-0A0B86BD1183}"/>
              </a:ext>
            </a:extLst>
          </p:cNvPr>
          <p:cNvSpPr txBox="1"/>
          <p:nvPr/>
        </p:nvSpPr>
        <p:spPr>
          <a:xfrm>
            <a:off x="1574637" y="4076733"/>
            <a:ext cx="19304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en-US" altLang="zh-CN" dirty="0"/>
              <a:t>PART</a:t>
            </a:r>
            <a:endParaRPr lang="zh-CN" altLang="en-US" dirty="0"/>
          </a:p>
        </p:txBody>
      </p:sp>
      <p:sp>
        <p:nvSpPr>
          <p:cNvPr id="3138" name="椭圆 3137">
            <a:extLst>
              <a:ext uri="{FF2B5EF4-FFF2-40B4-BE49-F238E27FC236}">
                <a16:creationId xmlns:a16="http://schemas.microsoft.com/office/drawing/2014/main" id="{1CE02A9A-C1BA-49CA-1C00-A34C32C1E3E7}"/>
              </a:ext>
            </a:extLst>
          </p:cNvPr>
          <p:cNvSpPr/>
          <p:nvPr/>
        </p:nvSpPr>
        <p:spPr>
          <a:xfrm>
            <a:off x="5121298" y="902944"/>
            <a:ext cx="914400" cy="914400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39" name="椭圆 3138">
            <a:extLst>
              <a:ext uri="{FF2B5EF4-FFF2-40B4-BE49-F238E27FC236}">
                <a16:creationId xmlns:a16="http://schemas.microsoft.com/office/drawing/2014/main" id="{DC602DA8-9923-B4DB-F95A-4AEF4C8A2FF2}"/>
              </a:ext>
            </a:extLst>
          </p:cNvPr>
          <p:cNvSpPr/>
          <p:nvPr/>
        </p:nvSpPr>
        <p:spPr>
          <a:xfrm>
            <a:off x="715938" y="-539742"/>
            <a:ext cx="1925499" cy="1925499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42" name="文本框 3141">
            <a:extLst>
              <a:ext uri="{FF2B5EF4-FFF2-40B4-BE49-F238E27FC236}">
                <a16:creationId xmlns:a16="http://schemas.microsoft.com/office/drawing/2014/main" id="{C096FE08-0A9D-2307-4FC1-13801525A6FF}"/>
              </a:ext>
            </a:extLst>
          </p:cNvPr>
          <p:cNvSpPr txBox="1"/>
          <p:nvPr/>
        </p:nvSpPr>
        <p:spPr>
          <a:xfrm>
            <a:off x="6194423" y="3039626"/>
            <a:ext cx="4504727" cy="10842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</a:p>
        </p:txBody>
      </p:sp>
    </p:spTree>
    <p:extLst>
      <p:ext uri="{BB962C8B-B14F-4D97-AF65-F5344CB8AC3E}">
        <p14:creationId xmlns:p14="http://schemas.microsoft.com/office/powerpoint/2010/main" val="1951678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椭圆 48">
            <a:extLst>
              <a:ext uri="{FF2B5EF4-FFF2-40B4-BE49-F238E27FC236}">
                <a16:creationId xmlns:a16="http://schemas.microsoft.com/office/drawing/2014/main" id="{5DD70CDF-ECB0-55DF-D347-8B68AEE9654C}"/>
              </a:ext>
            </a:extLst>
          </p:cNvPr>
          <p:cNvSpPr/>
          <p:nvPr/>
        </p:nvSpPr>
        <p:spPr>
          <a:xfrm>
            <a:off x="3767597" y="1456197"/>
            <a:ext cx="4571756" cy="4571756"/>
          </a:xfrm>
          <a:prstGeom prst="ellipse">
            <a:avLst/>
          </a:prstGeom>
          <a:noFill/>
          <a:ln w="127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>
            <a:extLst>
              <a:ext uri="{FF2B5EF4-FFF2-40B4-BE49-F238E27FC236}">
                <a16:creationId xmlns:a16="http://schemas.microsoft.com/office/drawing/2014/main" id="{8E1433DE-BE4F-DA04-CA96-2A0481D27AF5}"/>
              </a:ext>
            </a:extLst>
          </p:cNvPr>
          <p:cNvSpPr/>
          <p:nvPr/>
        </p:nvSpPr>
        <p:spPr>
          <a:xfrm>
            <a:off x="4664262" y="2352862"/>
            <a:ext cx="2778426" cy="2778426"/>
          </a:xfrm>
          <a:prstGeom prst="ellipse">
            <a:avLst/>
          </a:prstGeom>
          <a:noFill/>
          <a:ln w="381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52" name="组合 3151">
            <a:extLst>
              <a:ext uri="{FF2B5EF4-FFF2-40B4-BE49-F238E27FC236}">
                <a16:creationId xmlns:a16="http://schemas.microsoft.com/office/drawing/2014/main" id="{9CA57EE2-78A8-4AAF-6FE0-8DBCF0FD26E0}"/>
              </a:ext>
            </a:extLst>
          </p:cNvPr>
          <p:cNvGrpSpPr/>
          <p:nvPr/>
        </p:nvGrpSpPr>
        <p:grpSpPr>
          <a:xfrm>
            <a:off x="136525" y="200011"/>
            <a:ext cx="4229100" cy="824852"/>
            <a:chOff x="1647825" y="2130411"/>
            <a:chExt cx="4229100" cy="824852"/>
          </a:xfrm>
        </p:grpSpPr>
        <p:sp>
          <p:nvSpPr>
            <p:cNvPr id="3153" name="平行四边形 3152">
              <a:extLst>
                <a:ext uri="{FF2B5EF4-FFF2-40B4-BE49-F238E27FC236}">
                  <a16:creationId xmlns:a16="http://schemas.microsoft.com/office/drawing/2014/main" id="{CB8AFD1C-84AA-50AC-1FAD-BAB897EFCB1F}"/>
                </a:ext>
              </a:extLst>
            </p:cNvPr>
            <p:cNvSpPr/>
            <p:nvPr/>
          </p:nvSpPr>
          <p:spPr>
            <a:xfrm>
              <a:off x="1647825" y="2309981"/>
              <a:ext cx="4229100" cy="565164"/>
            </a:xfrm>
            <a:prstGeom prst="parallelogram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4" name="平行四边形 3153">
              <a:extLst>
                <a:ext uri="{FF2B5EF4-FFF2-40B4-BE49-F238E27FC236}">
                  <a16:creationId xmlns:a16="http://schemas.microsoft.com/office/drawing/2014/main" id="{985D77EB-CA65-A4EA-2B59-69EF29CDD732}"/>
                </a:ext>
              </a:extLst>
            </p:cNvPr>
            <p:cNvSpPr/>
            <p:nvPr/>
          </p:nvSpPr>
          <p:spPr>
            <a:xfrm>
              <a:off x="2790824" y="2130411"/>
              <a:ext cx="2886076" cy="565164"/>
            </a:xfrm>
            <a:prstGeom prst="parallelogram">
              <a:avLst/>
            </a:prstGeom>
            <a:solidFill>
              <a:schemeClr val="bg1"/>
            </a:solidFill>
            <a:ln w="25400">
              <a:gradFill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5400000" scaled="1"/>
              </a:gradFill>
            </a:ln>
            <a:effectLst>
              <a:outerShdw blurRad="76200" dist="38100" dir="2700000" sx="101000" sy="101000" algn="tl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5" name="文本框 3154">
              <a:extLst>
                <a:ext uri="{FF2B5EF4-FFF2-40B4-BE49-F238E27FC236}">
                  <a16:creationId xmlns:a16="http://schemas.microsoft.com/office/drawing/2014/main" id="{FF9B7A09-E9FC-8D34-88FA-438C3FC634F2}"/>
                </a:ext>
              </a:extLst>
            </p:cNvPr>
            <p:cNvSpPr txBox="1"/>
            <p:nvPr/>
          </p:nvSpPr>
          <p:spPr>
            <a:xfrm>
              <a:off x="3457994" y="2222463"/>
              <a:ext cx="20149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156" name="文本框 3155">
              <a:extLst>
                <a:ext uri="{FF2B5EF4-FFF2-40B4-BE49-F238E27FC236}">
                  <a16:creationId xmlns:a16="http://schemas.microsoft.com/office/drawing/2014/main" id="{72E2009E-FB0D-F2E4-8BAF-10954B63149B}"/>
                </a:ext>
              </a:extLst>
            </p:cNvPr>
            <p:cNvSpPr txBox="1"/>
            <p:nvPr/>
          </p:nvSpPr>
          <p:spPr>
            <a:xfrm>
              <a:off x="1882666" y="2308932"/>
              <a:ext cx="74251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i="1" dirty="0">
                  <a:solidFill>
                    <a:schemeClr val="bg1"/>
                  </a:solidFill>
                  <a:latin typeface="Aa厚底黑" panose="00020600040101010101" pitchFamily="18" charset="-122"/>
                  <a:ea typeface="Aa厚底黑" panose="00020600040101010101" pitchFamily="18" charset="-122"/>
                  <a:cs typeface="+mn-ea"/>
                  <a:sym typeface="+mn-lt"/>
                </a:rPr>
                <a:t>03</a:t>
              </a:r>
              <a:endParaRPr lang="zh-CN" altLang="en-US" sz="3600" i="1" dirty="0">
                <a:solidFill>
                  <a:schemeClr val="bg1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endParaRPr>
            </a:p>
          </p:txBody>
        </p:sp>
      </p:grpSp>
      <p:grpSp>
        <p:nvGrpSpPr>
          <p:cNvPr id="48" name="组合 47" descr="D:\51PPT模板网\51pptmoban.com\图片.jpg">
            <a:extLst>
              <a:ext uri="{FF2B5EF4-FFF2-40B4-BE49-F238E27FC236}">
                <a16:creationId xmlns:a16="http://schemas.microsoft.com/office/drawing/2014/main" id="{B641B0B1-1255-568B-4130-E130C8C5F28A}"/>
              </a:ext>
            </a:extLst>
          </p:cNvPr>
          <p:cNvGrpSpPr/>
          <p:nvPr/>
        </p:nvGrpSpPr>
        <p:grpSpPr>
          <a:xfrm>
            <a:off x="5012152" y="1972186"/>
            <a:ext cx="1682716" cy="4885814"/>
            <a:chOff x="5012152" y="1972186"/>
            <a:chExt cx="1682716" cy="4885814"/>
          </a:xfrm>
        </p:grpSpPr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B67EB0F7-4455-0C72-B808-3936F385643B}"/>
                </a:ext>
              </a:extLst>
            </p:cNvPr>
            <p:cNvGrpSpPr/>
            <p:nvPr/>
          </p:nvGrpSpPr>
          <p:grpSpPr>
            <a:xfrm>
              <a:off x="5012152" y="3742075"/>
              <a:ext cx="1682716" cy="3115925"/>
              <a:chOff x="4728280" y="3086099"/>
              <a:chExt cx="2722740" cy="5041769"/>
            </a:xfrm>
          </p:grpSpPr>
          <p:sp>
            <p:nvSpPr>
              <p:cNvPr id="3" name="任意多边形: 形状 2">
                <a:extLst>
                  <a:ext uri="{FF2B5EF4-FFF2-40B4-BE49-F238E27FC236}">
                    <a16:creationId xmlns:a16="http://schemas.microsoft.com/office/drawing/2014/main" id="{429F0DB8-4AE4-BA5E-7982-DEECAA55CA17}"/>
                  </a:ext>
                </a:extLst>
              </p:cNvPr>
              <p:cNvSpPr/>
              <p:nvPr/>
            </p:nvSpPr>
            <p:spPr bwMode="auto">
              <a:xfrm>
                <a:off x="4728280" y="4304167"/>
                <a:ext cx="2279567" cy="2019501"/>
              </a:xfrm>
              <a:custGeom>
                <a:avLst/>
                <a:gdLst>
                  <a:gd name="T0" fmla="*/ 416 w 502"/>
                  <a:gd name="T1" fmla="*/ 164 h 447"/>
                  <a:gd name="T2" fmla="*/ 193 w 502"/>
                  <a:gd name="T3" fmla="*/ 79 h 447"/>
                  <a:gd name="T4" fmla="*/ 85 w 502"/>
                  <a:gd name="T5" fmla="*/ 43 h 447"/>
                  <a:gd name="T6" fmla="*/ 106 w 502"/>
                  <a:gd name="T7" fmla="*/ 99 h 447"/>
                  <a:gd name="T8" fmla="*/ 165 w 502"/>
                  <a:gd name="T9" fmla="*/ 132 h 447"/>
                  <a:gd name="T10" fmla="*/ 259 w 502"/>
                  <a:gd name="T11" fmla="*/ 195 h 447"/>
                  <a:gd name="T12" fmla="*/ 169 w 502"/>
                  <a:gd name="T13" fmla="*/ 227 h 447"/>
                  <a:gd name="T14" fmla="*/ 125 w 502"/>
                  <a:gd name="T15" fmla="*/ 220 h 447"/>
                  <a:gd name="T16" fmla="*/ 70 w 502"/>
                  <a:gd name="T17" fmla="*/ 238 h 447"/>
                  <a:gd name="T18" fmla="*/ 110 w 502"/>
                  <a:gd name="T19" fmla="*/ 301 h 447"/>
                  <a:gd name="T20" fmla="*/ 295 w 502"/>
                  <a:gd name="T21" fmla="*/ 269 h 447"/>
                  <a:gd name="T22" fmla="*/ 165 w 502"/>
                  <a:gd name="T23" fmla="*/ 355 h 447"/>
                  <a:gd name="T24" fmla="*/ 112 w 502"/>
                  <a:gd name="T25" fmla="*/ 370 h 447"/>
                  <a:gd name="T26" fmla="*/ 123 w 502"/>
                  <a:gd name="T27" fmla="*/ 427 h 447"/>
                  <a:gd name="T28" fmla="*/ 198 w 502"/>
                  <a:gd name="T29" fmla="*/ 418 h 447"/>
                  <a:gd name="T30" fmla="*/ 268 w 502"/>
                  <a:gd name="T31" fmla="*/ 418 h 447"/>
                  <a:gd name="T32" fmla="*/ 417 w 502"/>
                  <a:gd name="T33" fmla="*/ 447 h 447"/>
                  <a:gd name="T34" fmla="*/ 502 w 502"/>
                  <a:gd name="T35" fmla="*/ 185 h 447"/>
                  <a:gd name="T36" fmla="*/ 416 w 502"/>
                  <a:gd name="T37" fmla="*/ 164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447">
                    <a:moveTo>
                      <a:pt x="416" y="164"/>
                    </a:moveTo>
                    <a:cubicBezTo>
                      <a:pt x="193" y="79"/>
                      <a:pt x="193" y="79"/>
                      <a:pt x="193" y="79"/>
                    </a:cubicBezTo>
                    <a:cubicBezTo>
                      <a:pt x="193" y="79"/>
                      <a:pt x="115" y="0"/>
                      <a:pt x="85" y="43"/>
                    </a:cubicBezTo>
                    <a:cubicBezTo>
                      <a:pt x="70" y="65"/>
                      <a:pt x="88" y="78"/>
                      <a:pt x="106" y="99"/>
                    </a:cubicBezTo>
                    <a:cubicBezTo>
                      <a:pt x="130" y="128"/>
                      <a:pt x="153" y="124"/>
                      <a:pt x="165" y="132"/>
                    </a:cubicBezTo>
                    <a:cubicBezTo>
                      <a:pt x="219" y="169"/>
                      <a:pt x="259" y="195"/>
                      <a:pt x="259" y="195"/>
                    </a:cubicBezTo>
                    <a:cubicBezTo>
                      <a:pt x="169" y="227"/>
                      <a:pt x="169" y="227"/>
                      <a:pt x="169" y="227"/>
                    </a:cubicBezTo>
                    <a:cubicBezTo>
                      <a:pt x="169" y="227"/>
                      <a:pt x="139" y="216"/>
                      <a:pt x="125" y="220"/>
                    </a:cubicBezTo>
                    <a:cubicBezTo>
                      <a:pt x="112" y="225"/>
                      <a:pt x="91" y="237"/>
                      <a:pt x="70" y="238"/>
                    </a:cubicBezTo>
                    <a:cubicBezTo>
                      <a:pt x="24" y="238"/>
                      <a:pt x="0" y="315"/>
                      <a:pt x="110" y="301"/>
                    </a:cubicBezTo>
                    <a:cubicBezTo>
                      <a:pt x="220" y="286"/>
                      <a:pt x="295" y="269"/>
                      <a:pt x="295" y="269"/>
                    </a:cubicBezTo>
                    <a:cubicBezTo>
                      <a:pt x="165" y="355"/>
                      <a:pt x="165" y="355"/>
                      <a:pt x="165" y="355"/>
                    </a:cubicBezTo>
                    <a:cubicBezTo>
                      <a:pt x="165" y="355"/>
                      <a:pt x="127" y="371"/>
                      <a:pt x="112" y="370"/>
                    </a:cubicBezTo>
                    <a:cubicBezTo>
                      <a:pt x="68" y="365"/>
                      <a:pt x="46" y="418"/>
                      <a:pt x="123" y="427"/>
                    </a:cubicBezTo>
                    <a:cubicBezTo>
                      <a:pt x="200" y="436"/>
                      <a:pt x="198" y="418"/>
                      <a:pt x="198" y="418"/>
                    </a:cubicBezTo>
                    <a:cubicBezTo>
                      <a:pt x="268" y="418"/>
                      <a:pt x="268" y="418"/>
                      <a:pt x="268" y="418"/>
                    </a:cubicBezTo>
                    <a:cubicBezTo>
                      <a:pt x="417" y="447"/>
                      <a:pt x="417" y="447"/>
                      <a:pt x="417" y="447"/>
                    </a:cubicBezTo>
                    <a:cubicBezTo>
                      <a:pt x="502" y="185"/>
                      <a:pt x="502" y="185"/>
                      <a:pt x="502" y="185"/>
                    </a:cubicBezTo>
                    <a:cubicBezTo>
                      <a:pt x="416" y="164"/>
                      <a:pt x="416" y="164"/>
                      <a:pt x="416" y="164"/>
                    </a:cubicBezTo>
                  </a:path>
                </a:pathLst>
              </a:custGeom>
              <a:solidFill>
                <a:srgbClr val="FCDEBC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" name="任意多边形: 形状 3">
                <a:extLst>
                  <a:ext uri="{FF2B5EF4-FFF2-40B4-BE49-F238E27FC236}">
                    <a16:creationId xmlns:a16="http://schemas.microsoft.com/office/drawing/2014/main" id="{7E1C95DA-B776-1E3A-21A3-C91A3ACA8527}"/>
                  </a:ext>
                </a:extLst>
              </p:cNvPr>
              <p:cNvSpPr/>
              <p:nvPr/>
            </p:nvSpPr>
            <p:spPr bwMode="auto">
              <a:xfrm>
                <a:off x="5397023" y="3086099"/>
                <a:ext cx="1398524" cy="2852776"/>
              </a:xfrm>
              <a:custGeom>
                <a:avLst/>
                <a:gdLst>
                  <a:gd name="T0" fmla="*/ 308 w 308"/>
                  <a:gd name="T1" fmla="*/ 588 h 632"/>
                  <a:gd name="T2" fmla="*/ 264 w 308"/>
                  <a:gd name="T3" fmla="*/ 632 h 632"/>
                  <a:gd name="T4" fmla="*/ 44 w 308"/>
                  <a:gd name="T5" fmla="*/ 632 h 632"/>
                  <a:gd name="T6" fmla="*/ 0 w 308"/>
                  <a:gd name="T7" fmla="*/ 588 h 632"/>
                  <a:gd name="T8" fmla="*/ 0 w 308"/>
                  <a:gd name="T9" fmla="*/ 44 h 632"/>
                  <a:gd name="T10" fmla="*/ 44 w 308"/>
                  <a:gd name="T11" fmla="*/ 0 h 632"/>
                  <a:gd name="T12" fmla="*/ 264 w 308"/>
                  <a:gd name="T13" fmla="*/ 0 h 632"/>
                  <a:gd name="T14" fmla="*/ 308 w 308"/>
                  <a:gd name="T15" fmla="*/ 44 h 632"/>
                  <a:gd name="T16" fmla="*/ 308 w 308"/>
                  <a:gd name="T17" fmla="*/ 588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632">
                    <a:moveTo>
                      <a:pt x="308" y="588"/>
                    </a:moveTo>
                    <a:cubicBezTo>
                      <a:pt x="308" y="612"/>
                      <a:pt x="288" y="632"/>
                      <a:pt x="264" y="632"/>
                    </a:cubicBezTo>
                    <a:cubicBezTo>
                      <a:pt x="44" y="632"/>
                      <a:pt x="44" y="632"/>
                      <a:pt x="44" y="632"/>
                    </a:cubicBezTo>
                    <a:cubicBezTo>
                      <a:pt x="20" y="632"/>
                      <a:pt x="0" y="612"/>
                      <a:pt x="0" y="588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20"/>
                      <a:pt x="20" y="0"/>
                      <a:pt x="44" y="0"/>
                    </a:cubicBezTo>
                    <a:cubicBezTo>
                      <a:pt x="264" y="0"/>
                      <a:pt x="264" y="0"/>
                      <a:pt x="264" y="0"/>
                    </a:cubicBezTo>
                    <a:cubicBezTo>
                      <a:pt x="288" y="0"/>
                      <a:pt x="308" y="20"/>
                      <a:pt x="308" y="44"/>
                    </a:cubicBezTo>
                    <a:cubicBezTo>
                      <a:pt x="308" y="588"/>
                      <a:pt x="308" y="588"/>
                      <a:pt x="308" y="588"/>
                    </a:cubicBezTo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" name="任意多边形: 形状 4">
                <a:extLst>
                  <a:ext uri="{FF2B5EF4-FFF2-40B4-BE49-F238E27FC236}">
                    <a16:creationId xmlns:a16="http://schemas.microsoft.com/office/drawing/2014/main" id="{93BF7FAA-B4BD-C3A9-68E9-38DBDDDD08EE}"/>
                  </a:ext>
                </a:extLst>
              </p:cNvPr>
              <p:cNvSpPr/>
              <p:nvPr/>
            </p:nvSpPr>
            <p:spPr bwMode="auto">
              <a:xfrm>
                <a:off x="5285566" y="4824301"/>
                <a:ext cx="111457" cy="50422"/>
              </a:xfrm>
              <a:custGeom>
                <a:avLst/>
                <a:gdLst>
                  <a:gd name="T0" fmla="*/ 0 w 24"/>
                  <a:gd name="T1" fmla="*/ 0 h 11"/>
                  <a:gd name="T2" fmla="*/ 0 w 24"/>
                  <a:gd name="T3" fmla="*/ 0 h 11"/>
                  <a:gd name="T4" fmla="*/ 24 w 24"/>
                  <a:gd name="T5" fmla="*/ 11 h 11"/>
                  <a:gd name="T6" fmla="*/ 24 w 24"/>
                  <a:gd name="T7" fmla="*/ 11 h 11"/>
                  <a:gd name="T8" fmla="*/ 0 w 24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8" y="6"/>
                      <a:pt x="17" y="9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8"/>
                      <a:pt x="9" y="6"/>
                      <a:pt x="0" y="0"/>
                    </a:cubicBezTo>
                  </a:path>
                </a:pathLst>
              </a:custGeom>
              <a:solidFill>
                <a:srgbClr val="9D7F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51B2513F-5D13-0BA2-13F3-8FA8C6E944DE}"/>
                  </a:ext>
                </a:extLst>
              </p:cNvPr>
              <p:cNvSpPr/>
              <p:nvPr/>
            </p:nvSpPr>
            <p:spPr bwMode="auto">
              <a:xfrm>
                <a:off x="5285566" y="5294014"/>
                <a:ext cx="47767" cy="7963"/>
              </a:xfrm>
              <a:custGeom>
                <a:avLst/>
                <a:gdLst>
                  <a:gd name="T0" fmla="*/ 10 w 10"/>
                  <a:gd name="T1" fmla="*/ 0 h 2"/>
                  <a:gd name="T2" fmla="*/ 2 w 10"/>
                  <a:gd name="T3" fmla="*/ 1 h 2"/>
                  <a:gd name="T4" fmla="*/ 0 w 10"/>
                  <a:gd name="T5" fmla="*/ 2 h 2"/>
                  <a:gd name="T6" fmla="*/ 0 w 10"/>
                  <a:gd name="T7" fmla="*/ 2 h 2"/>
                  <a:gd name="T8" fmla="*/ 2 w 10"/>
                  <a:gd name="T9" fmla="*/ 1 h 2"/>
                  <a:gd name="T10" fmla="*/ 10 w 10"/>
                  <a:gd name="T11" fmla="*/ 0 h 2"/>
                  <a:gd name="T12" fmla="*/ 10 w 10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5" y="0"/>
                      <a:pt x="7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D7F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" name="任意多边形: 形状 6">
                <a:extLst>
                  <a:ext uri="{FF2B5EF4-FFF2-40B4-BE49-F238E27FC236}">
                    <a16:creationId xmlns:a16="http://schemas.microsoft.com/office/drawing/2014/main" id="{703D9734-C045-0CCA-7AA1-845FE1360F82}"/>
                  </a:ext>
                </a:extLst>
              </p:cNvPr>
              <p:cNvSpPr/>
              <p:nvPr/>
            </p:nvSpPr>
            <p:spPr bwMode="auto">
              <a:xfrm>
                <a:off x="5373139" y="5641654"/>
                <a:ext cx="23884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  <a:gd name="T3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C3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218FD9FF-81D5-0F8B-5A74-5F81868B7FF7}"/>
                  </a:ext>
                </a:extLst>
              </p:cNvPr>
              <p:cNvSpPr/>
              <p:nvPr/>
            </p:nvSpPr>
            <p:spPr bwMode="auto">
              <a:xfrm>
                <a:off x="5333333" y="5904376"/>
                <a:ext cx="148610" cy="53075"/>
              </a:xfrm>
              <a:custGeom>
                <a:avLst/>
                <a:gdLst>
                  <a:gd name="T0" fmla="*/ 33 w 33"/>
                  <a:gd name="T1" fmla="*/ 0 h 12"/>
                  <a:gd name="T2" fmla="*/ 32 w 33"/>
                  <a:gd name="T3" fmla="*/ 0 h 12"/>
                  <a:gd name="T4" fmla="*/ 0 w 33"/>
                  <a:gd name="T5" fmla="*/ 12 h 12"/>
                  <a:gd name="T6" fmla="*/ 0 w 33"/>
                  <a:gd name="T7" fmla="*/ 12 h 12"/>
                  <a:gd name="T8" fmla="*/ 32 w 33"/>
                  <a:gd name="T9" fmla="*/ 1 h 12"/>
                  <a:gd name="T10" fmla="*/ 33 w 33"/>
                  <a:gd name="T11" fmla="*/ 0 h 12"/>
                  <a:gd name="T12" fmla="*/ 33 w 33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2">
                    <a:moveTo>
                      <a:pt x="33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15" y="7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6" y="8"/>
                      <a:pt x="32" y="1"/>
                      <a:pt x="32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9D7F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grpSp>
            <p:nvGrpSpPr>
              <p:cNvPr id="9" name="组合 8">
                <a:extLst>
                  <a:ext uri="{FF2B5EF4-FFF2-40B4-BE49-F238E27FC236}">
                    <a16:creationId xmlns:a16="http://schemas.microsoft.com/office/drawing/2014/main" id="{D0FEE9FF-4634-9692-9357-ECE18EBDB058}"/>
                  </a:ext>
                </a:extLst>
              </p:cNvPr>
              <p:cNvGrpSpPr/>
              <p:nvPr/>
            </p:nvGrpSpPr>
            <p:grpSpPr>
              <a:xfrm>
                <a:off x="5285570" y="4450125"/>
                <a:ext cx="1321565" cy="1578980"/>
                <a:chOff x="4778055" y="2602014"/>
                <a:chExt cx="1200159" cy="1433926"/>
              </a:xfrm>
              <a:solidFill>
                <a:srgbClr val="F6BD7E"/>
              </a:solidFill>
            </p:grpSpPr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C0ED75C9-81A2-B48C-E4A8-C28334737327}"/>
                    </a:ext>
                  </a:extLst>
                </p:cNvPr>
                <p:cNvSpPr/>
                <p:nvPr/>
              </p:nvSpPr>
              <p:spPr bwMode="auto">
                <a:xfrm>
                  <a:off x="4778055" y="2602014"/>
                  <a:ext cx="101218" cy="385593"/>
                </a:xfrm>
                <a:custGeom>
                  <a:avLst/>
                  <a:gdLst>
                    <a:gd name="T0" fmla="*/ 0 w 24"/>
                    <a:gd name="T1" fmla="*/ 0 h 94"/>
                    <a:gd name="T2" fmla="*/ 0 w 24"/>
                    <a:gd name="T3" fmla="*/ 83 h 94"/>
                    <a:gd name="T4" fmla="*/ 24 w 24"/>
                    <a:gd name="T5" fmla="*/ 94 h 94"/>
                    <a:gd name="T6" fmla="*/ 24 w 24"/>
                    <a:gd name="T7" fmla="*/ 11 h 94"/>
                    <a:gd name="T8" fmla="*/ 0 w 24"/>
                    <a:gd name="T9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94">
                      <a:moveTo>
                        <a:pt x="0" y="0"/>
                      </a:move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9" y="89"/>
                        <a:pt x="17" y="91"/>
                        <a:pt x="24" y="9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6" y="6"/>
                        <a:pt x="8" y="2"/>
                        <a:pt x="0" y="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E810FC97-33EE-EA59-E869-8B643144D782}"/>
                    </a:ext>
                  </a:extLst>
                </p:cNvPr>
                <p:cNvSpPr/>
                <p:nvPr/>
              </p:nvSpPr>
              <p:spPr bwMode="auto">
                <a:xfrm>
                  <a:off x="4778055" y="3368380"/>
                  <a:ext cx="101218" cy="327754"/>
                </a:xfrm>
                <a:custGeom>
                  <a:avLst/>
                  <a:gdLst>
                    <a:gd name="T0" fmla="*/ 10 w 24"/>
                    <a:gd name="T1" fmla="*/ 0 h 80"/>
                    <a:gd name="T2" fmla="*/ 2 w 24"/>
                    <a:gd name="T3" fmla="*/ 1 h 80"/>
                    <a:gd name="T4" fmla="*/ 0 w 24"/>
                    <a:gd name="T5" fmla="*/ 2 h 80"/>
                    <a:gd name="T6" fmla="*/ 0 w 24"/>
                    <a:gd name="T7" fmla="*/ 80 h 80"/>
                    <a:gd name="T8" fmla="*/ 19 w 24"/>
                    <a:gd name="T9" fmla="*/ 77 h 80"/>
                    <a:gd name="T10" fmla="*/ 24 w 24"/>
                    <a:gd name="T11" fmla="*/ 77 h 80"/>
                    <a:gd name="T12" fmla="*/ 24 w 24"/>
                    <a:gd name="T13" fmla="*/ 2 h 80"/>
                    <a:gd name="T14" fmla="*/ 10 w 24"/>
                    <a:gd name="T15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80">
                      <a:moveTo>
                        <a:pt x="10" y="0"/>
                      </a:moveTo>
                      <a:cubicBezTo>
                        <a:pt x="7" y="0"/>
                        <a:pt x="5" y="0"/>
                        <a:pt x="2" y="1"/>
                      </a:cubicBez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0" y="80"/>
                        <a:pt x="0" y="80"/>
                        <a:pt x="0" y="80"/>
                      </a:cubicBezTo>
                      <a:cubicBezTo>
                        <a:pt x="6" y="79"/>
                        <a:pt x="13" y="78"/>
                        <a:pt x="19" y="77"/>
                      </a:cubicBezTo>
                      <a:cubicBezTo>
                        <a:pt x="21" y="77"/>
                        <a:pt x="22" y="77"/>
                        <a:pt x="24" y="77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19" y="1"/>
                        <a:pt x="14" y="0"/>
                        <a:pt x="10" y="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622DD611-76D7-BCD7-A7E4-D711855ABE07}"/>
                    </a:ext>
                  </a:extLst>
                </p:cNvPr>
                <p:cNvSpPr/>
                <p:nvPr/>
              </p:nvSpPr>
              <p:spPr bwMode="auto">
                <a:xfrm>
                  <a:off x="4821434" y="3922671"/>
                  <a:ext cx="1156780" cy="113269"/>
                </a:xfrm>
                <a:custGeom>
                  <a:avLst/>
                  <a:gdLst>
                    <a:gd name="T0" fmla="*/ 281 w 281"/>
                    <a:gd name="T1" fmla="*/ 8 h 28"/>
                    <a:gd name="T2" fmla="*/ 278 w 281"/>
                    <a:gd name="T3" fmla="*/ 8 h 28"/>
                    <a:gd name="T4" fmla="*/ 251 w 281"/>
                    <a:gd name="T5" fmla="*/ 8 h 28"/>
                    <a:gd name="T6" fmla="*/ 253 w 281"/>
                    <a:gd name="T7" fmla="*/ 28 h 28"/>
                    <a:gd name="T8" fmla="*/ 254 w 281"/>
                    <a:gd name="T9" fmla="*/ 28 h 28"/>
                    <a:gd name="T10" fmla="*/ 279 w 281"/>
                    <a:gd name="T11" fmla="*/ 20 h 28"/>
                    <a:gd name="T12" fmla="*/ 281 w 281"/>
                    <a:gd name="T13" fmla="*/ 8 h 28"/>
                    <a:gd name="T14" fmla="*/ 33 w 281"/>
                    <a:gd name="T15" fmla="*/ 0 h 28"/>
                    <a:gd name="T16" fmla="*/ 32 w 281"/>
                    <a:gd name="T17" fmla="*/ 1 h 28"/>
                    <a:gd name="T18" fmla="*/ 0 w 281"/>
                    <a:gd name="T19" fmla="*/ 12 h 28"/>
                    <a:gd name="T20" fmla="*/ 34 w 281"/>
                    <a:gd name="T21" fmla="*/ 28 h 28"/>
                    <a:gd name="T22" fmla="*/ 127 w 281"/>
                    <a:gd name="T23" fmla="*/ 28 h 28"/>
                    <a:gd name="T24" fmla="*/ 132 w 281"/>
                    <a:gd name="T25" fmla="*/ 8 h 28"/>
                    <a:gd name="T26" fmla="*/ 58 w 281"/>
                    <a:gd name="T27" fmla="*/ 8 h 28"/>
                    <a:gd name="T28" fmla="*/ 33 w 281"/>
                    <a:gd name="T2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81" h="28">
                      <a:moveTo>
                        <a:pt x="281" y="8"/>
                      </a:moveTo>
                      <a:cubicBezTo>
                        <a:pt x="280" y="8"/>
                        <a:pt x="279" y="8"/>
                        <a:pt x="278" y="8"/>
                      </a:cubicBezTo>
                      <a:cubicBezTo>
                        <a:pt x="251" y="8"/>
                        <a:pt x="251" y="8"/>
                        <a:pt x="251" y="8"/>
                      </a:cubicBezTo>
                      <a:cubicBezTo>
                        <a:pt x="252" y="15"/>
                        <a:pt x="253" y="22"/>
                        <a:pt x="253" y="28"/>
                      </a:cubicBezTo>
                      <a:cubicBezTo>
                        <a:pt x="254" y="28"/>
                        <a:pt x="254" y="28"/>
                        <a:pt x="254" y="28"/>
                      </a:cubicBezTo>
                      <a:cubicBezTo>
                        <a:pt x="263" y="28"/>
                        <a:pt x="272" y="25"/>
                        <a:pt x="279" y="20"/>
                      </a:cubicBezTo>
                      <a:cubicBezTo>
                        <a:pt x="280" y="16"/>
                        <a:pt x="280" y="12"/>
                        <a:pt x="281" y="8"/>
                      </a:cubicBezTo>
                      <a:moveTo>
                        <a:pt x="33" y="0"/>
                      </a:move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2" y="1"/>
                        <a:pt x="16" y="8"/>
                        <a:pt x="0" y="12"/>
                      </a:cubicBezTo>
                      <a:cubicBezTo>
                        <a:pt x="8" y="22"/>
                        <a:pt x="20" y="28"/>
                        <a:pt x="34" y="28"/>
                      </a:cubicBezTo>
                      <a:cubicBezTo>
                        <a:pt x="127" y="28"/>
                        <a:pt x="127" y="28"/>
                        <a:pt x="127" y="28"/>
                      </a:cubicBezTo>
                      <a:cubicBezTo>
                        <a:pt x="129" y="21"/>
                        <a:pt x="131" y="15"/>
                        <a:pt x="132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49" y="8"/>
                        <a:pt x="40" y="5"/>
                        <a:pt x="33" y="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</p:grp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1AA8A8E3-A955-24C1-441D-CB6B1B2BE0EE}"/>
                  </a:ext>
                </a:extLst>
              </p:cNvPr>
              <p:cNvSpPr/>
              <p:nvPr/>
            </p:nvSpPr>
            <p:spPr bwMode="auto">
              <a:xfrm>
                <a:off x="5450099" y="3282476"/>
                <a:ext cx="1289720" cy="2314066"/>
              </a:xfrm>
              <a:custGeom>
                <a:avLst/>
                <a:gdLst>
                  <a:gd name="T0" fmla="*/ 284 w 284"/>
                  <a:gd name="T1" fmla="*/ 495 h 512"/>
                  <a:gd name="T2" fmla="*/ 266 w 284"/>
                  <a:gd name="T3" fmla="*/ 512 h 512"/>
                  <a:gd name="T4" fmla="*/ 15 w 284"/>
                  <a:gd name="T5" fmla="*/ 512 h 512"/>
                  <a:gd name="T6" fmla="*/ 0 w 284"/>
                  <a:gd name="T7" fmla="*/ 495 h 512"/>
                  <a:gd name="T8" fmla="*/ 0 w 284"/>
                  <a:gd name="T9" fmla="*/ 19 h 512"/>
                  <a:gd name="T10" fmla="*/ 15 w 284"/>
                  <a:gd name="T11" fmla="*/ 0 h 512"/>
                  <a:gd name="T12" fmla="*/ 266 w 284"/>
                  <a:gd name="T13" fmla="*/ 0 h 512"/>
                  <a:gd name="T14" fmla="*/ 284 w 284"/>
                  <a:gd name="T15" fmla="*/ 19 h 512"/>
                  <a:gd name="T16" fmla="*/ 284 w 284"/>
                  <a:gd name="T17" fmla="*/ 495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4" h="512">
                    <a:moveTo>
                      <a:pt x="284" y="495"/>
                    </a:moveTo>
                    <a:cubicBezTo>
                      <a:pt x="284" y="504"/>
                      <a:pt x="275" y="512"/>
                      <a:pt x="266" y="512"/>
                    </a:cubicBezTo>
                    <a:cubicBezTo>
                      <a:pt x="15" y="512"/>
                      <a:pt x="15" y="512"/>
                      <a:pt x="15" y="512"/>
                    </a:cubicBezTo>
                    <a:cubicBezTo>
                      <a:pt x="6" y="512"/>
                      <a:pt x="0" y="504"/>
                      <a:pt x="0" y="495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0"/>
                      <a:pt x="6" y="0"/>
                      <a:pt x="15" y="0"/>
                    </a:cubicBezTo>
                    <a:cubicBezTo>
                      <a:pt x="266" y="0"/>
                      <a:pt x="266" y="0"/>
                      <a:pt x="266" y="0"/>
                    </a:cubicBezTo>
                    <a:cubicBezTo>
                      <a:pt x="275" y="0"/>
                      <a:pt x="284" y="10"/>
                      <a:pt x="284" y="19"/>
                    </a:cubicBezTo>
                    <a:cubicBezTo>
                      <a:pt x="284" y="495"/>
                      <a:pt x="284" y="495"/>
                      <a:pt x="284" y="495"/>
                    </a:cubicBezTo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645E915E-84BE-6AC8-4152-89B3E402D2A1}"/>
                  </a:ext>
                </a:extLst>
              </p:cNvPr>
              <p:cNvSpPr/>
              <p:nvPr/>
            </p:nvSpPr>
            <p:spPr bwMode="auto">
              <a:xfrm flipH="1">
                <a:off x="5397023" y="57398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2F9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1A34BA3D-848C-B3C7-BAF0-B979B7341A28}"/>
                  </a:ext>
                </a:extLst>
              </p:cNvPr>
              <p:cNvSpPr/>
              <p:nvPr/>
            </p:nvSpPr>
            <p:spPr bwMode="auto">
              <a:xfrm>
                <a:off x="5450099" y="3282476"/>
                <a:ext cx="1231337" cy="2314066"/>
              </a:xfrm>
              <a:custGeom>
                <a:avLst/>
                <a:gdLst>
                  <a:gd name="T0" fmla="*/ 266 w 271"/>
                  <a:gd name="T1" fmla="*/ 0 h 512"/>
                  <a:gd name="T2" fmla="*/ 15 w 271"/>
                  <a:gd name="T3" fmla="*/ 0 h 512"/>
                  <a:gd name="T4" fmla="*/ 0 w 271"/>
                  <a:gd name="T5" fmla="*/ 19 h 512"/>
                  <a:gd name="T6" fmla="*/ 0 w 271"/>
                  <a:gd name="T7" fmla="*/ 277 h 512"/>
                  <a:gd name="T8" fmla="*/ 0 w 271"/>
                  <a:gd name="T9" fmla="*/ 355 h 512"/>
                  <a:gd name="T10" fmla="*/ 0 w 271"/>
                  <a:gd name="T11" fmla="*/ 450 h 512"/>
                  <a:gd name="T12" fmla="*/ 0 w 271"/>
                  <a:gd name="T13" fmla="*/ 495 h 512"/>
                  <a:gd name="T14" fmla="*/ 15 w 271"/>
                  <a:gd name="T15" fmla="*/ 512 h 512"/>
                  <a:gd name="T16" fmla="*/ 18 w 271"/>
                  <a:gd name="T17" fmla="*/ 512 h 512"/>
                  <a:gd name="T18" fmla="*/ 271 w 271"/>
                  <a:gd name="T19" fmla="*/ 1 h 512"/>
                  <a:gd name="T20" fmla="*/ 266 w 271"/>
                  <a:gd name="T21" fmla="*/ 0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1" h="512">
                    <a:moveTo>
                      <a:pt x="26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6" y="0"/>
                      <a:pt x="0" y="10"/>
                      <a:pt x="0" y="19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355"/>
                      <a:pt x="0" y="355"/>
                      <a:pt x="0" y="355"/>
                    </a:cubicBezTo>
                    <a:cubicBezTo>
                      <a:pt x="0" y="450"/>
                      <a:pt x="0" y="450"/>
                      <a:pt x="0" y="450"/>
                    </a:cubicBezTo>
                    <a:cubicBezTo>
                      <a:pt x="0" y="495"/>
                      <a:pt x="0" y="495"/>
                      <a:pt x="0" y="495"/>
                    </a:cubicBezTo>
                    <a:cubicBezTo>
                      <a:pt x="0" y="504"/>
                      <a:pt x="6" y="512"/>
                      <a:pt x="15" y="512"/>
                    </a:cubicBezTo>
                    <a:cubicBezTo>
                      <a:pt x="18" y="512"/>
                      <a:pt x="18" y="512"/>
                      <a:pt x="18" y="512"/>
                    </a:cubicBezTo>
                    <a:cubicBezTo>
                      <a:pt x="271" y="1"/>
                      <a:pt x="271" y="1"/>
                      <a:pt x="271" y="1"/>
                    </a:cubicBezTo>
                    <a:cubicBezTo>
                      <a:pt x="269" y="0"/>
                      <a:pt x="268" y="0"/>
                      <a:pt x="266" y="0"/>
                    </a:cubicBezTo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9FB6EBFE-5B0A-7BF9-589D-53BBC1562900}"/>
                  </a:ext>
                </a:extLst>
              </p:cNvPr>
              <p:cNvSpPr/>
              <p:nvPr/>
            </p:nvSpPr>
            <p:spPr bwMode="auto">
              <a:xfrm>
                <a:off x="5826929" y="4266669"/>
                <a:ext cx="1624091" cy="3861199"/>
              </a:xfrm>
              <a:custGeom>
                <a:avLst/>
                <a:gdLst>
                  <a:gd name="T0" fmla="*/ 95 w 358"/>
                  <a:gd name="T1" fmla="*/ 855 h 855"/>
                  <a:gd name="T2" fmla="*/ 68 w 358"/>
                  <a:gd name="T3" fmla="*/ 697 h 855"/>
                  <a:gd name="T4" fmla="*/ 11 w 358"/>
                  <a:gd name="T5" fmla="*/ 432 h 855"/>
                  <a:gd name="T6" fmla="*/ 37 w 358"/>
                  <a:gd name="T7" fmla="*/ 279 h 855"/>
                  <a:gd name="T8" fmla="*/ 77 w 358"/>
                  <a:gd name="T9" fmla="*/ 102 h 855"/>
                  <a:gd name="T10" fmla="*/ 138 w 358"/>
                  <a:gd name="T11" fmla="*/ 267 h 855"/>
                  <a:gd name="T12" fmla="*/ 158 w 358"/>
                  <a:gd name="T13" fmla="*/ 429 h 855"/>
                  <a:gd name="T14" fmla="*/ 189 w 358"/>
                  <a:gd name="T15" fmla="*/ 275 h 855"/>
                  <a:gd name="T16" fmla="*/ 220 w 358"/>
                  <a:gd name="T17" fmla="*/ 204 h 855"/>
                  <a:gd name="T18" fmla="*/ 202 w 358"/>
                  <a:gd name="T19" fmla="*/ 135 h 855"/>
                  <a:gd name="T20" fmla="*/ 213 w 358"/>
                  <a:gd name="T21" fmla="*/ 45 h 855"/>
                  <a:gd name="T22" fmla="*/ 211 w 358"/>
                  <a:gd name="T23" fmla="*/ 0 h 855"/>
                  <a:gd name="T24" fmla="*/ 301 w 358"/>
                  <a:gd name="T25" fmla="*/ 75 h 855"/>
                  <a:gd name="T26" fmla="*/ 336 w 358"/>
                  <a:gd name="T27" fmla="*/ 253 h 855"/>
                  <a:gd name="T28" fmla="*/ 301 w 358"/>
                  <a:gd name="T29" fmla="*/ 548 h 855"/>
                  <a:gd name="T30" fmla="*/ 297 w 358"/>
                  <a:gd name="T31" fmla="*/ 855 h 855"/>
                  <a:gd name="T32" fmla="*/ 95 w 358"/>
                  <a:gd name="T33" fmla="*/ 855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8" h="855">
                    <a:moveTo>
                      <a:pt x="95" y="855"/>
                    </a:moveTo>
                    <a:cubicBezTo>
                      <a:pt x="95" y="855"/>
                      <a:pt x="90" y="772"/>
                      <a:pt x="68" y="697"/>
                    </a:cubicBezTo>
                    <a:cubicBezTo>
                      <a:pt x="46" y="622"/>
                      <a:pt x="0" y="490"/>
                      <a:pt x="11" y="432"/>
                    </a:cubicBezTo>
                    <a:cubicBezTo>
                      <a:pt x="22" y="375"/>
                      <a:pt x="42" y="330"/>
                      <a:pt x="37" y="279"/>
                    </a:cubicBezTo>
                    <a:cubicBezTo>
                      <a:pt x="33" y="227"/>
                      <a:pt x="13" y="111"/>
                      <a:pt x="77" y="102"/>
                    </a:cubicBezTo>
                    <a:cubicBezTo>
                      <a:pt x="141" y="93"/>
                      <a:pt x="134" y="218"/>
                      <a:pt x="138" y="267"/>
                    </a:cubicBezTo>
                    <a:cubicBezTo>
                      <a:pt x="143" y="315"/>
                      <a:pt x="143" y="432"/>
                      <a:pt x="158" y="429"/>
                    </a:cubicBezTo>
                    <a:cubicBezTo>
                      <a:pt x="174" y="427"/>
                      <a:pt x="176" y="315"/>
                      <a:pt x="189" y="275"/>
                    </a:cubicBezTo>
                    <a:cubicBezTo>
                      <a:pt x="202" y="236"/>
                      <a:pt x="220" y="204"/>
                      <a:pt x="220" y="204"/>
                    </a:cubicBezTo>
                    <a:cubicBezTo>
                      <a:pt x="220" y="204"/>
                      <a:pt x="200" y="161"/>
                      <a:pt x="202" y="135"/>
                    </a:cubicBezTo>
                    <a:cubicBezTo>
                      <a:pt x="203" y="120"/>
                      <a:pt x="209" y="78"/>
                      <a:pt x="213" y="45"/>
                    </a:cubicBezTo>
                    <a:cubicBezTo>
                      <a:pt x="217" y="20"/>
                      <a:pt x="211" y="0"/>
                      <a:pt x="211" y="0"/>
                    </a:cubicBezTo>
                    <a:cubicBezTo>
                      <a:pt x="211" y="0"/>
                      <a:pt x="299" y="62"/>
                      <a:pt x="301" y="75"/>
                    </a:cubicBezTo>
                    <a:cubicBezTo>
                      <a:pt x="303" y="88"/>
                      <a:pt x="325" y="217"/>
                      <a:pt x="336" y="253"/>
                    </a:cubicBezTo>
                    <a:cubicBezTo>
                      <a:pt x="358" y="326"/>
                      <a:pt x="335" y="347"/>
                      <a:pt x="301" y="548"/>
                    </a:cubicBezTo>
                    <a:cubicBezTo>
                      <a:pt x="269" y="739"/>
                      <a:pt x="297" y="855"/>
                      <a:pt x="297" y="855"/>
                    </a:cubicBezTo>
                    <a:cubicBezTo>
                      <a:pt x="95" y="855"/>
                      <a:pt x="95" y="855"/>
                      <a:pt x="95" y="855"/>
                    </a:cubicBezTo>
                  </a:path>
                </a:pathLst>
              </a:custGeom>
              <a:solidFill>
                <a:srgbClr val="FCDEBC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01D35EA8-01C9-885F-E829-1E9CF302E330}"/>
                  </a:ext>
                </a:extLst>
              </p:cNvPr>
              <p:cNvSpPr/>
              <p:nvPr/>
            </p:nvSpPr>
            <p:spPr bwMode="auto">
              <a:xfrm flipH="1">
                <a:off x="7230760" y="48747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8D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379A948D-AD9F-E0AA-569C-2E851FB53890}"/>
                  </a:ext>
                </a:extLst>
              </p:cNvPr>
              <p:cNvSpPr/>
              <p:nvPr/>
            </p:nvSpPr>
            <p:spPr bwMode="auto">
              <a:xfrm>
                <a:off x="6482404" y="6029101"/>
                <a:ext cx="7963" cy="74305"/>
              </a:xfrm>
              <a:custGeom>
                <a:avLst/>
                <a:gdLst>
                  <a:gd name="T0" fmla="*/ 0 w 2"/>
                  <a:gd name="T1" fmla="*/ 0 h 16"/>
                  <a:gd name="T2" fmla="*/ 0 w 2"/>
                  <a:gd name="T3" fmla="*/ 0 h 16"/>
                  <a:gd name="T4" fmla="*/ 2 w 2"/>
                  <a:gd name="T5" fmla="*/ 16 h 16"/>
                  <a:gd name="T6" fmla="*/ 2 w 2"/>
                  <a:gd name="T7" fmla="*/ 16 h 16"/>
                  <a:gd name="T8" fmla="*/ 0 w 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2" y="11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1"/>
                      <a:pt x="1" y="6"/>
                      <a:pt x="0" y="0"/>
                    </a:cubicBezTo>
                  </a:path>
                </a:pathLst>
              </a:custGeom>
              <a:solidFill>
                <a:srgbClr val="EB78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8D129640-B5B4-F204-4C1E-43803F8DB493}"/>
                  </a:ext>
                </a:extLst>
              </p:cNvPr>
              <p:cNvSpPr/>
              <p:nvPr/>
            </p:nvSpPr>
            <p:spPr bwMode="auto">
              <a:xfrm>
                <a:off x="6471789" y="5938873"/>
                <a:ext cx="10615" cy="90228"/>
              </a:xfrm>
              <a:custGeom>
                <a:avLst/>
                <a:gdLst>
                  <a:gd name="T0" fmla="*/ 0 w 2"/>
                  <a:gd name="T1" fmla="*/ 0 h 20"/>
                  <a:gd name="T2" fmla="*/ 0 w 2"/>
                  <a:gd name="T3" fmla="*/ 0 h 20"/>
                  <a:gd name="T4" fmla="*/ 2 w 2"/>
                  <a:gd name="T5" fmla="*/ 20 h 20"/>
                  <a:gd name="T6" fmla="*/ 2 w 2"/>
                  <a:gd name="T7" fmla="*/ 20 h 20"/>
                  <a:gd name="T8" fmla="*/ 0 w 2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7"/>
                      <a:pt x="2" y="14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14"/>
                      <a:pt x="1" y="7"/>
                      <a:pt x="0" y="0"/>
                    </a:cubicBezTo>
                  </a:path>
                </a:pathLst>
              </a:custGeom>
              <a:solidFill>
                <a:srgbClr val="EA5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88BB5736-00B0-BF40-7DC1-FD50983CE23B}"/>
                  </a:ext>
                </a:extLst>
              </p:cNvPr>
              <p:cNvSpPr/>
              <p:nvPr/>
            </p:nvSpPr>
            <p:spPr bwMode="auto">
              <a:xfrm>
                <a:off x="6453214" y="5596542"/>
                <a:ext cx="18577" cy="342334"/>
              </a:xfrm>
              <a:custGeom>
                <a:avLst/>
                <a:gdLst>
                  <a:gd name="T0" fmla="*/ 0 w 4"/>
                  <a:gd name="T1" fmla="*/ 0 h 76"/>
                  <a:gd name="T2" fmla="*/ 0 w 4"/>
                  <a:gd name="T3" fmla="*/ 0 h 76"/>
                  <a:gd name="T4" fmla="*/ 4 w 4"/>
                  <a:gd name="T5" fmla="*/ 76 h 76"/>
                  <a:gd name="T6" fmla="*/ 4 w 4"/>
                  <a:gd name="T7" fmla="*/ 76 h 76"/>
                  <a:gd name="T8" fmla="*/ 0 w 4"/>
                  <a:gd name="T9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3"/>
                      <a:pt x="3" y="52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3" y="52"/>
                      <a:pt x="2" y="23"/>
                      <a:pt x="0" y="0"/>
                    </a:cubicBezTo>
                  </a:path>
                </a:pathLst>
              </a:custGeom>
              <a:solidFill>
                <a:srgbClr val="C6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C0F1A891-4065-A52B-A109-7B6A65C2C8AE}"/>
                  </a:ext>
                </a:extLst>
              </p:cNvPr>
              <p:cNvSpPr/>
              <p:nvPr/>
            </p:nvSpPr>
            <p:spPr bwMode="auto">
              <a:xfrm>
                <a:off x="6439943" y="5378934"/>
                <a:ext cx="13270" cy="217607"/>
              </a:xfrm>
              <a:custGeom>
                <a:avLst/>
                <a:gdLst>
                  <a:gd name="T0" fmla="*/ 0 w 3"/>
                  <a:gd name="T1" fmla="*/ 0 h 48"/>
                  <a:gd name="T2" fmla="*/ 1 w 3"/>
                  <a:gd name="T3" fmla="*/ 20 h 48"/>
                  <a:gd name="T4" fmla="*/ 3 w 3"/>
                  <a:gd name="T5" fmla="*/ 48 h 48"/>
                  <a:gd name="T6" fmla="*/ 3 w 3"/>
                  <a:gd name="T7" fmla="*/ 48 h 48"/>
                  <a:gd name="T8" fmla="*/ 1 w 3"/>
                  <a:gd name="T9" fmla="*/ 20 h 48"/>
                  <a:gd name="T10" fmla="*/ 0 w 3"/>
                  <a:gd name="T1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8">
                    <a:moveTo>
                      <a:pt x="0" y="0"/>
                    </a:moveTo>
                    <a:cubicBezTo>
                      <a:pt x="1" y="8"/>
                      <a:pt x="1" y="14"/>
                      <a:pt x="1" y="20"/>
                    </a:cubicBezTo>
                    <a:cubicBezTo>
                      <a:pt x="2" y="28"/>
                      <a:pt x="3" y="37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37"/>
                      <a:pt x="2" y="27"/>
                      <a:pt x="1" y="20"/>
                    </a:cubicBezTo>
                    <a:cubicBezTo>
                      <a:pt x="1" y="14"/>
                      <a:pt x="1" y="8"/>
                      <a:pt x="0" y="0"/>
                    </a:cubicBezTo>
                  </a:path>
                </a:pathLst>
              </a:custGeom>
              <a:solidFill>
                <a:srgbClr val="004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grpSp>
            <p:nvGrpSpPr>
              <p:cNvPr id="19" name="组合 18">
                <a:extLst>
                  <a:ext uri="{FF2B5EF4-FFF2-40B4-BE49-F238E27FC236}">
                    <a16:creationId xmlns:a16="http://schemas.microsoft.com/office/drawing/2014/main" id="{0AD5021A-3226-3B1D-AFF6-174F9F38D3BB}"/>
                  </a:ext>
                </a:extLst>
              </p:cNvPr>
              <p:cNvGrpSpPr/>
              <p:nvPr/>
            </p:nvGrpSpPr>
            <p:grpSpPr>
              <a:xfrm>
                <a:off x="6235611" y="4723459"/>
                <a:ext cx="1207456" cy="3274722"/>
                <a:chOff x="5640820" y="2850239"/>
                <a:chExt cx="1096532" cy="2973890"/>
              </a:xfrm>
              <a:solidFill>
                <a:srgbClr val="F6BD7E"/>
              </a:solidFill>
            </p:grpSpPr>
            <p:sp>
              <p:nvSpPr>
                <p:cNvPr id="24" name="任意多边形: 形状 23">
                  <a:extLst>
                    <a:ext uri="{FF2B5EF4-FFF2-40B4-BE49-F238E27FC236}">
                      <a16:creationId xmlns:a16="http://schemas.microsoft.com/office/drawing/2014/main" id="{25D379BB-9CD8-B002-FA43-4BBE379A3F51}"/>
                    </a:ext>
                  </a:extLst>
                </p:cNvPr>
                <p:cNvSpPr/>
                <p:nvPr/>
              </p:nvSpPr>
              <p:spPr bwMode="auto">
                <a:xfrm>
                  <a:off x="6122812" y="2987607"/>
                  <a:ext cx="614540" cy="2836522"/>
                </a:xfrm>
                <a:custGeom>
                  <a:avLst/>
                  <a:gdLst>
                    <a:gd name="T0" fmla="*/ 102 w 149"/>
                    <a:gd name="T1" fmla="*/ 0 h 692"/>
                    <a:gd name="T2" fmla="*/ 113 w 149"/>
                    <a:gd name="T3" fmla="*/ 160 h 692"/>
                    <a:gd name="T4" fmla="*/ 41 w 149"/>
                    <a:gd name="T5" fmla="*/ 385 h 692"/>
                    <a:gd name="T6" fmla="*/ 26 w 149"/>
                    <a:gd name="T7" fmla="*/ 688 h 692"/>
                    <a:gd name="T8" fmla="*/ 0 w 149"/>
                    <a:gd name="T9" fmla="*/ 688 h 692"/>
                    <a:gd name="T10" fmla="*/ 0 w 149"/>
                    <a:gd name="T11" fmla="*/ 692 h 692"/>
                    <a:gd name="T12" fmla="*/ 83 w 149"/>
                    <a:gd name="T13" fmla="*/ 692 h 692"/>
                    <a:gd name="T14" fmla="*/ 77 w 149"/>
                    <a:gd name="T15" fmla="*/ 587 h 692"/>
                    <a:gd name="T16" fmla="*/ 92 w 149"/>
                    <a:gd name="T17" fmla="*/ 412 h 692"/>
                    <a:gd name="T18" fmla="*/ 127 w 149"/>
                    <a:gd name="T19" fmla="*/ 118 h 692"/>
                    <a:gd name="T20" fmla="*/ 102 w 149"/>
                    <a:gd name="T21" fmla="*/ 0 h 6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9" h="692">
                      <a:moveTo>
                        <a:pt x="102" y="0"/>
                      </a:moveTo>
                      <a:cubicBezTo>
                        <a:pt x="102" y="2"/>
                        <a:pt x="110" y="141"/>
                        <a:pt x="113" y="160"/>
                      </a:cubicBezTo>
                      <a:cubicBezTo>
                        <a:pt x="117" y="179"/>
                        <a:pt x="65" y="311"/>
                        <a:pt x="41" y="385"/>
                      </a:cubicBezTo>
                      <a:cubicBezTo>
                        <a:pt x="16" y="460"/>
                        <a:pt x="26" y="688"/>
                        <a:pt x="26" y="688"/>
                      </a:cubicBezTo>
                      <a:cubicBezTo>
                        <a:pt x="0" y="688"/>
                        <a:pt x="0" y="688"/>
                        <a:pt x="0" y="688"/>
                      </a:cubicBezTo>
                      <a:cubicBezTo>
                        <a:pt x="0" y="692"/>
                        <a:pt x="0" y="692"/>
                        <a:pt x="0" y="692"/>
                      </a:cubicBezTo>
                      <a:cubicBezTo>
                        <a:pt x="83" y="692"/>
                        <a:pt x="83" y="692"/>
                        <a:pt x="83" y="692"/>
                      </a:cubicBezTo>
                      <a:cubicBezTo>
                        <a:pt x="80" y="670"/>
                        <a:pt x="77" y="634"/>
                        <a:pt x="77" y="587"/>
                      </a:cubicBezTo>
                      <a:cubicBezTo>
                        <a:pt x="77" y="540"/>
                        <a:pt x="80" y="481"/>
                        <a:pt x="92" y="412"/>
                      </a:cubicBezTo>
                      <a:cubicBezTo>
                        <a:pt x="126" y="211"/>
                        <a:pt x="149" y="191"/>
                        <a:pt x="127" y="118"/>
                      </a:cubicBezTo>
                      <a:cubicBezTo>
                        <a:pt x="120" y="97"/>
                        <a:pt x="110" y="43"/>
                        <a:pt x="102" y="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5EFDAB46-CD7D-8499-F5B6-63DCA0061493}"/>
                    </a:ext>
                  </a:extLst>
                </p:cNvPr>
                <p:cNvSpPr/>
                <p:nvPr/>
              </p:nvSpPr>
              <p:spPr bwMode="auto">
                <a:xfrm>
                  <a:off x="5640820" y="2850239"/>
                  <a:ext cx="231356" cy="1253178"/>
                </a:xfrm>
                <a:custGeom>
                  <a:avLst/>
                  <a:gdLst>
                    <a:gd name="T0" fmla="*/ 0 w 56"/>
                    <a:gd name="T1" fmla="*/ 0 h 305"/>
                    <a:gd name="T2" fmla="*/ 17 w 56"/>
                    <a:gd name="T3" fmla="*/ 119 h 305"/>
                    <a:gd name="T4" fmla="*/ 56 w 56"/>
                    <a:gd name="T5" fmla="*/ 305 h 305"/>
                    <a:gd name="T6" fmla="*/ 54 w 56"/>
                    <a:gd name="T7" fmla="*/ 289 h 305"/>
                    <a:gd name="T8" fmla="*/ 52 w 56"/>
                    <a:gd name="T9" fmla="*/ 269 h 305"/>
                    <a:gd name="T10" fmla="*/ 52 w 56"/>
                    <a:gd name="T11" fmla="*/ 269 h 305"/>
                    <a:gd name="T12" fmla="*/ 48 w 56"/>
                    <a:gd name="T13" fmla="*/ 193 h 305"/>
                    <a:gd name="T14" fmla="*/ 46 w 56"/>
                    <a:gd name="T15" fmla="*/ 165 h 305"/>
                    <a:gd name="T16" fmla="*/ 45 w 56"/>
                    <a:gd name="T17" fmla="*/ 145 h 305"/>
                    <a:gd name="T18" fmla="*/ 0 w 56"/>
                    <a:gd name="T19" fmla="*/ 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6" h="305">
                      <a:moveTo>
                        <a:pt x="0" y="0"/>
                      </a:moveTo>
                      <a:cubicBezTo>
                        <a:pt x="8" y="24"/>
                        <a:pt x="17" y="63"/>
                        <a:pt x="17" y="119"/>
                      </a:cubicBezTo>
                      <a:cubicBezTo>
                        <a:pt x="16" y="194"/>
                        <a:pt x="42" y="269"/>
                        <a:pt x="56" y="305"/>
                      </a:cubicBezTo>
                      <a:cubicBezTo>
                        <a:pt x="56" y="300"/>
                        <a:pt x="55" y="295"/>
                        <a:pt x="54" y="289"/>
                      </a:cubicBezTo>
                      <a:cubicBezTo>
                        <a:pt x="54" y="283"/>
                        <a:pt x="53" y="276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1" y="245"/>
                        <a:pt x="50" y="216"/>
                        <a:pt x="48" y="193"/>
                      </a:cubicBezTo>
                      <a:cubicBezTo>
                        <a:pt x="48" y="182"/>
                        <a:pt x="47" y="173"/>
                        <a:pt x="46" y="165"/>
                      </a:cubicBezTo>
                      <a:cubicBezTo>
                        <a:pt x="46" y="159"/>
                        <a:pt x="46" y="153"/>
                        <a:pt x="45" y="145"/>
                      </a:cubicBezTo>
                      <a:cubicBezTo>
                        <a:pt x="43" y="95"/>
                        <a:pt x="42" y="10"/>
                        <a:pt x="0" y="0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</p:grpSp>
          <p:grpSp>
            <p:nvGrpSpPr>
              <p:cNvPr id="20" name="组合 19">
                <a:extLst>
                  <a:ext uri="{FF2B5EF4-FFF2-40B4-BE49-F238E27FC236}">
                    <a16:creationId xmlns:a16="http://schemas.microsoft.com/office/drawing/2014/main" id="{9A1C5DA8-1F54-967C-F75E-8EC9997D221E}"/>
                  </a:ext>
                </a:extLst>
              </p:cNvPr>
              <p:cNvGrpSpPr/>
              <p:nvPr/>
            </p:nvGrpSpPr>
            <p:grpSpPr>
              <a:xfrm>
                <a:off x="5919605" y="3172594"/>
                <a:ext cx="350658" cy="42311"/>
                <a:chOff x="5472855" y="3198019"/>
                <a:chExt cx="724042" cy="87364"/>
              </a:xfrm>
            </p:grpSpPr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id="{FCD510DF-BDB0-82F1-2282-62463312B74A}"/>
                    </a:ext>
                  </a:extLst>
                </p:cNvPr>
                <p:cNvSpPr/>
                <p:nvPr/>
              </p:nvSpPr>
              <p:spPr>
                <a:xfrm>
                  <a:off x="5472855" y="3198019"/>
                  <a:ext cx="87364" cy="87364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762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2" name="椭圆 21">
                  <a:extLst>
                    <a:ext uri="{FF2B5EF4-FFF2-40B4-BE49-F238E27FC236}">
                      <a16:creationId xmlns:a16="http://schemas.microsoft.com/office/drawing/2014/main" id="{64D4F30F-5A33-7906-1925-CB2F8EA8E1CA}"/>
                    </a:ext>
                  </a:extLst>
                </p:cNvPr>
                <p:cNvSpPr/>
                <p:nvPr/>
              </p:nvSpPr>
              <p:spPr>
                <a:xfrm>
                  <a:off x="5793708" y="3198019"/>
                  <a:ext cx="87364" cy="87364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762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23" name="椭圆 22">
                  <a:extLst>
                    <a:ext uri="{FF2B5EF4-FFF2-40B4-BE49-F238E27FC236}">
                      <a16:creationId xmlns:a16="http://schemas.microsoft.com/office/drawing/2014/main" id="{686DF460-5214-2DEC-888A-4E24DD23524C}"/>
                    </a:ext>
                  </a:extLst>
                </p:cNvPr>
                <p:cNvSpPr/>
                <p:nvPr/>
              </p:nvSpPr>
              <p:spPr>
                <a:xfrm>
                  <a:off x="6109533" y="3198019"/>
                  <a:ext cx="87364" cy="87364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762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/>
                  <a:endParaRPr/>
                </a:p>
              </p:txBody>
            </p:sp>
          </p:grpSp>
        </p:grp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165CA9C4-B9AD-D445-5326-3A8C9E9AE661}"/>
                </a:ext>
              </a:extLst>
            </p:cNvPr>
            <p:cNvGrpSpPr/>
            <p:nvPr/>
          </p:nvGrpSpPr>
          <p:grpSpPr>
            <a:xfrm>
              <a:off x="5048884" y="1972186"/>
              <a:ext cx="1629996" cy="2231901"/>
              <a:chOff x="3582941" y="1025421"/>
              <a:chExt cx="1629996" cy="2231901"/>
            </a:xfrm>
          </p:grpSpPr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7CDBD011-DC5F-46B5-ECD7-09C4F2F853F2}"/>
                  </a:ext>
                </a:extLst>
              </p:cNvPr>
              <p:cNvSpPr/>
              <p:nvPr/>
            </p:nvSpPr>
            <p:spPr>
              <a:xfrm rot="19149304">
                <a:off x="4219368" y="2514391"/>
                <a:ext cx="804459" cy="236023"/>
              </a:xfrm>
              <a:custGeom>
                <a:avLst/>
                <a:gdLst>
                  <a:gd name="connsiteX0" fmla="*/ 0 w 1951718"/>
                  <a:gd name="connsiteY0" fmla="*/ 537327 h 537327"/>
                  <a:gd name="connsiteX1" fmla="*/ 914400 w 1951718"/>
                  <a:gd name="connsiteY1" fmla="*/ 996 h 537327"/>
                  <a:gd name="connsiteX2" fmla="*/ 1890346 w 1951718"/>
                  <a:gd name="connsiteY2" fmla="*/ 343896 h 537327"/>
                  <a:gd name="connsiteX0-1" fmla="*/ 0 w 1933483"/>
                  <a:gd name="connsiteY0-2" fmla="*/ 537951 h 537951"/>
                  <a:gd name="connsiteX1-3" fmla="*/ 914400 w 1933483"/>
                  <a:gd name="connsiteY1-4" fmla="*/ 1620 h 537951"/>
                  <a:gd name="connsiteX2-5" fmla="*/ 1871296 w 1933483"/>
                  <a:gd name="connsiteY2-6" fmla="*/ 296895 h 537951"/>
                  <a:gd name="connsiteX0-7" fmla="*/ 0 w 1871296"/>
                  <a:gd name="connsiteY0-8" fmla="*/ 543669 h 543669"/>
                  <a:gd name="connsiteX1-9" fmla="*/ 914400 w 1871296"/>
                  <a:gd name="connsiteY1-10" fmla="*/ 7338 h 543669"/>
                  <a:gd name="connsiteX2-11" fmla="*/ 1871296 w 1871296"/>
                  <a:gd name="connsiteY2-12" fmla="*/ 302613 h 54366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871296" h="543669">
                    <a:moveTo>
                      <a:pt x="0" y="543669"/>
                    </a:moveTo>
                    <a:cubicBezTo>
                      <a:pt x="299671" y="291623"/>
                      <a:pt x="602517" y="47514"/>
                      <a:pt x="914400" y="7338"/>
                    </a:cubicBezTo>
                    <a:cubicBezTo>
                      <a:pt x="1226283" y="-32838"/>
                      <a:pt x="1575288" y="95627"/>
                      <a:pt x="1871296" y="302613"/>
                    </a:cubicBezTo>
                  </a:path>
                </a:pathLst>
              </a:custGeom>
              <a:noFill/>
              <a:ln w="12700"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F10030E4-61CC-9540-6596-898DF91E46C4}"/>
                  </a:ext>
                </a:extLst>
              </p:cNvPr>
              <p:cNvSpPr/>
              <p:nvPr/>
            </p:nvSpPr>
            <p:spPr>
              <a:xfrm rot="4824704" flipH="1">
                <a:off x="3858902" y="2293253"/>
                <a:ext cx="1200363" cy="236023"/>
              </a:xfrm>
              <a:custGeom>
                <a:avLst/>
                <a:gdLst>
                  <a:gd name="connsiteX0" fmla="*/ 0 w 1951718"/>
                  <a:gd name="connsiteY0" fmla="*/ 537327 h 537327"/>
                  <a:gd name="connsiteX1" fmla="*/ 914400 w 1951718"/>
                  <a:gd name="connsiteY1" fmla="*/ 996 h 537327"/>
                  <a:gd name="connsiteX2" fmla="*/ 1890346 w 1951718"/>
                  <a:gd name="connsiteY2" fmla="*/ 343896 h 537327"/>
                  <a:gd name="connsiteX0-1" fmla="*/ 0 w 1933483"/>
                  <a:gd name="connsiteY0-2" fmla="*/ 537951 h 537951"/>
                  <a:gd name="connsiteX1-3" fmla="*/ 914400 w 1933483"/>
                  <a:gd name="connsiteY1-4" fmla="*/ 1620 h 537951"/>
                  <a:gd name="connsiteX2-5" fmla="*/ 1871296 w 1933483"/>
                  <a:gd name="connsiteY2-6" fmla="*/ 296895 h 537951"/>
                  <a:gd name="connsiteX0-7" fmla="*/ 0 w 1871296"/>
                  <a:gd name="connsiteY0-8" fmla="*/ 543669 h 543669"/>
                  <a:gd name="connsiteX1-9" fmla="*/ 914400 w 1871296"/>
                  <a:gd name="connsiteY1-10" fmla="*/ 7338 h 543669"/>
                  <a:gd name="connsiteX2-11" fmla="*/ 1871296 w 1871296"/>
                  <a:gd name="connsiteY2-12" fmla="*/ 302613 h 54366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871296" h="543669">
                    <a:moveTo>
                      <a:pt x="0" y="543669"/>
                    </a:moveTo>
                    <a:cubicBezTo>
                      <a:pt x="299671" y="291623"/>
                      <a:pt x="602517" y="47514"/>
                      <a:pt x="914400" y="7338"/>
                    </a:cubicBezTo>
                    <a:cubicBezTo>
                      <a:pt x="1226283" y="-32838"/>
                      <a:pt x="1575288" y="95627"/>
                      <a:pt x="1871296" y="302613"/>
                    </a:cubicBezTo>
                  </a:path>
                </a:pathLst>
              </a:custGeom>
              <a:noFill/>
              <a:ln w="12700"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11C6F6A6-BCFF-843C-8186-9CFA4D97A57E}"/>
                  </a:ext>
                </a:extLst>
              </p:cNvPr>
              <p:cNvSpPr/>
              <p:nvPr/>
            </p:nvSpPr>
            <p:spPr>
              <a:xfrm rot="4076383" flipH="1">
                <a:off x="3600337" y="2560853"/>
                <a:ext cx="1156914" cy="236023"/>
              </a:xfrm>
              <a:custGeom>
                <a:avLst/>
                <a:gdLst>
                  <a:gd name="connsiteX0" fmla="*/ 0 w 1951718"/>
                  <a:gd name="connsiteY0" fmla="*/ 537327 h 537327"/>
                  <a:gd name="connsiteX1" fmla="*/ 914400 w 1951718"/>
                  <a:gd name="connsiteY1" fmla="*/ 996 h 537327"/>
                  <a:gd name="connsiteX2" fmla="*/ 1890346 w 1951718"/>
                  <a:gd name="connsiteY2" fmla="*/ 343896 h 537327"/>
                  <a:gd name="connsiteX0-1" fmla="*/ 0 w 1933483"/>
                  <a:gd name="connsiteY0-2" fmla="*/ 537951 h 537951"/>
                  <a:gd name="connsiteX1-3" fmla="*/ 914400 w 1933483"/>
                  <a:gd name="connsiteY1-4" fmla="*/ 1620 h 537951"/>
                  <a:gd name="connsiteX2-5" fmla="*/ 1871296 w 1933483"/>
                  <a:gd name="connsiteY2-6" fmla="*/ 296895 h 537951"/>
                  <a:gd name="connsiteX0-7" fmla="*/ 0 w 1871296"/>
                  <a:gd name="connsiteY0-8" fmla="*/ 543669 h 543669"/>
                  <a:gd name="connsiteX1-9" fmla="*/ 914400 w 1871296"/>
                  <a:gd name="connsiteY1-10" fmla="*/ 7338 h 543669"/>
                  <a:gd name="connsiteX2-11" fmla="*/ 1871296 w 1871296"/>
                  <a:gd name="connsiteY2-12" fmla="*/ 302613 h 54366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871296" h="543669">
                    <a:moveTo>
                      <a:pt x="0" y="543669"/>
                    </a:moveTo>
                    <a:cubicBezTo>
                      <a:pt x="299671" y="291623"/>
                      <a:pt x="602517" y="47514"/>
                      <a:pt x="914400" y="7338"/>
                    </a:cubicBezTo>
                    <a:cubicBezTo>
                      <a:pt x="1226283" y="-32838"/>
                      <a:pt x="1575288" y="95627"/>
                      <a:pt x="1871296" y="302613"/>
                    </a:cubicBezTo>
                  </a:path>
                </a:pathLst>
              </a:custGeom>
              <a:noFill/>
              <a:ln w="12700"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942E01B7-E2AF-1EF7-E9B4-4C767B52D33A}"/>
                  </a:ext>
                </a:extLst>
              </p:cNvPr>
              <p:cNvSpPr/>
              <p:nvPr/>
            </p:nvSpPr>
            <p:spPr>
              <a:xfrm rot="15698873">
                <a:off x="3258471" y="1977614"/>
                <a:ext cx="1509325" cy="336000"/>
              </a:xfrm>
              <a:custGeom>
                <a:avLst/>
                <a:gdLst>
                  <a:gd name="connsiteX0" fmla="*/ 0 w 1951718"/>
                  <a:gd name="connsiteY0" fmla="*/ 537327 h 537327"/>
                  <a:gd name="connsiteX1" fmla="*/ 914400 w 1951718"/>
                  <a:gd name="connsiteY1" fmla="*/ 996 h 537327"/>
                  <a:gd name="connsiteX2" fmla="*/ 1890346 w 1951718"/>
                  <a:gd name="connsiteY2" fmla="*/ 343896 h 537327"/>
                  <a:gd name="connsiteX0-1" fmla="*/ 0 w 1933483"/>
                  <a:gd name="connsiteY0-2" fmla="*/ 537951 h 537951"/>
                  <a:gd name="connsiteX1-3" fmla="*/ 914400 w 1933483"/>
                  <a:gd name="connsiteY1-4" fmla="*/ 1620 h 537951"/>
                  <a:gd name="connsiteX2-5" fmla="*/ 1871296 w 1933483"/>
                  <a:gd name="connsiteY2-6" fmla="*/ 296895 h 537951"/>
                  <a:gd name="connsiteX0-7" fmla="*/ 0 w 1871296"/>
                  <a:gd name="connsiteY0-8" fmla="*/ 543669 h 543669"/>
                  <a:gd name="connsiteX1-9" fmla="*/ 914400 w 1871296"/>
                  <a:gd name="connsiteY1-10" fmla="*/ 7338 h 543669"/>
                  <a:gd name="connsiteX2-11" fmla="*/ 1871296 w 1871296"/>
                  <a:gd name="connsiteY2-12" fmla="*/ 302613 h 54366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871296" h="543669">
                    <a:moveTo>
                      <a:pt x="0" y="543669"/>
                    </a:moveTo>
                    <a:cubicBezTo>
                      <a:pt x="299671" y="291623"/>
                      <a:pt x="602517" y="47514"/>
                      <a:pt x="914400" y="7338"/>
                    </a:cubicBezTo>
                    <a:cubicBezTo>
                      <a:pt x="1226283" y="-32838"/>
                      <a:pt x="1575288" y="95627"/>
                      <a:pt x="1871296" y="302613"/>
                    </a:cubicBezTo>
                  </a:path>
                </a:pathLst>
              </a:custGeom>
              <a:noFill/>
              <a:ln w="12700"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F1E4BFCB-AAC0-1D1E-F33A-67CC7D0C3BBB}"/>
                  </a:ext>
                </a:extLst>
              </p:cNvPr>
              <p:cNvSpPr/>
              <p:nvPr/>
            </p:nvSpPr>
            <p:spPr>
              <a:xfrm rot="16919905">
                <a:off x="3661275" y="1936760"/>
                <a:ext cx="1598132" cy="236023"/>
              </a:xfrm>
              <a:custGeom>
                <a:avLst/>
                <a:gdLst>
                  <a:gd name="connsiteX0" fmla="*/ 0 w 1951718"/>
                  <a:gd name="connsiteY0" fmla="*/ 537327 h 537327"/>
                  <a:gd name="connsiteX1" fmla="*/ 914400 w 1951718"/>
                  <a:gd name="connsiteY1" fmla="*/ 996 h 537327"/>
                  <a:gd name="connsiteX2" fmla="*/ 1890346 w 1951718"/>
                  <a:gd name="connsiteY2" fmla="*/ 343896 h 537327"/>
                  <a:gd name="connsiteX0-1" fmla="*/ 0 w 1933483"/>
                  <a:gd name="connsiteY0-2" fmla="*/ 537951 h 537951"/>
                  <a:gd name="connsiteX1-3" fmla="*/ 914400 w 1933483"/>
                  <a:gd name="connsiteY1-4" fmla="*/ 1620 h 537951"/>
                  <a:gd name="connsiteX2-5" fmla="*/ 1871296 w 1933483"/>
                  <a:gd name="connsiteY2-6" fmla="*/ 296895 h 537951"/>
                  <a:gd name="connsiteX0-7" fmla="*/ 0 w 1871296"/>
                  <a:gd name="connsiteY0-8" fmla="*/ 543669 h 543669"/>
                  <a:gd name="connsiteX1-9" fmla="*/ 914400 w 1871296"/>
                  <a:gd name="connsiteY1-10" fmla="*/ 7338 h 543669"/>
                  <a:gd name="connsiteX2-11" fmla="*/ 1871296 w 1871296"/>
                  <a:gd name="connsiteY2-12" fmla="*/ 302613 h 54366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871296" h="543669">
                    <a:moveTo>
                      <a:pt x="0" y="543669"/>
                    </a:moveTo>
                    <a:cubicBezTo>
                      <a:pt x="299671" y="291623"/>
                      <a:pt x="602517" y="47514"/>
                      <a:pt x="914400" y="7338"/>
                    </a:cubicBezTo>
                    <a:cubicBezTo>
                      <a:pt x="1226283" y="-32838"/>
                      <a:pt x="1575288" y="95627"/>
                      <a:pt x="1871296" y="302613"/>
                    </a:cubicBezTo>
                  </a:path>
                </a:pathLst>
              </a:custGeom>
              <a:noFill/>
              <a:ln w="12700"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35" name="对话气泡: 椭圆形 34">
                <a:extLst>
                  <a:ext uri="{FF2B5EF4-FFF2-40B4-BE49-F238E27FC236}">
                    <a16:creationId xmlns:a16="http://schemas.microsoft.com/office/drawing/2014/main" id="{0D0155F7-26BE-1D04-9FF9-5FB25978B15F}"/>
                  </a:ext>
                </a:extLst>
              </p:cNvPr>
              <p:cNvSpPr/>
              <p:nvPr/>
            </p:nvSpPr>
            <p:spPr>
              <a:xfrm>
                <a:off x="3582941" y="1207069"/>
                <a:ext cx="644887" cy="432074"/>
              </a:xfrm>
              <a:prstGeom prst="wedgeEllipseCallout">
                <a:avLst>
                  <a:gd name="adj1" fmla="val 23825"/>
                  <a:gd name="adj2" fmla="val 62500"/>
                </a:avLst>
              </a:prstGeom>
              <a:solidFill>
                <a:srgbClr val="5699FF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36" name="对话气泡: 椭圆形 35">
                <a:extLst>
                  <a:ext uri="{FF2B5EF4-FFF2-40B4-BE49-F238E27FC236}">
                    <a16:creationId xmlns:a16="http://schemas.microsoft.com/office/drawing/2014/main" id="{0B029D18-3C20-5463-60D1-AFB043384553}"/>
                  </a:ext>
                </a:extLst>
              </p:cNvPr>
              <p:cNvSpPr/>
              <p:nvPr/>
            </p:nvSpPr>
            <p:spPr>
              <a:xfrm>
                <a:off x="4346883" y="1025421"/>
                <a:ext cx="644887" cy="432074"/>
              </a:xfrm>
              <a:prstGeom prst="wedgeEllipseCallout">
                <a:avLst>
                  <a:gd name="adj1" fmla="val 23825"/>
                  <a:gd name="adj2" fmla="val 62500"/>
                </a:avLst>
              </a:prstGeom>
              <a:solidFill>
                <a:schemeClr val="bg1"/>
              </a:solidFill>
              <a:ln w="12700">
                <a:gradFill flip="none" rotWithShape="1">
                  <a:gsLst>
                    <a:gs pos="0">
                      <a:srgbClr val="A4C7FE"/>
                    </a:gs>
                    <a:gs pos="100000">
                      <a:srgbClr val="5699FF"/>
                    </a:gs>
                  </a:gsLst>
                  <a:lin ang="16200000" scaled="1"/>
                  <a:tileRect/>
                </a:gradFill>
              </a:ln>
              <a:effectLst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37" name="对话气泡: 椭圆形 36">
                <a:extLst>
                  <a:ext uri="{FF2B5EF4-FFF2-40B4-BE49-F238E27FC236}">
                    <a16:creationId xmlns:a16="http://schemas.microsoft.com/office/drawing/2014/main" id="{E24841EA-0CDB-0570-44FA-3E1FEB82BE22}"/>
                  </a:ext>
                </a:extLst>
              </p:cNvPr>
              <p:cNvSpPr/>
              <p:nvPr/>
            </p:nvSpPr>
            <p:spPr>
              <a:xfrm flipH="1">
                <a:off x="4516228" y="2218363"/>
                <a:ext cx="494514" cy="331324"/>
              </a:xfrm>
              <a:prstGeom prst="wedgeEllipseCallout">
                <a:avLst>
                  <a:gd name="adj1" fmla="val 23825"/>
                  <a:gd name="adj2" fmla="val 62500"/>
                </a:avLst>
              </a:prstGeom>
              <a:solidFill>
                <a:schemeClr val="bg1"/>
              </a:solidFill>
              <a:ln w="12700">
                <a:gradFill flip="none" rotWithShape="1">
                  <a:gsLst>
                    <a:gs pos="0">
                      <a:srgbClr val="A4C7FE"/>
                    </a:gs>
                    <a:gs pos="100000">
                      <a:srgbClr val="5699FF"/>
                    </a:gs>
                  </a:gsLst>
                  <a:lin ang="16200000" scaled="1"/>
                  <a:tileRect/>
                </a:gradFill>
              </a:ln>
              <a:effectLst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38" name="对话气泡: 椭圆形 37">
                <a:extLst>
                  <a:ext uri="{FF2B5EF4-FFF2-40B4-BE49-F238E27FC236}">
                    <a16:creationId xmlns:a16="http://schemas.microsoft.com/office/drawing/2014/main" id="{4C5580B2-E2CF-E2CF-CE4A-E26E66DD09FA}"/>
                  </a:ext>
                </a:extLst>
              </p:cNvPr>
              <p:cNvSpPr/>
              <p:nvPr/>
            </p:nvSpPr>
            <p:spPr>
              <a:xfrm>
                <a:off x="3740069" y="2028230"/>
                <a:ext cx="494514" cy="331324"/>
              </a:xfrm>
              <a:prstGeom prst="wedgeEllipseCallout">
                <a:avLst>
                  <a:gd name="adj1" fmla="val 23825"/>
                  <a:gd name="adj2" fmla="val 62500"/>
                </a:avLst>
              </a:prstGeom>
              <a:solidFill>
                <a:srgbClr val="5699FF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39" name="对话气泡: 椭圆形 38">
                <a:extLst>
                  <a:ext uri="{FF2B5EF4-FFF2-40B4-BE49-F238E27FC236}">
                    <a16:creationId xmlns:a16="http://schemas.microsoft.com/office/drawing/2014/main" id="{D2C4A944-EBE8-B88D-E9CA-8018CC3C1A8A}"/>
                  </a:ext>
                </a:extLst>
              </p:cNvPr>
              <p:cNvSpPr/>
              <p:nvPr/>
            </p:nvSpPr>
            <p:spPr>
              <a:xfrm rot="20816931">
                <a:off x="4025621" y="1624705"/>
                <a:ext cx="494514" cy="331324"/>
              </a:xfrm>
              <a:prstGeom prst="wedgeEllipseCallout">
                <a:avLst>
                  <a:gd name="adj1" fmla="val 23825"/>
                  <a:gd name="adj2" fmla="val 62500"/>
                </a:avLst>
              </a:prstGeom>
              <a:solidFill>
                <a:schemeClr val="bg1"/>
              </a:solidFill>
              <a:ln w="12700">
                <a:gradFill flip="none" rotWithShape="1">
                  <a:gsLst>
                    <a:gs pos="0">
                      <a:srgbClr val="A4C7FE"/>
                    </a:gs>
                    <a:gs pos="100000">
                      <a:srgbClr val="5699FF"/>
                    </a:gs>
                  </a:gsLst>
                  <a:lin ang="16200000" scaled="1"/>
                  <a:tileRect/>
                </a:gradFill>
              </a:ln>
              <a:effectLst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8B6D440D-C79E-4985-4E51-B4B3DC5E3D73}"/>
                  </a:ext>
                </a:extLst>
              </p:cNvPr>
              <p:cNvSpPr/>
              <p:nvPr/>
            </p:nvSpPr>
            <p:spPr>
              <a:xfrm rot="18307571">
                <a:off x="4072327" y="2134677"/>
                <a:ext cx="1096923" cy="319300"/>
              </a:xfrm>
              <a:custGeom>
                <a:avLst/>
                <a:gdLst>
                  <a:gd name="connsiteX0" fmla="*/ 0 w 1951718"/>
                  <a:gd name="connsiteY0" fmla="*/ 537327 h 537327"/>
                  <a:gd name="connsiteX1" fmla="*/ 914400 w 1951718"/>
                  <a:gd name="connsiteY1" fmla="*/ 996 h 537327"/>
                  <a:gd name="connsiteX2" fmla="*/ 1890346 w 1951718"/>
                  <a:gd name="connsiteY2" fmla="*/ 343896 h 537327"/>
                  <a:gd name="connsiteX0-1" fmla="*/ 0 w 1933483"/>
                  <a:gd name="connsiteY0-2" fmla="*/ 537951 h 537951"/>
                  <a:gd name="connsiteX1-3" fmla="*/ 914400 w 1933483"/>
                  <a:gd name="connsiteY1-4" fmla="*/ 1620 h 537951"/>
                  <a:gd name="connsiteX2-5" fmla="*/ 1871296 w 1933483"/>
                  <a:gd name="connsiteY2-6" fmla="*/ 296895 h 537951"/>
                  <a:gd name="connsiteX0-7" fmla="*/ 0 w 1871296"/>
                  <a:gd name="connsiteY0-8" fmla="*/ 543669 h 543669"/>
                  <a:gd name="connsiteX1-9" fmla="*/ 914400 w 1871296"/>
                  <a:gd name="connsiteY1-10" fmla="*/ 7338 h 543669"/>
                  <a:gd name="connsiteX2-11" fmla="*/ 1871296 w 1871296"/>
                  <a:gd name="connsiteY2-12" fmla="*/ 302613 h 54366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871296" h="543669">
                    <a:moveTo>
                      <a:pt x="0" y="543669"/>
                    </a:moveTo>
                    <a:cubicBezTo>
                      <a:pt x="299671" y="291623"/>
                      <a:pt x="602517" y="47514"/>
                      <a:pt x="914400" y="7338"/>
                    </a:cubicBezTo>
                    <a:cubicBezTo>
                      <a:pt x="1226283" y="-32838"/>
                      <a:pt x="1575288" y="95627"/>
                      <a:pt x="1871296" y="302613"/>
                    </a:cubicBezTo>
                  </a:path>
                </a:pathLst>
              </a:custGeom>
              <a:noFill/>
              <a:ln w="12700"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41" name="对话气泡: 椭圆形 40">
                <a:extLst>
                  <a:ext uri="{FF2B5EF4-FFF2-40B4-BE49-F238E27FC236}">
                    <a16:creationId xmlns:a16="http://schemas.microsoft.com/office/drawing/2014/main" id="{49D53BC9-F481-A8D8-2674-40B1E01239DD}"/>
                  </a:ext>
                </a:extLst>
              </p:cNvPr>
              <p:cNvSpPr/>
              <p:nvPr/>
            </p:nvSpPr>
            <p:spPr>
              <a:xfrm flipH="1">
                <a:off x="4718423" y="1660268"/>
                <a:ext cx="494514" cy="331324"/>
              </a:xfrm>
              <a:prstGeom prst="wedgeEllipseCallout">
                <a:avLst>
                  <a:gd name="adj1" fmla="val 23825"/>
                  <a:gd name="adj2" fmla="val 62500"/>
                </a:avLst>
              </a:prstGeom>
              <a:solidFill>
                <a:srgbClr val="5699FF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C3FD4090-B6B9-93D5-F4DC-F6CFE7C94A9A}"/>
                  </a:ext>
                </a:extLst>
              </p:cNvPr>
              <p:cNvSpPr/>
              <p:nvPr/>
            </p:nvSpPr>
            <p:spPr bwMode="auto">
              <a:xfrm>
                <a:off x="4587532" y="1134050"/>
                <a:ext cx="175772" cy="209922"/>
              </a:xfrm>
              <a:custGeom>
                <a:avLst/>
                <a:gdLst>
                  <a:gd name="connsiteX0" fmla="*/ 132196 w 277813"/>
                  <a:gd name="connsiteY0" fmla="*/ 133350 h 331788"/>
                  <a:gd name="connsiteX1" fmla="*/ 132196 w 277813"/>
                  <a:gd name="connsiteY1" fmla="*/ 152673 h 331788"/>
                  <a:gd name="connsiteX2" fmla="*/ 99724 w 277813"/>
                  <a:gd name="connsiteY2" fmla="*/ 186167 h 331788"/>
                  <a:gd name="connsiteX3" fmla="*/ 134793 w 277813"/>
                  <a:gd name="connsiteY3" fmla="*/ 220949 h 331788"/>
                  <a:gd name="connsiteX4" fmla="*/ 154276 w 277813"/>
                  <a:gd name="connsiteY4" fmla="*/ 237696 h 331788"/>
                  <a:gd name="connsiteX5" fmla="*/ 136092 w 277813"/>
                  <a:gd name="connsiteY5" fmla="*/ 249290 h 331788"/>
                  <a:gd name="connsiteX6" fmla="*/ 104920 w 277813"/>
                  <a:gd name="connsiteY6" fmla="*/ 241561 h 331788"/>
                  <a:gd name="connsiteX7" fmla="*/ 98425 w 277813"/>
                  <a:gd name="connsiteY7" fmla="*/ 263460 h 331788"/>
                  <a:gd name="connsiteX8" fmla="*/ 130897 w 277813"/>
                  <a:gd name="connsiteY8" fmla="*/ 272478 h 331788"/>
                  <a:gd name="connsiteX9" fmla="*/ 130897 w 277813"/>
                  <a:gd name="connsiteY9" fmla="*/ 290513 h 331788"/>
                  <a:gd name="connsiteX10" fmla="*/ 150380 w 277813"/>
                  <a:gd name="connsiteY10" fmla="*/ 290513 h 331788"/>
                  <a:gd name="connsiteX11" fmla="*/ 150380 w 277813"/>
                  <a:gd name="connsiteY11" fmla="*/ 271190 h 331788"/>
                  <a:gd name="connsiteX12" fmla="*/ 184150 w 277813"/>
                  <a:gd name="connsiteY12" fmla="*/ 235120 h 331788"/>
                  <a:gd name="connsiteX13" fmla="*/ 152978 w 277813"/>
                  <a:gd name="connsiteY13" fmla="*/ 199049 h 331788"/>
                  <a:gd name="connsiteX14" fmla="*/ 129598 w 277813"/>
                  <a:gd name="connsiteY14" fmla="*/ 182303 h 331788"/>
                  <a:gd name="connsiteX15" fmla="*/ 146483 w 277813"/>
                  <a:gd name="connsiteY15" fmla="*/ 171997 h 331788"/>
                  <a:gd name="connsiteX16" fmla="*/ 173759 w 277813"/>
                  <a:gd name="connsiteY16" fmla="*/ 178438 h 331788"/>
                  <a:gd name="connsiteX17" fmla="*/ 178955 w 277813"/>
                  <a:gd name="connsiteY17" fmla="*/ 156538 h 331788"/>
                  <a:gd name="connsiteX18" fmla="*/ 151679 w 277813"/>
                  <a:gd name="connsiteY18" fmla="*/ 151385 h 331788"/>
                  <a:gd name="connsiteX19" fmla="*/ 151679 w 277813"/>
                  <a:gd name="connsiteY19" fmla="*/ 133350 h 331788"/>
                  <a:gd name="connsiteX20" fmla="*/ 132196 w 277813"/>
                  <a:gd name="connsiteY20" fmla="*/ 133350 h 331788"/>
                  <a:gd name="connsiteX21" fmla="*/ 136310 w 277813"/>
                  <a:gd name="connsiteY21" fmla="*/ 0 h 331788"/>
                  <a:gd name="connsiteX22" fmla="*/ 167467 w 277813"/>
                  <a:gd name="connsiteY22" fmla="*/ 3888 h 331788"/>
                  <a:gd name="connsiteX23" fmla="*/ 158380 w 277813"/>
                  <a:gd name="connsiteY23" fmla="*/ 25921 h 331788"/>
                  <a:gd name="connsiteX24" fmla="*/ 184343 w 277813"/>
                  <a:gd name="connsiteY24" fmla="*/ 6480 h 331788"/>
                  <a:gd name="connsiteX25" fmla="*/ 214202 w 277813"/>
                  <a:gd name="connsiteY25" fmla="*/ 9072 h 331788"/>
                  <a:gd name="connsiteX26" fmla="*/ 188238 w 277813"/>
                  <a:gd name="connsiteY26" fmla="*/ 62210 h 331788"/>
                  <a:gd name="connsiteX27" fmla="*/ 215500 w 277813"/>
                  <a:gd name="connsiteY27" fmla="*/ 62210 h 331788"/>
                  <a:gd name="connsiteX28" fmla="*/ 215500 w 277813"/>
                  <a:gd name="connsiteY28" fmla="*/ 81651 h 331788"/>
                  <a:gd name="connsiteX29" fmla="*/ 183045 w 277813"/>
                  <a:gd name="connsiteY29" fmla="*/ 81651 h 331788"/>
                  <a:gd name="connsiteX30" fmla="*/ 277813 w 277813"/>
                  <a:gd name="connsiteY30" fmla="*/ 243657 h 331788"/>
                  <a:gd name="connsiteX31" fmla="*/ 138907 w 277813"/>
                  <a:gd name="connsiteY31" fmla="*/ 331788 h 331788"/>
                  <a:gd name="connsiteX32" fmla="*/ 0 w 277813"/>
                  <a:gd name="connsiteY32" fmla="*/ 243657 h 331788"/>
                  <a:gd name="connsiteX33" fmla="*/ 94768 w 277813"/>
                  <a:gd name="connsiteY33" fmla="*/ 81651 h 331788"/>
                  <a:gd name="connsiteX34" fmla="*/ 68804 w 277813"/>
                  <a:gd name="connsiteY34" fmla="*/ 81651 h 331788"/>
                  <a:gd name="connsiteX35" fmla="*/ 68804 w 277813"/>
                  <a:gd name="connsiteY35" fmla="*/ 60914 h 331788"/>
                  <a:gd name="connsiteX36" fmla="*/ 96066 w 277813"/>
                  <a:gd name="connsiteY36" fmla="*/ 62210 h 331788"/>
                  <a:gd name="connsiteX37" fmla="*/ 66208 w 277813"/>
                  <a:gd name="connsiteY37" fmla="*/ 5184 h 331788"/>
                  <a:gd name="connsiteX38" fmla="*/ 110347 w 277813"/>
                  <a:gd name="connsiteY38" fmla="*/ 6480 h 331788"/>
                  <a:gd name="connsiteX39" fmla="*/ 127223 w 277813"/>
                  <a:gd name="connsiteY39" fmla="*/ 28513 h 331788"/>
                  <a:gd name="connsiteX40" fmla="*/ 136310 w 277813"/>
                  <a:gd name="connsiteY40" fmla="*/ 0 h 33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7813" h="331788">
                    <a:moveTo>
                      <a:pt x="132196" y="133350"/>
                    </a:moveTo>
                    <a:cubicBezTo>
                      <a:pt x="132196" y="133350"/>
                      <a:pt x="132196" y="133350"/>
                      <a:pt x="132196" y="152673"/>
                    </a:cubicBezTo>
                    <a:cubicBezTo>
                      <a:pt x="111414" y="156538"/>
                      <a:pt x="99724" y="169420"/>
                      <a:pt x="99724" y="186167"/>
                    </a:cubicBezTo>
                    <a:cubicBezTo>
                      <a:pt x="99724" y="204202"/>
                      <a:pt x="114012" y="214508"/>
                      <a:pt x="134793" y="220949"/>
                    </a:cubicBezTo>
                    <a:cubicBezTo>
                      <a:pt x="149081" y="226102"/>
                      <a:pt x="154276" y="231255"/>
                      <a:pt x="154276" y="237696"/>
                    </a:cubicBezTo>
                    <a:cubicBezTo>
                      <a:pt x="154276" y="245425"/>
                      <a:pt x="147782" y="249290"/>
                      <a:pt x="136092" y="249290"/>
                    </a:cubicBezTo>
                    <a:cubicBezTo>
                      <a:pt x="124403" y="249290"/>
                      <a:pt x="112713" y="245425"/>
                      <a:pt x="104920" y="241561"/>
                    </a:cubicBezTo>
                    <a:cubicBezTo>
                      <a:pt x="104920" y="241561"/>
                      <a:pt x="104920" y="241561"/>
                      <a:pt x="98425" y="263460"/>
                    </a:cubicBezTo>
                    <a:cubicBezTo>
                      <a:pt x="106218" y="267325"/>
                      <a:pt x="117908" y="271190"/>
                      <a:pt x="130897" y="272478"/>
                    </a:cubicBezTo>
                    <a:cubicBezTo>
                      <a:pt x="130897" y="272478"/>
                      <a:pt x="130897" y="272478"/>
                      <a:pt x="130897" y="290513"/>
                    </a:cubicBezTo>
                    <a:cubicBezTo>
                      <a:pt x="130897" y="290513"/>
                      <a:pt x="130897" y="290513"/>
                      <a:pt x="150380" y="290513"/>
                    </a:cubicBezTo>
                    <a:cubicBezTo>
                      <a:pt x="150380" y="290513"/>
                      <a:pt x="150380" y="290513"/>
                      <a:pt x="150380" y="271190"/>
                    </a:cubicBezTo>
                    <a:cubicBezTo>
                      <a:pt x="172460" y="267325"/>
                      <a:pt x="184150" y="251866"/>
                      <a:pt x="184150" y="235120"/>
                    </a:cubicBezTo>
                    <a:cubicBezTo>
                      <a:pt x="184150" y="218373"/>
                      <a:pt x="175058" y="208067"/>
                      <a:pt x="152978" y="199049"/>
                    </a:cubicBezTo>
                    <a:cubicBezTo>
                      <a:pt x="136092" y="193897"/>
                      <a:pt x="129598" y="188744"/>
                      <a:pt x="129598" y="182303"/>
                    </a:cubicBezTo>
                    <a:cubicBezTo>
                      <a:pt x="129598" y="177150"/>
                      <a:pt x="133495" y="171997"/>
                      <a:pt x="146483" y="171997"/>
                    </a:cubicBezTo>
                    <a:cubicBezTo>
                      <a:pt x="159472" y="171997"/>
                      <a:pt x="168564" y="177150"/>
                      <a:pt x="173759" y="178438"/>
                    </a:cubicBezTo>
                    <a:cubicBezTo>
                      <a:pt x="173759" y="178438"/>
                      <a:pt x="173759" y="178438"/>
                      <a:pt x="178955" y="156538"/>
                    </a:cubicBezTo>
                    <a:cubicBezTo>
                      <a:pt x="172460" y="153962"/>
                      <a:pt x="164667" y="151385"/>
                      <a:pt x="151679" y="151385"/>
                    </a:cubicBezTo>
                    <a:cubicBezTo>
                      <a:pt x="151679" y="151385"/>
                      <a:pt x="151679" y="151385"/>
                      <a:pt x="151679" y="133350"/>
                    </a:cubicBezTo>
                    <a:cubicBezTo>
                      <a:pt x="151679" y="133350"/>
                      <a:pt x="151679" y="133350"/>
                      <a:pt x="132196" y="133350"/>
                    </a:cubicBezTo>
                    <a:close/>
                    <a:moveTo>
                      <a:pt x="136310" y="0"/>
                    </a:moveTo>
                    <a:cubicBezTo>
                      <a:pt x="136310" y="0"/>
                      <a:pt x="136310" y="0"/>
                      <a:pt x="167467" y="3888"/>
                    </a:cubicBezTo>
                    <a:cubicBezTo>
                      <a:pt x="167467" y="3888"/>
                      <a:pt x="167467" y="3888"/>
                      <a:pt x="158380" y="25921"/>
                    </a:cubicBezTo>
                    <a:cubicBezTo>
                      <a:pt x="158380" y="25921"/>
                      <a:pt x="158380" y="25921"/>
                      <a:pt x="184343" y="6480"/>
                    </a:cubicBezTo>
                    <a:cubicBezTo>
                      <a:pt x="184343" y="6480"/>
                      <a:pt x="184343" y="6480"/>
                      <a:pt x="214202" y="9072"/>
                    </a:cubicBezTo>
                    <a:cubicBezTo>
                      <a:pt x="214202" y="9072"/>
                      <a:pt x="214202" y="9072"/>
                      <a:pt x="188238" y="62210"/>
                    </a:cubicBezTo>
                    <a:cubicBezTo>
                      <a:pt x="188238" y="62210"/>
                      <a:pt x="188238" y="62210"/>
                      <a:pt x="215500" y="62210"/>
                    </a:cubicBezTo>
                    <a:cubicBezTo>
                      <a:pt x="215500" y="62210"/>
                      <a:pt x="215500" y="62210"/>
                      <a:pt x="215500" y="81651"/>
                    </a:cubicBezTo>
                    <a:cubicBezTo>
                      <a:pt x="215500" y="81651"/>
                      <a:pt x="215500" y="81651"/>
                      <a:pt x="183045" y="81651"/>
                    </a:cubicBezTo>
                    <a:cubicBezTo>
                      <a:pt x="237569" y="114052"/>
                      <a:pt x="277813" y="198295"/>
                      <a:pt x="277813" y="243657"/>
                    </a:cubicBezTo>
                    <a:cubicBezTo>
                      <a:pt x="277813" y="299387"/>
                      <a:pt x="215500" y="331788"/>
                      <a:pt x="138907" y="331788"/>
                    </a:cubicBezTo>
                    <a:cubicBezTo>
                      <a:pt x="62313" y="331788"/>
                      <a:pt x="0" y="299387"/>
                      <a:pt x="0" y="243657"/>
                    </a:cubicBezTo>
                    <a:cubicBezTo>
                      <a:pt x="0" y="198295"/>
                      <a:pt x="40244" y="114052"/>
                      <a:pt x="94768" y="81651"/>
                    </a:cubicBezTo>
                    <a:cubicBezTo>
                      <a:pt x="94768" y="81651"/>
                      <a:pt x="94768" y="81651"/>
                      <a:pt x="68804" y="81651"/>
                    </a:cubicBezTo>
                    <a:cubicBezTo>
                      <a:pt x="68804" y="81651"/>
                      <a:pt x="68804" y="81651"/>
                      <a:pt x="68804" y="60914"/>
                    </a:cubicBezTo>
                    <a:cubicBezTo>
                      <a:pt x="68804" y="60914"/>
                      <a:pt x="68804" y="60914"/>
                      <a:pt x="96066" y="62210"/>
                    </a:cubicBezTo>
                    <a:cubicBezTo>
                      <a:pt x="96066" y="62210"/>
                      <a:pt x="96066" y="62210"/>
                      <a:pt x="66208" y="5184"/>
                    </a:cubicBezTo>
                    <a:cubicBezTo>
                      <a:pt x="66208" y="5184"/>
                      <a:pt x="66208" y="5184"/>
                      <a:pt x="110347" y="6480"/>
                    </a:cubicBezTo>
                    <a:cubicBezTo>
                      <a:pt x="110347" y="6480"/>
                      <a:pt x="110347" y="6480"/>
                      <a:pt x="127223" y="28513"/>
                    </a:cubicBezTo>
                    <a:cubicBezTo>
                      <a:pt x="127223" y="28513"/>
                      <a:pt x="127223" y="28513"/>
                      <a:pt x="136310" y="0"/>
                    </a:cubicBezTo>
                    <a:close/>
                  </a:path>
                </a:pathLst>
              </a:custGeom>
              <a:solidFill>
                <a:srgbClr val="5699FF"/>
              </a:solidFill>
              <a:ln>
                <a:noFill/>
              </a:ln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D504E6DB-A8B6-14F6-E778-4F9F0DC7413E}"/>
                  </a:ext>
                </a:extLst>
              </p:cNvPr>
              <p:cNvSpPr/>
              <p:nvPr/>
            </p:nvSpPr>
            <p:spPr bwMode="auto">
              <a:xfrm>
                <a:off x="4185311" y="1682320"/>
                <a:ext cx="215631" cy="225945"/>
              </a:xfrm>
              <a:custGeom>
                <a:avLst/>
                <a:gdLst>
                  <a:gd name="connsiteX0" fmla="*/ 75115 w 321487"/>
                  <a:gd name="connsiteY0" fmla="*/ 204009 h 336863"/>
                  <a:gd name="connsiteX1" fmla="*/ 94628 w 321487"/>
                  <a:gd name="connsiteY1" fmla="*/ 207993 h 336863"/>
                  <a:gd name="connsiteX2" fmla="*/ 114472 w 321487"/>
                  <a:gd name="connsiteY2" fmla="*/ 225257 h 336863"/>
                  <a:gd name="connsiteX3" fmla="*/ 156805 w 321487"/>
                  <a:gd name="connsiteY3" fmla="*/ 239866 h 336863"/>
                  <a:gd name="connsiteX4" fmla="*/ 170035 w 321487"/>
                  <a:gd name="connsiteY4" fmla="*/ 239866 h 336863"/>
                  <a:gd name="connsiteX5" fmla="*/ 212368 w 321487"/>
                  <a:gd name="connsiteY5" fmla="*/ 225257 h 336863"/>
                  <a:gd name="connsiteX6" fmla="*/ 230889 w 321487"/>
                  <a:gd name="connsiteY6" fmla="*/ 207993 h 336863"/>
                  <a:gd name="connsiteX7" fmla="*/ 269254 w 321487"/>
                  <a:gd name="connsiteY7" fmla="*/ 215961 h 336863"/>
                  <a:gd name="connsiteX8" fmla="*/ 310264 w 321487"/>
                  <a:gd name="connsiteY8" fmla="*/ 286346 h 336863"/>
                  <a:gd name="connsiteX9" fmla="*/ 316879 w 321487"/>
                  <a:gd name="connsiteY9" fmla="*/ 302282 h 336863"/>
                  <a:gd name="connsiteX10" fmla="*/ 319524 w 321487"/>
                  <a:gd name="connsiteY10" fmla="*/ 327514 h 336863"/>
                  <a:gd name="connsiteX11" fmla="*/ 295712 w 321487"/>
                  <a:gd name="connsiteY11" fmla="*/ 336810 h 336863"/>
                  <a:gd name="connsiteX12" fmla="*/ 28482 w 321487"/>
                  <a:gd name="connsiteY12" fmla="*/ 336810 h 336863"/>
                  <a:gd name="connsiteX13" fmla="*/ 2024 w 321487"/>
                  <a:gd name="connsiteY13" fmla="*/ 327514 h 336863"/>
                  <a:gd name="connsiteX14" fmla="*/ 3347 w 321487"/>
                  <a:gd name="connsiteY14" fmla="*/ 302282 h 336863"/>
                  <a:gd name="connsiteX15" fmla="*/ 11284 w 321487"/>
                  <a:gd name="connsiteY15" fmla="*/ 286346 h 336863"/>
                  <a:gd name="connsiteX16" fmla="*/ 53618 w 321487"/>
                  <a:gd name="connsiteY16" fmla="*/ 215961 h 336863"/>
                  <a:gd name="connsiteX17" fmla="*/ 75115 w 321487"/>
                  <a:gd name="connsiteY17" fmla="*/ 204009 h 336863"/>
                  <a:gd name="connsiteX18" fmla="*/ 160774 w 321487"/>
                  <a:gd name="connsiteY18" fmla="*/ 0 h 336863"/>
                  <a:gd name="connsiteX19" fmla="*/ 245706 w 321487"/>
                  <a:gd name="connsiteY19" fmla="*/ 100013 h 336863"/>
                  <a:gd name="connsiteX20" fmla="*/ 160774 w 321487"/>
                  <a:gd name="connsiteY20" fmla="*/ 200026 h 336863"/>
                  <a:gd name="connsiteX21" fmla="*/ 75842 w 321487"/>
                  <a:gd name="connsiteY21" fmla="*/ 100013 h 336863"/>
                  <a:gd name="connsiteX22" fmla="*/ 160774 w 321487"/>
                  <a:gd name="connsiteY22" fmla="*/ 0 h 336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1487" h="336863">
                    <a:moveTo>
                      <a:pt x="75115" y="204009"/>
                    </a:moveTo>
                    <a:cubicBezTo>
                      <a:pt x="82391" y="203345"/>
                      <a:pt x="89337" y="205337"/>
                      <a:pt x="94628" y="207993"/>
                    </a:cubicBezTo>
                    <a:cubicBezTo>
                      <a:pt x="101243" y="211977"/>
                      <a:pt x="109180" y="221273"/>
                      <a:pt x="114472" y="225257"/>
                    </a:cubicBezTo>
                    <a:cubicBezTo>
                      <a:pt x="121087" y="231897"/>
                      <a:pt x="134316" y="239866"/>
                      <a:pt x="156805" y="239866"/>
                    </a:cubicBezTo>
                    <a:cubicBezTo>
                      <a:pt x="170035" y="239866"/>
                      <a:pt x="170035" y="239866"/>
                      <a:pt x="170035" y="239866"/>
                    </a:cubicBezTo>
                    <a:cubicBezTo>
                      <a:pt x="191201" y="239866"/>
                      <a:pt x="204431" y="231897"/>
                      <a:pt x="212368" y="225257"/>
                    </a:cubicBezTo>
                    <a:cubicBezTo>
                      <a:pt x="217660" y="221273"/>
                      <a:pt x="224274" y="210649"/>
                      <a:pt x="230889" y="207993"/>
                    </a:cubicBezTo>
                    <a:cubicBezTo>
                      <a:pt x="241472" y="202681"/>
                      <a:pt x="256024" y="200025"/>
                      <a:pt x="269254" y="215961"/>
                    </a:cubicBezTo>
                    <a:cubicBezTo>
                      <a:pt x="291743" y="241194"/>
                      <a:pt x="310264" y="286346"/>
                      <a:pt x="310264" y="286346"/>
                    </a:cubicBezTo>
                    <a:cubicBezTo>
                      <a:pt x="316879" y="302282"/>
                      <a:pt x="316879" y="302282"/>
                      <a:pt x="316879" y="302282"/>
                    </a:cubicBezTo>
                    <a:cubicBezTo>
                      <a:pt x="320847" y="308922"/>
                      <a:pt x="323493" y="320874"/>
                      <a:pt x="319524" y="327514"/>
                    </a:cubicBezTo>
                    <a:cubicBezTo>
                      <a:pt x="311587" y="338138"/>
                      <a:pt x="295712" y="336810"/>
                      <a:pt x="295712" y="336810"/>
                    </a:cubicBezTo>
                    <a:lnTo>
                      <a:pt x="28482" y="336810"/>
                    </a:lnTo>
                    <a:cubicBezTo>
                      <a:pt x="28482" y="336810"/>
                      <a:pt x="9962" y="338138"/>
                      <a:pt x="2024" y="327514"/>
                    </a:cubicBezTo>
                    <a:cubicBezTo>
                      <a:pt x="-1945" y="320874"/>
                      <a:pt x="701" y="308922"/>
                      <a:pt x="3347" y="302282"/>
                    </a:cubicBezTo>
                    <a:cubicBezTo>
                      <a:pt x="11284" y="286346"/>
                      <a:pt x="11284" y="286346"/>
                      <a:pt x="11284" y="286346"/>
                    </a:cubicBezTo>
                    <a:cubicBezTo>
                      <a:pt x="11284" y="286346"/>
                      <a:pt x="31128" y="241194"/>
                      <a:pt x="53618" y="215961"/>
                    </a:cubicBezTo>
                    <a:cubicBezTo>
                      <a:pt x="60233" y="207993"/>
                      <a:pt x="67839" y="204673"/>
                      <a:pt x="75115" y="204009"/>
                    </a:cubicBezTo>
                    <a:close/>
                    <a:moveTo>
                      <a:pt x="160774" y="0"/>
                    </a:moveTo>
                    <a:cubicBezTo>
                      <a:pt x="207681" y="0"/>
                      <a:pt x="245706" y="44777"/>
                      <a:pt x="245706" y="100013"/>
                    </a:cubicBezTo>
                    <a:cubicBezTo>
                      <a:pt x="245706" y="155249"/>
                      <a:pt x="207681" y="200026"/>
                      <a:pt x="160774" y="200026"/>
                    </a:cubicBezTo>
                    <a:cubicBezTo>
                      <a:pt x="113867" y="200026"/>
                      <a:pt x="75842" y="155249"/>
                      <a:pt x="75842" y="100013"/>
                    </a:cubicBezTo>
                    <a:cubicBezTo>
                      <a:pt x="75842" y="44777"/>
                      <a:pt x="113867" y="0"/>
                      <a:pt x="160774" y="0"/>
                    </a:cubicBezTo>
                    <a:close/>
                  </a:path>
                </a:pathLst>
              </a:custGeom>
              <a:solidFill>
                <a:srgbClr val="5699FF"/>
              </a:solidFill>
              <a:ln>
                <a:noFill/>
              </a:ln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dirty="0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DE09FF8C-98EC-F4DC-E332-9F2439A0BB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89968" y="2319675"/>
                <a:ext cx="149234" cy="138506"/>
              </a:xfrm>
              <a:custGeom>
                <a:avLst/>
                <a:gdLst>
                  <a:gd name="connsiteX0" fmla="*/ 288132 w 338138"/>
                  <a:gd name="connsiteY0" fmla="*/ 223343 h 313831"/>
                  <a:gd name="connsiteX1" fmla="*/ 279400 w 338138"/>
                  <a:gd name="connsiteY1" fmla="*/ 231281 h 313831"/>
                  <a:gd name="connsiteX2" fmla="*/ 288132 w 338138"/>
                  <a:gd name="connsiteY2" fmla="*/ 239219 h 313831"/>
                  <a:gd name="connsiteX3" fmla="*/ 296864 w 338138"/>
                  <a:gd name="connsiteY3" fmla="*/ 231281 h 313831"/>
                  <a:gd name="connsiteX4" fmla="*/ 288132 w 338138"/>
                  <a:gd name="connsiteY4" fmla="*/ 223343 h 313831"/>
                  <a:gd name="connsiteX5" fmla="*/ 261938 w 338138"/>
                  <a:gd name="connsiteY5" fmla="*/ 223343 h 313831"/>
                  <a:gd name="connsiteX6" fmla="*/ 254000 w 338138"/>
                  <a:gd name="connsiteY6" fmla="*/ 231281 h 313831"/>
                  <a:gd name="connsiteX7" fmla="*/ 261938 w 338138"/>
                  <a:gd name="connsiteY7" fmla="*/ 239219 h 313831"/>
                  <a:gd name="connsiteX8" fmla="*/ 269876 w 338138"/>
                  <a:gd name="connsiteY8" fmla="*/ 231281 h 313831"/>
                  <a:gd name="connsiteX9" fmla="*/ 261938 w 338138"/>
                  <a:gd name="connsiteY9" fmla="*/ 223343 h 313831"/>
                  <a:gd name="connsiteX10" fmla="*/ 116535 w 338138"/>
                  <a:gd name="connsiteY10" fmla="*/ 45543 h 313831"/>
                  <a:gd name="connsiteX11" fmla="*/ 141773 w 338138"/>
                  <a:gd name="connsiteY11" fmla="*/ 88073 h 313831"/>
                  <a:gd name="connsiteX12" fmla="*/ 108565 w 338138"/>
                  <a:gd name="connsiteY12" fmla="*/ 102693 h 313831"/>
                  <a:gd name="connsiteX13" fmla="*/ 87312 w 338138"/>
                  <a:gd name="connsiteY13" fmla="*/ 74783 h 313831"/>
                  <a:gd name="connsiteX14" fmla="*/ 116535 w 338138"/>
                  <a:gd name="connsiteY14" fmla="*/ 45543 h 313831"/>
                  <a:gd name="connsiteX15" fmla="*/ 254349 w 338138"/>
                  <a:gd name="connsiteY15" fmla="*/ 30428 h 313831"/>
                  <a:gd name="connsiteX16" fmla="*/ 275361 w 338138"/>
                  <a:gd name="connsiteY16" fmla="*/ 48787 h 313831"/>
                  <a:gd name="connsiteX17" fmla="*/ 255662 w 338138"/>
                  <a:gd name="connsiteY17" fmla="*/ 85507 h 313831"/>
                  <a:gd name="connsiteX18" fmla="*/ 266168 w 338138"/>
                  <a:gd name="connsiteY18" fmla="*/ 89441 h 313831"/>
                  <a:gd name="connsiteX19" fmla="*/ 289806 w 338138"/>
                  <a:gd name="connsiteY19" fmla="*/ 80261 h 313831"/>
                  <a:gd name="connsiteX20" fmla="*/ 287180 w 338138"/>
                  <a:gd name="connsiteY20" fmla="*/ 109113 h 313831"/>
                  <a:gd name="connsiteX21" fmla="*/ 225458 w 338138"/>
                  <a:gd name="connsiteY21" fmla="*/ 111735 h 313831"/>
                  <a:gd name="connsiteX22" fmla="*/ 92823 w 338138"/>
                  <a:gd name="connsiteY22" fmla="*/ 166815 h 313831"/>
                  <a:gd name="connsiteX23" fmla="*/ 75751 w 338138"/>
                  <a:gd name="connsiteY23" fmla="*/ 127472 h 313831"/>
                  <a:gd name="connsiteX24" fmla="*/ 208386 w 338138"/>
                  <a:gd name="connsiteY24" fmla="*/ 72393 h 313831"/>
                  <a:gd name="connsiteX25" fmla="*/ 242530 w 338138"/>
                  <a:gd name="connsiteY25" fmla="*/ 33050 h 313831"/>
                  <a:gd name="connsiteX26" fmla="*/ 254349 w 338138"/>
                  <a:gd name="connsiteY26" fmla="*/ 30428 h 313831"/>
                  <a:gd name="connsiteX27" fmla="*/ 186871 w 338138"/>
                  <a:gd name="connsiteY27" fmla="*/ 24906 h 313831"/>
                  <a:gd name="connsiteX28" fmla="*/ 231775 w 338138"/>
                  <a:gd name="connsiteY28" fmla="*/ 24906 h 313831"/>
                  <a:gd name="connsiteX29" fmla="*/ 207282 w 338138"/>
                  <a:gd name="connsiteY29" fmla="*/ 48190 h 313831"/>
                  <a:gd name="connsiteX30" fmla="*/ 201839 w 338138"/>
                  <a:gd name="connsiteY30" fmla="*/ 59831 h 313831"/>
                  <a:gd name="connsiteX31" fmla="*/ 184150 w 338138"/>
                  <a:gd name="connsiteY31" fmla="*/ 45603 h 313831"/>
                  <a:gd name="connsiteX32" fmla="*/ 186871 w 338138"/>
                  <a:gd name="connsiteY32" fmla="*/ 24906 h 313831"/>
                  <a:gd name="connsiteX33" fmla="*/ 18492 w 338138"/>
                  <a:gd name="connsiteY33" fmla="*/ 24906 h 313831"/>
                  <a:gd name="connsiteX34" fmla="*/ 43588 w 338138"/>
                  <a:gd name="connsiteY34" fmla="*/ 24906 h 313831"/>
                  <a:gd name="connsiteX35" fmla="*/ 46230 w 338138"/>
                  <a:gd name="connsiteY35" fmla="*/ 46015 h 313831"/>
                  <a:gd name="connsiteX36" fmla="*/ 29059 w 338138"/>
                  <a:gd name="connsiteY36" fmla="*/ 63166 h 313831"/>
                  <a:gd name="connsiteX37" fmla="*/ 31700 w 338138"/>
                  <a:gd name="connsiteY37" fmla="*/ 96148 h 313831"/>
                  <a:gd name="connsiteX38" fmla="*/ 31700 w 338138"/>
                  <a:gd name="connsiteY38" fmla="*/ 206969 h 313831"/>
                  <a:gd name="connsiteX39" fmla="*/ 39626 w 338138"/>
                  <a:gd name="connsiteY39" fmla="*/ 214884 h 313831"/>
                  <a:gd name="connsiteX40" fmla="*/ 298512 w 338138"/>
                  <a:gd name="connsiteY40" fmla="*/ 214884 h 313831"/>
                  <a:gd name="connsiteX41" fmla="*/ 306438 w 338138"/>
                  <a:gd name="connsiteY41" fmla="*/ 206969 h 313831"/>
                  <a:gd name="connsiteX42" fmla="*/ 306438 w 338138"/>
                  <a:gd name="connsiteY42" fmla="*/ 104064 h 313831"/>
                  <a:gd name="connsiteX43" fmla="*/ 306438 w 338138"/>
                  <a:gd name="connsiteY43" fmla="*/ 77678 h 313831"/>
                  <a:gd name="connsiteX44" fmla="*/ 274737 w 338138"/>
                  <a:gd name="connsiteY44" fmla="*/ 61846 h 313831"/>
                  <a:gd name="connsiteX45" fmla="*/ 281341 w 338138"/>
                  <a:gd name="connsiteY45" fmla="*/ 59208 h 313831"/>
                  <a:gd name="connsiteX46" fmla="*/ 280021 w 338138"/>
                  <a:gd name="connsiteY46" fmla="*/ 24906 h 313831"/>
                  <a:gd name="connsiteX47" fmla="*/ 319646 w 338138"/>
                  <a:gd name="connsiteY47" fmla="*/ 24906 h 313831"/>
                  <a:gd name="connsiteX48" fmla="*/ 338138 w 338138"/>
                  <a:gd name="connsiteY48" fmla="*/ 43376 h 313831"/>
                  <a:gd name="connsiteX49" fmla="*/ 338138 w 338138"/>
                  <a:gd name="connsiteY49" fmla="*/ 234674 h 313831"/>
                  <a:gd name="connsiteX50" fmla="*/ 319646 w 338138"/>
                  <a:gd name="connsiteY50" fmla="*/ 251825 h 313831"/>
                  <a:gd name="connsiteX51" fmla="*/ 200769 w 338138"/>
                  <a:gd name="connsiteY51" fmla="*/ 251825 h 313831"/>
                  <a:gd name="connsiteX52" fmla="*/ 216620 w 338138"/>
                  <a:gd name="connsiteY52" fmla="*/ 290084 h 313831"/>
                  <a:gd name="connsiteX53" fmla="*/ 224545 w 338138"/>
                  <a:gd name="connsiteY53" fmla="*/ 290084 h 313831"/>
                  <a:gd name="connsiteX54" fmla="*/ 235112 w 338138"/>
                  <a:gd name="connsiteY54" fmla="*/ 301958 h 313831"/>
                  <a:gd name="connsiteX55" fmla="*/ 224545 w 338138"/>
                  <a:gd name="connsiteY55" fmla="*/ 313831 h 313831"/>
                  <a:gd name="connsiteX56" fmla="*/ 113593 w 338138"/>
                  <a:gd name="connsiteY56" fmla="*/ 313831 h 313831"/>
                  <a:gd name="connsiteX57" fmla="*/ 103026 w 338138"/>
                  <a:gd name="connsiteY57" fmla="*/ 301958 h 313831"/>
                  <a:gd name="connsiteX58" fmla="*/ 113593 w 338138"/>
                  <a:gd name="connsiteY58" fmla="*/ 290084 h 313831"/>
                  <a:gd name="connsiteX59" fmla="*/ 121518 w 338138"/>
                  <a:gd name="connsiteY59" fmla="*/ 290084 h 313831"/>
                  <a:gd name="connsiteX60" fmla="*/ 137369 w 338138"/>
                  <a:gd name="connsiteY60" fmla="*/ 251825 h 313831"/>
                  <a:gd name="connsiteX61" fmla="*/ 18492 w 338138"/>
                  <a:gd name="connsiteY61" fmla="*/ 251825 h 313831"/>
                  <a:gd name="connsiteX62" fmla="*/ 0 w 338138"/>
                  <a:gd name="connsiteY62" fmla="*/ 234674 h 313831"/>
                  <a:gd name="connsiteX63" fmla="*/ 0 w 338138"/>
                  <a:gd name="connsiteY63" fmla="*/ 43376 h 313831"/>
                  <a:gd name="connsiteX64" fmla="*/ 18492 w 338138"/>
                  <a:gd name="connsiteY64" fmla="*/ 24906 h 313831"/>
                  <a:gd name="connsiteX65" fmla="*/ 109666 w 338138"/>
                  <a:gd name="connsiteY65" fmla="*/ 1 h 313831"/>
                  <a:gd name="connsiteX66" fmla="*/ 126932 w 338138"/>
                  <a:gd name="connsiteY66" fmla="*/ 267 h 313831"/>
                  <a:gd name="connsiteX67" fmla="*/ 133580 w 338138"/>
                  <a:gd name="connsiteY67" fmla="*/ 18637 h 313831"/>
                  <a:gd name="connsiteX68" fmla="*/ 144218 w 338138"/>
                  <a:gd name="connsiteY68" fmla="*/ 22573 h 313831"/>
                  <a:gd name="connsiteX69" fmla="*/ 177460 w 338138"/>
                  <a:gd name="connsiteY69" fmla="*/ 29134 h 313831"/>
                  <a:gd name="connsiteX70" fmla="*/ 168152 w 338138"/>
                  <a:gd name="connsiteY70" fmla="*/ 47504 h 313831"/>
                  <a:gd name="connsiteX71" fmla="*/ 173471 w 338138"/>
                  <a:gd name="connsiteY71" fmla="*/ 58001 h 313831"/>
                  <a:gd name="connsiteX72" fmla="*/ 192087 w 338138"/>
                  <a:gd name="connsiteY72" fmla="*/ 67186 h 313831"/>
                  <a:gd name="connsiteX73" fmla="*/ 154855 w 338138"/>
                  <a:gd name="connsiteY73" fmla="*/ 82931 h 313831"/>
                  <a:gd name="connsiteX74" fmla="*/ 116294 w 338138"/>
                  <a:gd name="connsiteY74" fmla="*/ 35695 h 313831"/>
                  <a:gd name="connsiteX75" fmla="*/ 76403 w 338138"/>
                  <a:gd name="connsiteY75" fmla="*/ 75059 h 313831"/>
                  <a:gd name="connsiteX76" fmla="*/ 93689 w 338138"/>
                  <a:gd name="connsiteY76" fmla="*/ 107862 h 313831"/>
                  <a:gd name="connsiteX77" fmla="*/ 59117 w 338138"/>
                  <a:gd name="connsiteY77" fmla="*/ 124919 h 313831"/>
                  <a:gd name="connsiteX78" fmla="*/ 63106 w 338138"/>
                  <a:gd name="connsiteY78" fmla="*/ 102613 h 313831"/>
                  <a:gd name="connsiteX79" fmla="*/ 59117 w 338138"/>
                  <a:gd name="connsiteY79" fmla="*/ 92116 h 313831"/>
                  <a:gd name="connsiteX80" fmla="*/ 40501 w 338138"/>
                  <a:gd name="connsiteY80" fmla="*/ 63249 h 313831"/>
                  <a:gd name="connsiteX81" fmla="*/ 59117 w 338138"/>
                  <a:gd name="connsiteY81" fmla="*/ 58001 h 313831"/>
                  <a:gd name="connsiteX82" fmla="*/ 63106 w 338138"/>
                  <a:gd name="connsiteY82" fmla="*/ 47504 h 313831"/>
                  <a:gd name="connsiteX83" fmla="*/ 69755 w 338138"/>
                  <a:gd name="connsiteY83" fmla="*/ 14700 h 313831"/>
                  <a:gd name="connsiteX84" fmla="*/ 88370 w 338138"/>
                  <a:gd name="connsiteY84" fmla="*/ 22573 h 313831"/>
                  <a:gd name="connsiteX85" fmla="*/ 99008 w 338138"/>
                  <a:gd name="connsiteY85" fmla="*/ 18637 h 313831"/>
                  <a:gd name="connsiteX86" fmla="*/ 109666 w 338138"/>
                  <a:gd name="connsiteY86" fmla="*/ 1 h 313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338138" h="313831">
                    <a:moveTo>
                      <a:pt x="288132" y="223343"/>
                    </a:moveTo>
                    <a:cubicBezTo>
                      <a:pt x="283309" y="223343"/>
                      <a:pt x="279400" y="226897"/>
                      <a:pt x="279400" y="231281"/>
                    </a:cubicBezTo>
                    <a:cubicBezTo>
                      <a:pt x="279400" y="235665"/>
                      <a:pt x="283309" y="239219"/>
                      <a:pt x="288132" y="239219"/>
                    </a:cubicBezTo>
                    <a:cubicBezTo>
                      <a:pt x="292955" y="239219"/>
                      <a:pt x="296864" y="235665"/>
                      <a:pt x="296864" y="231281"/>
                    </a:cubicBezTo>
                    <a:cubicBezTo>
                      <a:pt x="296864" y="226897"/>
                      <a:pt x="292955" y="223343"/>
                      <a:pt x="288132" y="223343"/>
                    </a:cubicBezTo>
                    <a:close/>
                    <a:moveTo>
                      <a:pt x="261938" y="223343"/>
                    </a:moveTo>
                    <a:cubicBezTo>
                      <a:pt x="257554" y="223343"/>
                      <a:pt x="254000" y="226897"/>
                      <a:pt x="254000" y="231281"/>
                    </a:cubicBezTo>
                    <a:cubicBezTo>
                      <a:pt x="254000" y="235665"/>
                      <a:pt x="257554" y="239219"/>
                      <a:pt x="261938" y="239219"/>
                    </a:cubicBezTo>
                    <a:cubicBezTo>
                      <a:pt x="266322" y="239219"/>
                      <a:pt x="269876" y="235665"/>
                      <a:pt x="269876" y="231281"/>
                    </a:cubicBezTo>
                    <a:cubicBezTo>
                      <a:pt x="269876" y="226897"/>
                      <a:pt x="266322" y="223343"/>
                      <a:pt x="261938" y="223343"/>
                    </a:cubicBezTo>
                    <a:close/>
                    <a:moveTo>
                      <a:pt x="116535" y="45543"/>
                    </a:moveTo>
                    <a:cubicBezTo>
                      <a:pt x="137788" y="45543"/>
                      <a:pt x="152400" y="68137"/>
                      <a:pt x="141773" y="88073"/>
                    </a:cubicBezTo>
                    <a:cubicBezTo>
                      <a:pt x="141773" y="88073"/>
                      <a:pt x="141773" y="88073"/>
                      <a:pt x="108565" y="102693"/>
                    </a:cubicBezTo>
                    <a:cubicBezTo>
                      <a:pt x="96610" y="98706"/>
                      <a:pt x="87312" y="88073"/>
                      <a:pt x="87312" y="74783"/>
                    </a:cubicBezTo>
                    <a:cubicBezTo>
                      <a:pt x="87312" y="58834"/>
                      <a:pt x="100595" y="45543"/>
                      <a:pt x="116535" y="45543"/>
                    </a:cubicBezTo>
                    <a:close/>
                    <a:moveTo>
                      <a:pt x="254349" y="30428"/>
                    </a:moveTo>
                    <a:cubicBezTo>
                      <a:pt x="271421" y="26493"/>
                      <a:pt x="284553" y="44853"/>
                      <a:pt x="275361" y="48787"/>
                    </a:cubicBezTo>
                    <a:cubicBezTo>
                      <a:pt x="242530" y="63213"/>
                      <a:pt x="243843" y="57967"/>
                      <a:pt x="255662" y="85507"/>
                    </a:cubicBezTo>
                    <a:cubicBezTo>
                      <a:pt x="256976" y="89441"/>
                      <a:pt x="262228" y="92064"/>
                      <a:pt x="266168" y="89441"/>
                    </a:cubicBezTo>
                    <a:cubicBezTo>
                      <a:pt x="266168" y="89441"/>
                      <a:pt x="266168" y="89441"/>
                      <a:pt x="289806" y="80261"/>
                    </a:cubicBezTo>
                    <a:cubicBezTo>
                      <a:pt x="297685" y="76327"/>
                      <a:pt x="301625" y="99933"/>
                      <a:pt x="287180" y="109113"/>
                    </a:cubicBezTo>
                    <a:cubicBezTo>
                      <a:pt x="260915" y="124850"/>
                      <a:pt x="259602" y="123538"/>
                      <a:pt x="225458" y="111735"/>
                    </a:cubicBezTo>
                    <a:cubicBezTo>
                      <a:pt x="225458" y="111735"/>
                      <a:pt x="225458" y="111735"/>
                      <a:pt x="92823" y="166815"/>
                    </a:cubicBezTo>
                    <a:cubicBezTo>
                      <a:pt x="66559" y="177306"/>
                      <a:pt x="50800" y="137964"/>
                      <a:pt x="75751" y="127472"/>
                    </a:cubicBezTo>
                    <a:cubicBezTo>
                      <a:pt x="75751" y="127472"/>
                      <a:pt x="75751" y="127472"/>
                      <a:pt x="208386" y="72393"/>
                    </a:cubicBezTo>
                    <a:cubicBezTo>
                      <a:pt x="217579" y="54033"/>
                      <a:pt x="222832" y="38296"/>
                      <a:pt x="242530" y="33050"/>
                    </a:cubicBezTo>
                    <a:cubicBezTo>
                      <a:pt x="242530" y="33050"/>
                      <a:pt x="242530" y="33050"/>
                      <a:pt x="254349" y="30428"/>
                    </a:cubicBezTo>
                    <a:close/>
                    <a:moveTo>
                      <a:pt x="186871" y="24906"/>
                    </a:moveTo>
                    <a:cubicBezTo>
                      <a:pt x="186871" y="24906"/>
                      <a:pt x="186871" y="24906"/>
                      <a:pt x="231775" y="24906"/>
                    </a:cubicBezTo>
                    <a:cubicBezTo>
                      <a:pt x="220889" y="30080"/>
                      <a:pt x="212725" y="37841"/>
                      <a:pt x="207282" y="48190"/>
                    </a:cubicBezTo>
                    <a:cubicBezTo>
                      <a:pt x="207282" y="48190"/>
                      <a:pt x="207282" y="48190"/>
                      <a:pt x="201839" y="59831"/>
                    </a:cubicBezTo>
                    <a:cubicBezTo>
                      <a:pt x="200479" y="52070"/>
                      <a:pt x="193675" y="45603"/>
                      <a:pt x="184150" y="45603"/>
                    </a:cubicBezTo>
                    <a:cubicBezTo>
                      <a:pt x="190954" y="39135"/>
                      <a:pt x="190954" y="31374"/>
                      <a:pt x="186871" y="24906"/>
                    </a:cubicBezTo>
                    <a:close/>
                    <a:moveTo>
                      <a:pt x="18492" y="24906"/>
                    </a:moveTo>
                    <a:cubicBezTo>
                      <a:pt x="18492" y="24906"/>
                      <a:pt x="18492" y="24906"/>
                      <a:pt x="43588" y="24906"/>
                    </a:cubicBezTo>
                    <a:cubicBezTo>
                      <a:pt x="39626" y="32822"/>
                      <a:pt x="40946" y="40738"/>
                      <a:pt x="46230" y="46015"/>
                    </a:cubicBezTo>
                    <a:cubicBezTo>
                      <a:pt x="36984" y="46015"/>
                      <a:pt x="29059" y="53931"/>
                      <a:pt x="29059" y="63166"/>
                    </a:cubicBezTo>
                    <a:cubicBezTo>
                      <a:pt x="29059" y="82955"/>
                      <a:pt x="27738" y="89552"/>
                      <a:pt x="31700" y="96148"/>
                    </a:cubicBezTo>
                    <a:cubicBezTo>
                      <a:pt x="31700" y="96148"/>
                      <a:pt x="31700" y="96148"/>
                      <a:pt x="31700" y="206969"/>
                    </a:cubicBezTo>
                    <a:cubicBezTo>
                      <a:pt x="31700" y="210926"/>
                      <a:pt x="35663" y="214884"/>
                      <a:pt x="39626" y="214884"/>
                    </a:cubicBezTo>
                    <a:cubicBezTo>
                      <a:pt x="39626" y="214884"/>
                      <a:pt x="39626" y="214884"/>
                      <a:pt x="298512" y="214884"/>
                    </a:cubicBezTo>
                    <a:cubicBezTo>
                      <a:pt x="302475" y="214884"/>
                      <a:pt x="306438" y="210926"/>
                      <a:pt x="306438" y="206969"/>
                    </a:cubicBezTo>
                    <a:cubicBezTo>
                      <a:pt x="306438" y="206969"/>
                      <a:pt x="306438" y="206969"/>
                      <a:pt x="306438" y="104064"/>
                    </a:cubicBezTo>
                    <a:cubicBezTo>
                      <a:pt x="309079" y="96148"/>
                      <a:pt x="310400" y="86913"/>
                      <a:pt x="306438" y="77678"/>
                    </a:cubicBezTo>
                    <a:cubicBezTo>
                      <a:pt x="306438" y="59208"/>
                      <a:pt x="306438" y="61846"/>
                      <a:pt x="274737" y="61846"/>
                    </a:cubicBezTo>
                    <a:cubicBezTo>
                      <a:pt x="274737" y="61846"/>
                      <a:pt x="274737" y="61846"/>
                      <a:pt x="281341" y="59208"/>
                    </a:cubicBezTo>
                    <a:cubicBezTo>
                      <a:pt x="293229" y="53931"/>
                      <a:pt x="294550" y="38099"/>
                      <a:pt x="280021" y="24906"/>
                    </a:cubicBezTo>
                    <a:cubicBezTo>
                      <a:pt x="280021" y="24906"/>
                      <a:pt x="280021" y="24906"/>
                      <a:pt x="319646" y="24906"/>
                    </a:cubicBezTo>
                    <a:cubicBezTo>
                      <a:pt x="330213" y="24906"/>
                      <a:pt x="338138" y="34141"/>
                      <a:pt x="338138" y="43376"/>
                    </a:cubicBezTo>
                    <a:cubicBezTo>
                      <a:pt x="338138" y="43376"/>
                      <a:pt x="338138" y="43376"/>
                      <a:pt x="338138" y="234674"/>
                    </a:cubicBezTo>
                    <a:cubicBezTo>
                      <a:pt x="338138" y="243909"/>
                      <a:pt x="330213" y="251825"/>
                      <a:pt x="319646" y="251825"/>
                    </a:cubicBezTo>
                    <a:cubicBezTo>
                      <a:pt x="319646" y="251825"/>
                      <a:pt x="319646" y="251825"/>
                      <a:pt x="200769" y="251825"/>
                    </a:cubicBezTo>
                    <a:cubicBezTo>
                      <a:pt x="200769" y="251825"/>
                      <a:pt x="200769" y="251825"/>
                      <a:pt x="216620" y="290084"/>
                    </a:cubicBezTo>
                    <a:cubicBezTo>
                      <a:pt x="216620" y="290084"/>
                      <a:pt x="216620" y="290084"/>
                      <a:pt x="224545" y="290084"/>
                    </a:cubicBezTo>
                    <a:cubicBezTo>
                      <a:pt x="229828" y="290084"/>
                      <a:pt x="235112" y="295361"/>
                      <a:pt x="235112" y="301958"/>
                    </a:cubicBezTo>
                    <a:cubicBezTo>
                      <a:pt x="235112" y="308554"/>
                      <a:pt x="229828" y="313831"/>
                      <a:pt x="224545" y="313831"/>
                    </a:cubicBezTo>
                    <a:cubicBezTo>
                      <a:pt x="224545" y="313831"/>
                      <a:pt x="224545" y="313831"/>
                      <a:pt x="113593" y="313831"/>
                    </a:cubicBezTo>
                    <a:cubicBezTo>
                      <a:pt x="108310" y="313831"/>
                      <a:pt x="103026" y="308554"/>
                      <a:pt x="103026" y="301958"/>
                    </a:cubicBezTo>
                    <a:cubicBezTo>
                      <a:pt x="103026" y="295361"/>
                      <a:pt x="108310" y="290084"/>
                      <a:pt x="113593" y="290084"/>
                    </a:cubicBezTo>
                    <a:cubicBezTo>
                      <a:pt x="113593" y="290084"/>
                      <a:pt x="113593" y="290084"/>
                      <a:pt x="121518" y="290084"/>
                    </a:cubicBezTo>
                    <a:cubicBezTo>
                      <a:pt x="121518" y="290084"/>
                      <a:pt x="121518" y="290084"/>
                      <a:pt x="137369" y="251825"/>
                    </a:cubicBezTo>
                    <a:cubicBezTo>
                      <a:pt x="137369" y="251825"/>
                      <a:pt x="137369" y="251825"/>
                      <a:pt x="18492" y="251825"/>
                    </a:cubicBezTo>
                    <a:cubicBezTo>
                      <a:pt x="7925" y="251825"/>
                      <a:pt x="0" y="243909"/>
                      <a:pt x="0" y="234674"/>
                    </a:cubicBezTo>
                    <a:cubicBezTo>
                      <a:pt x="0" y="234674"/>
                      <a:pt x="0" y="234674"/>
                      <a:pt x="0" y="43376"/>
                    </a:cubicBezTo>
                    <a:cubicBezTo>
                      <a:pt x="0" y="34141"/>
                      <a:pt x="7925" y="24906"/>
                      <a:pt x="18492" y="24906"/>
                    </a:cubicBezTo>
                    <a:close/>
                    <a:moveTo>
                      <a:pt x="109666" y="1"/>
                    </a:moveTo>
                    <a:cubicBezTo>
                      <a:pt x="113718" y="21"/>
                      <a:pt x="119286" y="267"/>
                      <a:pt x="126932" y="267"/>
                    </a:cubicBezTo>
                    <a:cubicBezTo>
                      <a:pt x="134910" y="267"/>
                      <a:pt x="133580" y="10764"/>
                      <a:pt x="133580" y="18637"/>
                    </a:cubicBezTo>
                    <a:cubicBezTo>
                      <a:pt x="137569" y="19949"/>
                      <a:pt x="140229" y="21261"/>
                      <a:pt x="144218" y="22573"/>
                    </a:cubicBezTo>
                    <a:cubicBezTo>
                      <a:pt x="158845" y="6828"/>
                      <a:pt x="154855" y="8140"/>
                      <a:pt x="177460" y="29134"/>
                    </a:cubicBezTo>
                    <a:cubicBezTo>
                      <a:pt x="182779" y="35695"/>
                      <a:pt x="174801" y="40943"/>
                      <a:pt x="168152" y="47504"/>
                    </a:cubicBezTo>
                    <a:cubicBezTo>
                      <a:pt x="170812" y="50128"/>
                      <a:pt x="172142" y="54065"/>
                      <a:pt x="173471" y="58001"/>
                    </a:cubicBezTo>
                    <a:cubicBezTo>
                      <a:pt x="188098" y="58001"/>
                      <a:pt x="192087" y="55377"/>
                      <a:pt x="192087" y="67186"/>
                    </a:cubicBezTo>
                    <a:cubicBezTo>
                      <a:pt x="192087" y="67186"/>
                      <a:pt x="192087" y="67186"/>
                      <a:pt x="154855" y="82931"/>
                    </a:cubicBezTo>
                    <a:cubicBezTo>
                      <a:pt x="160174" y="58001"/>
                      <a:pt x="140229" y="35695"/>
                      <a:pt x="116294" y="35695"/>
                    </a:cubicBezTo>
                    <a:cubicBezTo>
                      <a:pt x="93689" y="35695"/>
                      <a:pt x="76403" y="52753"/>
                      <a:pt x="76403" y="75059"/>
                    </a:cubicBezTo>
                    <a:cubicBezTo>
                      <a:pt x="76403" y="88180"/>
                      <a:pt x="83052" y="101301"/>
                      <a:pt x="93689" y="107862"/>
                    </a:cubicBezTo>
                    <a:cubicBezTo>
                      <a:pt x="73744" y="117047"/>
                      <a:pt x="67095" y="118359"/>
                      <a:pt x="59117" y="124919"/>
                    </a:cubicBezTo>
                    <a:cubicBezTo>
                      <a:pt x="48479" y="114422"/>
                      <a:pt x="49809" y="115734"/>
                      <a:pt x="63106" y="102613"/>
                    </a:cubicBezTo>
                    <a:cubicBezTo>
                      <a:pt x="61776" y="98677"/>
                      <a:pt x="60447" y="96053"/>
                      <a:pt x="59117" y="92116"/>
                    </a:cubicBezTo>
                    <a:cubicBezTo>
                      <a:pt x="36512" y="92116"/>
                      <a:pt x="40501" y="94740"/>
                      <a:pt x="40501" y="63249"/>
                    </a:cubicBezTo>
                    <a:cubicBezTo>
                      <a:pt x="40501" y="55377"/>
                      <a:pt x="51139" y="58001"/>
                      <a:pt x="59117" y="58001"/>
                    </a:cubicBezTo>
                    <a:cubicBezTo>
                      <a:pt x="60447" y="54065"/>
                      <a:pt x="61776" y="50128"/>
                      <a:pt x="63106" y="47504"/>
                    </a:cubicBezTo>
                    <a:cubicBezTo>
                      <a:pt x="47150" y="31759"/>
                      <a:pt x="48479" y="35695"/>
                      <a:pt x="69755" y="14700"/>
                    </a:cubicBezTo>
                    <a:cubicBezTo>
                      <a:pt x="76403" y="8140"/>
                      <a:pt x="81722" y="17325"/>
                      <a:pt x="88370" y="22573"/>
                    </a:cubicBezTo>
                    <a:cubicBezTo>
                      <a:pt x="91030" y="21261"/>
                      <a:pt x="95019" y="19949"/>
                      <a:pt x="99008" y="18637"/>
                    </a:cubicBezTo>
                    <a:cubicBezTo>
                      <a:pt x="99008" y="1907"/>
                      <a:pt x="97512" y="-61"/>
                      <a:pt x="109666" y="1"/>
                    </a:cubicBezTo>
                    <a:close/>
                  </a:path>
                </a:pathLst>
              </a:custGeom>
              <a:solidFill>
                <a:srgbClr val="5699FF"/>
              </a:solidFill>
              <a:ln>
                <a:noFill/>
              </a:ln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D1B26AF9-EE0A-8FE6-F5A9-0A10A0D8DF8D}"/>
                  </a:ext>
                </a:extLst>
              </p:cNvPr>
              <p:cNvSpPr/>
              <p:nvPr/>
            </p:nvSpPr>
            <p:spPr bwMode="auto">
              <a:xfrm>
                <a:off x="4866375" y="1725706"/>
                <a:ext cx="197621" cy="218100"/>
              </a:xfrm>
              <a:custGeom>
                <a:avLst/>
                <a:gdLst>
                  <a:gd name="connsiteX0" fmla="*/ 89804 w 306388"/>
                  <a:gd name="connsiteY0" fmla="*/ 211138 h 338138"/>
                  <a:gd name="connsiteX1" fmla="*/ 125461 w 306388"/>
                  <a:gd name="connsiteY1" fmla="*/ 283898 h 338138"/>
                  <a:gd name="connsiteX2" fmla="*/ 142629 w 306388"/>
                  <a:gd name="connsiteY2" fmla="*/ 234951 h 338138"/>
                  <a:gd name="connsiteX3" fmla="*/ 153194 w 306388"/>
                  <a:gd name="connsiteY3" fmla="*/ 236273 h 338138"/>
                  <a:gd name="connsiteX4" fmla="*/ 163759 w 306388"/>
                  <a:gd name="connsiteY4" fmla="*/ 234951 h 338138"/>
                  <a:gd name="connsiteX5" fmla="*/ 180928 w 306388"/>
                  <a:gd name="connsiteY5" fmla="*/ 281253 h 338138"/>
                  <a:gd name="connsiteX6" fmla="*/ 213944 w 306388"/>
                  <a:gd name="connsiteY6" fmla="*/ 211138 h 338138"/>
                  <a:gd name="connsiteX7" fmla="*/ 265448 w 306388"/>
                  <a:gd name="connsiteY7" fmla="*/ 234951 h 338138"/>
                  <a:gd name="connsiteX8" fmla="*/ 306388 w 306388"/>
                  <a:gd name="connsiteY8" fmla="*/ 293159 h 338138"/>
                  <a:gd name="connsiteX9" fmla="*/ 306388 w 306388"/>
                  <a:gd name="connsiteY9" fmla="*/ 338138 h 338138"/>
                  <a:gd name="connsiteX10" fmla="*/ 0 w 306388"/>
                  <a:gd name="connsiteY10" fmla="*/ 338138 h 338138"/>
                  <a:gd name="connsiteX11" fmla="*/ 0 w 306388"/>
                  <a:gd name="connsiteY11" fmla="*/ 293159 h 338138"/>
                  <a:gd name="connsiteX12" fmla="*/ 40940 w 306388"/>
                  <a:gd name="connsiteY12" fmla="*/ 234951 h 338138"/>
                  <a:gd name="connsiteX13" fmla="*/ 89804 w 306388"/>
                  <a:gd name="connsiteY13" fmla="*/ 211138 h 338138"/>
                  <a:gd name="connsiteX14" fmla="*/ 153194 w 306388"/>
                  <a:gd name="connsiteY14" fmla="*/ 11113 h 338138"/>
                  <a:gd name="connsiteX15" fmla="*/ 63500 w 306388"/>
                  <a:gd name="connsiteY15" fmla="*/ 86287 h 338138"/>
                  <a:gd name="connsiteX16" fmla="*/ 64819 w 306388"/>
                  <a:gd name="connsiteY16" fmla="*/ 87606 h 338138"/>
                  <a:gd name="connsiteX17" fmla="*/ 67457 w 306388"/>
                  <a:gd name="connsiteY17" fmla="*/ 88925 h 338138"/>
                  <a:gd name="connsiteX18" fmla="*/ 74052 w 306388"/>
                  <a:gd name="connsiteY18" fmla="*/ 96838 h 338138"/>
                  <a:gd name="connsiteX19" fmla="*/ 153194 w 306388"/>
                  <a:gd name="connsiteY19" fmla="*/ 30896 h 338138"/>
                  <a:gd name="connsiteX20" fmla="*/ 231017 w 306388"/>
                  <a:gd name="connsiteY20" fmla="*/ 96838 h 338138"/>
                  <a:gd name="connsiteX21" fmla="*/ 242888 w 306388"/>
                  <a:gd name="connsiteY21" fmla="*/ 87606 h 338138"/>
                  <a:gd name="connsiteX22" fmla="*/ 153194 w 306388"/>
                  <a:gd name="connsiteY22" fmla="*/ 11113 h 338138"/>
                  <a:gd name="connsiteX23" fmla="*/ 153987 w 306388"/>
                  <a:gd name="connsiteY23" fmla="*/ 0 h 338138"/>
                  <a:gd name="connsiteX24" fmla="*/ 254038 w 306388"/>
                  <a:gd name="connsiteY24" fmla="*/ 89535 h 338138"/>
                  <a:gd name="connsiteX25" fmla="*/ 261937 w 306388"/>
                  <a:gd name="connsiteY25" fmla="*/ 102702 h 338138"/>
                  <a:gd name="connsiteX26" fmla="*/ 261937 w 306388"/>
                  <a:gd name="connsiteY26" fmla="*/ 135620 h 338138"/>
                  <a:gd name="connsiteX27" fmla="*/ 246140 w 306388"/>
                  <a:gd name="connsiteY27" fmla="*/ 150103 h 338138"/>
                  <a:gd name="connsiteX28" fmla="*/ 230342 w 306388"/>
                  <a:gd name="connsiteY28" fmla="*/ 135620 h 338138"/>
                  <a:gd name="connsiteX29" fmla="*/ 230342 w 306388"/>
                  <a:gd name="connsiteY29" fmla="*/ 127719 h 338138"/>
                  <a:gd name="connsiteX30" fmla="*/ 153987 w 306388"/>
                  <a:gd name="connsiteY30" fmla="*/ 210671 h 338138"/>
                  <a:gd name="connsiteX31" fmla="*/ 77632 w 306388"/>
                  <a:gd name="connsiteY31" fmla="*/ 127719 h 338138"/>
                  <a:gd name="connsiteX32" fmla="*/ 77632 w 306388"/>
                  <a:gd name="connsiteY32" fmla="*/ 135620 h 338138"/>
                  <a:gd name="connsiteX33" fmla="*/ 65784 w 306388"/>
                  <a:gd name="connsiteY33" fmla="*/ 150103 h 338138"/>
                  <a:gd name="connsiteX34" fmla="*/ 105278 w 306388"/>
                  <a:gd name="connsiteY34" fmla="*/ 201454 h 338138"/>
                  <a:gd name="connsiteX35" fmla="*/ 117126 w 306388"/>
                  <a:gd name="connsiteY35" fmla="*/ 202771 h 338138"/>
                  <a:gd name="connsiteX36" fmla="*/ 125025 w 306388"/>
                  <a:gd name="connsiteY36" fmla="*/ 218571 h 338138"/>
                  <a:gd name="connsiteX37" fmla="*/ 107911 w 306388"/>
                  <a:gd name="connsiteY37" fmla="*/ 219888 h 338138"/>
                  <a:gd name="connsiteX38" fmla="*/ 100012 w 306388"/>
                  <a:gd name="connsiteY38" fmla="*/ 209354 h 338138"/>
                  <a:gd name="connsiteX39" fmla="*/ 56568 w 306388"/>
                  <a:gd name="connsiteY39" fmla="*/ 150103 h 338138"/>
                  <a:gd name="connsiteX40" fmla="*/ 46037 w 306388"/>
                  <a:gd name="connsiteY40" fmla="*/ 135620 h 338138"/>
                  <a:gd name="connsiteX41" fmla="*/ 46037 w 306388"/>
                  <a:gd name="connsiteY41" fmla="*/ 102702 h 338138"/>
                  <a:gd name="connsiteX42" fmla="*/ 53936 w 306388"/>
                  <a:gd name="connsiteY42" fmla="*/ 89535 h 338138"/>
                  <a:gd name="connsiteX43" fmla="*/ 153987 w 306388"/>
                  <a:gd name="connsiteY43" fmla="*/ 0 h 33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06388" h="338138">
                    <a:moveTo>
                      <a:pt x="89804" y="211138"/>
                    </a:moveTo>
                    <a:cubicBezTo>
                      <a:pt x="125461" y="283898"/>
                      <a:pt x="125461" y="283898"/>
                      <a:pt x="125461" y="283898"/>
                    </a:cubicBezTo>
                    <a:cubicBezTo>
                      <a:pt x="142629" y="234951"/>
                      <a:pt x="142629" y="234951"/>
                      <a:pt x="142629" y="234951"/>
                    </a:cubicBezTo>
                    <a:cubicBezTo>
                      <a:pt x="146591" y="236273"/>
                      <a:pt x="149232" y="236273"/>
                      <a:pt x="153194" y="236273"/>
                    </a:cubicBezTo>
                    <a:cubicBezTo>
                      <a:pt x="157156" y="236273"/>
                      <a:pt x="159797" y="236273"/>
                      <a:pt x="163759" y="234951"/>
                    </a:cubicBezTo>
                    <a:cubicBezTo>
                      <a:pt x="180928" y="281253"/>
                      <a:pt x="180928" y="281253"/>
                      <a:pt x="180928" y="281253"/>
                    </a:cubicBezTo>
                    <a:cubicBezTo>
                      <a:pt x="213944" y="211138"/>
                      <a:pt x="213944" y="211138"/>
                      <a:pt x="213944" y="211138"/>
                    </a:cubicBezTo>
                    <a:cubicBezTo>
                      <a:pt x="265448" y="234951"/>
                      <a:pt x="265448" y="234951"/>
                      <a:pt x="265448" y="234951"/>
                    </a:cubicBezTo>
                    <a:cubicBezTo>
                      <a:pt x="287899" y="245534"/>
                      <a:pt x="306388" y="271992"/>
                      <a:pt x="306388" y="293159"/>
                    </a:cubicBezTo>
                    <a:cubicBezTo>
                      <a:pt x="306388" y="338138"/>
                      <a:pt x="306388" y="338138"/>
                      <a:pt x="306388" y="338138"/>
                    </a:cubicBezTo>
                    <a:cubicBezTo>
                      <a:pt x="0" y="338138"/>
                      <a:pt x="0" y="338138"/>
                      <a:pt x="0" y="338138"/>
                    </a:cubicBezTo>
                    <a:cubicBezTo>
                      <a:pt x="0" y="293159"/>
                      <a:pt x="0" y="293159"/>
                      <a:pt x="0" y="293159"/>
                    </a:cubicBezTo>
                    <a:cubicBezTo>
                      <a:pt x="0" y="271992"/>
                      <a:pt x="18489" y="245534"/>
                      <a:pt x="40940" y="234951"/>
                    </a:cubicBezTo>
                    <a:cubicBezTo>
                      <a:pt x="89804" y="211138"/>
                      <a:pt x="89804" y="211138"/>
                      <a:pt x="89804" y="211138"/>
                    </a:cubicBezTo>
                    <a:close/>
                    <a:moveTo>
                      <a:pt x="153194" y="11113"/>
                    </a:moveTo>
                    <a:cubicBezTo>
                      <a:pt x="108347" y="11113"/>
                      <a:pt x="70095" y="44084"/>
                      <a:pt x="63500" y="86287"/>
                    </a:cubicBezTo>
                    <a:cubicBezTo>
                      <a:pt x="63500" y="86287"/>
                      <a:pt x="63500" y="86287"/>
                      <a:pt x="64819" y="87606"/>
                    </a:cubicBezTo>
                    <a:cubicBezTo>
                      <a:pt x="66138" y="87606"/>
                      <a:pt x="66138" y="87606"/>
                      <a:pt x="67457" y="88925"/>
                    </a:cubicBezTo>
                    <a:cubicBezTo>
                      <a:pt x="70095" y="90244"/>
                      <a:pt x="72733" y="92881"/>
                      <a:pt x="74052" y="96838"/>
                    </a:cubicBezTo>
                    <a:cubicBezTo>
                      <a:pt x="79329" y="53316"/>
                      <a:pt x="112304" y="30896"/>
                      <a:pt x="153194" y="30896"/>
                    </a:cubicBezTo>
                    <a:cubicBezTo>
                      <a:pt x="194084" y="30896"/>
                      <a:pt x="227060" y="53316"/>
                      <a:pt x="231017" y="96838"/>
                    </a:cubicBezTo>
                    <a:cubicBezTo>
                      <a:pt x="233655" y="91563"/>
                      <a:pt x="238931" y="88925"/>
                      <a:pt x="242888" y="87606"/>
                    </a:cubicBezTo>
                    <a:cubicBezTo>
                      <a:pt x="236293" y="44084"/>
                      <a:pt x="199360" y="11113"/>
                      <a:pt x="153194" y="11113"/>
                    </a:cubicBezTo>
                    <a:close/>
                    <a:moveTo>
                      <a:pt x="153987" y="0"/>
                    </a:moveTo>
                    <a:cubicBezTo>
                      <a:pt x="205329" y="0"/>
                      <a:pt x="248773" y="39501"/>
                      <a:pt x="254038" y="89535"/>
                    </a:cubicBezTo>
                    <a:cubicBezTo>
                      <a:pt x="259304" y="92169"/>
                      <a:pt x="261937" y="97435"/>
                      <a:pt x="261937" y="102702"/>
                    </a:cubicBezTo>
                    <a:cubicBezTo>
                      <a:pt x="261937" y="135620"/>
                      <a:pt x="261937" y="135620"/>
                      <a:pt x="261937" y="135620"/>
                    </a:cubicBezTo>
                    <a:cubicBezTo>
                      <a:pt x="261937" y="143520"/>
                      <a:pt x="255355" y="150103"/>
                      <a:pt x="246140" y="150103"/>
                    </a:cubicBezTo>
                    <a:cubicBezTo>
                      <a:pt x="236924" y="150103"/>
                      <a:pt x="230342" y="143520"/>
                      <a:pt x="230342" y="135620"/>
                    </a:cubicBezTo>
                    <a:cubicBezTo>
                      <a:pt x="230342" y="127719"/>
                      <a:pt x="230342" y="127719"/>
                      <a:pt x="230342" y="127719"/>
                    </a:cubicBezTo>
                    <a:cubicBezTo>
                      <a:pt x="222443" y="171170"/>
                      <a:pt x="190848" y="210671"/>
                      <a:pt x="153987" y="210671"/>
                    </a:cubicBezTo>
                    <a:cubicBezTo>
                      <a:pt x="117126" y="210671"/>
                      <a:pt x="85531" y="171170"/>
                      <a:pt x="77632" y="127719"/>
                    </a:cubicBezTo>
                    <a:cubicBezTo>
                      <a:pt x="77632" y="135620"/>
                      <a:pt x="77632" y="135620"/>
                      <a:pt x="77632" y="135620"/>
                    </a:cubicBezTo>
                    <a:cubicBezTo>
                      <a:pt x="77632" y="142203"/>
                      <a:pt x="72367" y="147470"/>
                      <a:pt x="65784" y="150103"/>
                    </a:cubicBezTo>
                    <a:cubicBezTo>
                      <a:pt x="72367" y="171170"/>
                      <a:pt x="86848" y="189604"/>
                      <a:pt x="105278" y="201454"/>
                    </a:cubicBezTo>
                    <a:cubicBezTo>
                      <a:pt x="109227" y="200138"/>
                      <a:pt x="113177" y="200138"/>
                      <a:pt x="117126" y="202771"/>
                    </a:cubicBezTo>
                    <a:cubicBezTo>
                      <a:pt x="125025" y="206721"/>
                      <a:pt x="127658" y="213304"/>
                      <a:pt x="125025" y="218571"/>
                    </a:cubicBezTo>
                    <a:cubicBezTo>
                      <a:pt x="122392" y="222521"/>
                      <a:pt x="114493" y="223838"/>
                      <a:pt x="107911" y="219888"/>
                    </a:cubicBezTo>
                    <a:cubicBezTo>
                      <a:pt x="102645" y="217255"/>
                      <a:pt x="100012" y="213304"/>
                      <a:pt x="100012" y="209354"/>
                    </a:cubicBezTo>
                    <a:cubicBezTo>
                      <a:pt x="77632" y="194871"/>
                      <a:pt x="61834" y="173804"/>
                      <a:pt x="56568" y="150103"/>
                    </a:cubicBezTo>
                    <a:cubicBezTo>
                      <a:pt x="49986" y="147470"/>
                      <a:pt x="46037" y="142203"/>
                      <a:pt x="46037" y="135620"/>
                    </a:cubicBezTo>
                    <a:cubicBezTo>
                      <a:pt x="46037" y="102702"/>
                      <a:pt x="46037" y="102702"/>
                      <a:pt x="46037" y="102702"/>
                    </a:cubicBezTo>
                    <a:cubicBezTo>
                      <a:pt x="46037" y="97435"/>
                      <a:pt x="48670" y="92169"/>
                      <a:pt x="53936" y="89535"/>
                    </a:cubicBezTo>
                    <a:cubicBezTo>
                      <a:pt x="59201" y="39501"/>
                      <a:pt x="102645" y="0"/>
                      <a:pt x="15398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9743B0CA-3AED-8F8C-FAC6-EC98A3C7D55B}"/>
                  </a:ext>
                </a:extLst>
              </p:cNvPr>
              <p:cNvSpPr/>
              <p:nvPr/>
            </p:nvSpPr>
            <p:spPr bwMode="auto">
              <a:xfrm>
                <a:off x="3817231" y="1312427"/>
                <a:ext cx="135319" cy="211935"/>
              </a:xfrm>
              <a:custGeom>
                <a:avLst/>
                <a:gdLst>
                  <a:gd name="connsiteX0" fmla="*/ 98425 w 215900"/>
                  <a:gd name="connsiteY0" fmla="*/ 295275 h 338138"/>
                  <a:gd name="connsiteX1" fmla="*/ 98425 w 215900"/>
                  <a:gd name="connsiteY1" fmla="*/ 303213 h 338138"/>
                  <a:gd name="connsiteX2" fmla="*/ 107950 w 215900"/>
                  <a:gd name="connsiteY2" fmla="*/ 311150 h 338138"/>
                  <a:gd name="connsiteX3" fmla="*/ 117475 w 215900"/>
                  <a:gd name="connsiteY3" fmla="*/ 303213 h 338138"/>
                  <a:gd name="connsiteX4" fmla="*/ 117475 w 215900"/>
                  <a:gd name="connsiteY4" fmla="*/ 295275 h 338138"/>
                  <a:gd name="connsiteX5" fmla="*/ 98425 w 215900"/>
                  <a:gd name="connsiteY5" fmla="*/ 295275 h 338138"/>
                  <a:gd name="connsiteX6" fmla="*/ 85725 w 215900"/>
                  <a:gd name="connsiteY6" fmla="*/ 31750 h 338138"/>
                  <a:gd name="connsiteX7" fmla="*/ 124090 w 215900"/>
                  <a:gd name="connsiteY7" fmla="*/ 31750 h 338138"/>
                  <a:gd name="connsiteX8" fmla="*/ 133350 w 215900"/>
                  <a:gd name="connsiteY8" fmla="*/ 41153 h 338138"/>
                  <a:gd name="connsiteX9" fmla="*/ 124090 w 215900"/>
                  <a:gd name="connsiteY9" fmla="*/ 49213 h 338138"/>
                  <a:gd name="connsiteX10" fmla="*/ 85725 w 215900"/>
                  <a:gd name="connsiteY10" fmla="*/ 49213 h 338138"/>
                  <a:gd name="connsiteX11" fmla="*/ 77787 w 215900"/>
                  <a:gd name="connsiteY11" fmla="*/ 41153 h 338138"/>
                  <a:gd name="connsiteX12" fmla="*/ 85725 w 215900"/>
                  <a:gd name="connsiteY12" fmla="*/ 31750 h 338138"/>
                  <a:gd name="connsiteX13" fmla="*/ 26695 w 215900"/>
                  <a:gd name="connsiteY13" fmla="*/ 17463 h 338138"/>
                  <a:gd name="connsiteX14" fmla="*/ 17462 w 215900"/>
                  <a:gd name="connsiteY14" fmla="*/ 26657 h 338138"/>
                  <a:gd name="connsiteX15" fmla="*/ 17462 w 215900"/>
                  <a:gd name="connsiteY15" fmla="*/ 276226 h 338138"/>
                  <a:gd name="connsiteX16" fmla="*/ 196850 w 215900"/>
                  <a:gd name="connsiteY16" fmla="*/ 276226 h 338138"/>
                  <a:gd name="connsiteX17" fmla="*/ 196850 w 215900"/>
                  <a:gd name="connsiteY17" fmla="*/ 26657 h 338138"/>
                  <a:gd name="connsiteX18" fmla="*/ 187617 w 215900"/>
                  <a:gd name="connsiteY18" fmla="*/ 17463 h 338138"/>
                  <a:gd name="connsiteX19" fmla="*/ 26695 w 215900"/>
                  <a:gd name="connsiteY19" fmla="*/ 17463 h 338138"/>
                  <a:gd name="connsiteX20" fmla="*/ 27645 w 215900"/>
                  <a:gd name="connsiteY20" fmla="*/ 0 h 338138"/>
                  <a:gd name="connsiteX21" fmla="*/ 188255 w 215900"/>
                  <a:gd name="connsiteY21" fmla="*/ 0 h 338138"/>
                  <a:gd name="connsiteX22" fmla="*/ 215900 w 215900"/>
                  <a:gd name="connsiteY22" fmla="*/ 26417 h 338138"/>
                  <a:gd name="connsiteX23" fmla="*/ 215900 w 215900"/>
                  <a:gd name="connsiteY23" fmla="*/ 311721 h 338138"/>
                  <a:gd name="connsiteX24" fmla="*/ 188255 w 215900"/>
                  <a:gd name="connsiteY24" fmla="*/ 338138 h 338138"/>
                  <a:gd name="connsiteX25" fmla="*/ 27645 w 215900"/>
                  <a:gd name="connsiteY25" fmla="*/ 338138 h 338138"/>
                  <a:gd name="connsiteX26" fmla="*/ 0 w 215900"/>
                  <a:gd name="connsiteY26" fmla="*/ 311721 h 338138"/>
                  <a:gd name="connsiteX27" fmla="*/ 0 w 215900"/>
                  <a:gd name="connsiteY27" fmla="*/ 26417 h 338138"/>
                  <a:gd name="connsiteX28" fmla="*/ 27645 w 215900"/>
                  <a:gd name="connsiteY28" fmla="*/ 0 h 33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5900" h="338138">
                    <a:moveTo>
                      <a:pt x="98425" y="295275"/>
                    </a:moveTo>
                    <a:cubicBezTo>
                      <a:pt x="98425" y="295275"/>
                      <a:pt x="98425" y="295275"/>
                      <a:pt x="98425" y="303213"/>
                    </a:cubicBezTo>
                    <a:cubicBezTo>
                      <a:pt x="98425" y="307181"/>
                      <a:pt x="102507" y="311150"/>
                      <a:pt x="107950" y="311150"/>
                    </a:cubicBezTo>
                    <a:cubicBezTo>
                      <a:pt x="113393" y="311150"/>
                      <a:pt x="117475" y="307181"/>
                      <a:pt x="117475" y="303213"/>
                    </a:cubicBezTo>
                    <a:lnTo>
                      <a:pt x="117475" y="295275"/>
                    </a:lnTo>
                    <a:cubicBezTo>
                      <a:pt x="117475" y="295275"/>
                      <a:pt x="117475" y="295275"/>
                      <a:pt x="98425" y="295275"/>
                    </a:cubicBezTo>
                    <a:close/>
                    <a:moveTo>
                      <a:pt x="85725" y="31750"/>
                    </a:moveTo>
                    <a:cubicBezTo>
                      <a:pt x="85725" y="31750"/>
                      <a:pt x="85725" y="31750"/>
                      <a:pt x="124090" y="31750"/>
                    </a:cubicBezTo>
                    <a:cubicBezTo>
                      <a:pt x="129381" y="31750"/>
                      <a:pt x="133350" y="35780"/>
                      <a:pt x="133350" y="41153"/>
                    </a:cubicBezTo>
                    <a:cubicBezTo>
                      <a:pt x="133350" y="45183"/>
                      <a:pt x="129381" y="49213"/>
                      <a:pt x="124090" y="49213"/>
                    </a:cubicBezTo>
                    <a:cubicBezTo>
                      <a:pt x="124090" y="49213"/>
                      <a:pt x="124090" y="49213"/>
                      <a:pt x="85725" y="49213"/>
                    </a:cubicBezTo>
                    <a:cubicBezTo>
                      <a:pt x="81756" y="49213"/>
                      <a:pt x="77787" y="45183"/>
                      <a:pt x="77787" y="41153"/>
                    </a:cubicBezTo>
                    <a:cubicBezTo>
                      <a:pt x="77787" y="35780"/>
                      <a:pt x="81756" y="31750"/>
                      <a:pt x="85725" y="31750"/>
                    </a:cubicBezTo>
                    <a:close/>
                    <a:moveTo>
                      <a:pt x="26695" y="17463"/>
                    </a:moveTo>
                    <a:cubicBezTo>
                      <a:pt x="21419" y="17463"/>
                      <a:pt x="17462" y="21403"/>
                      <a:pt x="17462" y="26657"/>
                    </a:cubicBezTo>
                    <a:cubicBezTo>
                      <a:pt x="17462" y="26657"/>
                      <a:pt x="17462" y="26657"/>
                      <a:pt x="17462" y="276226"/>
                    </a:cubicBezTo>
                    <a:cubicBezTo>
                      <a:pt x="17462" y="276226"/>
                      <a:pt x="17462" y="276226"/>
                      <a:pt x="196850" y="276226"/>
                    </a:cubicBezTo>
                    <a:lnTo>
                      <a:pt x="196850" y="26657"/>
                    </a:lnTo>
                    <a:cubicBezTo>
                      <a:pt x="196850" y="21403"/>
                      <a:pt x="192893" y="17463"/>
                      <a:pt x="187617" y="17463"/>
                    </a:cubicBezTo>
                    <a:cubicBezTo>
                      <a:pt x="187617" y="17463"/>
                      <a:pt x="187617" y="17463"/>
                      <a:pt x="26695" y="17463"/>
                    </a:cubicBezTo>
                    <a:close/>
                    <a:moveTo>
                      <a:pt x="27645" y="0"/>
                    </a:moveTo>
                    <a:cubicBezTo>
                      <a:pt x="27645" y="0"/>
                      <a:pt x="27645" y="0"/>
                      <a:pt x="188255" y="0"/>
                    </a:cubicBezTo>
                    <a:cubicBezTo>
                      <a:pt x="204052" y="0"/>
                      <a:pt x="215900" y="11887"/>
                      <a:pt x="215900" y="26417"/>
                    </a:cubicBezTo>
                    <a:cubicBezTo>
                      <a:pt x="215900" y="26417"/>
                      <a:pt x="215900" y="26417"/>
                      <a:pt x="215900" y="311721"/>
                    </a:cubicBezTo>
                    <a:cubicBezTo>
                      <a:pt x="215900" y="326251"/>
                      <a:pt x="204052" y="338138"/>
                      <a:pt x="188255" y="338138"/>
                    </a:cubicBezTo>
                    <a:cubicBezTo>
                      <a:pt x="188255" y="338138"/>
                      <a:pt x="188255" y="338138"/>
                      <a:pt x="27645" y="338138"/>
                    </a:cubicBezTo>
                    <a:cubicBezTo>
                      <a:pt x="11848" y="338138"/>
                      <a:pt x="0" y="326251"/>
                      <a:pt x="0" y="311721"/>
                    </a:cubicBezTo>
                    <a:cubicBezTo>
                      <a:pt x="0" y="311721"/>
                      <a:pt x="0" y="311721"/>
                      <a:pt x="0" y="26417"/>
                    </a:cubicBezTo>
                    <a:cubicBezTo>
                      <a:pt x="0" y="11887"/>
                      <a:pt x="11848" y="0"/>
                      <a:pt x="2764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0112488C-010C-AA94-AB09-2ED5664F43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879858" y="2092580"/>
                <a:ext cx="224798" cy="222646"/>
              </a:xfrm>
              <a:custGeom>
                <a:avLst/>
                <a:gdLst>
                  <a:gd name="connsiteX0" fmla="*/ 292147 w 331788"/>
                  <a:gd name="connsiteY0" fmla="*/ 109538 h 328613"/>
                  <a:gd name="connsiteX1" fmla="*/ 327025 w 331788"/>
                  <a:gd name="connsiteY1" fmla="*/ 145621 h 328613"/>
                  <a:gd name="connsiteX2" fmla="*/ 327025 w 331788"/>
                  <a:gd name="connsiteY2" fmla="*/ 229385 h 328613"/>
                  <a:gd name="connsiteX3" fmla="*/ 293438 w 331788"/>
                  <a:gd name="connsiteY3" fmla="*/ 264179 h 328613"/>
                  <a:gd name="connsiteX4" fmla="*/ 252101 w 331788"/>
                  <a:gd name="connsiteY4" fmla="*/ 264179 h 328613"/>
                  <a:gd name="connsiteX5" fmla="*/ 252101 w 331788"/>
                  <a:gd name="connsiteY5" fmla="*/ 319593 h 328613"/>
                  <a:gd name="connsiteX6" fmla="*/ 243059 w 331788"/>
                  <a:gd name="connsiteY6" fmla="*/ 328613 h 328613"/>
                  <a:gd name="connsiteX7" fmla="*/ 205596 w 331788"/>
                  <a:gd name="connsiteY7" fmla="*/ 328613 h 328613"/>
                  <a:gd name="connsiteX8" fmla="*/ 195262 w 331788"/>
                  <a:gd name="connsiteY8" fmla="*/ 319593 h 328613"/>
                  <a:gd name="connsiteX9" fmla="*/ 195262 w 331788"/>
                  <a:gd name="connsiteY9" fmla="*/ 235829 h 328613"/>
                  <a:gd name="connsiteX10" fmla="*/ 224973 w 331788"/>
                  <a:gd name="connsiteY10" fmla="*/ 207478 h 328613"/>
                  <a:gd name="connsiteX11" fmla="*/ 255976 w 331788"/>
                  <a:gd name="connsiteY11" fmla="*/ 207478 h 328613"/>
                  <a:gd name="connsiteX12" fmla="*/ 255976 w 331788"/>
                  <a:gd name="connsiteY12" fmla="*/ 145621 h 328613"/>
                  <a:gd name="connsiteX13" fmla="*/ 292147 w 331788"/>
                  <a:gd name="connsiteY13" fmla="*/ 109538 h 328613"/>
                  <a:gd name="connsiteX14" fmla="*/ 38473 w 331788"/>
                  <a:gd name="connsiteY14" fmla="*/ 109538 h 328613"/>
                  <a:gd name="connsiteX15" fmla="*/ 75079 w 331788"/>
                  <a:gd name="connsiteY15" fmla="*/ 145621 h 328613"/>
                  <a:gd name="connsiteX16" fmla="*/ 75079 w 331788"/>
                  <a:gd name="connsiteY16" fmla="*/ 207478 h 328613"/>
                  <a:gd name="connsiteX17" fmla="*/ 106456 w 331788"/>
                  <a:gd name="connsiteY17" fmla="*/ 207478 h 328613"/>
                  <a:gd name="connsiteX18" fmla="*/ 136525 w 331788"/>
                  <a:gd name="connsiteY18" fmla="*/ 235829 h 328613"/>
                  <a:gd name="connsiteX19" fmla="*/ 136525 w 331788"/>
                  <a:gd name="connsiteY19" fmla="*/ 319593 h 328613"/>
                  <a:gd name="connsiteX20" fmla="*/ 126066 w 331788"/>
                  <a:gd name="connsiteY20" fmla="*/ 328613 h 328613"/>
                  <a:gd name="connsiteX21" fmla="*/ 88153 w 331788"/>
                  <a:gd name="connsiteY21" fmla="*/ 328613 h 328613"/>
                  <a:gd name="connsiteX22" fmla="*/ 79001 w 331788"/>
                  <a:gd name="connsiteY22" fmla="*/ 319593 h 328613"/>
                  <a:gd name="connsiteX23" fmla="*/ 79001 w 331788"/>
                  <a:gd name="connsiteY23" fmla="*/ 264179 h 328613"/>
                  <a:gd name="connsiteX24" fmla="*/ 37166 w 331788"/>
                  <a:gd name="connsiteY24" fmla="*/ 264179 h 328613"/>
                  <a:gd name="connsiteX25" fmla="*/ 3175 w 331788"/>
                  <a:gd name="connsiteY25" fmla="*/ 229385 h 328613"/>
                  <a:gd name="connsiteX26" fmla="*/ 3175 w 331788"/>
                  <a:gd name="connsiteY26" fmla="*/ 145621 h 328613"/>
                  <a:gd name="connsiteX27" fmla="*/ 38473 w 331788"/>
                  <a:gd name="connsiteY27" fmla="*/ 109538 h 328613"/>
                  <a:gd name="connsiteX28" fmla="*/ 160734 w 331788"/>
                  <a:gd name="connsiteY28" fmla="*/ 88900 h 328613"/>
                  <a:gd name="connsiteX29" fmla="*/ 171053 w 331788"/>
                  <a:gd name="connsiteY29" fmla="*/ 88900 h 328613"/>
                  <a:gd name="connsiteX30" fmla="*/ 173633 w 331788"/>
                  <a:gd name="connsiteY30" fmla="*/ 90195 h 328613"/>
                  <a:gd name="connsiteX31" fmla="*/ 174923 w 331788"/>
                  <a:gd name="connsiteY31" fmla="*/ 95375 h 328613"/>
                  <a:gd name="connsiteX32" fmla="*/ 169763 w 331788"/>
                  <a:gd name="connsiteY32" fmla="*/ 103146 h 328613"/>
                  <a:gd name="connsiteX33" fmla="*/ 172343 w 331788"/>
                  <a:gd name="connsiteY33" fmla="*/ 123867 h 328613"/>
                  <a:gd name="connsiteX34" fmla="*/ 167184 w 331788"/>
                  <a:gd name="connsiteY34" fmla="*/ 136818 h 328613"/>
                  <a:gd name="connsiteX35" fmla="*/ 164604 w 331788"/>
                  <a:gd name="connsiteY35" fmla="*/ 136818 h 328613"/>
                  <a:gd name="connsiteX36" fmla="*/ 159444 w 331788"/>
                  <a:gd name="connsiteY36" fmla="*/ 123867 h 328613"/>
                  <a:gd name="connsiteX37" fmla="*/ 162024 w 331788"/>
                  <a:gd name="connsiteY37" fmla="*/ 103146 h 328613"/>
                  <a:gd name="connsiteX38" fmla="*/ 156865 w 331788"/>
                  <a:gd name="connsiteY38" fmla="*/ 95375 h 328613"/>
                  <a:gd name="connsiteX39" fmla="*/ 158155 w 331788"/>
                  <a:gd name="connsiteY39" fmla="*/ 90195 h 328613"/>
                  <a:gd name="connsiteX40" fmla="*/ 160734 w 331788"/>
                  <a:gd name="connsiteY40" fmla="*/ 88900 h 328613"/>
                  <a:gd name="connsiteX41" fmla="*/ 136182 w 331788"/>
                  <a:gd name="connsiteY41" fmla="*/ 88900 h 328613"/>
                  <a:gd name="connsiteX42" fmla="*/ 138766 w 331788"/>
                  <a:gd name="connsiteY42" fmla="*/ 91502 h 328613"/>
                  <a:gd name="connsiteX43" fmla="*/ 165893 w 331788"/>
                  <a:gd name="connsiteY43" fmla="*/ 165652 h 328613"/>
                  <a:gd name="connsiteX44" fmla="*/ 193021 w 331788"/>
                  <a:gd name="connsiteY44" fmla="*/ 91502 h 328613"/>
                  <a:gd name="connsiteX45" fmla="*/ 196897 w 331788"/>
                  <a:gd name="connsiteY45" fmla="*/ 90201 h 328613"/>
                  <a:gd name="connsiteX46" fmla="*/ 208523 w 331788"/>
                  <a:gd name="connsiteY46" fmla="*/ 92802 h 328613"/>
                  <a:gd name="connsiteX47" fmla="*/ 231775 w 331788"/>
                  <a:gd name="connsiteY47" fmla="*/ 125325 h 328613"/>
                  <a:gd name="connsiteX48" fmla="*/ 231775 w 331788"/>
                  <a:gd name="connsiteY48" fmla="*/ 176059 h 328613"/>
                  <a:gd name="connsiteX49" fmla="*/ 226608 w 331788"/>
                  <a:gd name="connsiteY49" fmla="*/ 182563 h 328613"/>
                  <a:gd name="connsiteX50" fmla="*/ 105179 w 331788"/>
                  <a:gd name="connsiteY50" fmla="*/ 182563 h 328613"/>
                  <a:gd name="connsiteX51" fmla="*/ 100012 w 331788"/>
                  <a:gd name="connsiteY51" fmla="*/ 176059 h 328613"/>
                  <a:gd name="connsiteX52" fmla="*/ 100012 w 331788"/>
                  <a:gd name="connsiteY52" fmla="*/ 125325 h 328613"/>
                  <a:gd name="connsiteX53" fmla="*/ 123264 w 331788"/>
                  <a:gd name="connsiteY53" fmla="*/ 92802 h 328613"/>
                  <a:gd name="connsiteX54" fmla="*/ 134890 w 331788"/>
                  <a:gd name="connsiteY54" fmla="*/ 90201 h 328613"/>
                  <a:gd name="connsiteX55" fmla="*/ 136182 w 331788"/>
                  <a:gd name="connsiteY55" fmla="*/ 88900 h 328613"/>
                  <a:gd name="connsiteX56" fmla="*/ 292100 w 331788"/>
                  <a:gd name="connsiteY56" fmla="*/ 19050 h 328613"/>
                  <a:gd name="connsiteX57" fmla="*/ 331788 w 331788"/>
                  <a:gd name="connsiteY57" fmla="*/ 58738 h 328613"/>
                  <a:gd name="connsiteX58" fmla="*/ 292100 w 331788"/>
                  <a:gd name="connsiteY58" fmla="*/ 98426 h 328613"/>
                  <a:gd name="connsiteX59" fmla="*/ 252412 w 331788"/>
                  <a:gd name="connsiteY59" fmla="*/ 58738 h 328613"/>
                  <a:gd name="connsiteX60" fmla="*/ 292100 w 331788"/>
                  <a:gd name="connsiteY60" fmla="*/ 19050 h 328613"/>
                  <a:gd name="connsiteX61" fmla="*/ 39688 w 331788"/>
                  <a:gd name="connsiteY61" fmla="*/ 19050 h 328613"/>
                  <a:gd name="connsiteX62" fmla="*/ 79376 w 331788"/>
                  <a:gd name="connsiteY62" fmla="*/ 58738 h 328613"/>
                  <a:gd name="connsiteX63" fmla="*/ 39688 w 331788"/>
                  <a:gd name="connsiteY63" fmla="*/ 98426 h 328613"/>
                  <a:gd name="connsiteX64" fmla="*/ 0 w 331788"/>
                  <a:gd name="connsiteY64" fmla="*/ 58738 h 328613"/>
                  <a:gd name="connsiteX65" fmla="*/ 39688 w 331788"/>
                  <a:gd name="connsiteY65" fmla="*/ 19050 h 328613"/>
                  <a:gd name="connsiteX66" fmla="*/ 165894 w 331788"/>
                  <a:gd name="connsiteY66" fmla="*/ 0 h 328613"/>
                  <a:gd name="connsiteX67" fmla="*/ 204788 w 331788"/>
                  <a:gd name="connsiteY67" fmla="*/ 39688 h 328613"/>
                  <a:gd name="connsiteX68" fmla="*/ 165894 w 331788"/>
                  <a:gd name="connsiteY68" fmla="*/ 79376 h 328613"/>
                  <a:gd name="connsiteX69" fmla="*/ 127000 w 331788"/>
                  <a:gd name="connsiteY69" fmla="*/ 39688 h 328613"/>
                  <a:gd name="connsiteX70" fmla="*/ 165894 w 331788"/>
                  <a:gd name="connsiteY70" fmla="*/ 0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331788" h="328613">
                    <a:moveTo>
                      <a:pt x="292147" y="109538"/>
                    </a:moveTo>
                    <a:cubicBezTo>
                      <a:pt x="311524" y="109538"/>
                      <a:pt x="327025" y="126291"/>
                      <a:pt x="327025" y="145621"/>
                    </a:cubicBezTo>
                    <a:cubicBezTo>
                      <a:pt x="327025" y="145621"/>
                      <a:pt x="327025" y="145621"/>
                      <a:pt x="327025" y="229385"/>
                    </a:cubicBezTo>
                    <a:cubicBezTo>
                      <a:pt x="327025" y="248715"/>
                      <a:pt x="311524" y="264179"/>
                      <a:pt x="293438" y="264179"/>
                    </a:cubicBezTo>
                    <a:cubicBezTo>
                      <a:pt x="293438" y="264179"/>
                      <a:pt x="293438" y="264179"/>
                      <a:pt x="252101" y="264179"/>
                    </a:cubicBezTo>
                    <a:cubicBezTo>
                      <a:pt x="252101" y="264179"/>
                      <a:pt x="252101" y="264179"/>
                      <a:pt x="252101" y="319593"/>
                    </a:cubicBezTo>
                    <a:cubicBezTo>
                      <a:pt x="252101" y="324747"/>
                      <a:pt x="248226" y="328613"/>
                      <a:pt x="243059" y="328613"/>
                    </a:cubicBezTo>
                    <a:cubicBezTo>
                      <a:pt x="243059" y="328613"/>
                      <a:pt x="243059" y="328613"/>
                      <a:pt x="205596" y="328613"/>
                    </a:cubicBezTo>
                    <a:cubicBezTo>
                      <a:pt x="199138" y="328613"/>
                      <a:pt x="195262" y="324747"/>
                      <a:pt x="195262" y="319593"/>
                    </a:cubicBezTo>
                    <a:cubicBezTo>
                      <a:pt x="195262" y="319593"/>
                      <a:pt x="195262" y="319593"/>
                      <a:pt x="195262" y="235829"/>
                    </a:cubicBezTo>
                    <a:cubicBezTo>
                      <a:pt x="195262" y="220364"/>
                      <a:pt x="208180" y="207478"/>
                      <a:pt x="224973" y="207478"/>
                    </a:cubicBezTo>
                    <a:cubicBezTo>
                      <a:pt x="224973" y="207478"/>
                      <a:pt x="224973" y="207478"/>
                      <a:pt x="255976" y="207478"/>
                    </a:cubicBezTo>
                    <a:cubicBezTo>
                      <a:pt x="255976" y="207478"/>
                      <a:pt x="255976" y="207478"/>
                      <a:pt x="255976" y="145621"/>
                    </a:cubicBezTo>
                    <a:cubicBezTo>
                      <a:pt x="255976" y="126291"/>
                      <a:pt x="271478" y="109538"/>
                      <a:pt x="292147" y="109538"/>
                    </a:cubicBezTo>
                    <a:close/>
                    <a:moveTo>
                      <a:pt x="38473" y="109538"/>
                    </a:moveTo>
                    <a:cubicBezTo>
                      <a:pt x="59391" y="109538"/>
                      <a:pt x="75079" y="126291"/>
                      <a:pt x="75079" y="145621"/>
                    </a:cubicBezTo>
                    <a:cubicBezTo>
                      <a:pt x="75079" y="145621"/>
                      <a:pt x="75079" y="145621"/>
                      <a:pt x="75079" y="207478"/>
                    </a:cubicBezTo>
                    <a:cubicBezTo>
                      <a:pt x="75079" y="207478"/>
                      <a:pt x="75079" y="207478"/>
                      <a:pt x="106456" y="207478"/>
                    </a:cubicBezTo>
                    <a:cubicBezTo>
                      <a:pt x="123451" y="207478"/>
                      <a:pt x="136525" y="220364"/>
                      <a:pt x="136525" y="235829"/>
                    </a:cubicBezTo>
                    <a:cubicBezTo>
                      <a:pt x="136525" y="235829"/>
                      <a:pt x="136525" y="235829"/>
                      <a:pt x="136525" y="319593"/>
                    </a:cubicBezTo>
                    <a:cubicBezTo>
                      <a:pt x="136525" y="324747"/>
                      <a:pt x="132603" y="328613"/>
                      <a:pt x="126066" y="328613"/>
                    </a:cubicBezTo>
                    <a:cubicBezTo>
                      <a:pt x="126066" y="328613"/>
                      <a:pt x="126066" y="328613"/>
                      <a:pt x="88153" y="328613"/>
                    </a:cubicBezTo>
                    <a:cubicBezTo>
                      <a:pt x="82923" y="328613"/>
                      <a:pt x="79001" y="324747"/>
                      <a:pt x="79001" y="319593"/>
                    </a:cubicBezTo>
                    <a:cubicBezTo>
                      <a:pt x="79001" y="319593"/>
                      <a:pt x="79001" y="319593"/>
                      <a:pt x="79001" y="264179"/>
                    </a:cubicBezTo>
                    <a:cubicBezTo>
                      <a:pt x="79001" y="264179"/>
                      <a:pt x="79001" y="264179"/>
                      <a:pt x="37166" y="264179"/>
                    </a:cubicBezTo>
                    <a:cubicBezTo>
                      <a:pt x="18863" y="264179"/>
                      <a:pt x="3175" y="248715"/>
                      <a:pt x="3175" y="229385"/>
                    </a:cubicBezTo>
                    <a:cubicBezTo>
                      <a:pt x="3175" y="229385"/>
                      <a:pt x="3175" y="229385"/>
                      <a:pt x="3175" y="145621"/>
                    </a:cubicBezTo>
                    <a:cubicBezTo>
                      <a:pt x="3175" y="126291"/>
                      <a:pt x="18863" y="109538"/>
                      <a:pt x="38473" y="109538"/>
                    </a:cubicBezTo>
                    <a:close/>
                    <a:moveTo>
                      <a:pt x="160734" y="88900"/>
                    </a:moveTo>
                    <a:cubicBezTo>
                      <a:pt x="160734" y="88900"/>
                      <a:pt x="160734" y="88900"/>
                      <a:pt x="171053" y="88900"/>
                    </a:cubicBezTo>
                    <a:cubicBezTo>
                      <a:pt x="172343" y="88900"/>
                      <a:pt x="173633" y="90195"/>
                      <a:pt x="173633" y="90195"/>
                    </a:cubicBezTo>
                    <a:cubicBezTo>
                      <a:pt x="174923" y="92785"/>
                      <a:pt x="176213" y="94080"/>
                      <a:pt x="174923" y="95375"/>
                    </a:cubicBezTo>
                    <a:cubicBezTo>
                      <a:pt x="174923" y="95375"/>
                      <a:pt x="174923" y="95375"/>
                      <a:pt x="169763" y="103146"/>
                    </a:cubicBezTo>
                    <a:cubicBezTo>
                      <a:pt x="169763" y="103146"/>
                      <a:pt x="169763" y="103146"/>
                      <a:pt x="172343" y="123867"/>
                    </a:cubicBezTo>
                    <a:cubicBezTo>
                      <a:pt x="172343" y="123867"/>
                      <a:pt x="172343" y="123867"/>
                      <a:pt x="167184" y="136818"/>
                    </a:cubicBezTo>
                    <a:cubicBezTo>
                      <a:pt x="167184" y="138113"/>
                      <a:pt x="164604" y="138113"/>
                      <a:pt x="164604" y="136818"/>
                    </a:cubicBezTo>
                    <a:cubicBezTo>
                      <a:pt x="164604" y="136818"/>
                      <a:pt x="164604" y="136818"/>
                      <a:pt x="159444" y="123867"/>
                    </a:cubicBezTo>
                    <a:cubicBezTo>
                      <a:pt x="159444" y="123867"/>
                      <a:pt x="159444" y="123867"/>
                      <a:pt x="162024" y="103146"/>
                    </a:cubicBezTo>
                    <a:cubicBezTo>
                      <a:pt x="162024" y="103146"/>
                      <a:pt x="162024" y="103146"/>
                      <a:pt x="156865" y="95375"/>
                    </a:cubicBezTo>
                    <a:cubicBezTo>
                      <a:pt x="155575" y="94080"/>
                      <a:pt x="156865" y="92785"/>
                      <a:pt x="158155" y="90195"/>
                    </a:cubicBezTo>
                    <a:cubicBezTo>
                      <a:pt x="158155" y="90195"/>
                      <a:pt x="159444" y="88900"/>
                      <a:pt x="160734" y="88900"/>
                    </a:cubicBezTo>
                    <a:close/>
                    <a:moveTo>
                      <a:pt x="136182" y="88900"/>
                    </a:moveTo>
                    <a:cubicBezTo>
                      <a:pt x="137474" y="88900"/>
                      <a:pt x="138766" y="90201"/>
                      <a:pt x="138766" y="91502"/>
                    </a:cubicBezTo>
                    <a:cubicBezTo>
                      <a:pt x="138766" y="91502"/>
                      <a:pt x="138766" y="91502"/>
                      <a:pt x="165893" y="165652"/>
                    </a:cubicBezTo>
                    <a:cubicBezTo>
                      <a:pt x="165893" y="165652"/>
                      <a:pt x="165893" y="165652"/>
                      <a:pt x="193021" y="91502"/>
                    </a:cubicBezTo>
                    <a:cubicBezTo>
                      <a:pt x="193021" y="90201"/>
                      <a:pt x="195605" y="88900"/>
                      <a:pt x="196897" y="90201"/>
                    </a:cubicBezTo>
                    <a:cubicBezTo>
                      <a:pt x="196897" y="90201"/>
                      <a:pt x="196897" y="90201"/>
                      <a:pt x="208523" y="92802"/>
                    </a:cubicBezTo>
                    <a:cubicBezTo>
                      <a:pt x="222733" y="98006"/>
                      <a:pt x="231775" y="111015"/>
                      <a:pt x="231775" y="125325"/>
                    </a:cubicBezTo>
                    <a:cubicBezTo>
                      <a:pt x="231775" y="125325"/>
                      <a:pt x="231775" y="125325"/>
                      <a:pt x="231775" y="176059"/>
                    </a:cubicBezTo>
                    <a:cubicBezTo>
                      <a:pt x="231775" y="179961"/>
                      <a:pt x="229192" y="182563"/>
                      <a:pt x="226608" y="182563"/>
                    </a:cubicBezTo>
                    <a:cubicBezTo>
                      <a:pt x="226608" y="182563"/>
                      <a:pt x="226608" y="182563"/>
                      <a:pt x="105179" y="182563"/>
                    </a:cubicBezTo>
                    <a:cubicBezTo>
                      <a:pt x="102595" y="182563"/>
                      <a:pt x="100012" y="179961"/>
                      <a:pt x="100012" y="176059"/>
                    </a:cubicBezTo>
                    <a:cubicBezTo>
                      <a:pt x="100012" y="176059"/>
                      <a:pt x="100012" y="176059"/>
                      <a:pt x="100012" y="125325"/>
                    </a:cubicBezTo>
                    <a:cubicBezTo>
                      <a:pt x="100012" y="111015"/>
                      <a:pt x="109054" y="98006"/>
                      <a:pt x="123264" y="92802"/>
                    </a:cubicBezTo>
                    <a:cubicBezTo>
                      <a:pt x="123264" y="92802"/>
                      <a:pt x="123264" y="92802"/>
                      <a:pt x="134890" y="90201"/>
                    </a:cubicBezTo>
                    <a:cubicBezTo>
                      <a:pt x="134890" y="88900"/>
                      <a:pt x="134890" y="88900"/>
                      <a:pt x="136182" y="88900"/>
                    </a:cubicBezTo>
                    <a:close/>
                    <a:moveTo>
                      <a:pt x="292100" y="19050"/>
                    </a:moveTo>
                    <a:cubicBezTo>
                      <a:pt x="314019" y="19050"/>
                      <a:pt x="331788" y="36819"/>
                      <a:pt x="331788" y="58738"/>
                    </a:cubicBezTo>
                    <a:cubicBezTo>
                      <a:pt x="331788" y="80657"/>
                      <a:pt x="314019" y="98426"/>
                      <a:pt x="292100" y="98426"/>
                    </a:cubicBezTo>
                    <a:cubicBezTo>
                      <a:pt x="270181" y="98426"/>
                      <a:pt x="252412" y="80657"/>
                      <a:pt x="252412" y="58738"/>
                    </a:cubicBezTo>
                    <a:cubicBezTo>
                      <a:pt x="252412" y="36819"/>
                      <a:pt x="270181" y="19050"/>
                      <a:pt x="292100" y="19050"/>
                    </a:cubicBezTo>
                    <a:close/>
                    <a:moveTo>
                      <a:pt x="39688" y="19050"/>
                    </a:moveTo>
                    <a:cubicBezTo>
                      <a:pt x="61607" y="19050"/>
                      <a:pt x="79376" y="36819"/>
                      <a:pt x="79376" y="58738"/>
                    </a:cubicBezTo>
                    <a:cubicBezTo>
                      <a:pt x="79376" y="80657"/>
                      <a:pt x="61607" y="98426"/>
                      <a:pt x="39688" y="98426"/>
                    </a:cubicBezTo>
                    <a:cubicBezTo>
                      <a:pt x="17769" y="98426"/>
                      <a:pt x="0" y="80657"/>
                      <a:pt x="0" y="58738"/>
                    </a:cubicBezTo>
                    <a:cubicBezTo>
                      <a:pt x="0" y="36819"/>
                      <a:pt x="17769" y="19050"/>
                      <a:pt x="39688" y="19050"/>
                    </a:cubicBezTo>
                    <a:close/>
                    <a:moveTo>
                      <a:pt x="165894" y="0"/>
                    </a:moveTo>
                    <a:cubicBezTo>
                      <a:pt x="187375" y="0"/>
                      <a:pt x="204788" y="17769"/>
                      <a:pt x="204788" y="39688"/>
                    </a:cubicBezTo>
                    <a:cubicBezTo>
                      <a:pt x="204788" y="61607"/>
                      <a:pt x="187375" y="79376"/>
                      <a:pt x="165894" y="79376"/>
                    </a:cubicBezTo>
                    <a:cubicBezTo>
                      <a:pt x="144413" y="79376"/>
                      <a:pt x="127000" y="61607"/>
                      <a:pt x="127000" y="39688"/>
                    </a:cubicBezTo>
                    <a:cubicBezTo>
                      <a:pt x="127000" y="17769"/>
                      <a:pt x="144413" y="0"/>
                      <a:pt x="16589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</p:grpSp>
      </p:grpSp>
      <p:sp>
        <p:nvSpPr>
          <p:cNvPr id="51" name="平行四边形 50">
            <a:extLst>
              <a:ext uri="{FF2B5EF4-FFF2-40B4-BE49-F238E27FC236}">
                <a16:creationId xmlns:a16="http://schemas.microsoft.com/office/drawing/2014/main" id="{DEDA9680-3579-66EB-6328-B983C250821B}"/>
              </a:ext>
            </a:extLst>
          </p:cNvPr>
          <p:cNvSpPr/>
          <p:nvPr/>
        </p:nvSpPr>
        <p:spPr>
          <a:xfrm>
            <a:off x="1333260" y="1993263"/>
            <a:ext cx="3098572" cy="565164"/>
          </a:xfrm>
          <a:prstGeom prst="parallelogram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平行四边形 51">
            <a:extLst>
              <a:ext uri="{FF2B5EF4-FFF2-40B4-BE49-F238E27FC236}">
                <a16:creationId xmlns:a16="http://schemas.microsoft.com/office/drawing/2014/main" id="{F46071B0-D5C2-093F-60FE-B3EFBD9413F5}"/>
              </a:ext>
            </a:extLst>
          </p:cNvPr>
          <p:cNvSpPr/>
          <p:nvPr/>
        </p:nvSpPr>
        <p:spPr>
          <a:xfrm>
            <a:off x="7519630" y="1993263"/>
            <a:ext cx="3098572" cy="565164"/>
          </a:xfrm>
          <a:prstGeom prst="parallelogram">
            <a:avLst/>
          </a:prstGeom>
          <a:solidFill>
            <a:schemeClr val="bg1"/>
          </a:solidFill>
          <a:ln w="127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24F68FA2-8955-C075-0DBC-86C633194CFA}"/>
              </a:ext>
            </a:extLst>
          </p:cNvPr>
          <p:cNvGrpSpPr/>
          <p:nvPr/>
        </p:nvGrpSpPr>
        <p:grpSpPr>
          <a:xfrm>
            <a:off x="8079004" y="2100848"/>
            <a:ext cx="3059734" cy="1039809"/>
            <a:chOff x="283599" y="1906534"/>
            <a:chExt cx="3059734" cy="1039809"/>
          </a:xfrm>
        </p:grpSpPr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7566853E-2507-5C15-D8CD-4A6B91841FD8}"/>
                </a:ext>
              </a:extLst>
            </p:cNvPr>
            <p:cNvSpPr txBox="1"/>
            <p:nvPr/>
          </p:nvSpPr>
          <p:spPr>
            <a:xfrm>
              <a:off x="376908" y="2413890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E107CA54-B43D-0548-3307-12736DB102D2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6" name="组合 55">
            <a:extLst>
              <a:ext uri="{FF2B5EF4-FFF2-40B4-BE49-F238E27FC236}">
                <a16:creationId xmlns:a16="http://schemas.microsoft.com/office/drawing/2014/main" id="{4FBD9C47-28D1-EE3C-F59E-58A788C3AB43}"/>
              </a:ext>
            </a:extLst>
          </p:cNvPr>
          <p:cNvGrpSpPr/>
          <p:nvPr/>
        </p:nvGrpSpPr>
        <p:grpSpPr>
          <a:xfrm>
            <a:off x="1039178" y="2100848"/>
            <a:ext cx="3077849" cy="1026058"/>
            <a:chOff x="190288" y="1906534"/>
            <a:chExt cx="3077849" cy="1026058"/>
          </a:xfrm>
        </p:grpSpPr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6AB023DE-B414-163E-A83B-A640A6B8A53D}"/>
                </a:ext>
              </a:extLst>
            </p:cNvPr>
            <p:cNvSpPr txBox="1"/>
            <p:nvPr/>
          </p:nvSpPr>
          <p:spPr>
            <a:xfrm>
              <a:off x="190288" y="2400139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FD282634-29A0-5215-16A6-B19DB967FA3D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59" name="平行四边形 58">
            <a:extLst>
              <a:ext uri="{FF2B5EF4-FFF2-40B4-BE49-F238E27FC236}">
                <a16:creationId xmlns:a16="http://schemas.microsoft.com/office/drawing/2014/main" id="{52D59552-DA2F-C524-B29D-15586B26FC7F}"/>
              </a:ext>
            </a:extLst>
          </p:cNvPr>
          <p:cNvSpPr/>
          <p:nvPr/>
        </p:nvSpPr>
        <p:spPr>
          <a:xfrm>
            <a:off x="1333260" y="3935009"/>
            <a:ext cx="3098572" cy="565164"/>
          </a:xfrm>
          <a:prstGeom prst="parallelogram">
            <a:avLst/>
          </a:prstGeom>
          <a:solidFill>
            <a:schemeClr val="bg1"/>
          </a:solidFill>
          <a:ln w="127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" name="平行四边形 59">
            <a:extLst>
              <a:ext uri="{FF2B5EF4-FFF2-40B4-BE49-F238E27FC236}">
                <a16:creationId xmlns:a16="http://schemas.microsoft.com/office/drawing/2014/main" id="{626AE1E7-E7BF-AF9F-DB53-3919E0257374}"/>
              </a:ext>
            </a:extLst>
          </p:cNvPr>
          <p:cNvSpPr/>
          <p:nvPr/>
        </p:nvSpPr>
        <p:spPr>
          <a:xfrm>
            <a:off x="7519630" y="3935009"/>
            <a:ext cx="3098572" cy="565164"/>
          </a:xfrm>
          <a:prstGeom prst="parallelogram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286CE9A5-E97F-D606-C10D-45B8B447D4F1}"/>
              </a:ext>
            </a:extLst>
          </p:cNvPr>
          <p:cNvGrpSpPr/>
          <p:nvPr/>
        </p:nvGrpSpPr>
        <p:grpSpPr>
          <a:xfrm>
            <a:off x="8079004" y="4042594"/>
            <a:ext cx="3059734" cy="1039809"/>
            <a:chOff x="283599" y="1906534"/>
            <a:chExt cx="3059734" cy="1039809"/>
          </a:xfrm>
        </p:grpSpPr>
        <p:sp>
          <p:nvSpPr>
            <p:cNvPr id="62" name="文本框 61">
              <a:extLst>
                <a:ext uri="{FF2B5EF4-FFF2-40B4-BE49-F238E27FC236}">
                  <a16:creationId xmlns:a16="http://schemas.microsoft.com/office/drawing/2014/main" id="{E2A998AB-1FE1-5008-65EF-97FA8F54DA69}"/>
                </a:ext>
              </a:extLst>
            </p:cNvPr>
            <p:cNvSpPr txBox="1"/>
            <p:nvPr/>
          </p:nvSpPr>
          <p:spPr>
            <a:xfrm>
              <a:off x="376908" y="2413890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592CE914-FF28-99D9-D46E-4FE4C31A2081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136" name="组合 3135">
            <a:extLst>
              <a:ext uri="{FF2B5EF4-FFF2-40B4-BE49-F238E27FC236}">
                <a16:creationId xmlns:a16="http://schemas.microsoft.com/office/drawing/2014/main" id="{A60FC440-BB66-8103-18DB-F8A7B9714252}"/>
              </a:ext>
            </a:extLst>
          </p:cNvPr>
          <p:cNvGrpSpPr/>
          <p:nvPr/>
        </p:nvGrpSpPr>
        <p:grpSpPr>
          <a:xfrm>
            <a:off x="1039178" y="4042594"/>
            <a:ext cx="3077849" cy="1026058"/>
            <a:chOff x="190288" y="1906534"/>
            <a:chExt cx="3077849" cy="1026058"/>
          </a:xfrm>
        </p:grpSpPr>
        <p:sp>
          <p:nvSpPr>
            <p:cNvPr id="3137" name="文本框 3136">
              <a:extLst>
                <a:ext uri="{FF2B5EF4-FFF2-40B4-BE49-F238E27FC236}">
                  <a16:creationId xmlns:a16="http://schemas.microsoft.com/office/drawing/2014/main" id="{E665B87A-A792-C5D6-6EE1-98A66D0D821E}"/>
                </a:ext>
              </a:extLst>
            </p:cNvPr>
            <p:cNvSpPr txBox="1"/>
            <p:nvPr/>
          </p:nvSpPr>
          <p:spPr>
            <a:xfrm>
              <a:off x="190288" y="2400139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138" name="文本框 3137">
              <a:extLst>
                <a:ext uri="{FF2B5EF4-FFF2-40B4-BE49-F238E27FC236}">
                  <a16:creationId xmlns:a16="http://schemas.microsoft.com/office/drawing/2014/main" id="{61F99F18-B069-7450-4C03-D7F730E93D35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92641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2" name="组合 3151">
            <a:extLst>
              <a:ext uri="{FF2B5EF4-FFF2-40B4-BE49-F238E27FC236}">
                <a16:creationId xmlns:a16="http://schemas.microsoft.com/office/drawing/2014/main" id="{9CA57EE2-78A8-4AAF-6FE0-8DBCF0FD26E0}"/>
              </a:ext>
            </a:extLst>
          </p:cNvPr>
          <p:cNvGrpSpPr/>
          <p:nvPr/>
        </p:nvGrpSpPr>
        <p:grpSpPr>
          <a:xfrm>
            <a:off x="136525" y="200011"/>
            <a:ext cx="4229100" cy="824852"/>
            <a:chOff x="1647825" y="2130411"/>
            <a:chExt cx="4229100" cy="824852"/>
          </a:xfrm>
        </p:grpSpPr>
        <p:sp>
          <p:nvSpPr>
            <p:cNvPr id="3153" name="平行四边形 3152">
              <a:extLst>
                <a:ext uri="{FF2B5EF4-FFF2-40B4-BE49-F238E27FC236}">
                  <a16:creationId xmlns:a16="http://schemas.microsoft.com/office/drawing/2014/main" id="{CB8AFD1C-84AA-50AC-1FAD-BAB897EFCB1F}"/>
                </a:ext>
              </a:extLst>
            </p:cNvPr>
            <p:cNvSpPr/>
            <p:nvPr/>
          </p:nvSpPr>
          <p:spPr>
            <a:xfrm>
              <a:off x="1647825" y="2309981"/>
              <a:ext cx="4229100" cy="565164"/>
            </a:xfrm>
            <a:prstGeom prst="parallelogram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4" name="平行四边形 3153">
              <a:extLst>
                <a:ext uri="{FF2B5EF4-FFF2-40B4-BE49-F238E27FC236}">
                  <a16:creationId xmlns:a16="http://schemas.microsoft.com/office/drawing/2014/main" id="{985D77EB-CA65-A4EA-2B59-69EF29CDD732}"/>
                </a:ext>
              </a:extLst>
            </p:cNvPr>
            <p:cNvSpPr/>
            <p:nvPr/>
          </p:nvSpPr>
          <p:spPr>
            <a:xfrm>
              <a:off x="2790824" y="2130411"/>
              <a:ext cx="2886076" cy="565164"/>
            </a:xfrm>
            <a:prstGeom prst="parallelogram">
              <a:avLst/>
            </a:prstGeom>
            <a:solidFill>
              <a:schemeClr val="bg1"/>
            </a:solidFill>
            <a:ln w="25400">
              <a:gradFill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5400000" scaled="1"/>
              </a:gradFill>
            </a:ln>
            <a:effectLst>
              <a:outerShdw blurRad="76200" dist="38100" dir="2700000" sx="101000" sy="101000" algn="tl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5" name="文本框 3154">
              <a:extLst>
                <a:ext uri="{FF2B5EF4-FFF2-40B4-BE49-F238E27FC236}">
                  <a16:creationId xmlns:a16="http://schemas.microsoft.com/office/drawing/2014/main" id="{FF9B7A09-E9FC-8D34-88FA-438C3FC634F2}"/>
                </a:ext>
              </a:extLst>
            </p:cNvPr>
            <p:cNvSpPr txBox="1"/>
            <p:nvPr/>
          </p:nvSpPr>
          <p:spPr>
            <a:xfrm>
              <a:off x="3457994" y="2222463"/>
              <a:ext cx="20149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156" name="文本框 3155">
              <a:extLst>
                <a:ext uri="{FF2B5EF4-FFF2-40B4-BE49-F238E27FC236}">
                  <a16:creationId xmlns:a16="http://schemas.microsoft.com/office/drawing/2014/main" id="{72E2009E-FB0D-F2E4-8BAF-10954B63149B}"/>
                </a:ext>
              </a:extLst>
            </p:cNvPr>
            <p:cNvSpPr txBox="1"/>
            <p:nvPr/>
          </p:nvSpPr>
          <p:spPr>
            <a:xfrm>
              <a:off x="1882666" y="2308932"/>
              <a:ext cx="74251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i="1" dirty="0">
                  <a:solidFill>
                    <a:schemeClr val="bg1"/>
                  </a:solidFill>
                  <a:latin typeface="Aa厚底黑" panose="00020600040101010101" pitchFamily="18" charset="-122"/>
                  <a:ea typeface="Aa厚底黑" panose="00020600040101010101" pitchFamily="18" charset="-122"/>
                  <a:cs typeface="+mn-ea"/>
                  <a:sym typeface="+mn-lt"/>
                </a:rPr>
                <a:t>03</a:t>
              </a:r>
              <a:endParaRPr lang="zh-CN" altLang="en-US" sz="3600" i="1" dirty="0">
                <a:solidFill>
                  <a:schemeClr val="bg1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endParaRPr>
            </a:p>
          </p:txBody>
        </p:sp>
      </p:grpSp>
      <p:sp>
        <p:nvSpPr>
          <p:cNvPr id="22" name="任意多边形: 形状 21">
            <a:extLst>
              <a:ext uri="{FF2B5EF4-FFF2-40B4-BE49-F238E27FC236}">
                <a16:creationId xmlns:a16="http://schemas.microsoft.com/office/drawing/2014/main" id="{FF7FC99E-DF68-5145-6A7F-D043FAE5908D}"/>
              </a:ext>
            </a:extLst>
          </p:cNvPr>
          <p:cNvSpPr/>
          <p:nvPr/>
        </p:nvSpPr>
        <p:spPr>
          <a:xfrm rot="8100000">
            <a:off x="4596597" y="1778881"/>
            <a:ext cx="2081036" cy="2081037"/>
          </a:xfrm>
          <a:custGeom>
            <a:avLst/>
            <a:gdLst>
              <a:gd name="connsiteX0" fmla="*/ 97811 w 2081036"/>
              <a:gd name="connsiteY0" fmla="*/ 1983332 h 2081037"/>
              <a:gd name="connsiteX1" fmla="*/ 106 w 2081036"/>
              <a:gd name="connsiteY1" fmla="*/ 1747452 h 2081037"/>
              <a:gd name="connsiteX2" fmla="*/ 106 w 2081036"/>
              <a:gd name="connsiteY2" fmla="*/ 334752 h 2081037"/>
              <a:gd name="connsiteX3" fmla="*/ 0 w 2081036"/>
              <a:gd name="connsiteY3" fmla="*/ 333693 h 2081037"/>
              <a:gd name="connsiteX4" fmla="*/ 97704 w 2081036"/>
              <a:gd name="connsiteY4" fmla="*/ 97813 h 2081037"/>
              <a:gd name="connsiteX5" fmla="*/ 97758 w 2081036"/>
              <a:gd name="connsiteY5" fmla="*/ 97768 h 2081037"/>
              <a:gd name="connsiteX6" fmla="*/ 97811 w 2081036"/>
              <a:gd name="connsiteY6" fmla="*/ 97705 h 2081037"/>
              <a:gd name="connsiteX7" fmla="*/ 333691 w 2081036"/>
              <a:gd name="connsiteY7" fmla="*/ 0 h 2081037"/>
              <a:gd name="connsiteX8" fmla="*/ 334764 w 2081036"/>
              <a:gd name="connsiteY8" fmla="*/ 108 h 2081037"/>
              <a:gd name="connsiteX9" fmla="*/ 1747451 w 2081036"/>
              <a:gd name="connsiteY9" fmla="*/ 108 h 2081037"/>
              <a:gd name="connsiteX10" fmla="*/ 2081036 w 2081036"/>
              <a:gd name="connsiteY10" fmla="*/ 333693 h 2081037"/>
              <a:gd name="connsiteX11" fmla="*/ 1747451 w 2081036"/>
              <a:gd name="connsiteY11" fmla="*/ 667278 h 2081037"/>
              <a:gd name="connsiteX12" fmla="*/ 667276 w 2081036"/>
              <a:gd name="connsiteY12" fmla="*/ 667278 h 2081037"/>
              <a:gd name="connsiteX13" fmla="*/ 667276 w 2081036"/>
              <a:gd name="connsiteY13" fmla="*/ 1747452 h 2081037"/>
              <a:gd name="connsiteX14" fmla="*/ 333691 w 2081036"/>
              <a:gd name="connsiteY14" fmla="*/ 2081037 h 2081037"/>
              <a:gd name="connsiteX15" fmla="*/ 97811 w 2081036"/>
              <a:gd name="connsiteY15" fmla="*/ 1983332 h 208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81036" h="2081037">
                <a:moveTo>
                  <a:pt x="97811" y="1983332"/>
                </a:moveTo>
                <a:cubicBezTo>
                  <a:pt x="37444" y="1922965"/>
                  <a:pt x="106" y="1839569"/>
                  <a:pt x="106" y="1747452"/>
                </a:cubicBezTo>
                <a:lnTo>
                  <a:pt x="106" y="334752"/>
                </a:lnTo>
                <a:lnTo>
                  <a:pt x="0" y="333693"/>
                </a:lnTo>
                <a:cubicBezTo>
                  <a:pt x="0" y="241576"/>
                  <a:pt x="37337" y="158180"/>
                  <a:pt x="97704" y="97813"/>
                </a:cubicBezTo>
                <a:lnTo>
                  <a:pt x="97758" y="97768"/>
                </a:lnTo>
                <a:lnTo>
                  <a:pt x="97811" y="97705"/>
                </a:lnTo>
                <a:cubicBezTo>
                  <a:pt x="158178" y="37338"/>
                  <a:pt x="241574" y="0"/>
                  <a:pt x="333691" y="0"/>
                </a:cubicBezTo>
                <a:lnTo>
                  <a:pt x="334764" y="108"/>
                </a:lnTo>
                <a:lnTo>
                  <a:pt x="1747451" y="108"/>
                </a:lnTo>
                <a:cubicBezTo>
                  <a:pt x="1931686" y="108"/>
                  <a:pt x="2081036" y="149459"/>
                  <a:pt x="2081036" y="333693"/>
                </a:cubicBezTo>
                <a:cubicBezTo>
                  <a:pt x="2081036" y="517927"/>
                  <a:pt x="1931686" y="667278"/>
                  <a:pt x="1747451" y="667278"/>
                </a:cubicBezTo>
                <a:lnTo>
                  <a:pt x="667276" y="667278"/>
                </a:lnTo>
                <a:lnTo>
                  <a:pt x="667276" y="1747452"/>
                </a:lnTo>
                <a:cubicBezTo>
                  <a:pt x="667276" y="1931686"/>
                  <a:pt x="517925" y="2081037"/>
                  <a:pt x="333691" y="2081037"/>
                </a:cubicBezTo>
                <a:cubicBezTo>
                  <a:pt x="241574" y="2081037"/>
                  <a:pt x="158178" y="2043699"/>
                  <a:pt x="97811" y="1983332"/>
                </a:cubicBezTo>
                <a:close/>
              </a:path>
            </a:pathLst>
          </a:cu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567449D1-AF47-F2B1-3838-F2D63741EFE4}"/>
              </a:ext>
            </a:extLst>
          </p:cNvPr>
          <p:cNvSpPr/>
          <p:nvPr/>
        </p:nvSpPr>
        <p:spPr>
          <a:xfrm rot="8100000">
            <a:off x="2513672" y="2149475"/>
            <a:ext cx="1339850" cy="1339850"/>
          </a:xfrm>
          <a:custGeom>
            <a:avLst/>
            <a:gdLst>
              <a:gd name="connsiteX0" fmla="*/ 97811 w 2081036"/>
              <a:gd name="connsiteY0" fmla="*/ 1983332 h 2081037"/>
              <a:gd name="connsiteX1" fmla="*/ 106 w 2081036"/>
              <a:gd name="connsiteY1" fmla="*/ 1747452 h 2081037"/>
              <a:gd name="connsiteX2" fmla="*/ 106 w 2081036"/>
              <a:gd name="connsiteY2" fmla="*/ 334752 h 2081037"/>
              <a:gd name="connsiteX3" fmla="*/ 0 w 2081036"/>
              <a:gd name="connsiteY3" fmla="*/ 333693 h 2081037"/>
              <a:gd name="connsiteX4" fmla="*/ 97704 w 2081036"/>
              <a:gd name="connsiteY4" fmla="*/ 97813 h 2081037"/>
              <a:gd name="connsiteX5" fmla="*/ 97758 w 2081036"/>
              <a:gd name="connsiteY5" fmla="*/ 97768 h 2081037"/>
              <a:gd name="connsiteX6" fmla="*/ 97811 w 2081036"/>
              <a:gd name="connsiteY6" fmla="*/ 97705 h 2081037"/>
              <a:gd name="connsiteX7" fmla="*/ 333691 w 2081036"/>
              <a:gd name="connsiteY7" fmla="*/ 0 h 2081037"/>
              <a:gd name="connsiteX8" fmla="*/ 334764 w 2081036"/>
              <a:gd name="connsiteY8" fmla="*/ 108 h 2081037"/>
              <a:gd name="connsiteX9" fmla="*/ 1747451 w 2081036"/>
              <a:gd name="connsiteY9" fmla="*/ 108 h 2081037"/>
              <a:gd name="connsiteX10" fmla="*/ 2081036 w 2081036"/>
              <a:gd name="connsiteY10" fmla="*/ 333693 h 2081037"/>
              <a:gd name="connsiteX11" fmla="*/ 1747451 w 2081036"/>
              <a:gd name="connsiteY11" fmla="*/ 667278 h 2081037"/>
              <a:gd name="connsiteX12" fmla="*/ 667276 w 2081036"/>
              <a:gd name="connsiteY12" fmla="*/ 667278 h 2081037"/>
              <a:gd name="connsiteX13" fmla="*/ 667276 w 2081036"/>
              <a:gd name="connsiteY13" fmla="*/ 1747452 h 2081037"/>
              <a:gd name="connsiteX14" fmla="*/ 333691 w 2081036"/>
              <a:gd name="connsiteY14" fmla="*/ 2081037 h 2081037"/>
              <a:gd name="connsiteX15" fmla="*/ 97811 w 2081036"/>
              <a:gd name="connsiteY15" fmla="*/ 1983332 h 208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81036" h="2081037">
                <a:moveTo>
                  <a:pt x="97811" y="1983332"/>
                </a:moveTo>
                <a:cubicBezTo>
                  <a:pt x="37444" y="1922965"/>
                  <a:pt x="106" y="1839569"/>
                  <a:pt x="106" y="1747452"/>
                </a:cubicBezTo>
                <a:lnTo>
                  <a:pt x="106" y="334752"/>
                </a:lnTo>
                <a:lnTo>
                  <a:pt x="0" y="333693"/>
                </a:lnTo>
                <a:cubicBezTo>
                  <a:pt x="0" y="241576"/>
                  <a:pt x="37337" y="158180"/>
                  <a:pt x="97704" y="97813"/>
                </a:cubicBezTo>
                <a:lnTo>
                  <a:pt x="97758" y="97768"/>
                </a:lnTo>
                <a:lnTo>
                  <a:pt x="97811" y="97705"/>
                </a:lnTo>
                <a:cubicBezTo>
                  <a:pt x="158178" y="37338"/>
                  <a:pt x="241574" y="0"/>
                  <a:pt x="333691" y="0"/>
                </a:cubicBezTo>
                <a:lnTo>
                  <a:pt x="334764" y="108"/>
                </a:lnTo>
                <a:lnTo>
                  <a:pt x="1747451" y="108"/>
                </a:lnTo>
                <a:cubicBezTo>
                  <a:pt x="1931686" y="108"/>
                  <a:pt x="2081036" y="149459"/>
                  <a:pt x="2081036" y="333693"/>
                </a:cubicBezTo>
                <a:cubicBezTo>
                  <a:pt x="2081036" y="517927"/>
                  <a:pt x="1931686" y="667278"/>
                  <a:pt x="1747451" y="667278"/>
                </a:cubicBezTo>
                <a:lnTo>
                  <a:pt x="667276" y="667278"/>
                </a:lnTo>
                <a:lnTo>
                  <a:pt x="667276" y="1747452"/>
                </a:lnTo>
                <a:cubicBezTo>
                  <a:pt x="667276" y="1931686"/>
                  <a:pt x="517925" y="2081037"/>
                  <a:pt x="333691" y="2081037"/>
                </a:cubicBezTo>
                <a:cubicBezTo>
                  <a:pt x="241574" y="2081037"/>
                  <a:pt x="158178" y="2043699"/>
                  <a:pt x="97811" y="1983332"/>
                </a:cubicBezTo>
                <a:close/>
              </a:path>
            </a:pathLst>
          </a:custGeom>
          <a:solidFill>
            <a:schemeClr val="bg1"/>
          </a:solidFill>
          <a:ln w="127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任意多边形: 形状 23">
            <a:extLst>
              <a:ext uri="{FF2B5EF4-FFF2-40B4-BE49-F238E27FC236}">
                <a16:creationId xmlns:a16="http://schemas.microsoft.com/office/drawing/2014/main" id="{095B1580-E075-D32C-986C-36B2B38E02D3}"/>
              </a:ext>
            </a:extLst>
          </p:cNvPr>
          <p:cNvSpPr/>
          <p:nvPr/>
        </p:nvSpPr>
        <p:spPr>
          <a:xfrm rot="8100000">
            <a:off x="7869258" y="2149475"/>
            <a:ext cx="1339850" cy="1339850"/>
          </a:xfrm>
          <a:custGeom>
            <a:avLst/>
            <a:gdLst>
              <a:gd name="connsiteX0" fmla="*/ 97811 w 2081036"/>
              <a:gd name="connsiteY0" fmla="*/ 1983332 h 2081037"/>
              <a:gd name="connsiteX1" fmla="*/ 106 w 2081036"/>
              <a:gd name="connsiteY1" fmla="*/ 1747452 h 2081037"/>
              <a:gd name="connsiteX2" fmla="*/ 106 w 2081036"/>
              <a:gd name="connsiteY2" fmla="*/ 334752 h 2081037"/>
              <a:gd name="connsiteX3" fmla="*/ 0 w 2081036"/>
              <a:gd name="connsiteY3" fmla="*/ 333693 h 2081037"/>
              <a:gd name="connsiteX4" fmla="*/ 97704 w 2081036"/>
              <a:gd name="connsiteY4" fmla="*/ 97813 h 2081037"/>
              <a:gd name="connsiteX5" fmla="*/ 97758 w 2081036"/>
              <a:gd name="connsiteY5" fmla="*/ 97768 h 2081037"/>
              <a:gd name="connsiteX6" fmla="*/ 97811 w 2081036"/>
              <a:gd name="connsiteY6" fmla="*/ 97705 h 2081037"/>
              <a:gd name="connsiteX7" fmla="*/ 333691 w 2081036"/>
              <a:gd name="connsiteY7" fmla="*/ 0 h 2081037"/>
              <a:gd name="connsiteX8" fmla="*/ 334764 w 2081036"/>
              <a:gd name="connsiteY8" fmla="*/ 108 h 2081037"/>
              <a:gd name="connsiteX9" fmla="*/ 1747451 w 2081036"/>
              <a:gd name="connsiteY9" fmla="*/ 108 h 2081037"/>
              <a:gd name="connsiteX10" fmla="*/ 2081036 w 2081036"/>
              <a:gd name="connsiteY10" fmla="*/ 333693 h 2081037"/>
              <a:gd name="connsiteX11" fmla="*/ 1747451 w 2081036"/>
              <a:gd name="connsiteY11" fmla="*/ 667278 h 2081037"/>
              <a:gd name="connsiteX12" fmla="*/ 667276 w 2081036"/>
              <a:gd name="connsiteY12" fmla="*/ 667278 h 2081037"/>
              <a:gd name="connsiteX13" fmla="*/ 667276 w 2081036"/>
              <a:gd name="connsiteY13" fmla="*/ 1747452 h 2081037"/>
              <a:gd name="connsiteX14" fmla="*/ 333691 w 2081036"/>
              <a:gd name="connsiteY14" fmla="*/ 2081037 h 2081037"/>
              <a:gd name="connsiteX15" fmla="*/ 97811 w 2081036"/>
              <a:gd name="connsiteY15" fmla="*/ 1983332 h 208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81036" h="2081037">
                <a:moveTo>
                  <a:pt x="97811" y="1983332"/>
                </a:moveTo>
                <a:cubicBezTo>
                  <a:pt x="37444" y="1922965"/>
                  <a:pt x="106" y="1839569"/>
                  <a:pt x="106" y="1747452"/>
                </a:cubicBezTo>
                <a:lnTo>
                  <a:pt x="106" y="334752"/>
                </a:lnTo>
                <a:lnTo>
                  <a:pt x="0" y="333693"/>
                </a:lnTo>
                <a:cubicBezTo>
                  <a:pt x="0" y="241576"/>
                  <a:pt x="37337" y="158180"/>
                  <a:pt x="97704" y="97813"/>
                </a:cubicBezTo>
                <a:lnTo>
                  <a:pt x="97758" y="97768"/>
                </a:lnTo>
                <a:lnTo>
                  <a:pt x="97811" y="97705"/>
                </a:lnTo>
                <a:cubicBezTo>
                  <a:pt x="158178" y="37338"/>
                  <a:pt x="241574" y="0"/>
                  <a:pt x="333691" y="0"/>
                </a:cubicBezTo>
                <a:lnTo>
                  <a:pt x="334764" y="108"/>
                </a:lnTo>
                <a:lnTo>
                  <a:pt x="1747451" y="108"/>
                </a:lnTo>
                <a:cubicBezTo>
                  <a:pt x="1931686" y="108"/>
                  <a:pt x="2081036" y="149459"/>
                  <a:pt x="2081036" y="333693"/>
                </a:cubicBezTo>
                <a:cubicBezTo>
                  <a:pt x="2081036" y="517927"/>
                  <a:pt x="1931686" y="667278"/>
                  <a:pt x="1747451" y="667278"/>
                </a:cubicBezTo>
                <a:lnTo>
                  <a:pt x="667276" y="667278"/>
                </a:lnTo>
                <a:lnTo>
                  <a:pt x="667276" y="1747452"/>
                </a:lnTo>
                <a:cubicBezTo>
                  <a:pt x="667276" y="1931686"/>
                  <a:pt x="517925" y="2081037"/>
                  <a:pt x="333691" y="2081037"/>
                </a:cubicBezTo>
                <a:cubicBezTo>
                  <a:pt x="241574" y="2081037"/>
                  <a:pt x="158178" y="2043699"/>
                  <a:pt x="97811" y="1983332"/>
                </a:cubicBezTo>
                <a:close/>
              </a:path>
            </a:pathLst>
          </a:custGeom>
          <a:solidFill>
            <a:schemeClr val="bg1"/>
          </a:solidFill>
          <a:ln w="127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301294C4-5711-DCB9-6F1E-7BEC418E7051}"/>
              </a:ext>
            </a:extLst>
          </p:cNvPr>
          <p:cNvSpPr txBox="1"/>
          <p:nvPr/>
        </p:nvSpPr>
        <p:spPr>
          <a:xfrm>
            <a:off x="2271626" y="2634733"/>
            <a:ext cx="9957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关键词</a:t>
            </a:r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1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CE720375-DD60-BCE3-3193-D55339D136D9}"/>
              </a:ext>
            </a:extLst>
          </p:cNvPr>
          <p:cNvSpPr txBox="1"/>
          <p:nvPr/>
        </p:nvSpPr>
        <p:spPr>
          <a:xfrm>
            <a:off x="4884197" y="2634733"/>
            <a:ext cx="9957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关键词</a:t>
            </a:r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45C15284-B3D7-D771-793C-45D46BBE1FCB}"/>
              </a:ext>
            </a:extLst>
          </p:cNvPr>
          <p:cNvSpPr txBox="1"/>
          <p:nvPr/>
        </p:nvSpPr>
        <p:spPr>
          <a:xfrm>
            <a:off x="7592331" y="2634733"/>
            <a:ext cx="9957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关键词</a:t>
            </a:r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3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FE5A53B1-08F4-51ED-18AE-B3E0B8AB1DCA}"/>
              </a:ext>
            </a:extLst>
          </p:cNvPr>
          <p:cNvGrpSpPr/>
          <p:nvPr/>
        </p:nvGrpSpPr>
        <p:grpSpPr>
          <a:xfrm>
            <a:off x="2309380" y="3996560"/>
            <a:ext cx="1916062" cy="1066017"/>
            <a:chOff x="808780" y="1887872"/>
            <a:chExt cx="1916062" cy="1066017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8C7A6C96-C0FF-54E1-5E0B-7CB0BD1AE2C5}"/>
                </a:ext>
              </a:extLst>
            </p:cNvPr>
            <p:cNvSpPr txBox="1"/>
            <p:nvPr/>
          </p:nvSpPr>
          <p:spPr>
            <a:xfrm>
              <a:off x="808780" y="2190603"/>
              <a:ext cx="1916062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F9D7723F-146F-2730-C825-57BA988DEA5E}"/>
                </a:ext>
              </a:extLst>
            </p:cNvPr>
            <p:cNvSpPr txBox="1"/>
            <p:nvPr/>
          </p:nvSpPr>
          <p:spPr>
            <a:xfrm>
              <a:off x="995391" y="1887872"/>
              <a:ext cx="15428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B77102B1-0A5D-5998-A441-264FB36E2C20}"/>
              </a:ext>
            </a:extLst>
          </p:cNvPr>
          <p:cNvGrpSpPr/>
          <p:nvPr/>
        </p:nvGrpSpPr>
        <p:grpSpPr>
          <a:xfrm>
            <a:off x="5266532" y="4401331"/>
            <a:ext cx="1916062" cy="1066017"/>
            <a:chOff x="808780" y="1887872"/>
            <a:chExt cx="1916062" cy="1066017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5662CAA7-6A05-EB8D-6A47-C6B7BE2818AB}"/>
                </a:ext>
              </a:extLst>
            </p:cNvPr>
            <p:cNvSpPr txBox="1"/>
            <p:nvPr/>
          </p:nvSpPr>
          <p:spPr>
            <a:xfrm>
              <a:off x="808780" y="2190603"/>
              <a:ext cx="1916062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074A8D0E-9815-628B-388F-0FD210AE2C78}"/>
                </a:ext>
              </a:extLst>
            </p:cNvPr>
            <p:cNvSpPr txBox="1"/>
            <p:nvPr/>
          </p:nvSpPr>
          <p:spPr>
            <a:xfrm>
              <a:off x="995391" y="1887872"/>
              <a:ext cx="15428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9C795DD7-29BA-5B0E-D31D-7683CFA91D06}"/>
              </a:ext>
            </a:extLst>
          </p:cNvPr>
          <p:cNvGrpSpPr/>
          <p:nvPr/>
        </p:nvGrpSpPr>
        <p:grpSpPr>
          <a:xfrm>
            <a:off x="8090223" y="3996560"/>
            <a:ext cx="1916062" cy="1066017"/>
            <a:chOff x="808780" y="1887872"/>
            <a:chExt cx="1916062" cy="1066017"/>
          </a:xfrm>
        </p:grpSpPr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8F2BDC61-B7EC-DD3F-B2D7-5308837C5CBB}"/>
                </a:ext>
              </a:extLst>
            </p:cNvPr>
            <p:cNvSpPr txBox="1"/>
            <p:nvPr/>
          </p:nvSpPr>
          <p:spPr>
            <a:xfrm>
              <a:off x="808780" y="2190603"/>
              <a:ext cx="1916062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A4A6C67D-F97F-E44A-B56C-7FA8968EFF84}"/>
                </a:ext>
              </a:extLst>
            </p:cNvPr>
            <p:cNvSpPr txBox="1"/>
            <p:nvPr/>
          </p:nvSpPr>
          <p:spPr>
            <a:xfrm>
              <a:off x="995391" y="1887872"/>
              <a:ext cx="15428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03879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2" name="组合 3151">
            <a:extLst>
              <a:ext uri="{FF2B5EF4-FFF2-40B4-BE49-F238E27FC236}">
                <a16:creationId xmlns:a16="http://schemas.microsoft.com/office/drawing/2014/main" id="{9CA57EE2-78A8-4AAF-6FE0-8DBCF0FD26E0}"/>
              </a:ext>
            </a:extLst>
          </p:cNvPr>
          <p:cNvGrpSpPr/>
          <p:nvPr/>
        </p:nvGrpSpPr>
        <p:grpSpPr>
          <a:xfrm>
            <a:off x="136525" y="200011"/>
            <a:ext cx="4229100" cy="824852"/>
            <a:chOff x="1647825" y="2130411"/>
            <a:chExt cx="4229100" cy="824852"/>
          </a:xfrm>
        </p:grpSpPr>
        <p:sp>
          <p:nvSpPr>
            <p:cNvPr id="3153" name="平行四边形 3152">
              <a:extLst>
                <a:ext uri="{FF2B5EF4-FFF2-40B4-BE49-F238E27FC236}">
                  <a16:creationId xmlns:a16="http://schemas.microsoft.com/office/drawing/2014/main" id="{CB8AFD1C-84AA-50AC-1FAD-BAB897EFCB1F}"/>
                </a:ext>
              </a:extLst>
            </p:cNvPr>
            <p:cNvSpPr/>
            <p:nvPr/>
          </p:nvSpPr>
          <p:spPr>
            <a:xfrm>
              <a:off x="1647825" y="2309981"/>
              <a:ext cx="4229100" cy="565164"/>
            </a:xfrm>
            <a:prstGeom prst="parallelogram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4" name="平行四边形 3153">
              <a:extLst>
                <a:ext uri="{FF2B5EF4-FFF2-40B4-BE49-F238E27FC236}">
                  <a16:creationId xmlns:a16="http://schemas.microsoft.com/office/drawing/2014/main" id="{985D77EB-CA65-A4EA-2B59-69EF29CDD732}"/>
                </a:ext>
              </a:extLst>
            </p:cNvPr>
            <p:cNvSpPr/>
            <p:nvPr/>
          </p:nvSpPr>
          <p:spPr>
            <a:xfrm>
              <a:off x="2790824" y="2130411"/>
              <a:ext cx="2886076" cy="565164"/>
            </a:xfrm>
            <a:prstGeom prst="parallelogram">
              <a:avLst/>
            </a:prstGeom>
            <a:solidFill>
              <a:schemeClr val="bg1"/>
            </a:solidFill>
            <a:ln w="25400">
              <a:gradFill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5400000" scaled="1"/>
              </a:gradFill>
            </a:ln>
            <a:effectLst>
              <a:outerShdw blurRad="76200" dist="38100" dir="2700000" sx="101000" sy="101000" algn="tl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5" name="文本框 3154">
              <a:extLst>
                <a:ext uri="{FF2B5EF4-FFF2-40B4-BE49-F238E27FC236}">
                  <a16:creationId xmlns:a16="http://schemas.microsoft.com/office/drawing/2014/main" id="{FF9B7A09-E9FC-8D34-88FA-438C3FC634F2}"/>
                </a:ext>
              </a:extLst>
            </p:cNvPr>
            <p:cNvSpPr txBox="1"/>
            <p:nvPr/>
          </p:nvSpPr>
          <p:spPr>
            <a:xfrm>
              <a:off x="3457994" y="2222463"/>
              <a:ext cx="20149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156" name="文本框 3155">
              <a:extLst>
                <a:ext uri="{FF2B5EF4-FFF2-40B4-BE49-F238E27FC236}">
                  <a16:creationId xmlns:a16="http://schemas.microsoft.com/office/drawing/2014/main" id="{72E2009E-FB0D-F2E4-8BAF-10954B63149B}"/>
                </a:ext>
              </a:extLst>
            </p:cNvPr>
            <p:cNvSpPr txBox="1"/>
            <p:nvPr/>
          </p:nvSpPr>
          <p:spPr>
            <a:xfrm>
              <a:off x="1882666" y="2308932"/>
              <a:ext cx="74251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i="1" dirty="0">
                  <a:solidFill>
                    <a:schemeClr val="bg1"/>
                  </a:solidFill>
                  <a:latin typeface="Aa厚底黑" panose="00020600040101010101" pitchFamily="18" charset="-122"/>
                  <a:ea typeface="Aa厚底黑" panose="00020600040101010101" pitchFamily="18" charset="-122"/>
                  <a:cs typeface="+mn-ea"/>
                  <a:sym typeface="+mn-lt"/>
                </a:rPr>
                <a:t>03</a:t>
              </a:r>
              <a:endParaRPr lang="zh-CN" altLang="en-US" sz="3600" i="1" dirty="0">
                <a:solidFill>
                  <a:schemeClr val="bg1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91A4F152-941B-288B-5A0B-5BCB2A44C5C9}"/>
              </a:ext>
            </a:extLst>
          </p:cNvPr>
          <p:cNvGrpSpPr/>
          <p:nvPr/>
        </p:nvGrpSpPr>
        <p:grpSpPr>
          <a:xfrm>
            <a:off x="1387123" y="1610542"/>
            <a:ext cx="4258070" cy="1818458"/>
            <a:chOff x="536773" y="826998"/>
            <a:chExt cx="4258070" cy="1818458"/>
          </a:xfrm>
        </p:grpSpPr>
        <p:sp>
          <p:nvSpPr>
            <p:cNvPr id="3" name="圆角矩形 20">
              <a:extLst>
                <a:ext uri="{FF2B5EF4-FFF2-40B4-BE49-F238E27FC236}">
                  <a16:creationId xmlns:a16="http://schemas.microsoft.com/office/drawing/2014/main" id="{F3E30BCB-13E5-84D8-B8CB-7A0B1AF70CF8}"/>
                </a:ext>
              </a:extLst>
            </p:cNvPr>
            <p:cNvSpPr/>
            <p:nvPr/>
          </p:nvSpPr>
          <p:spPr>
            <a:xfrm rot="21143749">
              <a:off x="843073" y="826998"/>
              <a:ext cx="3279865" cy="1327939"/>
            </a:xfrm>
            <a:prstGeom prst="roundRect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ED82BCD1-41A9-1F6C-DE9D-26137D32C76E}"/>
                </a:ext>
              </a:extLst>
            </p:cNvPr>
            <p:cNvGrpSpPr/>
            <p:nvPr/>
          </p:nvGrpSpPr>
          <p:grpSpPr>
            <a:xfrm>
              <a:off x="536773" y="1171354"/>
              <a:ext cx="4258070" cy="1474102"/>
              <a:chOff x="536773" y="1171354"/>
              <a:chExt cx="4258070" cy="1474102"/>
            </a:xfrm>
          </p:grpSpPr>
          <p:sp>
            <p:nvSpPr>
              <p:cNvPr id="5" name="圆角矩形 21">
                <a:extLst>
                  <a:ext uri="{FF2B5EF4-FFF2-40B4-BE49-F238E27FC236}">
                    <a16:creationId xmlns:a16="http://schemas.microsoft.com/office/drawing/2014/main" id="{1D0CC955-120F-F479-BBDC-94E3EA8B7E9C}"/>
                  </a:ext>
                </a:extLst>
              </p:cNvPr>
              <p:cNvSpPr/>
              <p:nvPr/>
            </p:nvSpPr>
            <p:spPr>
              <a:xfrm rot="20460864">
                <a:off x="1356423" y="1186293"/>
                <a:ext cx="3438420" cy="1307604"/>
              </a:xfrm>
              <a:prstGeom prst="roundRect">
                <a:avLst/>
              </a:prstGeom>
              <a:solidFill>
                <a:schemeClr val="bg1"/>
              </a:solidFill>
              <a:ln w="12700">
                <a:gradFill flip="none" rotWithShape="1">
                  <a:gsLst>
                    <a:gs pos="0">
                      <a:srgbClr val="A4C7FE"/>
                    </a:gs>
                    <a:gs pos="100000">
                      <a:srgbClr val="5699FF"/>
                    </a:gs>
                  </a:gsLst>
                  <a:lin ang="16200000" scaled="1"/>
                  <a:tileRect/>
                </a:gradFill>
              </a:ln>
              <a:effectLst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6" name="TextBox 22">
                <a:extLst>
                  <a:ext uri="{FF2B5EF4-FFF2-40B4-BE49-F238E27FC236}">
                    <a16:creationId xmlns:a16="http://schemas.microsoft.com/office/drawing/2014/main" id="{5A22A9F0-508B-33DA-5A0D-B42E8AD686FB}"/>
                  </a:ext>
                </a:extLst>
              </p:cNvPr>
              <p:cNvSpPr txBox="1"/>
              <p:nvPr/>
            </p:nvSpPr>
            <p:spPr>
              <a:xfrm rot="20524550">
                <a:off x="1556260" y="1939283"/>
                <a:ext cx="1162869" cy="6155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40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effectLst/>
                    <a:uLnTx/>
                    <a:uFillTx/>
                    <a:latin typeface="Adidas Unity" pitchFamily="2" charset="0"/>
                    <a:ea typeface="Gungsuh" panose="02030600000101010101" pitchFamily="18" charset="-127"/>
                  </a:rPr>
                  <a:t>01</a:t>
                </a:r>
                <a:endParaRPr kumimoji="0" lang="zh-CN" altLang="en-US" sz="4000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Adidas Unity" pitchFamily="2" charset="0"/>
                  <a:ea typeface="Gungsuh" panose="02030600000101010101" pitchFamily="18" charset="-127"/>
                </a:endParaRPr>
              </a:p>
            </p:txBody>
          </p:sp>
          <p:cxnSp>
            <p:nvCxnSpPr>
              <p:cNvPr id="7" name="直接连接符 6">
                <a:extLst>
                  <a:ext uri="{FF2B5EF4-FFF2-40B4-BE49-F238E27FC236}">
                    <a16:creationId xmlns:a16="http://schemas.microsoft.com/office/drawing/2014/main" id="{CC89FEED-5F28-4EC1-9E4D-9B6417F040E9}"/>
                  </a:ext>
                </a:extLst>
              </p:cNvPr>
              <p:cNvCxnSpPr/>
              <p:nvPr/>
            </p:nvCxnSpPr>
            <p:spPr>
              <a:xfrm rot="21143749">
                <a:off x="2152953" y="1616232"/>
                <a:ext cx="209369" cy="102922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dash"/>
              </a:ln>
              <a:effectLst/>
            </p:spPr>
          </p:cxnSp>
          <p:sp>
            <p:nvSpPr>
              <p:cNvPr id="8" name="TextBox 24">
                <a:extLst>
                  <a:ext uri="{FF2B5EF4-FFF2-40B4-BE49-F238E27FC236}">
                    <a16:creationId xmlns:a16="http://schemas.microsoft.com/office/drawing/2014/main" id="{BBD8B504-B470-8BFF-F554-57CB2BBF72FA}"/>
                  </a:ext>
                </a:extLst>
              </p:cNvPr>
              <p:cNvSpPr txBox="1"/>
              <p:nvPr/>
            </p:nvSpPr>
            <p:spPr>
              <a:xfrm rot="20419340">
                <a:off x="2304505" y="1307599"/>
                <a:ext cx="2197377" cy="7573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eaLnBrk="1" fontAlgn="auto" latinLnBrk="0" hangingPunct="1">
                  <a:lnSpc>
                    <a:spcPct val="15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effectLst/>
                    <a:uLnTx/>
                    <a:uFillTx/>
                    <a:latin typeface="+mn-ea"/>
                    <a:cs typeface="Arial" panose="020B0604020202020204" pitchFamily="34" charset="0"/>
                  </a:rPr>
                  <a:t>根据自己的需要添加适当的文字，此处添加详细文本描述，建议与标题相关尽量简洁</a:t>
                </a:r>
                <a:r>
                  <a:rPr kumimoji="0" lang="en-US" altLang="zh-CN" sz="10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effectLst/>
                    <a:uLnTx/>
                    <a:uFillTx/>
                    <a:latin typeface="+mn-ea"/>
                    <a:cs typeface="Arial" panose="020B0604020202020204" pitchFamily="34" charset="0"/>
                  </a:rPr>
                  <a:t>... ...</a:t>
                </a:r>
              </a:p>
            </p:txBody>
          </p:sp>
          <p:sp>
            <p:nvSpPr>
              <p:cNvPr id="9" name="TextBox 26">
                <a:extLst>
                  <a:ext uri="{FF2B5EF4-FFF2-40B4-BE49-F238E27FC236}">
                    <a16:creationId xmlns:a16="http://schemas.microsoft.com/office/drawing/2014/main" id="{4D887E67-BC4B-342F-283C-D2634A0CE561}"/>
                  </a:ext>
                </a:extLst>
              </p:cNvPr>
              <p:cNvSpPr txBox="1"/>
              <p:nvPr/>
            </p:nvSpPr>
            <p:spPr>
              <a:xfrm rot="21143749">
                <a:off x="536773" y="1171354"/>
                <a:ext cx="2172622" cy="3432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lvl="0">
                  <a:lnSpc>
                    <a:spcPct val="80000"/>
                  </a:lnSpc>
                  <a:defRPr sz="4400" b="1" kern="0">
                    <a:ln w="18415" cmpd="sng">
                      <a:noFill/>
                      <a:prstDash val="solid"/>
                    </a:ln>
                    <a:solidFill>
                      <a:srgbClr val="FFC000"/>
                    </a:solidFill>
                    <a:latin typeface="Agency FB" panose="020B0503020202020204" pitchFamily="34" charset="0"/>
                    <a:ea typeface="微软雅黑" panose="020B0503020204020204" pitchFamily="34" charset="-122"/>
                  </a:defRPr>
                </a:lvl1pPr>
              </a:lstStyle>
              <a:p>
                <a:pPr marL="0" marR="0" lvl="0" indent="0" algn="ctr" defTabSz="914400" eaLnBrk="1" fontAlgn="auto" latinLnBrk="0" hangingPunct="1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2000" b="1" i="0" u="none" strike="noStrike" kern="0" cap="none" spc="0" normalizeH="0" baseline="0" noProof="0" dirty="0">
                    <a:ln w="18415" cmpd="sng">
                      <a:noFill/>
                      <a:prstDash val="solid"/>
                    </a:ln>
                    <a:solidFill>
                      <a:sysClr val="window" lastClr="FFFFFF"/>
                    </a:solidFill>
                    <a:uLnTx/>
                    <a:uFillTx/>
                    <a:latin typeface="Adidas Unity" pitchFamily="2" charset="0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标题</a:t>
                </a:r>
              </a:p>
            </p:txBody>
          </p:sp>
        </p:grp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5FE347CB-0A4D-A25D-C3AA-16154B33273C}"/>
              </a:ext>
            </a:extLst>
          </p:cNvPr>
          <p:cNvGrpSpPr/>
          <p:nvPr/>
        </p:nvGrpSpPr>
        <p:grpSpPr>
          <a:xfrm>
            <a:off x="6220380" y="1610542"/>
            <a:ext cx="4258070" cy="1818458"/>
            <a:chOff x="536773" y="826998"/>
            <a:chExt cx="4258070" cy="1818458"/>
          </a:xfrm>
        </p:grpSpPr>
        <p:sp>
          <p:nvSpPr>
            <p:cNvPr id="11" name="圆角矩形 20">
              <a:extLst>
                <a:ext uri="{FF2B5EF4-FFF2-40B4-BE49-F238E27FC236}">
                  <a16:creationId xmlns:a16="http://schemas.microsoft.com/office/drawing/2014/main" id="{F8F24298-5440-E372-03D4-F8006FE3F73E}"/>
                </a:ext>
              </a:extLst>
            </p:cNvPr>
            <p:cNvSpPr/>
            <p:nvPr/>
          </p:nvSpPr>
          <p:spPr>
            <a:xfrm rot="21143749">
              <a:off x="843073" y="826998"/>
              <a:ext cx="3279865" cy="1327939"/>
            </a:xfrm>
            <a:prstGeom prst="roundRect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3202E869-1513-C409-3735-1B6A2360E74B}"/>
                </a:ext>
              </a:extLst>
            </p:cNvPr>
            <p:cNvGrpSpPr/>
            <p:nvPr/>
          </p:nvGrpSpPr>
          <p:grpSpPr>
            <a:xfrm>
              <a:off x="536773" y="1171354"/>
              <a:ext cx="4258070" cy="1474102"/>
              <a:chOff x="536773" y="1171354"/>
              <a:chExt cx="4258070" cy="1474102"/>
            </a:xfrm>
          </p:grpSpPr>
          <p:sp>
            <p:nvSpPr>
              <p:cNvPr id="13" name="圆角矩形 21">
                <a:extLst>
                  <a:ext uri="{FF2B5EF4-FFF2-40B4-BE49-F238E27FC236}">
                    <a16:creationId xmlns:a16="http://schemas.microsoft.com/office/drawing/2014/main" id="{FB87B37E-7688-4685-E324-DB8C3E4D305C}"/>
                  </a:ext>
                </a:extLst>
              </p:cNvPr>
              <p:cNvSpPr/>
              <p:nvPr/>
            </p:nvSpPr>
            <p:spPr>
              <a:xfrm rot="20460864">
                <a:off x="1356423" y="1186293"/>
                <a:ext cx="3438420" cy="1307604"/>
              </a:xfrm>
              <a:prstGeom prst="roundRect">
                <a:avLst/>
              </a:prstGeom>
              <a:solidFill>
                <a:schemeClr val="bg1"/>
              </a:solidFill>
              <a:ln w="12700">
                <a:gradFill flip="none" rotWithShape="1">
                  <a:gsLst>
                    <a:gs pos="0">
                      <a:srgbClr val="A4C7FE"/>
                    </a:gs>
                    <a:gs pos="100000">
                      <a:srgbClr val="5699FF"/>
                    </a:gs>
                  </a:gsLst>
                  <a:lin ang="16200000" scaled="1"/>
                  <a:tileRect/>
                </a:gradFill>
              </a:ln>
              <a:effectLst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4" name="TextBox 22">
                <a:extLst>
                  <a:ext uri="{FF2B5EF4-FFF2-40B4-BE49-F238E27FC236}">
                    <a16:creationId xmlns:a16="http://schemas.microsoft.com/office/drawing/2014/main" id="{C54F72FC-FDDE-8551-2030-FB08B6836D0E}"/>
                  </a:ext>
                </a:extLst>
              </p:cNvPr>
              <p:cNvSpPr txBox="1"/>
              <p:nvPr/>
            </p:nvSpPr>
            <p:spPr>
              <a:xfrm rot="20524550">
                <a:off x="1556260" y="1939283"/>
                <a:ext cx="1162869" cy="6155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40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effectLst/>
                    <a:uLnTx/>
                    <a:uFillTx/>
                    <a:latin typeface="Adidas Unity" pitchFamily="2" charset="0"/>
                    <a:ea typeface="Gungsuh" panose="02030600000101010101" pitchFamily="18" charset="-127"/>
                  </a:rPr>
                  <a:t>02</a:t>
                </a:r>
                <a:endParaRPr kumimoji="0" lang="zh-CN" altLang="en-US" sz="4000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Adidas Unity" pitchFamily="2" charset="0"/>
                  <a:ea typeface="Gungsuh" panose="02030600000101010101" pitchFamily="18" charset="-127"/>
                </a:endParaRPr>
              </a:p>
            </p:txBody>
          </p:sp>
          <p:cxnSp>
            <p:nvCxnSpPr>
              <p:cNvPr id="15" name="直接连接符 14">
                <a:extLst>
                  <a:ext uri="{FF2B5EF4-FFF2-40B4-BE49-F238E27FC236}">
                    <a16:creationId xmlns:a16="http://schemas.microsoft.com/office/drawing/2014/main" id="{9AFE0F1C-5E2A-2705-9766-78949A1B797B}"/>
                  </a:ext>
                </a:extLst>
              </p:cNvPr>
              <p:cNvCxnSpPr/>
              <p:nvPr/>
            </p:nvCxnSpPr>
            <p:spPr>
              <a:xfrm rot="21143749">
                <a:off x="2152953" y="1616232"/>
                <a:ext cx="209369" cy="102922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dash"/>
              </a:ln>
              <a:effectLst/>
            </p:spPr>
          </p:cxnSp>
          <p:sp>
            <p:nvSpPr>
              <p:cNvPr id="16" name="TextBox 24">
                <a:extLst>
                  <a:ext uri="{FF2B5EF4-FFF2-40B4-BE49-F238E27FC236}">
                    <a16:creationId xmlns:a16="http://schemas.microsoft.com/office/drawing/2014/main" id="{95F47617-2A72-9338-8942-D6666FC6CBEC}"/>
                  </a:ext>
                </a:extLst>
              </p:cNvPr>
              <p:cNvSpPr txBox="1"/>
              <p:nvPr/>
            </p:nvSpPr>
            <p:spPr>
              <a:xfrm rot="20419340">
                <a:off x="2304505" y="1307599"/>
                <a:ext cx="2197377" cy="7573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eaLnBrk="1" fontAlgn="auto" latinLnBrk="0" hangingPunct="1">
                  <a:lnSpc>
                    <a:spcPct val="15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effectLst/>
                    <a:uLnTx/>
                    <a:uFillTx/>
                    <a:latin typeface="+mn-ea"/>
                    <a:cs typeface="Arial" panose="020B0604020202020204" pitchFamily="34" charset="0"/>
                  </a:rPr>
                  <a:t>根据自己的需要添加适当的文字，此处添加详细文本描述，建议与标题相关尽量简洁</a:t>
                </a:r>
                <a:r>
                  <a:rPr kumimoji="0" lang="en-US" altLang="zh-CN" sz="10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effectLst/>
                    <a:uLnTx/>
                    <a:uFillTx/>
                    <a:latin typeface="+mn-ea"/>
                    <a:cs typeface="Arial" panose="020B0604020202020204" pitchFamily="34" charset="0"/>
                  </a:rPr>
                  <a:t>... ...</a:t>
                </a:r>
              </a:p>
            </p:txBody>
          </p:sp>
          <p:sp>
            <p:nvSpPr>
              <p:cNvPr id="17" name="TextBox 26">
                <a:extLst>
                  <a:ext uri="{FF2B5EF4-FFF2-40B4-BE49-F238E27FC236}">
                    <a16:creationId xmlns:a16="http://schemas.microsoft.com/office/drawing/2014/main" id="{4F6B6C1F-9121-5486-4E9E-D617A0937FFD}"/>
                  </a:ext>
                </a:extLst>
              </p:cNvPr>
              <p:cNvSpPr txBox="1"/>
              <p:nvPr/>
            </p:nvSpPr>
            <p:spPr>
              <a:xfrm rot="21143749">
                <a:off x="536773" y="1171354"/>
                <a:ext cx="2172622" cy="3432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lvl="0">
                  <a:lnSpc>
                    <a:spcPct val="80000"/>
                  </a:lnSpc>
                  <a:defRPr sz="4400" b="1" kern="0">
                    <a:ln w="18415" cmpd="sng">
                      <a:noFill/>
                      <a:prstDash val="solid"/>
                    </a:ln>
                    <a:solidFill>
                      <a:srgbClr val="FFC000"/>
                    </a:solidFill>
                    <a:latin typeface="Agency FB" panose="020B0503020202020204" pitchFamily="34" charset="0"/>
                    <a:ea typeface="微软雅黑" panose="020B0503020204020204" pitchFamily="34" charset="-122"/>
                  </a:defRPr>
                </a:lvl1pPr>
              </a:lstStyle>
              <a:p>
                <a:pPr marL="0" marR="0" lvl="0" indent="0" algn="ctr" defTabSz="914400" eaLnBrk="1" fontAlgn="auto" latinLnBrk="0" hangingPunct="1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2000" b="1" i="0" u="none" strike="noStrike" kern="0" cap="none" spc="0" normalizeH="0" baseline="0" noProof="0" dirty="0">
                    <a:ln w="18415" cmpd="sng">
                      <a:noFill/>
                      <a:prstDash val="solid"/>
                    </a:ln>
                    <a:solidFill>
                      <a:sysClr val="window" lastClr="FFFFFF"/>
                    </a:solidFill>
                    <a:uLnTx/>
                    <a:uFillTx/>
                    <a:latin typeface="Adidas Unity" pitchFamily="2" charset="0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标题</a:t>
                </a:r>
              </a:p>
            </p:txBody>
          </p:sp>
        </p:grp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688012A9-0868-659D-E44B-8732C7708B68}"/>
              </a:ext>
            </a:extLst>
          </p:cNvPr>
          <p:cNvGrpSpPr/>
          <p:nvPr/>
        </p:nvGrpSpPr>
        <p:grpSpPr>
          <a:xfrm>
            <a:off x="1387123" y="3918314"/>
            <a:ext cx="4258070" cy="1818458"/>
            <a:chOff x="536773" y="826998"/>
            <a:chExt cx="4258070" cy="1818458"/>
          </a:xfrm>
        </p:grpSpPr>
        <p:sp>
          <p:nvSpPr>
            <p:cNvPr id="19" name="圆角矩形 20">
              <a:extLst>
                <a:ext uri="{FF2B5EF4-FFF2-40B4-BE49-F238E27FC236}">
                  <a16:creationId xmlns:a16="http://schemas.microsoft.com/office/drawing/2014/main" id="{952B44DD-6408-9693-52D1-75FA0150B327}"/>
                </a:ext>
              </a:extLst>
            </p:cNvPr>
            <p:cNvSpPr/>
            <p:nvPr/>
          </p:nvSpPr>
          <p:spPr>
            <a:xfrm rot="21143749">
              <a:off x="843073" y="826998"/>
              <a:ext cx="3279865" cy="1327939"/>
            </a:xfrm>
            <a:prstGeom prst="roundRect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DA4C4BF7-FD2B-5722-7F6C-1A0EB7A5A6C9}"/>
                </a:ext>
              </a:extLst>
            </p:cNvPr>
            <p:cNvGrpSpPr/>
            <p:nvPr/>
          </p:nvGrpSpPr>
          <p:grpSpPr>
            <a:xfrm>
              <a:off x="536773" y="1171354"/>
              <a:ext cx="4258070" cy="1474102"/>
              <a:chOff x="536773" y="1171354"/>
              <a:chExt cx="4258070" cy="1474102"/>
            </a:xfrm>
          </p:grpSpPr>
          <p:sp>
            <p:nvSpPr>
              <p:cNvPr id="21" name="圆角矩形 21">
                <a:extLst>
                  <a:ext uri="{FF2B5EF4-FFF2-40B4-BE49-F238E27FC236}">
                    <a16:creationId xmlns:a16="http://schemas.microsoft.com/office/drawing/2014/main" id="{F9650325-AFA8-AF4D-CC90-3B467244A9F4}"/>
                  </a:ext>
                </a:extLst>
              </p:cNvPr>
              <p:cNvSpPr/>
              <p:nvPr/>
            </p:nvSpPr>
            <p:spPr>
              <a:xfrm rot="20460864">
                <a:off x="1356423" y="1186293"/>
                <a:ext cx="3438420" cy="1307604"/>
              </a:xfrm>
              <a:prstGeom prst="roundRect">
                <a:avLst/>
              </a:prstGeom>
              <a:solidFill>
                <a:schemeClr val="bg1"/>
              </a:solidFill>
              <a:ln w="12700">
                <a:gradFill flip="none" rotWithShape="1">
                  <a:gsLst>
                    <a:gs pos="0">
                      <a:srgbClr val="A4C7FE"/>
                    </a:gs>
                    <a:gs pos="100000">
                      <a:srgbClr val="5699FF"/>
                    </a:gs>
                  </a:gsLst>
                  <a:lin ang="16200000" scaled="1"/>
                  <a:tileRect/>
                </a:gradFill>
              </a:ln>
              <a:effectLst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2" name="TextBox 22">
                <a:extLst>
                  <a:ext uri="{FF2B5EF4-FFF2-40B4-BE49-F238E27FC236}">
                    <a16:creationId xmlns:a16="http://schemas.microsoft.com/office/drawing/2014/main" id="{AD86D92D-F5E1-F071-1222-1A7FDC9DB60D}"/>
                  </a:ext>
                </a:extLst>
              </p:cNvPr>
              <p:cNvSpPr txBox="1"/>
              <p:nvPr/>
            </p:nvSpPr>
            <p:spPr>
              <a:xfrm rot="20524550">
                <a:off x="1556260" y="1939283"/>
                <a:ext cx="1162869" cy="6155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40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effectLst/>
                    <a:uLnTx/>
                    <a:uFillTx/>
                    <a:latin typeface="Adidas Unity" pitchFamily="2" charset="0"/>
                    <a:ea typeface="Gungsuh" panose="02030600000101010101" pitchFamily="18" charset="-127"/>
                  </a:rPr>
                  <a:t>03</a:t>
                </a:r>
                <a:endParaRPr kumimoji="0" lang="zh-CN" altLang="en-US" sz="4000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Adidas Unity" pitchFamily="2" charset="0"/>
                  <a:ea typeface="Gungsuh" panose="02030600000101010101" pitchFamily="18" charset="-127"/>
                </a:endParaRPr>
              </a:p>
            </p:txBody>
          </p:sp>
          <p:cxnSp>
            <p:nvCxnSpPr>
              <p:cNvPr id="23" name="直接连接符 22">
                <a:extLst>
                  <a:ext uri="{FF2B5EF4-FFF2-40B4-BE49-F238E27FC236}">
                    <a16:creationId xmlns:a16="http://schemas.microsoft.com/office/drawing/2014/main" id="{5D803A4A-D68C-ECC5-35AD-9F65DEBD984D}"/>
                  </a:ext>
                </a:extLst>
              </p:cNvPr>
              <p:cNvCxnSpPr/>
              <p:nvPr/>
            </p:nvCxnSpPr>
            <p:spPr>
              <a:xfrm rot="21143749">
                <a:off x="2152953" y="1616232"/>
                <a:ext cx="209369" cy="102922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dash"/>
              </a:ln>
              <a:effectLst/>
            </p:spPr>
          </p:cxnSp>
          <p:sp>
            <p:nvSpPr>
              <p:cNvPr id="24" name="TextBox 24">
                <a:extLst>
                  <a:ext uri="{FF2B5EF4-FFF2-40B4-BE49-F238E27FC236}">
                    <a16:creationId xmlns:a16="http://schemas.microsoft.com/office/drawing/2014/main" id="{88DB2023-5684-FEE7-2AFC-161FC208D988}"/>
                  </a:ext>
                </a:extLst>
              </p:cNvPr>
              <p:cNvSpPr txBox="1"/>
              <p:nvPr/>
            </p:nvSpPr>
            <p:spPr>
              <a:xfrm rot="20419340">
                <a:off x="2304505" y="1307599"/>
                <a:ext cx="2197377" cy="7573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eaLnBrk="1" fontAlgn="auto" latinLnBrk="0" hangingPunct="1">
                  <a:lnSpc>
                    <a:spcPct val="15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effectLst/>
                    <a:uLnTx/>
                    <a:uFillTx/>
                    <a:latin typeface="+mn-ea"/>
                    <a:cs typeface="Arial" panose="020B0604020202020204" pitchFamily="34" charset="0"/>
                  </a:rPr>
                  <a:t>根据自己的需要添加适当的文字，此处添加详细文本描述，建议与标题相关尽量简洁</a:t>
                </a:r>
                <a:r>
                  <a:rPr kumimoji="0" lang="en-US" altLang="zh-CN" sz="10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effectLst/>
                    <a:uLnTx/>
                    <a:uFillTx/>
                    <a:latin typeface="+mn-ea"/>
                    <a:cs typeface="Arial" panose="020B0604020202020204" pitchFamily="34" charset="0"/>
                  </a:rPr>
                  <a:t>... ...</a:t>
                </a:r>
              </a:p>
            </p:txBody>
          </p:sp>
          <p:sp>
            <p:nvSpPr>
              <p:cNvPr id="25" name="TextBox 26">
                <a:extLst>
                  <a:ext uri="{FF2B5EF4-FFF2-40B4-BE49-F238E27FC236}">
                    <a16:creationId xmlns:a16="http://schemas.microsoft.com/office/drawing/2014/main" id="{93F484AB-CDD2-1AE0-FA61-27CE7F189A23}"/>
                  </a:ext>
                </a:extLst>
              </p:cNvPr>
              <p:cNvSpPr txBox="1"/>
              <p:nvPr/>
            </p:nvSpPr>
            <p:spPr>
              <a:xfrm rot="21143749">
                <a:off x="536773" y="1171354"/>
                <a:ext cx="2172622" cy="3432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lvl="0">
                  <a:lnSpc>
                    <a:spcPct val="80000"/>
                  </a:lnSpc>
                  <a:defRPr sz="4400" b="1" kern="0">
                    <a:ln w="18415" cmpd="sng">
                      <a:noFill/>
                      <a:prstDash val="solid"/>
                    </a:ln>
                    <a:solidFill>
                      <a:srgbClr val="FFC000"/>
                    </a:solidFill>
                    <a:latin typeface="Agency FB" panose="020B0503020202020204" pitchFamily="34" charset="0"/>
                    <a:ea typeface="微软雅黑" panose="020B0503020204020204" pitchFamily="34" charset="-122"/>
                  </a:defRPr>
                </a:lvl1pPr>
              </a:lstStyle>
              <a:p>
                <a:pPr marL="0" marR="0" lvl="0" indent="0" algn="ctr" defTabSz="914400" eaLnBrk="1" fontAlgn="auto" latinLnBrk="0" hangingPunct="1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2000" b="1" i="0" u="none" strike="noStrike" kern="0" cap="none" spc="0" normalizeH="0" baseline="0" noProof="0" dirty="0">
                    <a:ln w="18415" cmpd="sng">
                      <a:noFill/>
                      <a:prstDash val="solid"/>
                    </a:ln>
                    <a:solidFill>
                      <a:sysClr val="window" lastClr="FFFFFF"/>
                    </a:solidFill>
                    <a:uLnTx/>
                    <a:uFillTx/>
                    <a:latin typeface="Adidas Unity" pitchFamily="2" charset="0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标题</a:t>
                </a:r>
              </a:p>
            </p:txBody>
          </p:sp>
        </p:grp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2328BFA5-B1B7-3131-AFDC-085D67B1471B}"/>
              </a:ext>
            </a:extLst>
          </p:cNvPr>
          <p:cNvGrpSpPr/>
          <p:nvPr/>
        </p:nvGrpSpPr>
        <p:grpSpPr>
          <a:xfrm>
            <a:off x="6220380" y="3918314"/>
            <a:ext cx="4258070" cy="1818458"/>
            <a:chOff x="536773" y="826998"/>
            <a:chExt cx="4258070" cy="1818458"/>
          </a:xfrm>
        </p:grpSpPr>
        <p:sp>
          <p:nvSpPr>
            <p:cNvPr id="27" name="圆角矩形 20">
              <a:extLst>
                <a:ext uri="{FF2B5EF4-FFF2-40B4-BE49-F238E27FC236}">
                  <a16:creationId xmlns:a16="http://schemas.microsoft.com/office/drawing/2014/main" id="{9493238A-D95E-79DC-6061-629A63024475}"/>
                </a:ext>
              </a:extLst>
            </p:cNvPr>
            <p:cNvSpPr/>
            <p:nvPr/>
          </p:nvSpPr>
          <p:spPr>
            <a:xfrm rot="21143749">
              <a:off x="843073" y="826998"/>
              <a:ext cx="3279865" cy="1327939"/>
            </a:xfrm>
            <a:prstGeom prst="roundRect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61C60CA3-5FA0-E6EC-98B5-9F55F52E0EF4}"/>
                </a:ext>
              </a:extLst>
            </p:cNvPr>
            <p:cNvGrpSpPr/>
            <p:nvPr/>
          </p:nvGrpSpPr>
          <p:grpSpPr>
            <a:xfrm>
              <a:off x="536773" y="1171354"/>
              <a:ext cx="4258070" cy="1474102"/>
              <a:chOff x="536773" y="1171354"/>
              <a:chExt cx="4258070" cy="1474102"/>
            </a:xfrm>
          </p:grpSpPr>
          <p:sp>
            <p:nvSpPr>
              <p:cNvPr id="29" name="圆角矩形 21">
                <a:extLst>
                  <a:ext uri="{FF2B5EF4-FFF2-40B4-BE49-F238E27FC236}">
                    <a16:creationId xmlns:a16="http://schemas.microsoft.com/office/drawing/2014/main" id="{CF55633D-3B7C-0CA8-17A0-5F94B88376AE}"/>
                  </a:ext>
                </a:extLst>
              </p:cNvPr>
              <p:cNvSpPr/>
              <p:nvPr/>
            </p:nvSpPr>
            <p:spPr>
              <a:xfrm rot="20460864">
                <a:off x="1356423" y="1186293"/>
                <a:ext cx="3438420" cy="1307604"/>
              </a:xfrm>
              <a:prstGeom prst="roundRect">
                <a:avLst/>
              </a:prstGeom>
              <a:solidFill>
                <a:schemeClr val="bg1"/>
              </a:solidFill>
              <a:ln w="12700">
                <a:gradFill flip="none" rotWithShape="1">
                  <a:gsLst>
                    <a:gs pos="0">
                      <a:srgbClr val="A4C7FE"/>
                    </a:gs>
                    <a:gs pos="100000">
                      <a:srgbClr val="5699FF"/>
                    </a:gs>
                  </a:gsLst>
                  <a:lin ang="16200000" scaled="1"/>
                  <a:tileRect/>
                </a:gradFill>
              </a:ln>
              <a:effectLst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30" name="TextBox 22">
                <a:extLst>
                  <a:ext uri="{FF2B5EF4-FFF2-40B4-BE49-F238E27FC236}">
                    <a16:creationId xmlns:a16="http://schemas.microsoft.com/office/drawing/2014/main" id="{E2129C2B-1E6E-2CEB-302D-C6271909A421}"/>
                  </a:ext>
                </a:extLst>
              </p:cNvPr>
              <p:cNvSpPr txBox="1"/>
              <p:nvPr/>
            </p:nvSpPr>
            <p:spPr>
              <a:xfrm rot="20524550">
                <a:off x="1556260" y="1939283"/>
                <a:ext cx="1162869" cy="6155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40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effectLst/>
                    <a:uLnTx/>
                    <a:uFillTx/>
                    <a:latin typeface="Adidas Unity" pitchFamily="2" charset="0"/>
                    <a:ea typeface="Gungsuh" panose="02030600000101010101" pitchFamily="18" charset="-127"/>
                  </a:rPr>
                  <a:t>04</a:t>
                </a:r>
                <a:endParaRPr kumimoji="0" lang="zh-CN" altLang="en-US" sz="4000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Adidas Unity" pitchFamily="2" charset="0"/>
                  <a:ea typeface="Gungsuh" panose="02030600000101010101" pitchFamily="18" charset="-127"/>
                </a:endParaRPr>
              </a:p>
            </p:txBody>
          </p:sp>
          <p:cxnSp>
            <p:nvCxnSpPr>
              <p:cNvPr id="31" name="直接连接符 30">
                <a:extLst>
                  <a:ext uri="{FF2B5EF4-FFF2-40B4-BE49-F238E27FC236}">
                    <a16:creationId xmlns:a16="http://schemas.microsoft.com/office/drawing/2014/main" id="{1849CF29-DB7D-7A5F-C445-C1825F6433E5}"/>
                  </a:ext>
                </a:extLst>
              </p:cNvPr>
              <p:cNvCxnSpPr/>
              <p:nvPr/>
            </p:nvCxnSpPr>
            <p:spPr>
              <a:xfrm rot="21143749">
                <a:off x="2152953" y="1616232"/>
                <a:ext cx="209369" cy="102922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dash"/>
              </a:ln>
              <a:effectLst/>
            </p:spPr>
          </p:cxnSp>
          <p:sp>
            <p:nvSpPr>
              <p:cNvPr id="32" name="TextBox 24">
                <a:extLst>
                  <a:ext uri="{FF2B5EF4-FFF2-40B4-BE49-F238E27FC236}">
                    <a16:creationId xmlns:a16="http://schemas.microsoft.com/office/drawing/2014/main" id="{947B602A-F81A-569C-D9DC-31E5221EB7EE}"/>
                  </a:ext>
                </a:extLst>
              </p:cNvPr>
              <p:cNvSpPr txBox="1"/>
              <p:nvPr/>
            </p:nvSpPr>
            <p:spPr>
              <a:xfrm rot="20419340">
                <a:off x="2304505" y="1307599"/>
                <a:ext cx="2197377" cy="7573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eaLnBrk="1" fontAlgn="auto" latinLnBrk="0" hangingPunct="1">
                  <a:lnSpc>
                    <a:spcPct val="15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effectLst/>
                    <a:uLnTx/>
                    <a:uFillTx/>
                    <a:latin typeface="+mn-ea"/>
                    <a:cs typeface="Arial" panose="020B0604020202020204" pitchFamily="34" charset="0"/>
                  </a:rPr>
                  <a:t>根据自己的需要添加适当的文字，此处添加详细文本描述，建议与标题相关尽量简洁</a:t>
                </a:r>
                <a:r>
                  <a:rPr kumimoji="0" lang="en-US" altLang="zh-CN" sz="10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effectLst/>
                    <a:uLnTx/>
                    <a:uFillTx/>
                    <a:latin typeface="+mn-ea"/>
                    <a:cs typeface="Arial" panose="020B0604020202020204" pitchFamily="34" charset="0"/>
                  </a:rPr>
                  <a:t>... ...</a:t>
                </a:r>
              </a:p>
            </p:txBody>
          </p:sp>
          <p:sp>
            <p:nvSpPr>
              <p:cNvPr id="33" name="TextBox 26">
                <a:extLst>
                  <a:ext uri="{FF2B5EF4-FFF2-40B4-BE49-F238E27FC236}">
                    <a16:creationId xmlns:a16="http://schemas.microsoft.com/office/drawing/2014/main" id="{D2C7AB3B-1CF5-3885-8C33-75281FECBA1B}"/>
                  </a:ext>
                </a:extLst>
              </p:cNvPr>
              <p:cNvSpPr txBox="1"/>
              <p:nvPr/>
            </p:nvSpPr>
            <p:spPr>
              <a:xfrm rot="21143749">
                <a:off x="536773" y="1171354"/>
                <a:ext cx="2172622" cy="3432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lvl="0">
                  <a:lnSpc>
                    <a:spcPct val="80000"/>
                  </a:lnSpc>
                  <a:defRPr sz="4400" b="1" kern="0">
                    <a:ln w="18415" cmpd="sng">
                      <a:noFill/>
                      <a:prstDash val="solid"/>
                    </a:ln>
                    <a:solidFill>
                      <a:srgbClr val="FFC000"/>
                    </a:solidFill>
                    <a:latin typeface="Agency FB" panose="020B0503020202020204" pitchFamily="34" charset="0"/>
                    <a:ea typeface="微软雅黑" panose="020B0503020204020204" pitchFamily="34" charset="-122"/>
                  </a:defRPr>
                </a:lvl1pPr>
              </a:lstStyle>
              <a:p>
                <a:pPr marL="0" marR="0" lvl="0" indent="0" algn="ctr" defTabSz="914400" eaLnBrk="1" fontAlgn="auto" latinLnBrk="0" hangingPunct="1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2000" b="1" i="0" u="none" strike="noStrike" kern="0" cap="none" spc="0" normalizeH="0" baseline="0" noProof="0" dirty="0">
                    <a:ln w="18415" cmpd="sng">
                      <a:noFill/>
                      <a:prstDash val="solid"/>
                    </a:ln>
                    <a:solidFill>
                      <a:sysClr val="window" lastClr="FFFFFF"/>
                    </a:solidFill>
                    <a:uLnTx/>
                    <a:uFillTx/>
                    <a:latin typeface="Adidas Unity" pitchFamily="2" charset="0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标题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21076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2" name="组合 3151">
            <a:extLst>
              <a:ext uri="{FF2B5EF4-FFF2-40B4-BE49-F238E27FC236}">
                <a16:creationId xmlns:a16="http://schemas.microsoft.com/office/drawing/2014/main" id="{9CA57EE2-78A8-4AAF-6FE0-8DBCF0FD26E0}"/>
              </a:ext>
            </a:extLst>
          </p:cNvPr>
          <p:cNvGrpSpPr/>
          <p:nvPr/>
        </p:nvGrpSpPr>
        <p:grpSpPr>
          <a:xfrm>
            <a:off x="136525" y="200011"/>
            <a:ext cx="4229100" cy="824852"/>
            <a:chOff x="1647825" y="2130411"/>
            <a:chExt cx="4229100" cy="824852"/>
          </a:xfrm>
        </p:grpSpPr>
        <p:sp>
          <p:nvSpPr>
            <p:cNvPr id="3153" name="平行四边形 3152">
              <a:extLst>
                <a:ext uri="{FF2B5EF4-FFF2-40B4-BE49-F238E27FC236}">
                  <a16:creationId xmlns:a16="http://schemas.microsoft.com/office/drawing/2014/main" id="{CB8AFD1C-84AA-50AC-1FAD-BAB897EFCB1F}"/>
                </a:ext>
              </a:extLst>
            </p:cNvPr>
            <p:cNvSpPr/>
            <p:nvPr/>
          </p:nvSpPr>
          <p:spPr>
            <a:xfrm>
              <a:off x="1647825" y="2309981"/>
              <a:ext cx="4229100" cy="565164"/>
            </a:xfrm>
            <a:prstGeom prst="parallelogram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4" name="平行四边形 3153">
              <a:extLst>
                <a:ext uri="{FF2B5EF4-FFF2-40B4-BE49-F238E27FC236}">
                  <a16:creationId xmlns:a16="http://schemas.microsoft.com/office/drawing/2014/main" id="{985D77EB-CA65-A4EA-2B59-69EF29CDD732}"/>
                </a:ext>
              </a:extLst>
            </p:cNvPr>
            <p:cNvSpPr/>
            <p:nvPr/>
          </p:nvSpPr>
          <p:spPr>
            <a:xfrm>
              <a:off x="2790824" y="2130411"/>
              <a:ext cx="2886076" cy="565164"/>
            </a:xfrm>
            <a:prstGeom prst="parallelogram">
              <a:avLst/>
            </a:prstGeom>
            <a:solidFill>
              <a:schemeClr val="bg1"/>
            </a:solidFill>
            <a:ln w="25400">
              <a:gradFill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5400000" scaled="1"/>
              </a:gradFill>
            </a:ln>
            <a:effectLst>
              <a:outerShdw blurRad="76200" dist="38100" dir="2700000" sx="101000" sy="101000" algn="tl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5" name="文本框 3154">
              <a:extLst>
                <a:ext uri="{FF2B5EF4-FFF2-40B4-BE49-F238E27FC236}">
                  <a16:creationId xmlns:a16="http://schemas.microsoft.com/office/drawing/2014/main" id="{FF9B7A09-E9FC-8D34-88FA-438C3FC634F2}"/>
                </a:ext>
              </a:extLst>
            </p:cNvPr>
            <p:cNvSpPr txBox="1"/>
            <p:nvPr/>
          </p:nvSpPr>
          <p:spPr>
            <a:xfrm>
              <a:off x="3457994" y="2222463"/>
              <a:ext cx="20149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156" name="文本框 3155">
              <a:extLst>
                <a:ext uri="{FF2B5EF4-FFF2-40B4-BE49-F238E27FC236}">
                  <a16:creationId xmlns:a16="http://schemas.microsoft.com/office/drawing/2014/main" id="{72E2009E-FB0D-F2E4-8BAF-10954B63149B}"/>
                </a:ext>
              </a:extLst>
            </p:cNvPr>
            <p:cNvSpPr txBox="1"/>
            <p:nvPr/>
          </p:nvSpPr>
          <p:spPr>
            <a:xfrm>
              <a:off x="1882666" y="2308932"/>
              <a:ext cx="74251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i="1" dirty="0">
                  <a:solidFill>
                    <a:schemeClr val="bg1"/>
                  </a:solidFill>
                  <a:latin typeface="Aa厚底黑" panose="00020600040101010101" pitchFamily="18" charset="-122"/>
                  <a:ea typeface="Aa厚底黑" panose="00020600040101010101" pitchFamily="18" charset="-122"/>
                  <a:cs typeface="+mn-ea"/>
                  <a:sym typeface="+mn-lt"/>
                </a:rPr>
                <a:t>03</a:t>
              </a:r>
              <a:endParaRPr lang="zh-CN" altLang="en-US" sz="3600" i="1" dirty="0">
                <a:solidFill>
                  <a:schemeClr val="bg1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endParaRPr>
            </a:p>
          </p:txBody>
        </p:sp>
      </p:grpSp>
      <p:grpSp>
        <p:nvGrpSpPr>
          <p:cNvPr id="24" name="组合 23" descr="D:\51PPT模板网\51pptmoban.com\图片.jpg">
            <a:extLst>
              <a:ext uri="{FF2B5EF4-FFF2-40B4-BE49-F238E27FC236}">
                <a16:creationId xmlns:a16="http://schemas.microsoft.com/office/drawing/2014/main" id="{2F00EDD8-F4D5-8943-DF21-8E0900F19346}"/>
              </a:ext>
            </a:extLst>
          </p:cNvPr>
          <p:cNvGrpSpPr/>
          <p:nvPr/>
        </p:nvGrpSpPr>
        <p:grpSpPr>
          <a:xfrm>
            <a:off x="4668886" y="1715654"/>
            <a:ext cx="5984682" cy="3775034"/>
            <a:chOff x="5420920" y="1890092"/>
            <a:chExt cx="4451585" cy="2807983"/>
          </a:xfrm>
        </p:grpSpPr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A7FFAD7C-9278-D66A-1569-1AFB1A1A7550}"/>
                </a:ext>
              </a:extLst>
            </p:cNvPr>
            <p:cNvGrpSpPr/>
            <p:nvPr/>
          </p:nvGrpSpPr>
          <p:grpSpPr>
            <a:xfrm>
              <a:off x="6835660" y="2429472"/>
              <a:ext cx="2983314" cy="2268603"/>
              <a:chOff x="6613373" y="2260140"/>
              <a:chExt cx="3977752" cy="3024804"/>
            </a:xfrm>
          </p:grpSpPr>
          <p:sp>
            <p:nvSpPr>
              <p:cNvPr id="3" name="椭圆 2">
                <a:extLst>
                  <a:ext uri="{FF2B5EF4-FFF2-40B4-BE49-F238E27FC236}">
                    <a16:creationId xmlns:a16="http://schemas.microsoft.com/office/drawing/2014/main" id="{6EDC7D31-3104-A03E-E016-09AD334B13E5}"/>
                  </a:ext>
                </a:extLst>
              </p:cNvPr>
              <p:cNvSpPr/>
              <p:nvPr/>
            </p:nvSpPr>
            <p:spPr bwMode="auto">
              <a:xfrm>
                <a:off x="6613373" y="2260140"/>
                <a:ext cx="3977752" cy="3024804"/>
              </a:xfrm>
              <a:prstGeom prst="ellipse">
                <a:avLst/>
              </a:prstGeom>
              <a:solidFill>
                <a:schemeClr val="bg1"/>
              </a:solidFill>
              <a:ln w="12700">
                <a:gradFill flip="none" rotWithShape="1">
                  <a:gsLst>
                    <a:gs pos="0">
                      <a:srgbClr val="A4C7FE"/>
                    </a:gs>
                    <a:gs pos="100000">
                      <a:srgbClr val="5699FF"/>
                    </a:gs>
                  </a:gsLst>
                  <a:lin ang="16200000" scaled="1"/>
                  <a:tileRect/>
                </a:gradFill>
              </a:ln>
              <a:effectLst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" name="椭圆 3">
                <a:extLst>
                  <a:ext uri="{FF2B5EF4-FFF2-40B4-BE49-F238E27FC236}">
                    <a16:creationId xmlns:a16="http://schemas.microsoft.com/office/drawing/2014/main" id="{34AE5901-FB62-8EBF-926B-9E9B464E4B6D}"/>
                  </a:ext>
                </a:extLst>
              </p:cNvPr>
              <p:cNvSpPr/>
              <p:nvPr/>
            </p:nvSpPr>
            <p:spPr bwMode="auto">
              <a:xfrm>
                <a:off x="6902469" y="2420750"/>
                <a:ext cx="3401344" cy="2576884"/>
              </a:xfrm>
              <a:prstGeom prst="ellipse">
                <a:avLst/>
              </a:prstGeom>
              <a:solidFill>
                <a:srgbClr val="5699FF"/>
              </a:solidFill>
              <a:ln w="25400">
                <a:noFill/>
              </a:ln>
              <a:effectLst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5" name="椭圆 4">
                <a:extLst>
                  <a:ext uri="{FF2B5EF4-FFF2-40B4-BE49-F238E27FC236}">
                    <a16:creationId xmlns:a16="http://schemas.microsoft.com/office/drawing/2014/main" id="{D0F07BEF-2089-0294-85D3-5AFA1D24EC2F}"/>
                  </a:ext>
                </a:extLst>
              </p:cNvPr>
              <p:cNvSpPr/>
              <p:nvPr/>
            </p:nvSpPr>
            <p:spPr bwMode="auto">
              <a:xfrm>
                <a:off x="7212982" y="2600988"/>
                <a:ext cx="2776752" cy="2096842"/>
              </a:xfrm>
              <a:prstGeom prst="ellipse">
                <a:avLst/>
              </a:prstGeom>
              <a:solidFill>
                <a:schemeClr val="bg1"/>
              </a:solidFill>
              <a:ln w="12700">
                <a:gradFill flip="none" rotWithShape="1">
                  <a:gsLst>
                    <a:gs pos="0">
                      <a:srgbClr val="A4C7FE"/>
                    </a:gs>
                    <a:gs pos="100000">
                      <a:srgbClr val="5699FF"/>
                    </a:gs>
                  </a:gsLst>
                  <a:lin ang="16200000" scaled="1"/>
                  <a:tileRect/>
                </a:gradFill>
              </a:ln>
              <a:effectLst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" name="椭圆 5">
                <a:extLst>
                  <a:ext uri="{FF2B5EF4-FFF2-40B4-BE49-F238E27FC236}">
                    <a16:creationId xmlns:a16="http://schemas.microsoft.com/office/drawing/2014/main" id="{0A2E7238-03D6-3B47-FBD9-472CCF084C58}"/>
                  </a:ext>
                </a:extLst>
              </p:cNvPr>
              <p:cNvSpPr/>
              <p:nvPr/>
            </p:nvSpPr>
            <p:spPr bwMode="auto">
              <a:xfrm>
                <a:off x="7553829" y="2807995"/>
                <a:ext cx="2102195" cy="1588246"/>
              </a:xfrm>
              <a:prstGeom prst="ellipse">
                <a:avLst/>
              </a:prstGeom>
              <a:solidFill>
                <a:srgbClr val="5699FF"/>
              </a:solidFill>
              <a:ln w="25400">
                <a:noFill/>
              </a:ln>
              <a:effectLst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7" name="椭圆 6">
                <a:extLst>
                  <a:ext uri="{FF2B5EF4-FFF2-40B4-BE49-F238E27FC236}">
                    <a16:creationId xmlns:a16="http://schemas.microsoft.com/office/drawing/2014/main" id="{0CEC764B-EB16-FFE5-CA70-8A593E40913F}"/>
                  </a:ext>
                </a:extLst>
              </p:cNvPr>
              <p:cNvSpPr/>
              <p:nvPr/>
            </p:nvSpPr>
            <p:spPr bwMode="auto">
              <a:xfrm>
                <a:off x="7894678" y="3041772"/>
                <a:ext cx="1415144" cy="1054666"/>
              </a:xfrm>
              <a:prstGeom prst="ellipse">
                <a:avLst/>
              </a:prstGeom>
              <a:solidFill>
                <a:schemeClr val="bg1"/>
              </a:solidFill>
              <a:ln w="12700">
                <a:gradFill flip="none" rotWithShape="1">
                  <a:gsLst>
                    <a:gs pos="0">
                      <a:srgbClr val="A4C7FE"/>
                    </a:gs>
                    <a:gs pos="100000">
                      <a:srgbClr val="5699FF"/>
                    </a:gs>
                  </a:gsLst>
                  <a:lin ang="16200000" scaled="1"/>
                  <a:tileRect/>
                </a:gradFill>
              </a:ln>
              <a:effectLst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" name="椭圆 7">
                <a:extLst>
                  <a:ext uri="{FF2B5EF4-FFF2-40B4-BE49-F238E27FC236}">
                    <a16:creationId xmlns:a16="http://schemas.microsoft.com/office/drawing/2014/main" id="{D2C86415-A907-F840-248D-81CE1D962068}"/>
                  </a:ext>
                </a:extLst>
              </p:cNvPr>
              <p:cNvSpPr/>
              <p:nvPr/>
            </p:nvSpPr>
            <p:spPr bwMode="auto">
              <a:xfrm>
                <a:off x="8240880" y="3288038"/>
                <a:ext cx="720957" cy="547855"/>
              </a:xfrm>
              <a:prstGeom prst="ellipse">
                <a:avLst/>
              </a:prstGeom>
              <a:solidFill>
                <a:srgbClr val="5699FF"/>
              </a:solidFill>
              <a:ln w="25400">
                <a:noFill/>
              </a:ln>
              <a:effectLst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F7DA1D37-216F-FB82-289D-D697EDD369A3}"/>
                </a:ext>
              </a:extLst>
            </p:cNvPr>
            <p:cNvGrpSpPr/>
            <p:nvPr/>
          </p:nvGrpSpPr>
          <p:grpSpPr>
            <a:xfrm>
              <a:off x="8299876" y="1890092"/>
              <a:ext cx="1572629" cy="1513741"/>
              <a:chOff x="8565660" y="1540966"/>
              <a:chExt cx="2096839" cy="2018321"/>
            </a:xfrm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10" name="任意多边形 15">
                <a:extLst>
                  <a:ext uri="{FF2B5EF4-FFF2-40B4-BE49-F238E27FC236}">
                    <a16:creationId xmlns:a16="http://schemas.microsoft.com/office/drawing/2014/main" id="{29FC0BEF-1E71-83AB-40EC-E32224929E02}"/>
                  </a:ext>
                </a:extLst>
              </p:cNvPr>
              <p:cNvSpPr/>
              <p:nvPr/>
            </p:nvSpPr>
            <p:spPr bwMode="auto">
              <a:xfrm>
                <a:off x="10007571" y="1765818"/>
                <a:ext cx="654928" cy="444353"/>
              </a:xfrm>
              <a:custGeom>
                <a:avLst/>
                <a:gdLst>
                  <a:gd name="connsiteX0" fmla="*/ 368969 w 582864"/>
                  <a:gd name="connsiteY0" fmla="*/ 38100 h 395037"/>
                  <a:gd name="connsiteX1" fmla="*/ 461211 w 582864"/>
                  <a:gd name="connsiteY1" fmla="*/ 6016 h 395037"/>
                  <a:gd name="connsiteX2" fmla="*/ 549442 w 582864"/>
                  <a:gd name="connsiteY2" fmla="*/ 2006 h 395037"/>
                  <a:gd name="connsiteX3" fmla="*/ 581527 w 582864"/>
                  <a:gd name="connsiteY3" fmla="*/ 18048 h 395037"/>
                  <a:gd name="connsiteX4" fmla="*/ 557464 w 582864"/>
                  <a:gd name="connsiteY4" fmla="*/ 66174 h 395037"/>
                  <a:gd name="connsiteX5" fmla="*/ 485274 w 582864"/>
                  <a:gd name="connsiteY5" fmla="*/ 142374 h 395037"/>
                  <a:gd name="connsiteX6" fmla="*/ 368969 w 582864"/>
                  <a:gd name="connsiteY6" fmla="*/ 226595 h 395037"/>
                  <a:gd name="connsiteX7" fmla="*/ 0 w 582864"/>
                  <a:gd name="connsiteY7" fmla="*/ 395037 h 395037"/>
                  <a:gd name="connsiteX8" fmla="*/ 368969 w 582864"/>
                  <a:gd name="connsiteY8" fmla="*/ 38100 h 395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2864" h="395037">
                    <a:moveTo>
                      <a:pt x="368969" y="38100"/>
                    </a:moveTo>
                    <a:cubicBezTo>
                      <a:pt x="400050" y="25066"/>
                      <a:pt x="431132" y="12032"/>
                      <a:pt x="461211" y="6016"/>
                    </a:cubicBezTo>
                    <a:cubicBezTo>
                      <a:pt x="491290" y="0"/>
                      <a:pt x="529389" y="1"/>
                      <a:pt x="549442" y="2006"/>
                    </a:cubicBezTo>
                    <a:cubicBezTo>
                      <a:pt x="569495" y="4011"/>
                      <a:pt x="580190" y="7353"/>
                      <a:pt x="581527" y="18048"/>
                    </a:cubicBezTo>
                    <a:cubicBezTo>
                      <a:pt x="582864" y="28743"/>
                      <a:pt x="573506" y="45453"/>
                      <a:pt x="557464" y="66174"/>
                    </a:cubicBezTo>
                    <a:cubicBezTo>
                      <a:pt x="541422" y="86895"/>
                      <a:pt x="516690" y="115637"/>
                      <a:pt x="485274" y="142374"/>
                    </a:cubicBezTo>
                    <a:cubicBezTo>
                      <a:pt x="453858" y="169111"/>
                      <a:pt x="449848" y="184485"/>
                      <a:pt x="368969" y="226595"/>
                    </a:cubicBezTo>
                    <a:cubicBezTo>
                      <a:pt x="288090" y="268705"/>
                      <a:pt x="144045" y="331871"/>
                      <a:pt x="0" y="395037"/>
                    </a:cubicBezTo>
                    <a:lnTo>
                      <a:pt x="368969" y="38100"/>
                    </a:lnTo>
                    <a:close/>
                  </a:path>
                </a:pathLst>
              </a:custGeom>
              <a:gradFill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16200000" scaled="1"/>
              </a:gradFill>
              <a:ln w="12700">
                <a:gradFill flip="none" rotWithShape="1">
                  <a:gsLst>
                    <a:gs pos="0">
                      <a:srgbClr val="A4C7FE"/>
                    </a:gs>
                    <a:gs pos="100000">
                      <a:srgbClr val="5699FF"/>
                    </a:gs>
                  </a:gsLst>
                  <a:lin ang="16200000" scaled="1"/>
                  <a:tileRect/>
                </a:gradFill>
              </a:ln>
              <a:effectLst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" name="任意多边形 16">
                <a:extLst>
                  <a:ext uri="{FF2B5EF4-FFF2-40B4-BE49-F238E27FC236}">
                    <a16:creationId xmlns:a16="http://schemas.microsoft.com/office/drawing/2014/main" id="{39EA1832-953D-9871-16AD-1FDA32B596DA}"/>
                  </a:ext>
                </a:extLst>
              </p:cNvPr>
              <p:cNvSpPr/>
              <p:nvPr/>
            </p:nvSpPr>
            <p:spPr bwMode="auto">
              <a:xfrm>
                <a:off x="9966527" y="1540966"/>
                <a:ext cx="467550" cy="628159"/>
              </a:xfrm>
              <a:custGeom>
                <a:avLst/>
                <a:gdLst>
                  <a:gd name="connsiteX0" fmla="*/ 0 w 415758"/>
                  <a:gd name="connsiteY0" fmla="*/ 558800 h 558800"/>
                  <a:gd name="connsiteX1" fmla="*/ 120315 w 415758"/>
                  <a:gd name="connsiteY1" fmla="*/ 270043 h 558800"/>
                  <a:gd name="connsiteX2" fmla="*/ 196515 w 415758"/>
                  <a:gd name="connsiteY2" fmla="*/ 161758 h 558800"/>
                  <a:gd name="connsiteX3" fmla="*/ 272715 w 415758"/>
                  <a:gd name="connsiteY3" fmla="*/ 73527 h 558800"/>
                  <a:gd name="connsiteX4" fmla="*/ 356936 w 415758"/>
                  <a:gd name="connsiteY4" fmla="*/ 9358 h 558800"/>
                  <a:gd name="connsiteX5" fmla="*/ 405063 w 415758"/>
                  <a:gd name="connsiteY5" fmla="*/ 17379 h 558800"/>
                  <a:gd name="connsiteX6" fmla="*/ 413084 w 415758"/>
                  <a:gd name="connsiteY6" fmla="*/ 109622 h 558800"/>
                  <a:gd name="connsiteX7" fmla="*/ 389021 w 415758"/>
                  <a:gd name="connsiteY7" fmla="*/ 225927 h 558800"/>
                  <a:gd name="connsiteX8" fmla="*/ 0 w 415758"/>
                  <a:gd name="connsiteY8" fmla="*/ 558800 h 55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5757" h="558800">
                    <a:moveTo>
                      <a:pt x="0" y="558800"/>
                    </a:moveTo>
                    <a:cubicBezTo>
                      <a:pt x="43781" y="447508"/>
                      <a:pt x="87563" y="336217"/>
                      <a:pt x="120315" y="270043"/>
                    </a:cubicBezTo>
                    <a:cubicBezTo>
                      <a:pt x="153067" y="203869"/>
                      <a:pt x="171115" y="194511"/>
                      <a:pt x="196515" y="161758"/>
                    </a:cubicBezTo>
                    <a:cubicBezTo>
                      <a:pt x="221915" y="129005"/>
                      <a:pt x="245978" y="98927"/>
                      <a:pt x="272715" y="73527"/>
                    </a:cubicBezTo>
                    <a:cubicBezTo>
                      <a:pt x="299452" y="48127"/>
                      <a:pt x="334878" y="18716"/>
                      <a:pt x="356936" y="9358"/>
                    </a:cubicBezTo>
                    <a:cubicBezTo>
                      <a:pt x="378994" y="0"/>
                      <a:pt x="395705" y="668"/>
                      <a:pt x="405063" y="17379"/>
                    </a:cubicBezTo>
                    <a:cubicBezTo>
                      <a:pt x="414421" y="34090"/>
                      <a:pt x="415758" y="74864"/>
                      <a:pt x="413084" y="109622"/>
                    </a:cubicBezTo>
                    <a:cubicBezTo>
                      <a:pt x="410410" y="144380"/>
                      <a:pt x="399715" y="185153"/>
                      <a:pt x="389021" y="225927"/>
                    </a:cubicBezTo>
                    <a:lnTo>
                      <a:pt x="0" y="558800"/>
                    </a:lnTo>
                    <a:close/>
                  </a:path>
                </a:pathLst>
              </a:custGeom>
              <a:gradFill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16200000" scaled="1"/>
              </a:gradFill>
              <a:ln w="12700">
                <a:gradFill flip="none" rotWithShape="1">
                  <a:gsLst>
                    <a:gs pos="0">
                      <a:srgbClr val="A4C7FE"/>
                    </a:gs>
                    <a:gs pos="100000">
                      <a:srgbClr val="5699FF"/>
                    </a:gs>
                  </a:gsLst>
                  <a:lin ang="16200000" scaled="1"/>
                  <a:tileRect/>
                </a:gradFill>
              </a:ln>
              <a:effectLst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" name="任意多边形 17">
                <a:extLst>
                  <a:ext uri="{FF2B5EF4-FFF2-40B4-BE49-F238E27FC236}">
                    <a16:creationId xmlns:a16="http://schemas.microsoft.com/office/drawing/2014/main" id="{F56B8FD0-4D9C-0899-8637-792E5C1AE684}"/>
                  </a:ext>
                </a:extLst>
              </p:cNvPr>
              <p:cNvSpPr/>
              <p:nvPr/>
            </p:nvSpPr>
            <p:spPr bwMode="auto">
              <a:xfrm>
                <a:off x="9830902" y="1721206"/>
                <a:ext cx="540718" cy="578192"/>
              </a:xfrm>
              <a:custGeom>
                <a:avLst/>
                <a:gdLst>
                  <a:gd name="connsiteX0" fmla="*/ 481264 w 481264"/>
                  <a:gd name="connsiteY0" fmla="*/ 73527 h 514685"/>
                  <a:gd name="connsiteX1" fmla="*/ 465222 w 481264"/>
                  <a:gd name="connsiteY1" fmla="*/ 25401 h 514685"/>
                  <a:gd name="connsiteX2" fmla="*/ 421106 w 481264"/>
                  <a:gd name="connsiteY2" fmla="*/ 1337 h 514685"/>
                  <a:gd name="connsiteX3" fmla="*/ 324853 w 481264"/>
                  <a:gd name="connsiteY3" fmla="*/ 21390 h 514685"/>
                  <a:gd name="connsiteX4" fmla="*/ 204538 w 481264"/>
                  <a:gd name="connsiteY4" fmla="*/ 129674 h 514685"/>
                  <a:gd name="connsiteX5" fmla="*/ 108285 w 481264"/>
                  <a:gd name="connsiteY5" fmla="*/ 249990 h 514685"/>
                  <a:gd name="connsiteX6" fmla="*/ 36096 w 481264"/>
                  <a:gd name="connsiteY6" fmla="*/ 378327 h 514685"/>
                  <a:gd name="connsiteX7" fmla="*/ 4011 w 481264"/>
                  <a:gd name="connsiteY7" fmla="*/ 478590 h 514685"/>
                  <a:gd name="connsiteX8" fmla="*/ 12032 w 481264"/>
                  <a:gd name="connsiteY8" fmla="*/ 514685 h 514685"/>
                  <a:gd name="connsiteX9" fmla="*/ 481264 w 481264"/>
                  <a:gd name="connsiteY9" fmla="*/ 73527 h 514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1263" h="514685">
                    <a:moveTo>
                      <a:pt x="481264" y="73527"/>
                    </a:moveTo>
                    <a:cubicBezTo>
                      <a:pt x="478256" y="55480"/>
                      <a:pt x="475248" y="37433"/>
                      <a:pt x="465222" y="25401"/>
                    </a:cubicBezTo>
                    <a:cubicBezTo>
                      <a:pt x="455196" y="13369"/>
                      <a:pt x="444501" y="2005"/>
                      <a:pt x="421106" y="1337"/>
                    </a:cubicBezTo>
                    <a:cubicBezTo>
                      <a:pt x="397711" y="669"/>
                      <a:pt x="360948" y="0"/>
                      <a:pt x="324853" y="21390"/>
                    </a:cubicBezTo>
                    <a:cubicBezTo>
                      <a:pt x="288758" y="42780"/>
                      <a:pt x="240633" y="91574"/>
                      <a:pt x="204538" y="129674"/>
                    </a:cubicBezTo>
                    <a:cubicBezTo>
                      <a:pt x="168443" y="167774"/>
                      <a:pt x="136359" y="208548"/>
                      <a:pt x="108285" y="249990"/>
                    </a:cubicBezTo>
                    <a:cubicBezTo>
                      <a:pt x="80211" y="291432"/>
                      <a:pt x="53475" y="340227"/>
                      <a:pt x="36096" y="378327"/>
                    </a:cubicBezTo>
                    <a:cubicBezTo>
                      <a:pt x="18717" y="416427"/>
                      <a:pt x="8022" y="455864"/>
                      <a:pt x="4011" y="478590"/>
                    </a:cubicBezTo>
                    <a:cubicBezTo>
                      <a:pt x="0" y="501316"/>
                      <a:pt x="6016" y="508000"/>
                      <a:pt x="12032" y="514685"/>
                    </a:cubicBezTo>
                    <a:lnTo>
                      <a:pt x="481264" y="73527"/>
                    </a:lnTo>
                    <a:close/>
                  </a:path>
                </a:pathLst>
              </a:custGeom>
              <a:gradFill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16200000" scaled="1"/>
              </a:gradFill>
              <a:ln w="12700">
                <a:gradFill flip="none" rotWithShape="1">
                  <a:gsLst>
                    <a:gs pos="0">
                      <a:srgbClr val="A4C7FE"/>
                    </a:gs>
                    <a:gs pos="100000">
                      <a:srgbClr val="5699FF"/>
                    </a:gs>
                  </a:gsLst>
                  <a:lin ang="16200000" scaled="1"/>
                  <a:tileRect/>
                </a:gradFill>
              </a:ln>
              <a:effectLst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" name="任意多边形 18">
                <a:extLst>
                  <a:ext uri="{FF2B5EF4-FFF2-40B4-BE49-F238E27FC236}">
                    <a16:creationId xmlns:a16="http://schemas.microsoft.com/office/drawing/2014/main" id="{387707AE-E340-BCF1-3B08-AE83CA3ECDFD}"/>
                  </a:ext>
                </a:extLst>
              </p:cNvPr>
              <p:cNvSpPr/>
              <p:nvPr/>
            </p:nvSpPr>
            <p:spPr bwMode="auto">
              <a:xfrm>
                <a:off x="8565660" y="1753328"/>
                <a:ext cx="1889832" cy="1805959"/>
              </a:xfrm>
              <a:custGeom>
                <a:avLst/>
                <a:gdLst>
                  <a:gd name="connsiteX0" fmla="*/ 0 w 1680883"/>
                  <a:gd name="connsiteY0" fmla="*/ 1606923 h 1647264"/>
                  <a:gd name="connsiteX1" fmla="*/ 40342 w 1680883"/>
                  <a:gd name="connsiteY1" fmla="*/ 1647264 h 1647264"/>
                  <a:gd name="connsiteX2" fmla="*/ 1680883 w 1680883"/>
                  <a:gd name="connsiteY2" fmla="*/ 53788 h 1647264"/>
                  <a:gd name="connsiteX3" fmla="*/ 1667436 w 1680883"/>
                  <a:gd name="connsiteY3" fmla="*/ 13447 h 1647264"/>
                  <a:gd name="connsiteX4" fmla="*/ 1620371 w 1680883"/>
                  <a:gd name="connsiteY4" fmla="*/ 0 h 1647264"/>
                  <a:gd name="connsiteX5" fmla="*/ 0 w 1680883"/>
                  <a:gd name="connsiteY5" fmla="*/ 1606923 h 1647264"/>
                  <a:gd name="connsiteX0-1" fmla="*/ 0 w 1680883"/>
                  <a:gd name="connsiteY0-2" fmla="*/ 1606923 h 1631222"/>
                  <a:gd name="connsiteX1-3" fmla="*/ 28310 w 1680883"/>
                  <a:gd name="connsiteY1-4" fmla="*/ 1631222 h 1631222"/>
                  <a:gd name="connsiteX2-5" fmla="*/ 1680883 w 1680883"/>
                  <a:gd name="connsiteY2-6" fmla="*/ 53788 h 1631222"/>
                  <a:gd name="connsiteX3-7" fmla="*/ 1667436 w 1680883"/>
                  <a:gd name="connsiteY3-8" fmla="*/ 13447 h 1631222"/>
                  <a:gd name="connsiteX4-9" fmla="*/ 1620371 w 1680883"/>
                  <a:gd name="connsiteY4-10" fmla="*/ 0 h 1631222"/>
                  <a:gd name="connsiteX5-11" fmla="*/ 0 w 1680883"/>
                  <a:gd name="connsiteY5-12" fmla="*/ 1606923 h 1631222"/>
                  <a:gd name="connsiteX0-13" fmla="*/ 0 w 1680883"/>
                  <a:gd name="connsiteY0-14" fmla="*/ 1606923 h 1627211"/>
                  <a:gd name="connsiteX1-15" fmla="*/ 24299 w 1680883"/>
                  <a:gd name="connsiteY1-16" fmla="*/ 1627211 h 1627211"/>
                  <a:gd name="connsiteX2-17" fmla="*/ 1680883 w 1680883"/>
                  <a:gd name="connsiteY2-18" fmla="*/ 53788 h 1627211"/>
                  <a:gd name="connsiteX3-19" fmla="*/ 1667436 w 1680883"/>
                  <a:gd name="connsiteY3-20" fmla="*/ 13447 h 1627211"/>
                  <a:gd name="connsiteX4-21" fmla="*/ 1620371 w 1680883"/>
                  <a:gd name="connsiteY4-22" fmla="*/ 0 h 1627211"/>
                  <a:gd name="connsiteX5-23" fmla="*/ 0 w 1680883"/>
                  <a:gd name="connsiteY5-24" fmla="*/ 1606923 h 1627211"/>
                  <a:gd name="connsiteX0-25" fmla="*/ 0 w 1680883"/>
                  <a:gd name="connsiteY0-26" fmla="*/ 1606923 h 1606923"/>
                  <a:gd name="connsiteX1-27" fmla="*/ 57618 w 1680883"/>
                  <a:gd name="connsiteY1-28" fmla="*/ 1595340 h 1606923"/>
                  <a:gd name="connsiteX2-29" fmla="*/ 1680883 w 1680883"/>
                  <a:gd name="connsiteY2-30" fmla="*/ 53788 h 1606923"/>
                  <a:gd name="connsiteX3-31" fmla="*/ 1667436 w 1680883"/>
                  <a:gd name="connsiteY3-32" fmla="*/ 13447 h 1606923"/>
                  <a:gd name="connsiteX4-33" fmla="*/ 1620371 w 1680883"/>
                  <a:gd name="connsiteY4-34" fmla="*/ 0 h 1606923"/>
                  <a:gd name="connsiteX5-35" fmla="*/ 0 w 1680883"/>
                  <a:gd name="connsiteY5-36" fmla="*/ 1606923 h 160692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680883" h="1606923">
                    <a:moveTo>
                      <a:pt x="0" y="1606923"/>
                    </a:moveTo>
                    <a:lnTo>
                      <a:pt x="57618" y="1595340"/>
                    </a:lnTo>
                    <a:lnTo>
                      <a:pt x="1680883" y="53788"/>
                    </a:lnTo>
                    <a:lnTo>
                      <a:pt x="1667436" y="13447"/>
                    </a:lnTo>
                    <a:lnTo>
                      <a:pt x="1620371" y="0"/>
                    </a:lnTo>
                    <a:lnTo>
                      <a:pt x="0" y="1606923"/>
                    </a:lnTo>
                    <a:close/>
                  </a:path>
                </a:pathLst>
              </a:custGeom>
              <a:gradFill flip="none" rotWithShape="1">
                <a:gsLst>
                  <a:gs pos="47000">
                    <a:srgbClr val="5E5E5E"/>
                  </a:gs>
                  <a:gs pos="0">
                    <a:schemeClr val="tx1">
                      <a:lumMod val="75000"/>
                      <a:lumOff val="2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3500000" scaled="1"/>
              </a:gradFill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3300">
                  <a:latin typeface="Bebas" pitchFamily="2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" name="任意多边形 19">
                <a:extLst>
                  <a:ext uri="{FF2B5EF4-FFF2-40B4-BE49-F238E27FC236}">
                    <a16:creationId xmlns:a16="http://schemas.microsoft.com/office/drawing/2014/main" id="{B74745A0-82E0-F69F-E255-E13F9A72FA50}"/>
                  </a:ext>
                </a:extLst>
              </p:cNvPr>
              <p:cNvSpPr/>
              <p:nvPr/>
            </p:nvSpPr>
            <p:spPr bwMode="auto">
              <a:xfrm rot="5628176" flipH="1">
                <a:off x="9915667" y="1822033"/>
                <a:ext cx="540718" cy="578192"/>
              </a:xfrm>
              <a:custGeom>
                <a:avLst/>
                <a:gdLst>
                  <a:gd name="connsiteX0" fmla="*/ 481264 w 481264"/>
                  <a:gd name="connsiteY0" fmla="*/ 73527 h 514685"/>
                  <a:gd name="connsiteX1" fmla="*/ 465222 w 481264"/>
                  <a:gd name="connsiteY1" fmla="*/ 25401 h 514685"/>
                  <a:gd name="connsiteX2" fmla="*/ 421106 w 481264"/>
                  <a:gd name="connsiteY2" fmla="*/ 1337 h 514685"/>
                  <a:gd name="connsiteX3" fmla="*/ 324853 w 481264"/>
                  <a:gd name="connsiteY3" fmla="*/ 21390 h 514685"/>
                  <a:gd name="connsiteX4" fmla="*/ 204538 w 481264"/>
                  <a:gd name="connsiteY4" fmla="*/ 129674 h 514685"/>
                  <a:gd name="connsiteX5" fmla="*/ 108285 w 481264"/>
                  <a:gd name="connsiteY5" fmla="*/ 249990 h 514685"/>
                  <a:gd name="connsiteX6" fmla="*/ 36096 w 481264"/>
                  <a:gd name="connsiteY6" fmla="*/ 378327 h 514685"/>
                  <a:gd name="connsiteX7" fmla="*/ 4011 w 481264"/>
                  <a:gd name="connsiteY7" fmla="*/ 478590 h 514685"/>
                  <a:gd name="connsiteX8" fmla="*/ 12032 w 481264"/>
                  <a:gd name="connsiteY8" fmla="*/ 514685 h 514685"/>
                  <a:gd name="connsiteX9" fmla="*/ 481264 w 481264"/>
                  <a:gd name="connsiteY9" fmla="*/ 73527 h 514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1263" h="514685">
                    <a:moveTo>
                      <a:pt x="481264" y="73527"/>
                    </a:moveTo>
                    <a:cubicBezTo>
                      <a:pt x="478256" y="55480"/>
                      <a:pt x="475248" y="37433"/>
                      <a:pt x="465222" y="25401"/>
                    </a:cubicBezTo>
                    <a:cubicBezTo>
                      <a:pt x="455196" y="13369"/>
                      <a:pt x="444501" y="2005"/>
                      <a:pt x="421106" y="1337"/>
                    </a:cubicBezTo>
                    <a:cubicBezTo>
                      <a:pt x="397711" y="669"/>
                      <a:pt x="360948" y="0"/>
                      <a:pt x="324853" y="21390"/>
                    </a:cubicBezTo>
                    <a:cubicBezTo>
                      <a:pt x="288758" y="42780"/>
                      <a:pt x="240633" y="91574"/>
                      <a:pt x="204538" y="129674"/>
                    </a:cubicBezTo>
                    <a:cubicBezTo>
                      <a:pt x="168443" y="167774"/>
                      <a:pt x="136359" y="208548"/>
                      <a:pt x="108285" y="249990"/>
                    </a:cubicBezTo>
                    <a:cubicBezTo>
                      <a:pt x="80211" y="291432"/>
                      <a:pt x="53475" y="340227"/>
                      <a:pt x="36096" y="378327"/>
                    </a:cubicBezTo>
                    <a:cubicBezTo>
                      <a:pt x="18717" y="416427"/>
                      <a:pt x="8022" y="455864"/>
                      <a:pt x="4011" y="478590"/>
                    </a:cubicBezTo>
                    <a:cubicBezTo>
                      <a:pt x="0" y="501316"/>
                      <a:pt x="6016" y="508000"/>
                      <a:pt x="12032" y="514685"/>
                    </a:cubicBezTo>
                    <a:lnTo>
                      <a:pt x="481264" y="73527"/>
                    </a:lnTo>
                    <a:close/>
                  </a:path>
                </a:pathLst>
              </a:custGeom>
              <a:gradFill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16200000" scaled="1"/>
              </a:gradFill>
              <a:ln w="12700">
                <a:gradFill flip="none" rotWithShape="1">
                  <a:gsLst>
                    <a:gs pos="0">
                      <a:srgbClr val="A4C7FE"/>
                    </a:gs>
                    <a:gs pos="100000">
                      <a:srgbClr val="5699FF"/>
                    </a:gs>
                  </a:gsLst>
                  <a:lin ang="16200000" scaled="1"/>
                  <a:tileRect/>
                </a:gradFill>
              </a:ln>
              <a:effectLst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D5B21DA5-7370-DEC8-D604-0525A982214F}"/>
                </a:ext>
              </a:extLst>
            </p:cNvPr>
            <p:cNvGrpSpPr/>
            <p:nvPr/>
          </p:nvGrpSpPr>
          <p:grpSpPr>
            <a:xfrm>
              <a:off x="5420920" y="2458916"/>
              <a:ext cx="2878955" cy="944917"/>
              <a:chOff x="4727054" y="2208383"/>
              <a:chExt cx="3838606" cy="1259889"/>
            </a:xfrm>
          </p:grpSpPr>
          <p:cxnSp>
            <p:nvCxnSpPr>
              <p:cNvPr id="16" name="直接连接符 15">
                <a:extLst>
                  <a:ext uri="{FF2B5EF4-FFF2-40B4-BE49-F238E27FC236}">
                    <a16:creationId xmlns:a16="http://schemas.microsoft.com/office/drawing/2014/main" id="{75DDAD6C-BFBD-2407-F75C-A4A701DB80A1}"/>
                  </a:ext>
                </a:extLst>
              </p:cNvPr>
              <p:cNvCxnSpPr/>
              <p:nvPr/>
            </p:nvCxnSpPr>
            <p:spPr>
              <a:xfrm flipH="1" flipV="1">
                <a:off x="6902469" y="2208383"/>
                <a:ext cx="1663191" cy="1259889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headEnd type="oval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直接连接符 16">
                <a:extLst>
                  <a:ext uri="{FF2B5EF4-FFF2-40B4-BE49-F238E27FC236}">
                    <a16:creationId xmlns:a16="http://schemas.microsoft.com/office/drawing/2014/main" id="{DBE09A73-665C-3571-96A1-515C4C4389E3}"/>
                  </a:ext>
                </a:extLst>
              </p:cNvPr>
              <p:cNvCxnSpPr/>
              <p:nvPr/>
            </p:nvCxnSpPr>
            <p:spPr>
              <a:xfrm flipH="1">
                <a:off x="4727054" y="2208383"/>
                <a:ext cx="2175415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C5946127-E976-A95B-7B93-22E35249708C}"/>
                </a:ext>
              </a:extLst>
            </p:cNvPr>
            <p:cNvGrpSpPr/>
            <p:nvPr/>
          </p:nvGrpSpPr>
          <p:grpSpPr>
            <a:xfrm>
              <a:off x="5420921" y="3015696"/>
              <a:ext cx="2322258" cy="548078"/>
              <a:chOff x="4727054" y="2950757"/>
              <a:chExt cx="3096344" cy="730770"/>
            </a:xfrm>
          </p:grpSpPr>
          <p:cxnSp>
            <p:nvCxnSpPr>
              <p:cNvPr id="19" name="直接连接符 18">
                <a:extLst>
                  <a:ext uri="{FF2B5EF4-FFF2-40B4-BE49-F238E27FC236}">
                    <a16:creationId xmlns:a16="http://schemas.microsoft.com/office/drawing/2014/main" id="{4F7DA2F5-DFA5-0177-CBDC-226DE8B14463}"/>
                  </a:ext>
                </a:extLst>
              </p:cNvPr>
              <p:cNvCxnSpPr/>
              <p:nvPr/>
            </p:nvCxnSpPr>
            <p:spPr>
              <a:xfrm flipH="1" flipV="1">
                <a:off x="6383238" y="2950757"/>
                <a:ext cx="1440160" cy="73077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headEnd type="oval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直接连接符 19">
                <a:extLst>
                  <a:ext uri="{FF2B5EF4-FFF2-40B4-BE49-F238E27FC236}">
                    <a16:creationId xmlns:a16="http://schemas.microsoft.com/office/drawing/2014/main" id="{53E845EA-73D5-4855-B858-C9F5F3C9687B}"/>
                  </a:ext>
                </a:extLst>
              </p:cNvPr>
              <p:cNvCxnSpPr/>
              <p:nvPr/>
            </p:nvCxnSpPr>
            <p:spPr>
              <a:xfrm flipH="1">
                <a:off x="4727054" y="2950757"/>
                <a:ext cx="1656184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924A2ACD-452D-C9BD-2907-6450E31866A7}"/>
                </a:ext>
              </a:extLst>
            </p:cNvPr>
            <p:cNvGrpSpPr/>
            <p:nvPr/>
          </p:nvGrpSpPr>
          <p:grpSpPr>
            <a:xfrm>
              <a:off x="5420921" y="3806696"/>
              <a:ext cx="2120081" cy="451044"/>
              <a:chOff x="4727054" y="4005423"/>
              <a:chExt cx="2826775" cy="601392"/>
            </a:xfrm>
          </p:grpSpPr>
          <p:cxnSp>
            <p:nvCxnSpPr>
              <p:cNvPr id="22" name="直接连接符 21">
                <a:extLst>
                  <a:ext uri="{FF2B5EF4-FFF2-40B4-BE49-F238E27FC236}">
                    <a16:creationId xmlns:a16="http://schemas.microsoft.com/office/drawing/2014/main" id="{42BE0EA1-5BD5-0368-59A6-08DCF69A4A9D}"/>
                  </a:ext>
                </a:extLst>
              </p:cNvPr>
              <p:cNvCxnSpPr/>
              <p:nvPr/>
            </p:nvCxnSpPr>
            <p:spPr>
              <a:xfrm flipH="1">
                <a:off x="6383238" y="4005423"/>
                <a:ext cx="1170591" cy="601392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headEnd type="oval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直接连接符 22">
                <a:extLst>
                  <a:ext uri="{FF2B5EF4-FFF2-40B4-BE49-F238E27FC236}">
                    <a16:creationId xmlns:a16="http://schemas.microsoft.com/office/drawing/2014/main" id="{8F881295-C2C0-E1B6-5911-16090C91C57E}"/>
                  </a:ext>
                </a:extLst>
              </p:cNvPr>
              <p:cNvCxnSpPr/>
              <p:nvPr/>
            </p:nvCxnSpPr>
            <p:spPr>
              <a:xfrm flipH="1">
                <a:off x="4727054" y="4606815"/>
                <a:ext cx="1656184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A5D5B61F-6EB9-D1CE-A294-7680F2E612F9}"/>
              </a:ext>
            </a:extLst>
          </p:cNvPr>
          <p:cNvGrpSpPr/>
          <p:nvPr/>
        </p:nvGrpSpPr>
        <p:grpSpPr>
          <a:xfrm>
            <a:off x="1547043" y="1839671"/>
            <a:ext cx="2984539" cy="816522"/>
            <a:chOff x="283598" y="1906534"/>
            <a:chExt cx="2984539" cy="816522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C1BBF770-43BF-5EBB-459E-28835021435C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20710716-59D2-A334-1EE1-5BB843AF0B69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F776A06E-3E79-0B79-1AB8-27901674FF39}"/>
              </a:ext>
            </a:extLst>
          </p:cNvPr>
          <p:cNvGrpSpPr/>
          <p:nvPr/>
        </p:nvGrpSpPr>
        <p:grpSpPr>
          <a:xfrm>
            <a:off x="1547043" y="2889006"/>
            <a:ext cx="2984539" cy="816522"/>
            <a:chOff x="283598" y="1906534"/>
            <a:chExt cx="2984539" cy="816522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43ED7B95-251F-F068-EE5F-A414F13DE521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49C277AC-72B8-D9F5-367B-D28BB9CB1F3D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69A91903-7182-AD94-B50E-17F102814FC2}"/>
              </a:ext>
            </a:extLst>
          </p:cNvPr>
          <p:cNvGrpSpPr/>
          <p:nvPr/>
        </p:nvGrpSpPr>
        <p:grpSpPr>
          <a:xfrm>
            <a:off x="1547043" y="4550149"/>
            <a:ext cx="2984539" cy="816522"/>
            <a:chOff x="283598" y="1906534"/>
            <a:chExt cx="2984539" cy="816522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E59F6236-CF1F-E381-B51B-FA352BE16116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2B885DCD-E24F-DE1C-5274-8CB5CCC3879D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5457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83AC6DA9-45F1-5EE9-3387-8CFB3A17BE35}"/>
              </a:ext>
            </a:extLst>
          </p:cNvPr>
          <p:cNvGrpSpPr/>
          <p:nvPr/>
        </p:nvGrpSpPr>
        <p:grpSpPr>
          <a:xfrm>
            <a:off x="1152244" y="964221"/>
            <a:ext cx="9496729" cy="4828389"/>
            <a:chOff x="1152244" y="1158240"/>
            <a:chExt cx="9496729" cy="4828389"/>
          </a:xfrm>
          <a:solidFill>
            <a:srgbClr val="5699FF">
              <a:alpha val="12000"/>
            </a:srgbClr>
          </a:solidFill>
        </p:grpSpPr>
        <p:sp>
          <p:nvSpPr>
            <p:cNvPr id="4" name="Google Shape;1776;p78">
              <a:extLst>
                <a:ext uri="{FF2B5EF4-FFF2-40B4-BE49-F238E27FC236}">
                  <a16:creationId xmlns:a16="http://schemas.microsoft.com/office/drawing/2014/main" id="{49097A50-BC15-A6C6-FB1A-0C757AA4E2A2}"/>
                </a:ext>
              </a:extLst>
            </p:cNvPr>
            <p:cNvSpPr/>
            <p:nvPr/>
          </p:nvSpPr>
          <p:spPr>
            <a:xfrm>
              <a:off x="9149047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" name="Google Shape;1777;p78">
              <a:extLst>
                <a:ext uri="{FF2B5EF4-FFF2-40B4-BE49-F238E27FC236}">
                  <a16:creationId xmlns:a16="http://schemas.microsoft.com/office/drawing/2014/main" id="{7D7EA18E-1738-3BFB-F2AB-D173D75E471C}"/>
                </a:ext>
              </a:extLst>
            </p:cNvPr>
            <p:cNvSpPr/>
            <p:nvPr/>
          </p:nvSpPr>
          <p:spPr>
            <a:xfrm>
              <a:off x="9149047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" name="Google Shape;1778;p78">
              <a:extLst>
                <a:ext uri="{FF2B5EF4-FFF2-40B4-BE49-F238E27FC236}">
                  <a16:creationId xmlns:a16="http://schemas.microsoft.com/office/drawing/2014/main" id="{038C896C-D9C2-D989-6FE5-A882743C5DB7}"/>
                </a:ext>
              </a:extLst>
            </p:cNvPr>
            <p:cNvSpPr/>
            <p:nvPr/>
          </p:nvSpPr>
          <p:spPr>
            <a:xfrm>
              <a:off x="9149047" y="500470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" name="Google Shape;1779;p78">
              <a:extLst>
                <a:ext uri="{FF2B5EF4-FFF2-40B4-BE49-F238E27FC236}">
                  <a16:creationId xmlns:a16="http://schemas.microsoft.com/office/drawing/2014/main" id="{1F226956-532D-9167-DE73-72897A015078}"/>
                </a:ext>
              </a:extLst>
            </p:cNvPr>
            <p:cNvSpPr/>
            <p:nvPr/>
          </p:nvSpPr>
          <p:spPr>
            <a:xfrm>
              <a:off x="9250302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" name="Google Shape;1780;p78">
              <a:extLst>
                <a:ext uri="{FF2B5EF4-FFF2-40B4-BE49-F238E27FC236}">
                  <a16:creationId xmlns:a16="http://schemas.microsoft.com/office/drawing/2014/main" id="{6B65B286-B84B-BDFE-2D5B-6A217BCF8DDA}"/>
                </a:ext>
              </a:extLst>
            </p:cNvPr>
            <p:cNvSpPr/>
            <p:nvPr/>
          </p:nvSpPr>
          <p:spPr>
            <a:xfrm>
              <a:off x="9250302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" name="Google Shape;1781;p78">
              <a:extLst>
                <a:ext uri="{FF2B5EF4-FFF2-40B4-BE49-F238E27FC236}">
                  <a16:creationId xmlns:a16="http://schemas.microsoft.com/office/drawing/2014/main" id="{838E3093-B7C4-1E96-EE16-57CB62DE2256}"/>
                </a:ext>
              </a:extLst>
            </p:cNvPr>
            <p:cNvSpPr/>
            <p:nvPr/>
          </p:nvSpPr>
          <p:spPr>
            <a:xfrm>
              <a:off x="9351292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" name="Google Shape;1782;p78">
              <a:extLst>
                <a:ext uri="{FF2B5EF4-FFF2-40B4-BE49-F238E27FC236}">
                  <a16:creationId xmlns:a16="http://schemas.microsoft.com/office/drawing/2014/main" id="{2BCE7241-2BCA-2E24-AEC2-91ACB99E2DBC}"/>
                </a:ext>
              </a:extLst>
            </p:cNvPr>
            <p:cNvSpPr/>
            <p:nvPr/>
          </p:nvSpPr>
          <p:spPr>
            <a:xfrm>
              <a:off x="9351292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" name="Google Shape;1783;p78">
              <a:extLst>
                <a:ext uri="{FF2B5EF4-FFF2-40B4-BE49-F238E27FC236}">
                  <a16:creationId xmlns:a16="http://schemas.microsoft.com/office/drawing/2014/main" id="{B26921FC-B25E-3683-4819-E31293C45416}"/>
                </a:ext>
              </a:extLst>
            </p:cNvPr>
            <p:cNvSpPr/>
            <p:nvPr/>
          </p:nvSpPr>
          <p:spPr>
            <a:xfrm>
              <a:off x="9351292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" name="Google Shape;1784;p78">
              <a:extLst>
                <a:ext uri="{FF2B5EF4-FFF2-40B4-BE49-F238E27FC236}">
                  <a16:creationId xmlns:a16="http://schemas.microsoft.com/office/drawing/2014/main" id="{F52FF229-47BC-393D-02C5-CF623160DF7C}"/>
                </a:ext>
              </a:extLst>
            </p:cNvPr>
            <p:cNvSpPr/>
            <p:nvPr/>
          </p:nvSpPr>
          <p:spPr>
            <a:xfrm>
              <a:off x="9452580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" name="Google Shape;1785;p78">
              <a:extLst>
                <a:ext uri="{FF2B5EF4-FFF2-40B4-BE49-F238E27FC236}">
                  <a16:creationId xmlns:a16="http://schemas.microsoft.com/office/drawing/2014/main" id="{81A805F4-1967-B1B0-6052-D4020B307D1B}"/>
                </a:ext>
              </a:extLst>
            </p:cNvPr>
            <p:cNvSpPr/>
            <p:nvPr/>
          </p:nvSpPr>
          <p:spPr>
            <a:xfrm>
              <a:off x="9452580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" name="Google Shape;1786;p78">
              <a:extLst>
                <a:ext uri="{FF2B5EF4-FFF2-40B4-BE49-F238E27FC236}">
                  <a16:creationId xmlns:a16="http://schemas.microsoft.com/office/drawing/2014/main" id="{A03DE53C-FEE6-06D9-5902-51CA79080FB0}"/>
                </a:ext>
              </a:extLst>
            </p:cNvPr>
            <p:cNvSpPr/>
            <p:nvPr/>
          </p:nvSpPr>
          <p:spPr>
            <a:xfrm>
              <a:off x="9452580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" name="Google Shape;1787;p78">
              <a:extLst>
                <a:ext uri="{FF2B5EF4-FFF2-40B4-BE49-F238E27FC236}">
                  <a16:creationId xmlns:a16="http://schemas.microsoft.com/office/drawing/2014/main" id="{E9E9E544-FCDC-4083-F56A-4845E166C95F}"/>
                </a:ext>
              </a:extLst>
            </p:cNvPr>
            <p:cNvSpPr/>
            <p:nvPr/>
          </p:nvSpPr>
          <p:spPr>
            <a:xfrm>
              <a:off x="9452580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" name="Google Shape;1788;p78">
              <a:extLst>
                <a:ext uri="{FF2B5EF4-FFF2-40B4-BE49-F238E27FC236}">
                  <a16:creationId xmlns:a16="http://schemas.microsoft.com/office/drawing/2014/main" id="{6113B2BC-F355-5363-D1EF-F01DE5C0F837}"/>
                </a:ext>
              </a:extLst>
            </p:cNvPr>
            <p:cNvSpPr/>
            <p:nvPr/>
          </p:nvSpPr>
          <p:spPr>
            <a:xfrm>
              <a:off x="9452580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" name="Google Shape;1789;p78">
              <a:extLst>
                <a:ext uri="{FF2B5EF4-FFF2-40B4-BE49-F238E27FC236}">
                  <a16:creationId xmlns:a16="http://schemas.microsoft.com/office/drawing/2014/main" id="{E312B66C-FBE8-F7DE-B20B-8F76E55BA246}"/>
                </a:ext>
              </a:extLst>
            </p:cNvPr>
            <p:cNvSpPr/>
            <p:nvPr/>
          </p:nvSpPr>
          <p:spPr>
            <a:xfrm>
              <a:off x="9657017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" name="Google Shape;1790;p78">
              <a:extLst>
                <a:ext uri="{FF2B5EF4-FFF2-40B4-BE49-F238E27FC236}">
                  <a16:creationId xmlns:a16="http://schemas.microsoft.com/office/drawing/2014/main" id="{BB37919D-0A59-12A6-1BCF-9BB7E6A76E90}"/>
                </a:ext>
              </a:extLst>
            </p:cNvPr>
            <p:cNvSpPr/>
            <p:nvPr/>
          </p:nvSpPr>
          <p:spPr>
            <a:xfrm>
              <a:off x="9657017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" name="Google Shape;1791;p78">
              <a:extLst>
                <a:ext uri="{FF2B5EF4-FFF2-40B4-BE49-F238E27FC236}">
                  <a16:creationId xmlns:a16="http://schemas.microsoft.com/office/drawing/2014/main" id="{3B8E714E-95ED-650E-9423-27836BC6DF05}"/>
                </a:ext>
              </a:extLst>
            </p:cNvPr>
            <p:cNvSpPr/>
            <p:nvPr/>
          </p:nvSpPr>
          <p:spPr>
            <a:xfrm>
              <a:off x="9657017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" name="Google Shape;1792;p78">
              <a:extLst>
                <a:ext uri="{FF2B5EF4-FFF2-40B4-BE49-F238E27FC236}">
                  <a16:creationId xmlns:a16="http://schemas.microsoft.com/office/drawing/2014/main" id="{5FCB2A34-A306-985E-E866-527596A53CA0}"/>
                </a:ext>
              </a:extLst>
            </p:cNvPr>
            <p:cNvSpPr/>
            <p:nvPr/>
          </p:nvSpPr>
          <p:spPr>
            <a:xfrm>
              <a:off x="9657017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" name="Google Shape;1793;p78">
              <a:extLst>
                <a:ext uri="{FF2B5EF4-FFF2-40B4-BE49-F238E27FC236}">
                  <a16:creationId xmlns:a16="http://schemas.microsoft.com/office/drawing/2014/main" id="{3D0CD71C-3C5F-C474-50CB-A9207328B667}"/>
                </a:ext>
              </a:extLst>
            </p:cNvPr>
            <p:cNvSpPr/>
            <p:nvPr/>
          </p:nvSpPr>
          <p:spPr>
            <a:xfrm>
              <a:off x="9657017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" name="Google Shape;1794;p78">
              <a:extLst>
                <a:ext uri="{FF2B5EF4-FFF2-40B4-BE49-F238E27FC236}">
                  <a16:creationId xmlns:a16="http://schemas.microsoft.com/office/drawing/2014/main" id="{8AB9385E-E7D3-0999-44C8-F51ADC7466C4}"/>
                </a:ext>
              </a:extLst>
            </p:cNvPr>
            <p:cNvSpPr/>
            <p:nvPr/>
          </p:nvSpPr>
          <p:spPr>
            <a:xfrm>
              <a:off x="9759369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" name="Google Shape;1795;p78">
              <a:extLst>
                <a:ext uri="{FF2B5EF4-FFF2-40B4-BE49-F238E27FC236}">
                  <a16:creationId xmlns:a16="http://schemas.microsoft.com/office/drawing/2014/main" id="{15785D61-FACA-9745-828F-E8549C4B157E}"/>
                </a:ext>
              </a:extLst>
            </p:cNvPr>
            <p:cNvSpPr/>
            <p:nvPr/>
          </p:nvSpPr>
          <p:spPr>
            <a:xfrm>
              <a:off x="9759369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" name="Google Shape;1796;p78">
              <a:extLst>
                <a:ext uri="{FF2B5EF4-FFF2-40B4-BE49-F238E27FC236}">
                  <a16:creationId xmlns:a16="http://schemas.microsoft.com/office/drawing/2014/main" id="{65C78961-29A2-AB48-547F-1C70207E5290}"/>
                </a:ext>
              </a:extLst>
            </p:cNvPr>
            <p:cNvSpPr/>
            <p:nvPr/>
          </p:nvSpPr>
          <p:spPr>
            <a:xfrm>
              <a:off x="9759369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" name="Google Shape;1797;p78">
              <a:extLst>
                <a:ext uri="{FF2B5EF4-FFF2-40B4-BE49-F238E27FC236}">
                  <a16:creationId xmlns:a16="http://schemas.microsoft.com/office/drawing/2014/main" id="{AE2ACCA5-5642-21C3-2229-15FB882A4E9D}"/>
                </a:ext>
              </a:extLst>
            </p:cNvPr>
            <p:cNvSpPr/>
            <p:nvPr/>
          </p:nvSpPr>
          <p:spPr>
            <a:xfrm>
              <a:off x="9351292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" name="Google Shape;1798;p78">
              <a:extLst>
                <a:ext uri="{FF2B5EF4-FFF2-40B4-BE49-F238E27FC236}">
                  <a16:creationId xmlns:a16="http://schemas.microsoft.com/office/drawing/2014/main" id="{B174C4A3-2CBE-8F52-6F6E-1FA9B970C365}"/>
                </a:ext>
              </a:extLst>
            </p:cNvPr>
            <p:cNvSpPr/>
            <p:nvPr/>
          </p:nvSpPr>
          <p:spPr>
            <a:xfrm>
              <a:off x="925030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" name="Google Shape;1799;p78">
              <a:extLst>
                <a:ext uri="{FF2B5EF4-FFF2-40B4-BE49-F238E27FC236}">
                  <a16:creationId xmlns:a16="http://schemas.microsoft.com/office/drawing/2014/main" id="{B68C68D9-6E6F-A19A-CEC6-3FBE35311CDF}"/>
                </a:ext>
              </a:extLst>
            </p:cNvPr>
            <p:cNvSpPr/>
            <p:nvPr/>
          </p:nvSpPr>
          <p:spPr>
            <a:xfrm>
              <a:off x="9149047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" name="Google Shape;1800;p78">
              <a:extLst>
                <a:ext uri="{FF2B5EF4-FFF2-40B4-BE49-F238E27FC236}">
                  <a16:creationId xmlns:a16="http://schemas.microsoft.com/office/drawing/2014/main" id="{4F7B2C8B-EF2B-8DB3-6516-77EEB693576D}"/>
                </a:ext>
              </a:extLst>
            </p:cNvPr>
            <p:cNvSpPr/>
            <p:nvPr/>
          </p:nvSpPr>
          <p:spPr>
            <a:xfrm>
              <a:off x="8744192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" name="Google Shape;1801;p78">
              <a:extLst>
                <a:ext uri="{FF2B5EF4-FFF2-40B4-BE49-F238E27FC236}">
                  <a16:creationId xmlns:a16="http://schemas.microsoft.com/office/drawing/2014/main" id="{73373C03-2921-7BDB-7590-B92A2A86214D}"/>
                </a:ext>
              </a:extLst>
            </p:cNvPr>
            <p:cNvSpPr/>
            <p:nvPr/>
          </p:nvSpPr>
          <p:spPr>
            <a:xfrm>
              <a:off x="874419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" name="Google Shape;1802;p78">
              <a:extLst>
                <a:ext uri="{FF2B5EF4-FFF2-40B4-BE49-F238E27FC236}">
                  <a16:creationId xmlns:a16="http://schemas.microsoft.com/office/drawing/2014/main" id="{3B284E2F-73C2-55BF-6E98-7C7AFA1D5EE9}"/>
                </a:ext>
              </a:extLst>
            </p:cNvPr>
            <p:cNvSpPr/>
            <p:nvPr/>
          </p:nvSpPr>
          <p:spPr>
            <a:xfrm>
              <a:off x="8845215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" name="Google Shape;1803;p78">
              <a:extLst>
                <a:ext uri="{FF2B5EF4-FFF2-40B4-BE49-F238E27FC236}">
                  <a16:creationId xmlns:a16="http://schemas.microsoft.com/office/drawing/2014/main" id="{A9CB94A1-EE90-1FF6-9548-B762FF97948F}"/>
                </a:ext>
              </a:extLst>
            </p:cNvPr>
            <p:cNvSpPr/>
            <p:nvPr/>
          </p:nvSpPr>
          <p:spPr>
            <a:xfrm>
              <a:off x="8845215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" name="Google Shape;1804;p78">
              <a:extLst>
                <a:ext uri="{FF2B5EF4-FFF2-40B4-BE49-F238E27FC236}">
                  <a16:creationId xmlns:a16="http://schemas.microsoft.com/office/drawing/2014/main" id="{9FC4B6E8-9069-07A0-81DB-56D4C3073EB7}"/>
                </a:ext>
              </a:extLst>
            </p:cNvPr>
            <p:cNvSpPr/>
            <p:nvPr/>
          </p:nvSpPr>
          <p:spPr>
            <a:xfrm>
              <a:off x="8845215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" name="Google Shape;1805;p78">
              <a:extLst>
                <a:ext uri="{FF2B5EF4-FFF2-40B4-BE49-F238E27FC236}">
                  <a16:creationId xmlns:a16="http://schemas.microsoft.com/office/drawing/2014/main" id="{9603DFFA-B5B8-BA85-D96A-7615A58400D6}"/>
                </a:ext>
              </a:extLst>
            </p:cNvPr>
            <p:cNvSpPr/>
            <p:nvPr/>
          </p:nvSpPr>
          <p:spPr>
            <a:xfrm>
              <a:off x="8946470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" name="Google Shape;1806;p78">
              <a:extLst>
                <a:ext uri="{FF2B5EF4-FFF2-40B4-BE49-F238E27FC236}">
                  <a16:creationId xmlns:a16="http://schemas.microsoft.com/office/drawing/2014/main" id="{00FD56C3-035D-2367-283F-372ACA673D6A}"/>
                </a:ext>
              </a:extLst>
            </p:cNvPr>
            <p:cNvSpPr/>
            <p:nvPr/>
          </p:nvSpPr>
          <p:spPr>
            <a:xfrm>
              <a:off x="8946470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" name="Google Shape;1807;p78">
              <a:extLst>
                <a:ext uri="{FF2B5EF4-FFF2-40B4-BE49-F238E27FC236}">
                  <a16:creationId xmlns:a16="http://schemas.microsoft.com/office/drawing/2014/main" id="{D516A7D5-1754-6AAA-9824-8AF9966E0206}"/>
                </a:ext>
              </a:extLst>
            </p:cNvPr>
            <p:cNvSpPr/>
            <p:nvPr/>
          </p:nvSpPr>
          <p:spPr>
            <a:xfrm>
              <a:off x="8946470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" name="Google Shape;1808;p78">
              <a:extLst>
                <a:ext uri="{FF2B5EF4-FFF2-40B4-BE49-F238E27FC236}">
                  <a16:creationId xmlns:a16="http://schemas.microsoft.com/office/drawing/2014/main" id="{CF1CE645-0124-503E-BA2A-39732F76F2D7}"/>
                </a:ext>
              </a:extLst>
            </p:cNvPr>
            <p:cNvSpPr/>
            <p:nvPr/>
          </p:nvSpPr>
          <p:spPr>
            <a:xfrm>
              <a:off x="8946470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" name="Google Shape;1809;p78">
              <a:extLst>
                <a:ext uri="{FF2B5EF4-FFF2-40B4-BE49-F238E27FC236}">
                  <a16:creationId xmlns:a16="http://schemas.microsoft.com/office/drawing/2014/main" id="{59A3819D-4D9F-8E1B-1850-A1E6761B86F2}"/>
                </a:ext>
              </a:extLst>
            </p:cNvPr>
            <p:cNvSpPr/>
            <p:nvPr/>
          </p:nvSpPr>
          <p:spPr>
            <a:xfrm>
              <a:off x="9047759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" name="Google Shape;1810;p78">
              <a:extLst>
                <a:ext uri="{FF2B5EF4-FFF2-40B4-BE49-F238E27FC236}">
                  <a16:creationId xmlns:a16="http://schemas.microsoft.com/office/drawing/2014/main" id="{503DEDCE-AD78-3F38-644B-68FF237E8B42}"/>
                </a:ext>
              </a:extLst>
            </p:cNvPr>
            <p:cNvSpPr/>
            <p:nvPr/>
          </p:nvSpPr>
          <p:spPr>
            <a:xfrm>
              <a:off x="9047759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" name="Google Shape;1811;p78">
              <a:extLst>
                <a:ext uri="{FF2B5EF4-FFF2-40B4-BE49-F238E27FC236}">
                  <a16:creationId xmlns:a16="http://schemas.microsoft.com/office/drawing/2014/main" id="{76297E22-8BF8-376F-BA62-7A8AD41CBA24}"/>
                </a:ext>
              </a:extLst>
            </p:cNvPr>
            <p:cNvSpPr/>
            <p:nvPr/>
          </p:nvSpPr>
          <p:spPr>
            <a:xfrm>
              <a:off x="9047759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" name="Google Shape;1812;p78">
              <a:extLst>
                <a:ext uri="{FF2B5EF4-FFF2-40B4-BE49-F238E27FC236}">
                  <a16:creationId xmlns:a16="http://schemas.microsoft.com/office/drawing/2014/main" id="{54AC0FBA-1555-FCC3-BB0B-B8ABB147770A}"/>
                </a:ext>
              </a:extLst>
            </p:cNvPr>
            <p:cNvSpPr/>
            <p:nvPr/>
          </p:nvSpPr>
          <p:spPr>
            <a:xfrm>
              <a:off x="9047759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" name="Google Shape;1813;p78">
              <a:extLst>
                <a:ext uri="{FF2B5EF4-FFF2-40B4-BE49-F238E27FC236}">
                  <a16:creationId xmlns:a16="http://schemas.microsoft.com/office/drawing/2014/main" id="{B000ACF1-8394-E870-CD01-D3408565E23D}"/>
                </a:ext>
              </a:extLst>
            </p:cNvPr>
            <p:cNvSpPr/>
            <p:nvPr/>
          </p:nvSpPr>
          <p:spPr>
            <a:xfrm>
              <a:off x="9047759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" name="Google Shape;1814;p78">
              <a:extLst>
                <a:ext uri="{FF2B5EF4-FFF2-40B4-BE49-F238E27FC236}">
                  <a16:creationId xmlns:a16="http://schemas.microsoft.com/office/drawing/2014/main" id="{1CD2FFE2-3245-018B-014A-985F921582A5}"/>
                </a:ext>
              </a:extLst>
            </p:cNvPr>
            <p:cNvSpPr/>
            <p:nvPr/>
          </p:nvSpPr>
          <p:spPr>
            <a:xfrm>
              <a:off x="10363777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" name="Google Shape;1815;p78">
              <a:extLst>
                <a:ext uri="{FF2B5EF4-FFF2-40B4-BE49-F238E27FC236}">
                  <a16:creationId xmlns:a16="http://schemas.microsoft.com/office/drawing/2014/main" id="{EC5B06D0-8742-DE28-FE5B-50A924026AA7}"/>
                </a:ext>
              </a:extLst>
            </p:cNvPr>
            <p:cNvSpPr/>
            <p:nvPr/>
          </p:nvSpPr>
          <p:spPr>
            <a:xfrm>
              <a:off x="9958956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" name="Google Shape;1816;p78">
              <a:extLst>
                <a:ext uri="{FF2B5EF4-FFF2-40B4-BE49-F238E27FC236}">
                  <a16:creationId xmlns:a16="http://schemas.microsoft.com/office/drawing/2014/main" id="{7CDC857A-3BA0-0589-DD74-06E39F2BCEE9}"/>
                </a:ext>
              </a:extLst>
            </p:cNvPr>
            <p:cNvSpPr/>
            <p:nvPr/>
          </p:nvSpPr>
          <p:spPr>
            <a:xfrm>
              <a:off x="9958956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" name="Google Shape;1817;p78">
              <a:extLst>
                <a:ext uri="{FF2B5EF4-FFF2-40B4-BE49-F238E27FC236}">
                  <a16:creationId xmlns:a16="http://schemas.microsoft.com/office/drawing/2014/main" id="{7234F5E6-7A44-9279-C0F1-CD60FFA0099F}"/>
                </a:ext>
              </a:extLst>
            </p:cNvPr>
            <p:cNvSpPr/>
            <p:nvPr/>
          </p:nvSpPr>
          <p:spPr>
            <a:xfrm>
              <a:off x="10060211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" name="Google Shape;1818;p78">
              <a:extLst>
                <a:ext uri="{FF2B5EF4-FFF2-40B4-BE49-F238E27FC236}">
                  <a16:creationId xmlns:a16="http://schemas.microsoft.com/office/drawing/2014/main" id="{20F22EF0-2B49-236B-683C-CEE0D2E08DA1}"/>
                </a:ext>
              </a:extLst>
            </p:cNvPr>
            <p:cNvSpPr/>
            <p:nvPr/>
          </p:nvSpPr>
          <p:spPr>
            <a:xfrm>
              <a:off x="9857402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" name="Google Shape;1819;p78">
              <a:extLst>
                <a:ext uri="{FF2B5EF4-FFF2-40B4-BE49-F238E27FC236}">
                  <a16:creationId xmlns:a16="http://schemas.microsoft.com/office/drawing/2014/main" id="{3868CB7C-C2FB-E0A5-0F8F-43CC4B50E2F5}"/>
                </a:ext>
              </a:extLst>
            </p:cNvPr>
            <p:cNvSpPr/>
            <p:nvPr/>
          </p:nvSpPr>
          <p:spPr>
            <a:xfrm>
              <a:off x="965512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" name="Google Shape;1820;p78">
              <a:extLst>
                <a:ext uri="{FF2B5EF4-FFF2-40B4-BE49-F238E27FC236}">
                  <a16:creationId xmlns:a16="http://schemas.microsoft.com/office/drawing/2014/main" id="{33005080-5D04-031B-5755-27F56DF03257}"/>
                </a:ext>
              </a:extLst>
            </p:cNvPr>
            <p:cNvSpPr/>
            <p:nvPr/>
          </p:nvSpPr>
          <p:spPr>
            <a:xfrm>
              <a:off x="9149047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" name="Google Shape;1821;p78">
              <a:extLst>
                <a:ext uri="{FF2B5EF4-FFF2-40B4-BE49-F238E27FC236}">
                  <a16:creationId xmlns:a16="http://schemas.microsoft.com/office/drawing/2014/main" id="{A32E840B-EF15-E502-FEDF-7F4ED3278ABF}"/>
                </a:ext>
              </a:extLst>
            </p:cNvPr>
            <p:cNvSpPr/>
            <p:nvPr/>
          </p:nvSpPr>
          <p:spPr>
            <a:xfrm>
              <a:off x="9452580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" name="Google Shape;1822;p78">
              <a:extLst>
                <a:ext uri="{FF2B5EF4-FFF2-40B4-BE49-F238E27FC236}">
                  <a16:creationId xmlns:a16="http://schemas.microsoft.com/office/drawing/2014/main" id="{C35C1225-8579-22AB-17C0-9FB1CB704D55}"/>
                </a:ext>
              </a:extLst>
            </p:cNvPr>
            <p:cNvSpPr/>
            <p:nvPr/>
          </p:nvSpPr>
          <p:spPr>
            <a:xfrm>
              <a:off x="9452580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" name="Google Shape;1823;p78">
              <a:extLst>
                <a:ext uri="{FF2B5EF4-FFF2-40B4-BE49-F238E27FC236}">
                  <a16:creationId xmlns:a16="http://schemas.microsoft.com/office/drawing/2014/main" id="{6A26AED3-D137-3B69-8FA8-7561E99BE086}"/>
                </a:ext>
              </a:extLst>
            </p:cNvPr>
            <p:cNvSpPr/>
            <p:nvPr/>
          </p:nvSpPr>
          <p:spPr>
            <a:xfrm>
              <a:off x="9351292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" name="Google Shape;1824;p78">
              <a:extLst>
                <a:ext uri="{FF2B5EF4-FFF2-40B4-BE49-F238E27FC236}">
                  <a16:creationId xmlns:a16="http://schemas.microsoft.com/office/drawing/2014/main" id="{63D30C75-58B7-0914-ACCA-D7E6E40CD863}"/>
                </a:ext>
              </a:extLst>
            </p:cNvPr>
            <p:cNvSpPr/>
            <p:nvPr/>
          </p:nvSpPr>
          <p:spPr>
            <a:xfrm>
              <a:off x="9351292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" name="Google Shape;1825;p78">
              <a:extLst>
                <a:ext uri="{FF2B5EF4-FFF2-40B4-BE49-F238E27FC236}">
                  <a16:creationId xmlns:a16="http://schemas.microsoft.com/office/drawing/2014/main" id="{8A4EF9A0-DDC6-2204-8E0F-879DD4ABEBCA}"/>
                </a:ext>
              </a:extLst>
            </p:cNvPr>
            <p:cNvSpPr/>
            <p:nvPr/>
          </p:nvSpPr>
          <p:spPr>
            <a:xfrm>
              <a:off x="9250302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" name="Google Shape;1826;p78">
              <a:extLst>
                <a:ext uri="{FF2B5EF4-FFF2-40B4-BE49-F238E27FC236}">
                  <a16:creationId xmlns:a16="http://schemas.microsoft.com/office/drawing/2014/main" id="{789AD19C-17AB-C564-ED41-4D23D1FF07A6}"/>
                </a:ext>
              </a:extLst>
            </p:cNvPr>
            <p:cNvSpPr/>
            <p:nvPr/>
          </p:nvSpPr>
          <p:spPr>
            <a:xfrm>
              <a:off x="9250302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" name="Google Shape;1827;p78">
              <a:extLst>
                <a:ext uri="{FF2B5EF4-FFF2-40B4-BE49-F238E27FC236}">
                  <a16:creationId xmlns:a16="http://schemas.microsoft.com/office/drawing/2014/main" id="{42DEDF54-A69F-5CED-CEB8-9FAEEC5FF613}"/>
                </a:ext>
              </a:extLst>
            </p:cNvPr>
            <p:cNvSpPr/>
            <p:nvPr/>
          </p:nvSpPr>
          <p:spPr>
            <a:xfrm>
              <a:off x="10262489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" name="Google Shape;1828;p78">
              <a:extLst>
                <a:ext uri="{FF2B5EF4-FFF2-40B4-BE49-F238E27FC236}">
                  <a16:creationId xmlns:a16="http://schemas.microsoft.com/office/drawing/2014/main" id="{550E9F39-8765-B27D-0776-83A45F87CA27}"/>
                </a:ext>
              </a:extLst>
            </p:cNvPr>
            <p:cNvSpPr/>
            <p:nvPr/>
          </p:nvSpPr>
          <p:spPr>
            <a:xfrm>
              <a:off x="10161234" y="561207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" name="Google Shape;1829;p78">
              <a:extLst>
                <a:ext uri="{FF2B5EF4-FFF2-40B4-BE49-F238E27FC236}">
                  <a16:creationId xmlns:a16="http://schemas.microsoft.com/office/drawing/2014/main" id="{5BBA3FA4-7FEA-DB50-0991-DD9408D107A7}"/>
                </a:ext>
              </a:extLst>
            </p:cNvPr>
            <p:cNvSpPr/>
            <p:nvPr/>
          </p:nvSpPr>
          <p:spPr>
            <a:xfrm>
              <a:off x="10161234" y="5510783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" name="Google Shape;1830;p78">
              <a:extLst>
                <a:ext uri="{FF2B5EF4-FFF2-40B4-BE49-F238E27FC236}">
                  <a16:creationId xmlns:a16="http://schemas.microsoft.com/office/drawing/2014/main" id="{4FAA7C9A-7666-DA48-A3FA-3AEA365736A0}"/>
                </a:ext>
              </a:extLst>
            </p:cNvPr>
            <p:cNvSpPr/>
            <p:nvPr/>
          </p:nvSpPr>
          <p:spPr>
            <a:xfrm>
              <a:off x="10060211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" name="Google Shape;1831;p78">
              <a:extLst>
                <a:ext uri="{FF2B5EF4-FFF2-40B4-BE49-F238E27FC236}">
                  <a16:creationId xmlns:a16="http://schemas.microsoft.com/office/drawing/2014/main" id="{345B0B02-F528-A598-D454-0D4BA2E3DFB4}"/>
                </a:ext>
              </a:extLst>
            </p:cNvPr>
            <p:cNvSpPr/>
            <p:nvPr/>
          </p:nvSpPr>
          <p:spPr>
            <a:xfrm>
              <a:off x="9452580" y="561207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" name="Google Shape;1832;p78">
              <a:extLst>
                <a:ext uri="{FF2B5EF4-FFF2-40B4-BE49-F238E27FC236}">
                  <a16:creationId xmlns:a16="http://schemas.microsoft.com/office/drawing/2014/main" id="{BC8213A6-E8E0-1200-5EA0-825CDE257624}"/>
                </a:ext>
              </a:extLst>
            </p:cNvPr>
            <p:cNvSpPr/>
            <p:nvPr/>
          </p:nvSpPr>
          <p:spPr>
            <a:xfrm>
              <a:off x="9553869" y="540952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" name="Google Shape;1833;p78">
              <a:extLst>
                <a:ext uri="{FF2B5EF4-FFF2-40B4-BE49-F238E27FC236}">
                  <a16:creationId xmlns:a16="http://schemas.microsoft.com/office/drawing/2014/main" id="{8623A795-4CC6-25C7-A995-E16D9BAC8359}"/>
                </a:ext>
              </a:extLst>
            </p:cNvPr>
            <p:cNvSpPr/>
            <p:nvPr/>
          </p:nvSpPr>
          <p:spPr>
            <a:xfrm>
              <a:off x="9553869" y="5308505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" name="Google Shape;1834;p78">
              <a:extLst>
                <a:ext uri="{FF2B5EF4-FFF2-40B4-BE49-F238E27FC236}">
                  <a16:creationId xmlns:a16="http://schemas.microsoft.com/office/drawing/2014/main" id="{DCF6F2DB-E6BC-BF76-CDE4-923DD253C753}"/>
                </a:ext>
              </a:extLst>
            </p:cNvPr>
            <p:cNvSpPr/>
            <p:nvPr/>
          </p:nvSpPr>
          <p:spPr>
            <a:xfrm>
              <a:off x="9553869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" name="Google Shape;1835;p78">
              <a:extLst>
                <a:ext uri="{FF2B5EF4-FFF2-40B4-BE49-F238E27FC236}">
                  <a16:creationId xmlns:a16="http://schemas.microsoft.com/office/drawing/2014/main" id="{EF3227B0-D906-E9A1-D0D3-9B28FD68E19B}"/>
                </a:ext>
              </a:extLst>
            </p:cNvPr>
            <p:cNvSpPr/>
            <p:nvPr/>
          </p:nvSpPr>
          <p:spPr>
            <a:xfrm>
              <a:off x="9553869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00" name="Google Shape;1836;p78">
              <a:extLst>
                <a:ext uri="{FF2B5EF4-FFF2-40B4-BE49-F238E27FC236}">
                  <a16:creationId xmlns:a16="http://schemas.microsoft.com/office/drawing/2014/main" id="{44985E56-C123-9937-0013-61B94FA7C648}"/>
                </a:ext>
              </a:extLst>
            </p:cNvPr>
            <p:cNvSpPr/>
            <p:nvPr/>
          </p:nvSpPr>
          <p:spPr>
            <a:xfrm>
              <a:off x="9553869" y="500470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13" name="Google Shape;1837;p78">
              <a:extLst>
                <a:ext uri="{FF2B5EF4-FFF2-40B4-BE49-F238E27FC236}">
                  <a16:creationId xmlns:a16="http://schemas.microsoft.com/office/drawing/2014/main" id="{CF85F9EB-F088-BB4C-1DD1-47CA630B610F}"/>
                </a:ext>
              </a:extLst>
            </p:cNvPr>
            <p:cNvSpPr/>
            <p:nvPr/>
          </p:nvSpPr>
          <p:spPr>
            <a:xfrm>
              <a:off x="9553869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838;p78">
              <a:extLst>
                <a:ext uri="{FF2B5EF4-FFF2-40B4-BE49-F238E27FC236}">
                  <a16:creationId xmlns:a16="http://schemas.microsoft.com/office/drawing/2014/main" id="{BF73482C-CEFE-FC1E-AE08-A8083A2D5F40}"/>
                </a:ext>
              </a:extLst>
            </p:cNvPr>
            <p:cNvSpPr/>
            <p:nvPr/>
          </p:nvSpPr>
          <p:spPr>
            <a:xfrm>
              <a:off x="9553869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839;p78">
              <a:extLst>
                <a:ext uri="{FF2B5EF4-FFF2-40B4-BE49-F238E27FC236}">
                  <a16:creationId xmlns:a16="http://schemas.microsoft.com/office/drawing/2014/main" id="{6FE0339C-A599-6F58-D402-48101374E6C2}"/>
                </a:ext>
              </a:extLst>
            </p:cNvPr>
            <p:cNvSpPr/>
            <p:nvPr/>
          </p:nvSpPr>
          <p:spPr>
            <a:xfrm>
              <a:off x="9452580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840;p78">
              <a:extLst>
                <a:ext uri="{FF2B5EF4-FFF2-40B4-BE49-F238E27FC236}">
                  <a16:creationId xmlns:a16="http://schemas.microsoft.com/office/drawing/2014/main" id="{A8CA3A94-A481-BA34-0529-0B412E738C1A}"/>
                </a:ext>
              </a:extLst>
            </p:cNvPr>
            <p:cNvSpPr/>
            <p:nvPr/>
          </p:nvSpPr>
          <p:spPr>
            <a:xfrm>
              <a:off x="9452580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841;p78">
              <a:extLst>
                <a:ext uri="{FF2B5EF4-FFF2-40B4-BE49-F238E27FC236}">
                  <a16:creationId xmlns:a16="http://schemas.microsoft.com/office/drawing/2014/main" id="{5C2AD14E-24D0-DF58-F4AB-DC487DF11E41}"/>
                </a:ext>
              </a:extLst>
            </p:cNvPr>
            <p:cNvSpPr/>
            <p:nvPr/>
          </p:nvSpPr>
          <p:spPr>
            <a:xfrm>
              <a:off x="9452580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842;p78">
              <a:extLst>
                <a:ext uri="{FF2B5EF4-FFF2-40B4-BE49-F238E27FC236}">
                  <a16:creationId xmlns:a16="http://schemas.microsoft.com/office/drawing/2014/main" id="{2291D58B-911C-84BD-8949-F2A5D3CA4F49}"/>
                </a:ext>
              </a:extLst>
            </p:cNvPr>
            <p:cNvSpPr/>
            <p:nvPr/>
          </p:nvSpPr>
          <p:spPr>
            <a:xfrm>
              <a:off x="9351292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843;p78">
              <a:extLst>
                <a:ext uri="{FF2B5EF4-FFF2-40B4-BE49-F238E27FC236}">
                  <a16:creationId xmlns:a16="http://schemas.microsoft.com/office/drawing/2014/main" id="{FDD0E369-7C5D-DB46-6B0D-9AE7E48C9150}"/>
                </a:ext>
              </a:extLst>
            </p:cNvPr>
            <p:cNvSpPr/>
            <p:nvPr/>
          </p:nvSpPr>
          <p:spPr>
            <a:xfrm>
              <a:off x="9351292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844;p78">
              <a:extLst>
                <a:ext uri="{FF2B5EF4-FFF2-40B4-BE49-F238E27FC236}">
                  <a16:creationId xmlns:a16="http://schemas.microsoft.com/office/drawing/2014/main" id="{0D4904A1-3731-906F-9825-FAED8FD1E68F}"/>
                </a:ext>
              </a:extLst>
            </p:cNvPr>
            <p:cNvSpPr/>
            <p:nvPr/>
          </p:nvSpPr>
          <p:spPr>
            <a:xfrm>
              <a:off x="935129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845;p78">
              <a:extLst>
                <a:ext uri="{FF2B5EF4-FFF2-40B4-BE49-F238E27FC236}">
                  <a16:creationId xmlns:a16="http://schemas.microsoft.com/office/drawing/2014/main" id="{7E17482F-3B58-03F3-A1DE-69DE710B3FEB}"/>
                </a:ext>
              </a:extLst>
            </p:cNvPr>
            <p:cNvSpPr/>
            <p:nvPr/>
          </p:nvSpPr>
          <p:spPr>
            <a:xfrm>
              <a:off x="9351292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846;p78">
              <a:extLst>
                <a:ext uri="{FF2B5EF4-FFF2-40B4-BE49-F238E27FC236}">
                  <a16:creationId xmlns:a16="http://schemas.microsoft.com/office/drawing/2014/main" id="{CE92A4FC-1885-1156-95F5-DFEAEF2B1908}"/>
                </a:ext>
              </a:extLst>
            </p:cNvPr>
            <p:cNvSpPr/>
            <p:nvPr/>
          </p:nvSpPr>
          <p:spPr>
            <a:xfrm>
              <a:off x="9250302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847;p78">
              <a:extLst>
                <a:ext uri="{FF2B5EF4-FFF2-40B4-BE49-F238E27FC236}">
                  <a16:creationId xmlns:a16="http://schemas.microsoft.com/office/drawing/2014/main" id="{197C8F40-09E2-ED2F-2B56-8396C3116DAA}"/>
                </a:ext>
              </a:extLst>
            </p:cNvPr>
            <p:cNvSpPr/>
            <p:nvPr/>
          </p:nvSpPr>
          <p:spPr>
            <a:xfrm>
              <a:off x="925030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848;p78">
              <a:extLst>
                <a:ext uri="{FF2B5EF4-FFF2-40B4-BE49-F238E27FC236}">
                  <a16:creationId xmlns:a16="http://schemas.microsoft.com/office/drawing/2014/main" id="{479C4395-F749-CB7A-A6B2-7310E4226A80}"/>
                </a:ext>
              </a:extLst>
            </p:cNvPr>
            <p:cNvSpPr/>
            <p:nvPr/>
          </p:nvSpPr>
          <p:spPr>
            <a:xfrm>
              <a:off x="925030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849;p78">
              <a:extLst>
                <a:ext uri="{FF2B5EF4-FFF2-40B4-BE49-F238E27FC236}">
                  <a16:creationId xmlns:a16="http://schemas.microsoft.com/office/drawing/2014/main" id="{C487B48C-6FCF-6613-F7F2-F86D61741CE6}"/>
                </a:ext>
              </a:extLst>
            </p:cNvPr>
            <p:cNvSpPr/>
            <p:nvPr/>
          </p:nvSpPr>
          <p:spPr>
            <a:xfrm>
              <a:off x="925030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850;p78">
              <a:extLst>
                <a:ext uri="{FF2B5EF4-FFF2-40B4-BE49-F238E27FC236}">
                  <a16:creationId xmlns:a16="http://schemas.microsoft.com/office/drawing/2014/main" id="{669D6524-B891-DE20-2C5D-85F0608D4C73}"/>
                </a:ext>
              </a:extLst>
            </p:cNvPr>
            <p:cNvSpPr/>
            <p:nvPr/>
          </p:nvSpPr>
          <p:spPr>
            <a:xfrm>
              <a:off x="9149047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851;p78">
              <a:extLst>
                <a:ext uri="{FF2B5EF4-FFF2-40B4-BE49-F238E27FC236}">
                  <a16:creationId xmlns:a16="http://schemas.microsoft.com/office/drawing/2014/main" id="{FE975D04-B669-2FE4-7D2A-DF62A655E94D}"/>
                </a:ext>
              </a:extLst>
            </p:cNvPr>
            <p:cNvSpPr/>
            <p:nvPr/>
          </p:nvSpPr>
          <p:spPr>
            <a:xfrm>
              <a:off x="9149047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852;p78">
              <a:extLst>
                <a:ext uri="{FF2B5EF4-FFF2-40B4-BE49-F238E27FC236}">
                  <a16:creationId xmlns:a16="http://schemas.microsoft.com/office/drawing/2014/main" id="{12D62382-19E3-DFB0-4A2C-AA37D9B4CB94}"/>
                </a:ext>
              </a:extLst>
            </p:cNvPr>
            <p:cNvSpPr/>
            <p:nvPr/>
          </p:nvSpPr>
          <p:spPr>
            <a:xfrm>
              <a:off x="9149047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853;p78">
              <a:extLst>
                <a:ext uri="{FF2B5EF4-FFF2-40B4-BE49-F238E27FC236}">
                  <a16:creationId xmlns:a16="http://schemas.microsoft.com/office/drawing/2014/main" id="{F515B25A-3354-53FA-BB6D-3B4CF475137A}"/>
                </a:ext>
              </a:extLst>
            </p:cNvPr>
            <p:cNvSpPr/>
            <p:nvPr/>
          </p:nvSpPr>
          <p:spPr>
            <a:xfrm>
              <a:off x="9047759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854;p78">
              <a:extLst>
                <a:ext uri="{FF2B5EF4-FFF2-40B4-BE49-F238E27FC236}">
                  <a16:creationId xmlns:a16="http://schemas.microsoft.com/office/drawing/2014/main" id="{68DA0CA4-85DD-61C3-E99C-CAE0D0D0485E}"/>
                </a:ext>
              </a:extLst>
            </p:cNvPr>
            <p:cNvSpPr/>
            <p:nvPr/>
          </p:nvSpPr>
          <p:spPr>
            <a:xfrm>
              <a:off x="9047759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855;p78">
              <a:extLst>
                <a:ext uri="{FF2B5EF4-FFF2-40B4-BE49-F238E27FC236}">
                  <a16:creationId xmlns:a16="http://schemas.microsoft.com/office/drawing/2014/main" id="{DE77E57B-C2C6-01FC-71F3-7E5F94D32391}"/>
                </a:ext>
              </a:extLst>
            </p:cNvPr>
            <p:cNvSpPr/>
            <p:nvPr/>
          </p:nvSpPr>
          <p:spPr>
            <a:xfrm>
              <a:off x="8946470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856;p78">
              <a:extLst>
                <a:ext uri="{FF2B5EF4-FFF2-40B4-BE49-F238E27FC236}">
                  <a16:creationId xmlns:a16="http://schemas.microsoft.com/office/drawing/2014/main" id="{512E22C2-81DC-CAB3-1DDF-7C93389309B0}"/>
                </a:ext>
              </a:extLst>
            </p:cNvPr>
            <p:cNvSpPr/>
            <p:nvPr/>
          </p:nvSpPr>
          <p:spPr>
            <a:xfrm>
              <a:off x="8946470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857;p78">
              <a:extLst>
                <a:ext uri="{FF2B5EF4-FFF2-40B4-BE49-F238E27FC236}">
                  <a16:creationId xmlns:a16="http://schemas.microsoft.com/office/drawing/2014/main" id="{861373CE-C182-A619-2F88-22DFE4E9B671}"/>
                </a:ext>
              </a:extLst>
            </p:cNvPr>
            <p:cNvSpPr/>
            <p:nvPr/>
          </p:nvSpPr>
          <p:spPr>
            <a:xfrm>
              <a:off x="8845215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858;p78">
              <a:extLst>
                <a:ext uri="{FF2B5EF4-FFF2-40B4-BE49-F238E27FC236}">
                  <a16:creationId xmlns:a16="http://schemas.microsoft.com/office/drawing/2014/main" id="{66BB7FFD-FA2C-5B9B-5C50-25142D93B807}"/>
                </a:ext>
              </a:extLst>
            </p:cNvPr>
            <p:cNvSpPr/>
            <p:nvPr/>
          </p:nvSpPr>
          <p:spPr>
            <a:xfrm>
              <a:off x="884521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859;p78">
              <a:extLst>
                <a:ext uri="{FF2B5EF4-FFF2-40B4-BE49-F238E27FC236}">
                  <a16:creationId xmlns:a16="http://schemas.microsoft.com/office/drawing/2014/main" id="{465D5876-FBE9-42C2-C77E-1AAB95F1015D}"/>
                </a:ext>
              </a:extLst>
            </p:cNvPr>
            <p:cNvSpPr/>
            <p:nvPr/>
          </p:nvSpPr>
          <p:spPr>
            <a:xfrm>
              <a:off x="8845215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860;p78">
              <a:extLst>
                <a:ext uri="{FF2B5EF4-FFF2-40B4-BE49-F238E27FC236}">
                  <a16:creationId xmlns:a16="http://schemas.microsoft.com/office/drawing/2014/main" id="{FB05B749-B5ED-BC47-1915-2B72B320E6FE}"/>
                </a:ext>
              </a:extLst>
            </p:cNvPr>
            <p:cNvSpPr/>
            <p:nvPr/>
          </p:nvSpPr>
          <p:spPr>
            <a:xfrm>
              <a:off x="874419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861;p78">
              <a:extLst>
                <a:ext uri="{FF2B5EF4-FFF2-40B4-BE49-F238E27FC236}">
                  <a16:creationId xmlns:a16="http://schemas.microsoft.com/office/drawing/2014/main" id="{1AC4D4A1-155D-F814-C26B-70FA1F4C368C}"/>
                </a:ext>
              </a:extLst>
            </p:cNvPr>
            <p:cNvSpPr/>
            <p:nvPr/>
          </p:nvSpPr>
          <p:spPr>
            <a:xfrm>
              <a:off x="8744192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862;p78">
              <a:extLst>
                <a:ext uri="{FF2B5EF4-FFF2-40B4-BE49-F238E27FC236}">
                  <a16:creationId xmlns:a16="http://schemas.microsoft.com/office/drawing/2014/main" id="{08901157-F643-47A0-5813-8BEF828B37C3}"/>
                </a:ext>
              </a:extLst>
            </p:cNvPr>
            <p:cNvSpPr/>
            <p:nvPr/>
          </p:nvSpPr>
          <p:spPr>
            <a:xfrm>
              <a:off x="874419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863;p78">
              <a:extLst>
                <a:ext uri="{FF2B5EF4-FFF2-40B4-BE49-F238E27FC236}">
                  <a16:creationId xmlns:a16="http://schemas.microsoft.com/office/drawing/2014/main" id="{0007739B-B2AA-B517-B611-F5AD10DC276F}"/>
                </a:ext>
              </a:extLst>
            </p:cNvPr>
            <p:cNvSpPr/>
            <p:nvPr/>
          </p:nvSpPr>
          <p:spPr>
            <a:xfrm>
              <a:off x="8642937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864;p78">
              <a:extLst>
                <a:ext uri="{FF2B5EF4-FFF2-40B4-BE49-F238E27FC236}">
                  <a16:creationId xmlns:a16="http://schemas.microsoft.com/office/drawing/2014/main" id="{66D5725B-98C7-F0BF-ABEC-B1E69E19FC91}"/>
                </a:ext>
              </a:extLst>
            </p:cNvPr>
            <p:cNvSpPr/>
            <p:nvPr/>
          </p:nvSpPr>
          <p:spPr>
            <a:xfrm>
              <a:off x="8642937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865;p78">
              <a:extLst>
                <a:ext uri="{FF2B5EF4-FFF2-40B4-BE49-F238E27FC236}">
                  <a16:creationId xmlns:a16="http://schemas.microsoft.com/office/drawing/2014/main" id="{75EDA617-7B45-E87C-A33C-B922AA18E11F}"/>
                </a:ext>
              </a:extLst>
            </p:cNvPr>
            <p:cNvSpPr/>
            <p:nvPr/>
          </p:nvSpPr>
          <p:spPr>
            <a:xfrm>
              <a:off x="8642937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866;p78">
              <a:extLst>
                <a:ext uri="{FF2B5EF4-FFF2-40B4-BE49-F238E27FC236}">
                  <a16:creationId xmlns:a16="http://schemas.microsoft.com/office/drawing/2014/main" id="{9CCD00F1-58EA-6DF8-B1E9-DDCF2CBEF245}"/>
                </a:ext>
              </a:extLst>
            </p:cNvPr>
            <p:cNvSpPr/>
            <p:nvPr/>
          </p:nvSpPr>
          <p:spPr>
            <a:xfrm>
              <a:off x="8642937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867;p78">
              <a:extLst>
                <a:ext uri="{FF2B5EF4-FFF2-40B4-BE49-F238E27FC236}">
                  <a16:creationId xmlns:a16="http://schemas.microsoft.com/office/drawing/2014/main" id="{09F4633C-057E-40CE-FE33-D77929B72FA6}"/>
                </a:ext>
              </a:extLst>
            </p:cNvPr>
            <p:cNvSpPr/>
            <p:nvPr/>
          </p:nvSpPr>
          <p:spPr>
            <a:xfrm>
              <a:off x="6820842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868;p78">
              <a:extLst>
                <a:ext uri="{FF2B5EF4-FFF2-40B4-BE49-F238E27FC236}">
                  <a16:creationId xmlns:a16="http://schemas.microsoft.com/office/drawing/2014/main" id="{54747BB6-47AE-7750-9132-6F5F39D2C4CA}"/>
                </a:ext>
              </a:extLst>
            </p:cNvPr>
            <p:cNvSpPr/>
            <p:nvPr/>
          </p:nvSpPr>
          <p:spPr>
            <a:xfrm>
              <a:off x="6820842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869;p78">
              <a:extLst>
                <a:ext uri="{FF2B5EF4-FFF2-40B4-BE49-F238E27FC236}">
                  <a16:creationId xmlns:a16="http://schemas.microsoft.com/office/drawing/2014/main" id="{15EA7BDC-2E25-700C-82C0-E923D13FD542}"/>
                </a:ext>
              </a:extLst>
            </p:cNvPr>
            <p:cNvSpPr/>
            <p:nvPr/>
          </p:nvSpPr>
          <p:spPr>
            <a:xfrm>
              <a:off x="6820842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870;p78">
              <a:extLst>
                <a:ext uri="{FF2B5EF4-FFF2-40B4-BE49-F238E27FC236}">
                  <a16:creationId xmlns:a16="http://schemas.microsoft.com/office/drawing/2014/main" id="{30129FB9-5ED4-75C7-BE8C-2A6129AD3285}"/>
                </a:ext>
              </a:extLst>
            </p:cNvPr>
            <p:cNvSpPr/>
            <p:nvPr/>
          </p:nvSpPr>
          <p:spPr>
            <a:xfrm>
              <a:off x="6719553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871;p78">
              <a:extLst>
                <a:ext uri="{FF2B5EF4-FFF2-40B4-BE49-F238E27FC236}">
                  <a16:creationId xmlns:a16="http://schemas.microsoft.com/office/drawing/2014/main" id="{F5C0F94C-7445-E551-8D8B-1AC66A254EA3}"/>
                </a:ext>
              </a:extLst>
            </p:cNvPr>
            <p:cNvSpPr/>
            <p:nvPr/>
          </p:nvSpPr>
          <p:spPr>
            <a:xfrm>
              <a:off x="6719553" y="4903684"/>
              <a:ext cx="82851" cy="70759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872;p78">
              <a:extLst>
                <a:ext uri="{FF2B5EF4-FFF2-40B4-BE49-F238E27FC236}">
                  <a16:creationId xmlns:a16="http://schemas.microsoft.com/office/drawing/2014/main" id="{754C1A26-5506-6D04-8F33-9628F7BDB0A8}"/>
                </a:ext>
              </a:extLst>
            </p:cNvPr>
            <p:cNvSpPr/>
            <p:nvPr/>
          </p:nvSpPr>
          <p:spPr>
            <a:xfrm>
              <a:off x="6719553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873;p78">
              <a:extLst>
                <a:ext uri="{FF2B5EF4-FFF2-40B4-BE49-F238E27FC236}">
                  <a16:creationId xmlns:a16="http://schemas.microsoft.com/office/drawing/2014/main" id="{B4BCF26C-3202-CC9A-77BB-0ACDA2DB42F5}"/>
                </a:ext>
              </a:extLst>
            </p:cNvPr>
            <p:cNvSpPr/>
            <p:nvPr/>
          </p:nvSpPr>
          <p:spPr>
            <a:xfrm>
              <a:off x="6618265" y="399252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874;p78">
              <a:extLst>
                <a:ext uri="{FF2B5EF4-FFF2-40B4-BE49-F238E27FC236}">
                  <a16:creationId xmlns:a16="http://schemas.microsoft.com/office/drawing/2014/main" id="{11E2B4CD-D8AE-4FC3-47E2-29713F9A51A5}"/>
                </a:ext>
              </a:extLst>
            </p:cNvPr>
            <p:cNvSpPr/>
            <p:nvPr/>
          </p:nvSpPr>
          <p:spPr>
            <a:xfrm>
              <a:off x="6618265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875;p78">
              <a:extLst>
                <a:ext uri="{FF2B5EF4-FFF2-40B4-BE49-F238E27FC236}">
                  <a16:creationId xmlns:a16="http://schemas.microsoft.com/office/drawing/2014/main" id="{B2AD80E6-8879-A7CF-569A-B3008A43B7FC}"/>
                </a:ext>
              </a:extLst>
            </p:cNvPr>
            <p:cNvSpPr/>
            <p:nvPr/>
          </p:nvSpPr>
          <p:spPr>
            <a:xfrm>
              <a:off x="6112454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876;p78">
              <a:extLst>
                <a:ext uri="{FF2B5EF4-FFF2-40B4-BE49-F238E27FC236}">
                  <a16:creationId xmlns:a16="http://schemas.microsoft.com/office/drawing/2014/main" id="{E7DD710B-0BD4-1547-DA80-3B2A16C4D5CF}"/>
                </a:ext>
              </a:extLst>
            </p:cNvPr>
            <p:cNvSpPr/>
            <p:nvPr/>
          </p:nvSpPr>
          <p:spPr>
            <a:xfrm>
              <a:off x="6112454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877;p78">
              <a:extLst>
                <a:ext uri="{FF2B5EF4-FFF2-40B4-BE49-F238E27FC236}">
                  <a16:creationId xmlns:a16="http://schemas.microsoft.com/office/drawing/2014/main" id="{37057092-B420-2F40-662F-9C115B7E482F}"/>
                </a:ext>
              </a:extLst>
            </p:cNvPr>
            <p:cNvSpPr/>
            <p:nvPr/>
          </p:nvSpPr>
          <p:spPr>
            <a:xfrm>
              <a:off x="6112454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878;p78">
              <a:extLst>
                <a:ext uri="{FF2B5EF4-FFF2-40B4-BE49-F238E27FC236}">
                  <a16:creationId xmlns:a16="http://schemas.microsoft.com/office/drawing/2014/main" id="{CA96C36B-5112-2FE4-08F5-0246FD9FEE14}"/>
                </a:ext>
              </a:extLst>
            </p:cNvPr>
            <p:cNvSpPr/>
            <p:nvPr/>
          </p:nvSpPr>
          <p:spPr>
            <a:xfrm>
              <a:off x="6112454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879;p78">
              <a:extLst>
                <a:ext uri="{FF2B5EF4-FFF2-40B4-BE49-F238E27FC236}">
                  <a16:creationId xmlns:a16="http://schemas.microsoft.com/office/drawing/2014/main" id="{8DCBE631-540D-2BA4-74EF-3171C0A1F19D}"/>
                </a:ext>
              </a:extLst>
            </p:cNvPr>
            <p:cNvSpPr/>
            <p:nvPr/>
          </p:nvSpPr>
          <p:spPr>
            <a:xfrm>
              <a:off x="6112454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880;p78">
              <a:extLst>
                <a:ext uri="{FF2B5EF4-FFF2-40B4-BE49-F238E27FC236}">
                  <a16:creationId xmlns:a16="http://schemas.microsoft.com/office/drawing/2014/main" id="{D525618F-A2CB-8DF1-DA82-A30C34F2253F}"/>
                </a:ext>
              </a:extLst>
            </p:cNvPr>
            <p:cNvSpPr/>
            <p:nvPr/>
          </p:nvSpPr>
          <p:spPr>
            <a:xfrm>
              <a:off x="6112454" y="399252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881;p78">
              <a:extLst>
                <a:ext uri="{FF2B5EF4-FFF2-40B4-BE49-F238E27FC236}">
                  <a16:creationId xmlns:a16="http://schemas.microsoft.com/office/drawing/2014/main" id="{D96C0D9B-48B8-FA7D-839C-EBF02CCAE431}"/>
                </a:ext>
              </a:extLst>
            </p:cNvPr>
            <p:cNvSpPr/>
            <p:nvPr/>
          </p:nvSpPr>
          <p:spPr>
            <a:xfrm>
              <a:off x="6112454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882;p78">
              <a:extLst>
                <a:ext uri="{FF2B5EF4-FFF2-40B4-BE49-F238E27FC236}">
                  <a16:creationId xmlns:a16="http://schemas.microsoft.com/office/drawing/2014/main" id="{6140BD5F-DE21-2B4D-0F99-0B50E92E5AE1}"/>
                </a:ext>
              </a:extLst>
            </p:cNvPr>
            <p:cNvSpPr/>
            <p:nvPr/>
          </p:nvSpPr>
          <p:spPr>
            <a:xfrm>
              <a:off x="6112454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883;p78">
              <a:extLst>
                <a:ext uri="{FF2B5EF4-FFF2-40B4-BE49-F238E27FC236}">
                  <a16:creationId xmlns:a16="http://schemas.microsoft.com/office/drawing/2014/main" id="{0D2CE4AB-065E-6E16-1036-DD74B571BBE5}"/>
                </a:ext>
              </a:extLst>
            </p:cNvPr>
            <p:cNvSpPr/>
            <p:nvPr/>
          </p:nvSpPr>
          <p:spPr>
            <a:xfrm>
              <a:off x="6112454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884;p78">
              <a:extLst>
                <a:ext uri="{FF2B5EF4-FFF2-40B4-BE49-F238E27FC236}">
                  <a16:creationId xmlns:a16="http://schemas.microsoft.com/office/drawing/2014/main" id="{06F7054D-644F-CBD2-E028-1A56DCBE18B2}"/>
                </a:ext>
              </a:extLst>
            </p:cNvPr>
            <p:cNvSpPr/>
            <p:nvPr/>
          </p:nvSpPr>
          <p:spPr>
            <a:xfrm>
              <a:off x="611245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885;p78">
              <a:extLst>
                <a:ext uri="{FF2B5EF4-FFF2-40B4-BE49-F238E27FC236}">
                  <a16:creationId xmlns:a16="http://schemas.microsoft.com/office/drawing/2014/main" id="{EA0334BF-3FD1-F3C8-ED2B-EC1F23236BDE}"/>
                </a:ext>
              </a:extLst>
            </p:cNvPr>
            <p:cNvSpPr/>
            <p:nvPr/>
          </p:nvSpPr>
          <p:spPr>
            <a:xfrm>
              <a:off x="6112454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886;p78">
              <a:extLst>
                <a:ext uri="{FF2B5EF4-FFF2-40B4-BE49-F238E27FC236}">
                  <a16:creationId xmlns:a16="http://schemas.microsoft.com/office/drawing/2014/main" id="{6A60515F-79F8-5485-F536-B3C8D36C0F8D}"/>
                </a:ext>
              </a:extLst>
            </p:cNvPr>
            <p:cNvSpPr/>
            <p:nvPr/>
          </p:nvSpPr>
          <p:spPr>
            <a:xfrm>
              <a:off x="6112454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887;p78">
              <a:extLst>
                <a:ext uri="{FF2B5EF4-FFF2-40B4-BE49-F238E27FC236}">
                  <a16:creationId xmlns:a16="http://schemas.microsoft.com/office/drawing/2014/main" id="{08E622CB-AF5F-367C-1146-8132E3393599}"/>
                </a:ext>
              </a:extLst>
            </p:cNvPr>
            <p:cNvSpPr/>
            <p:nvPr/>
          </p:nvSpPr>
          <p:spPr>
            <a:xfrm>
              <a:off x="6112454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888;p78">
              <a:extLst>
                <a:ext uri="{FF2B5EF4-FFF2-40B4-BE49-F238E27FC236}">
                  <a16:creationId xmlns:a16="http://schemas.microsoft.com/office/drawing/2014/main" id="{69B79905-CA38-080C-377B-6763785A1ACD}"/>
                </a:ext>
              </a:extLst>
            </p:cNvPr>
            <p:cNvSpPr/>
            <p:nvPr/>
          </p:nvSpPr>
          <p:spPr>
            <a:xfrm>
              <a:off x="6112454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889;p78">
              <a:extLst>
                <a:ext uri="{FF2B5EF4-FFF2-40B4-BE49-F238E27FC236}">
                  <a16:creationId xmlns:a16="http://schemas.microsoft.com/office/drawing/2014/main" id="{E90CD70C-7EAF-86FC-76FE-D77D1732EB2B}"/>
                </a:ext>
              </a:extLst>
            </p:cNvPr>
            <p:cNvSpPr/>
            <p:nvPr/>
          </p:nvSpPr>
          <p:spPr>
            <a:xfrm>
              <a:off x="6112454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890;p78">
              <a:extLst>
                <a:ext uri="{FF2B5EF4-FFF2-40B4-BE49-F238E27FC236}">
                  <a16:creationId xmlns:a16="http://schemas.microsoft.com/office/drawing/2014/main" id="{A64068F1-7270-080B-3003-DF261EB9AB53}"/>
                </a:ext>
              </a:extLst>
            </p:cNvPr>
            <p:cNvSpPr/>
            <p:nvPr/>
          </p:nvSpPr>
          <p:spPr>
            <a:xfrm>
              <a:off x="6112454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891;p78">
              <a:extLst>
                <a:ext uri="{FF2B5EF4-FFF2-40B4-BE49-F238E27FC236}">
                  <a16:creationId xmlns:a16="http://schemas.microsoft.com/office/drawing/2014/main" id="{B447ED8E-5A67-6994-DEE6-B94E9BE43881}"/>
                </a:ext>
              </a:extLst>
            </p:cNvPr>
            <p:cNvSpPr/>
            <p:nvPr/>
          </p:nvSpPr>
          <p:spPr>
            <a:xfrm>
              <a:off x="621344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892;p78">
              <a:extLst>
                <a:ext uri="{FF2B5EF4-FFF2-40B4-BE49-F238E27FC236}">
                  <a16:creationId xmlns:a16="http://schemas.microsoft.com/office/drawing/2014/main" id="{49A873E4-E66B-F324-66BB-4C8B802EA284}"/>
                </a:ext>
              </a:extLst>
            </p:cNvPr>
            <p:cNvSpPr/>
            <p:nvPr/>
          </p:nvSpPr>
          <p:spPr>
            <a:xfrm>
              <a:off x="621344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893;p78">
              <a:extLst>
                <a:ext uri="{FF2B5EF4-FFF2-40B4-BE49-F238E27FC236}">
                  <a16:creationId xmlns:a16="http://schemas.microsoft.com/office/drawing/2014/main" id="{8E2C92BA-9CBA-8AB3-DC20-76984F47544B}"/>
                </a:ext>
              </a:extLst>
            </p:cNvPr>
            <p:cNvSpPr/>
            <p:nvPr/>
          </p:nvSpPr>
          <p:spPr>
            <a:xfrm>
              <a:off x="621344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894;p78">
              <a:extLst>
                <a:ext uri="{FF2B5EF4-FFF2-40B4-BE49-F238E27FC236}">
                  <a16:creationId xmlns:a16="http://schemas.microsoft.com/office/drawing/2014/main" id="{D1FC1684-5D81-7E43-6EF4-2B0A58FFB7F7}"/>
                </a:ext>
              </a:extLst>
            </p:cNvPr>
            <p:cNvSpPr/>
            <p:nvPr/>
          </p:nvSpPr>
          <p:spPr>
            <a:xfrm>
              <a:off x="621344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895;p78">
              <a:extLst>
                <a:ext uri="{FF2B5EF4-FFF2-40B4-BE49-F238E27FC236}">
                  <a16:creationId xmlns:a16="http://schemas.microsoft.com/office/drawing/2014/main" id="{4107188F-C205-CFDE-3F66-850641651E50}"/>
                </a:ext>
              </a:extLst>
            </p:cNvPr>
            <p:cNvSpPr/>
            <p:nvPr/>
          </p:nvSpPr>
          <p:spPr>
            <a:xfrm>
              <a:off x="621344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896;p78">
              <a:extLst>
                <a:ext uri="{FF2B5EF4-FFF2-40B4-BE49-F238E27FC236}">
                  <a16:creationId xmlns:a16="http://schemas.microsoft.com/office/drawing/2014/main" id="{75D5F4E4-48B7-3931-1607-592BAC2E8965}"/>
                </a:ext>
              </a:extLst>
            </p:cNvPr>
            <p:cNvSpPr/>
            <p:nvPr/>
          </p:nvSpPr>
          <p:spPr>
            <a:xfrm>
              <a:off x="621344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897;p78">
              <a:extLst>
                <a:ext uri="{FF2B5EF4-FFF2-40B4-BE49-F238E27FC236}">
                  <a16:creationId xmlns:a16="http://schemas.microsoft.com/office/drawing/2014/main" id="{18D62B19-BBCB-1DA2-DF70-6EF6247BEB26}"/>
                </a:ext>
              </a:extLst>
            </p:cNvPr>
            <p:cNvSpPr/>
            <p:nvPr/>
          </p:nvSpPr>
          <p:spPr>
            <a:xfrm>
              <a:off x="621344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898;p78">
              <a:extLst>
                <a:ext uri="{FF2B5EF4-FFF2-40B4-BE49-F238E27FC236}">
                  <a16:creationId xmlns:a16="http://schemas.microsoft.com/office/drawing/2014/main" id="{CA98189E-DF40-495F-E6A4-CDD40C5688E2}"/>
                </a:ext>
              </a:extLst>
            </p:cNvPr>
            <p:cNvSpPr/>
            <p:nvPr/>
          </p:nvSpPr>
          <p:spPr>
            <a:xfrm>
              <a:off x="621344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899;p78">
              <a:extLst>
                <a:ext uri="{FF2B5EF4-FFF2-40B4-BE49-F238E27FC236}">
                  <a16:creationId xmlns:a16="http://schemas.microsoft.com/office/drawing/2014/main" id="{A92335A0-0966-10F8-B655-46F1B27D9438}"/>
                </a:ext>
              </a:extLst>
            </p:cNvPr>
            <p:cNvSpPr/>
            <p:nvPr/>
          </p:nvSpPr>
          <p:spPr>
            <a:xfrm>
              <a:off x="6213443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900;p78">
              <a:extLst>
                <a:ext uri="{FF2B5EF4-FFF2-40B4-BE49-F238E27FC236}">
                  <a16:creationId xmlns:a16="http://schemas.microsoft.com/office/drawing/2014/main" id="{11CBA443-6BF3-DADD-A238-22C1D09D551E}"/>
                </a:ext>
              </a:extLst>
            </p:cNvPr>
            <p:cNvSpPr/>
            <p:nvPr/>
          </p:nvSpPr>
          <p:spPr>
            <a:xfrm>
              <a:off x="6213443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901;p78">
              <a:extLst>
                <a:ext uri="{FF2B5EF4-FFF2-40B4-BE49-F238E27FC236}">
                  <a16:creationId xmlns:a16="http://schemas.microsoft.com/office/drawing/2014/main" id="{3647D971-7563-BDE8-1C0B-A88AA419A439}"/>
                </a:ext>
              </a:extLst>
            </p:cNvPr>
            <p:cNvSpPr/>
            <p:nvPr/>
          </p:nvSpPr>
          <p:spPr>
            <a:xfrm>
              <a:off x="6213443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902;p78">
              <a:extLst>
                <a:ext uri="{FF2B5EF4-FFF2-40B4-BE49-F238E27FC236}">
                  <a16:creationId xmlns:a16="http://schemas.microsoft.com/office/drawing/2014/main" id="{7F901455-6963-735F-E76D-CAFA3596D94D}"/>
                </a:ext>
              </a:extLst>
            </p:cNvPr>
            <p:cNvSpPr/>
            <p:nvPr/>
          </p:nvSpPr>
          <p:spPr>
            <a:xfrm>
              <a:off x="6213443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903;p78">
              <a:extLst>
                <a:ext uri="{FF2B5EF4-FFF2-40B4-BE49-F238E27FC236}">
                  <a16:creationId xmlns:a16="http://schemas.microsoft.com/office/drawing/2014/main" id="{4DFFCA23-4568-5B13-574D-B01F66401477}"/>
                </a:ext>
              </a:extLst>
            </p:cNvPr>
            <p:cNvSpPr/>
            <p:nvPr/>
          </p:nvSpPr>
          <p:spPr>
            <a:xfrm>
              <a:off x="6213443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904;p78">
              <a:extLst>
                <a:ext uri="{FF2B5EF4-FFF2-40B4-BE49-F238E27FC236}">
                  <a16:creationId xmlns:a16="http://schemas.microsoft.com/office/drawing/2014/main" id="{D9D12F32-EC5A-0159-471C-2F1CDADDFC15}"/>
                </a:ext>
              </a:extLst>
            </p:cNvPr>
            <p:cNvSpPr/>
            <p:nvPr/>
          </p:nvSpPr>
          <p:spPr>
            <a:xfrm>
              <a:off x="6314732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905;p78">
              <a:extLst>
                <a:ext uri="{FF2B5EF4-FFF2-40B4-BE49-F238E27FC236}">
                  <a16:creationId xmlns:a16="http://schemas.microsoft.com/office/drawing/2014/main" id="{3FE270CB-CA76-502F-C808-2FFAF832A6BC}"/>
                </a:ext>
              </a:extLst>
            </p:cNvPr>
            <p:cNvSpPr/>
            <p:nvPr/>
          </p:nvSpPr>
          <p:spPr>
            <a:xfrm>
              <a:off x="6314732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906;p78">
              <a:extLst>
                <a:ext uri="{FF2B5EF4-FFF2-40B4-BE49-F238E27FC236}">
                  <a16:creationId xmlns:a16="http://schemas.microsoft.com/office/drawing/2014/main" id="{4514DB0D-F58A-5338-02F6-5F723711700F}"/>
                </a:ext>
              </a:extLst>
            </p:cNvPr>
            <p:cNvSpPr/>
            <p:nvPr/>
          </p:nvSpPr>
          <p:spPr>
            <a:xfrm>
              <a:off x="6314732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907;p78">
              <a:extLst>
                <a:ext uri="{FF2B5EF4-FFF2-40B4-BE49-F238E27FC236}">
                  <a16:creationId xmlns:a16="http://schemas.microsoft.com/office/drawing/2014/main" id="{E0406325-D550-5F7F-1BBA-1B98704994A9}"/>
                </a:ext>
              </a:extLst>
            </p:cNvPr>
            <p:cNvSpPr/>
            <p:nvPr/>
          </p:nvSpPr>
          <p:spPr>
            <a:xfrm>
              <a:off x="6314732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908;p78">
              <a:extLst>
                <a:ext uri="{FF2B5EF4-FFF2-40B4-BE49-F238E27FC236}">
                  <a16:creationId xmlns:a16="http://schemas.microsoft.com/office/drawing/2014/main" id="{AA5ACE9A-AC17-27E6-840A-6091F3A2067D}"/>
                </a:ext>
              </a:extLst>
            </p:cNvPr>
            <p:cNvSpPr/>
            <p:nvPr/>
          </p:nvSpPr>
          <p:spPr>
            <a:xfrm>
              <a:off x="6314732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909;p78">
              <a:extLst>
                <a:ext uri="{FF2B5EF4-FFF2-40B4-BE49-F238E27FC236}">
                  <a16:creationId xmlns:a16="http://schemas.microsoft.com/office/drawing/2014/main" id="{F5B16F38-BE48-4E9D-86FD-A5033A8E3BDC}"/>
                </a:ext>
              </a:extLst>
            </p:cNvPr>
            <p:cNvSpPr/>
            <p:nvPr/>
          </p:nvSpPr>
          <p:spPr>
            <a:xfrm>
              <a:off x="6314732" y="399252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910;p78">
              <a:extLst>
                <a:ext uri="{FF2B5EF4-FFF2-40B4-BE49-F238E27FC236}">
                  <a16:creationId xmlns:a16="http://schemas.microsoft.com/office/drawing/2014/main" id="{EABEE796-D370-E03E-05EC-BCFFF675AA48}"/>
                </a:ext>
              </a:extLst>
            </p:cNvPr>
            <p:cNvSpPr/>
            <p:nvPr/>
          </p:nvSpPr>
          <p:spPr>
            <a:xfrm>
              <a:off x="6314732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911;p78">
              <a:extLst>
                <a:ext uri="{FF2B5EF4-FFF2-40B4-BE49-F238E27FC236}">
                  <a16:creationId xmlns:a16="http://schemas.microsoft.com/office/drawing/2014/main" id="{705690A8-A207-5869-1C33-3D50AB65A4D5}"/>
                </a:ext>
              </a:extLst>
            </p:cNvPr>
            <p:cNvSpPr/>
            <p:nvPr/>
          </p:nvSpPr>
          <p:spPr>
            <a:xfrm>
              <a:off x="6314732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912;p78">
              <a:extLst>
                <a:ext uri="{FF2B5EF4-FFF2-40B4-BE49-F238E27FC236}">
                  <a16:creationId xmlns:a16="http://schemas.microsoft.com/office/drawing/2014/main" id="{61934439-E2E7-DEB4-C641-18294AF63176}"/>
                </a:ext>
              </a:extLst>
            </p:cNvPr>
            <p:cNvSpPr/>
            <p:nvPr/>
          </p:nvSpPr>
          <p:spPr>
            <a:xfrm>
              <a:off x="6314732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913;p78">
              <a:extLst>
                <a:ext uri="{FF2B5EF4-FFF2-40B4-BE49-F238E27FC236}">
                  <a16:creationId xmlns:a16="http://schemas.microsoft.com/office/drawing/2014/main" id="{35502B69-E16F-032D-03F3-784E5208C172}"/>
                </a:ext>
              </a:extLst>
            </p:cNvPr>
            <p:cNvSpPr/>
            <p:nvPr/>
          </p:nvSpPr>
          <p:spPr>
            <a:xfrm>
              <a:off x="6314732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914;p78">
              <a:extLst>
                <a:ext uri="{FF2B5EF4-FFF2-40B4-BE49-F238E27FC236}">
                  <a16:creationId xmlns:a16="http://schemas.microsoft.com/office/drawing/2014/main" id="{3A50B0DE-2D83-C8BA-D96F-6D3724097A82}"/>
                </a:ext>
              </a:extLst>
            </p:cNvPr>
            <p:cNvSpPr/>
            <p:nvPr/>
          </p:nvSpPr>
          <p:spPr>
            <a:xfrm>
              <a:off x="6314732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915;p78">
              <a:extLst>
                <a:ext uri="{FF2B5EF4-FFF2-40B4-BE49-F238E27FC236}">
                  <a16:creationId xmlns:a16="http://schemas.microsoft.com/office/drawing/2014/main" id="{617F4E30-2198-CB29-8461-D88F459D6580}"/>
                </a:ext>
              </a:extLst>
            </p:cNvPr>
            <p:cNvSpPr/>
            <p:nvPr/>
          </p:nvSpPr>
          <p:spPr>
            <a:xfrm>
              <a:off x="6314732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916;p78">
              <a:extLst>
                <a:ext uri="{FF2B5EF4-FFF2-40B4-BE49-F238E27FC236}">
                  <a16:creationId xmlns:a16="http://schemas.microsoft.com/office/drawing/2014/main" id="{0A6617CA-A30B-C0EC-75B0-F021BC22DBFA}"/>
                </a:ext>
              </a:extLst>
            </p:cNvPr>
            <p:cNvSpPr/>
            <p:nvPr/>
          </p:nvSpPr>
          <p:spPr>
            <a:xfrm>
              <a:off x="6416020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917;p78">
              <a:extLst>
                <a:ext uri="{FF2B5EF4-FFF2-40B4-BE49-F238E27FC236}">
                  <a16:creationId xmlns:a16="http://schemas.microsoft.com/office/drawing/2014/main" id="{DEE5A2C3-3471-0642-2DD9-2E70E99CAF69}"/>
                </a:ext>
              </a:extLst>
            </p:cNvPr>
            <p:cNvSpPr/>
            <p:nvPr/>
          </p:nvSpPr>
          <p:spPr>
            <a:xfrm>
              <a:off x="6416020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918;p78">
              <a:extLst>
                <a:ext uri="{FF2B5EF4-FFF2-40B4-BE49-F238E27FC236}">
                  <a16:creationId xmlns:a16="http://schemas.microsoft.com/office/drawing/2014/main" id="{5A7EFD23-34F9-E358-772A-29B82B23F17F}"/>
                </a:ext>
              </a:extLst>
            </p:cNvPr>
            <p:cNvSpPr/>
            <p:nvPr/>
          </p:nvSpPr>
          <p:spPr>
            <a:xfrm>
              <a:off x="6416020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919;p78">
              <a:extLst>
                <a:ext uri="{FF2B5EF4-FFF2-40B4-BE49-F238E27FC236}">
                  <a16:creationId xmlns:a16="http://schemas.microsoft.com/office/drawing/2014/main" id="{FC2787FF-4D57-343C-09AB-F8C3483B2B9D}"/>
                </a:ext>
              </a:extLst>
            </p:cNvPr>
            <p:cNvSpPr/>
            <p:nvPr/>
          </p:nvSpPr>
          <p:spPr>
            <a:xfrm>
              <a:off x="6416020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920;p78">
              <a:extLst>
                <a:ext uri="{FF2B5EF4-FFF2-40B4-BE49-F238E27FC236}">
                  <a16:creationId xmlns:a16="http://schemas.microsoft.com/office/drawing/2014/main" id="{4B957BF4-E2F2-EB40-4993-96D542E0A084}"/>
                </a:ext>
              </a:extLst>
            </p:cNvPr>
            <p:cNvSpPr/>
            <p:nvPr/>
          </p:nvSpPr>
          <p:spPr>
            <a:xfrm>
              <a:off x="651727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921;p78">
              <a:extLst>
                <a:ext uri="{FF2B5EF4-FFF2-40B4-BE49-F238E27FC236}">
                  <a16:creationId xmlns:a16="http://schemas.microsoft.com/office/drawing/2014/main" id="{B3C92E7E-DB36-CBD9-0982-18A9AD8AEB08}"/>
                </a:ext>
              </a:extLst>
            </p:cNvPr>
            <p:cNvSpPr/>
            <p:nvPr/>
          </p:nvSpPr>
          <p:spPr>
            <a:xfrm>
              <a:off x="651727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922;p78">
              <a:extLst>
                <a:ext uri="{FF2B5EF4-FFF2-40B4-BE49-F238E27FC236}">
                  <a16:creationId xmlns:a16="http://schemas.microsoft.com/office/drawing/2014/main" id="{2F2A79CC-B915-DA41-C54E-6738DA131704}"/>
                </a:ext>
              </a:extLst>
            </p:cNvPr>
            <p:cNvSpPr/>
            <p:nvPr/>
          </p:nvSpPr>
          <p:spPr>
            <a:xfrm>
              <a:off x="651727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923;p78">
              <a:extLst>
                <a:ext uri="{FF2B5EF4-FFF2-40B4-BE49-F238E27FC236}">
                  <a16:creationId xmlns:a16="http://schemas.microsoft.com/office/drawing/2014/main" id="{171C9549-CED2-30DD-6B49-A764F63A6B0A}"/>
                </a:ext>
              </a:extLst>
            </p:cNvPr>
            <p:cNvSpPr/>
            <p:nvPr/>
          </p:nvSpPr>
          <p:spPr>
            <a:xfrm>
              <a:off x="6517275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924;p78">
              <a:extLst>
                <a:ext uri="{FF2B5EF4-FFF2-40B4-BE49-F238E27FC236}">
                  <a16:creationId xmlns:a16="http://schemas.microsoft.com/office/drawing/2014/main" id="{94B22191-53EA-CFC8-5E59-A73095734742}"/>
                </a:ext>
              </a:extLst>
            </p:cNvPr>
            <p:cNvSpPr/>
            <p:nvPr/>
          </p:nvSpPr>
          <p:spPr>
            <a:xfrm>
              <a:off x="6517109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925;p78">
              <a:extLst>
                <a:ext uri="{FF2B5EF4-FFF2-40B4-BE49-F238E27FC236}">
                  <a16:creationId xmlns:a16="http://schemas.microsoft.com/office/drawing/2014/main" id="{B90BFCC1-0B63-5AA3-0C62-4E731A05CC83}"/>
                </a:ext>
              </a:extLst>
            </p:cNvPr>
            <p:cNvSpPr/>
            <p:nvPr/>
          </p:nvSpPr>
          <p:spPr>
            <a:xfrm>
              <a:off x="6416020" y="419479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926;p78">
              <a:extLst>
                <a:ext uri="{FF2B5EF4-FFF2-40B4-BE49-F238E27FC236}">
                  <a16:creationId xmlns:a16="http://schemas.microsoft.com/office/drawing/2014/main" id="{1D5E8A74-5AC8-839B-FA04-1E8D7AF98AB1}"/>
                </a:ext>
              </a:extLst>
            </p:cNvPr>
            <p:cNvSpPr/>
            <p:nvPr/>
          </p:nvSpPr>
          <p:spPr>
            <a:xfrm>
              <a:off x="6416020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927;p78">
              <a:extLst>
                <a:ext uri="{FF2B5EF4-FFF2-40B4-BE49-F238E27FC236}">
                  <a16:creationId xmlns:a16="http://schemas.microsoft.com/office/drawing/2014/main" id="{2530A8A0-35BD-F7AB-AC20-E3281334F0A6}"/>
                </a:ext>
              </a:extLst>
            </p:cNvPr>
            <p:cNvSpPr/>
            <p:nvPr/>
          </p:nvSpPr>
          <p:spPr>
            <a:xfrm>
              <a:off x="6416020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928;p78">
              <a:extLst>
                <a:ext uri="{FF2B5EF4-FFF2-40B4-BE49-F238E27FC236}">
                  <a16:creationId xmlns:a16="http://schemas.microsoft.com/office/drawing/2014/main" id="{AA34E87F-9640-5396-7E2B-5F8509879BF2}"/>
                </a:ext>
              </a:extLst>
            </p:cNvPr>
            <p:cNvSpPr/>
            <p:nvPr/>
          </p:nvSpPr>
          <p:spPr>
            <a:xfrm>
              <a:off x="6416020" y="4498597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929;p78">
              <a:extLst>
                <a:ext uri="{FF2B5EF4-FFF2-40B4-BE49-F238E27FC236}">
                  <a16:creationId xmlns:a16="http://schemas.microsoft.com/office/drawing/2014/main" id="{7B8FA2DE-A9E9-0753-E2B1-17438A17D0D6}"/>
                </a:ext>
              </a:extLst>
            </p:cNvPr>
            <p:cNvSpPr/>
            <p:nvPr/>
          </p:nvSpPr>
          <p:spPr>
            <a:xfrm>
              <a:off x="6416020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930;p78">
              <a:extLst>
                <a:ext uri="{FF2B5EF4-FFF2-40B4-BE49-F238E27FC236}">
                  <a16:creationId xmlns:a16="http://schemas.microsoft.com/office/drawing/2014/main" id="{1150BBC6-7494-4C0C-1662-8D2A7F6AA104}"/>
                </a:ext>
              </a:extLst>
            </p:cNvPr>
            <p:cNvSpPr/>
            <p:nvPr/>
          </p:nvSpPr>
          <p:spPr>
            <a:xfrm>
              <a:off x="6416020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931;p78">
              <a:extLst>
                <a:ext uri="{FF2B5EF4-FFF2-40B4-BE49-F238E27FC236}">
                  <a16:creationId xmlns:a16="http://schemas.microsoft.com/office/drawing/2014/main" id="{4A93C5D5-E45C-F2D8-5BD4-1E1331327AB7}"/>
                </a:ext>
              </a:extLst>
            </p:cNvPr>
            <p:cNvSpPr/>
            <p:nvPr/>
          </p:nvSpPr>
          <p:spPr>
            <a:xfrm>
              <a:off x="6314732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932;p78">
              <a:extLst>
                <a:ext uri="{FF2B5EF4-FFF2-40B4-BE49-F238E27FC236}">
                  <a16:creationId xmlns:a16="http://schemas.microsoft.com/office/drawing/2014/main" id="{9DF61274-C3C4-FE00-3A0B-C07886CED74D}"/>
                </a:ext>
              </a:extLst>
            </p:cNvPr>
            <p:cNvSpPr/>
            <p:nvPr/>
          </p:nvSpPr>
          <p:spPr>
            <a:xfrm>
              <a:off x="631473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933;p78">
              <a:extLst>
                <a:ext uri="{FF2B5EF4-FFF2-40B4-BE49-F238E27FC236}">
                  <a16:creationId xmlns:a16="http://schemas.microsoft.com/office/drawing/2014/main" id="{B57EE2BE-BB57-F180-8377-4CA424AEF23A}"/>
                </a:ext>
              </a:extLst>
            </p:cNvPr>
            <p:cNvSpPr/>
            <p:nvPr/>
          </p:nvSpPr>
          <p:spPr>
            <a:xfrm>
              <a:off x="6213443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934;p78">
              <a:extLst>
                <a:ext uri="{FF2B5EF4-FFF2-40B4-BE49-F238E27FC236}">
                  <a16:creationId xmlns:a16="http://schemas.microsoft.com/office/drawing/2014/main" id="{E6EBB46C-F081-A294-6D5A-CC21C6E3180D}"/>
                </a:ext>
              </a:extLst>
            </p:cNvPr>
            <p:cNvSpPr/>
            <p:nvPr/>
          </p:nvSpPr>
          <p:spPr>
            <a:xfrm>
              <a:off x="6213443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935;p78">
              <a:extLst>
                <a:ext uri="{FF2B5EF4-FFF2-40B4-BE49-F238E27FC236}">
                  <a16:creationId xmlns:a16="http://schemas.microsoft.com/office/drawing/2014/main" id="{62CF6E03-79B2-078A-7BB5-806BD50AC962}"/>
                </a:ext>
              </a:extLst>
            </p:cNvPr>
            <p:cNvSpPr/>
            <p:nvPr/>
          </p:nvSpPr>
          <p:spPr>
            <a:xfrm>
              <a:off x="6213443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936;p78">
              <a:extLst>
                <a:ext uri="{FF2B5EF4-FFF2-40B4-BE49-F238E27FC236}">
                  <a16:creationId xmlns:a16="http://schemas.microsoft.com/office/drawing/2014/main" id="{B2020809-3B39-D5C9-5D60-04FE27109C19}"/>
                </a:ext>
              </a:extLst>
            </p:cNvPr>
            <p:cNvSpPr/>
            <p:nvPr/>
          </p:nvSpPr>
          <p:spPr>
            <a:xfrm>
              <a:off x="6213443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937;p78">
              <a:extLst>
                <a:ext uri="{FF2B5EF4-FFF2-40B4-BE49-F238E27FC236}">
                  <a16:creationId xmlns:a16="http://schemas.microsoft.com/office/drawing/2014/main" id="{B5A8EE5C-A7AC-F259-9E1A-6452BCDA306D}"/>
                </a:ext>
              </a:extLst>
            </p:cNvPr>
            <p:cNvSpPr/>
            <p:nvPr/>
          </p:nvSpPr>
          <p:spPr>
            <a:xfrm>
              <a:off x="6112454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938;p78">
              <a:extLst>
                <a:ext uri="{FF2B5EF4-FFF2-40B4-BE49-F238E27FC236}">
                  <a16:creationId xmlns:a16="http://schemas.microsoft.com/office/drawing/2014/main" id="{2255EB00-F705-1A5C-2B72-8BE621810BAE}"/>
                </a:ext>
              </a:extLst>
            </p:cNvPr>
            <p:cNvSpPr/>
            <p:nvPr/>
          </p:nvSpPr>
          <p:spPr>
            <a:xfrm>
              <a:off x="5606078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939;p78">
              <a:extLst>
                <a:ext uri="{FF2B5EF4-FFF2-40B4-BE49-F238E27FC236}">
                  <a16:creationId xmlns:a16="http://schemas.microsoft.com/office/drawing/2014/main" id="{3AFDA750-5913-6F4C-5A5B-B5824E712AF8}"/>
                </a:ext>
              </a:extLst>
            </p:cNvPr>
            <p:cNvSpPr/>
            <p:nvPr/>
          </p:nvSpPr>
          <p:spPr>
            <a:xfrm>
              <a:off x="5606078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940;p78">
              <a:extLst>
                <a:ext uri="{FF2B5EF4-FFF2-40B4-BE49-F238E27FC236}">
                  <a16:creationId xmlns:a16="http://schemas.microsoft.com/office/drawing/2014/main" id="{01712D58-9E22-8341-CFE2-D899202BDB1D}"/>
                </a:ext>
              </a:extLst>
            </p:cNvPr>
            <p:cNvSpPr/>
            <p:nvPr/>
          </p:nvSpPr>
          <p:spPr>
            <a:xfrm>
              <a:off x="5606078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941;p78">
              <a:extLst>
                <a:ext uri="{FF2B5EF4-FFF2-40B4-BE49-F238E27FC236}">
                  <a16:creationId xmlns:a16="http://schemas.microsoft.com/office/drawing/2014/main" id="{88F074A7-175B-C293-5FF1-AA396A5ED1F3}"/>
                </a:ext>
              </a:extLst>
            </p:cNvPr>
            <p:cNvSpPr/>
            <p:nvPr/>
          </p:nvSpPr>
          <p:spPr>
            <a:xfrm>
              <a:off x="5606078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942;p78">
              <a:extLst>
                <a:ext uri="{FF2B5EF4-FFF2-40B4-BE49-F238E27FC236}">
                  <a16:creationId xmlns:a16="http://schemas.microsoft.com/office/drawing/2014/main" id="{0FD4C550-76FD-D76F-3262-4326733E43C9}"/>
                </a:ext>
              </a:extLst>
            </p:cNvPr>
            <p:cNvSpPr/>
            <p:nvPr/>
          </p:nvSpPr>
          <p:spPr>
            <a:xfrm>
              <a:off x="5606078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943;p78">
              <a:extLst>
                <a:ext uri="{FF2B5EF4-FFF2-40B4-BE49-F238E27FC236}">
                  <a16:creationId xmlns:a16="http://schemas.microsoft.com/office/drawing/2014/main" id="{F4A24CF4-8687-7BAD-B087-E1CC69AB7C72}"/>
                </a:ext>
              </a:extLst>
            </p:cNvPr>
            <p:cNvSpPr/>
            <p:nvPr/>
          </p:nvSpPr>
          <p:spPr>
            <a:xfrm>
              <a:off x="5606078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944;p78">
              <a:extLst>
                <a:ext uri="{FF2B5EF4-FFF2-40B4-BE49-F238E27FC236}">
                  <a16:creationId xmlns:a16="http://schemas.microsoft.com/office/drawing/2014/main" id="{E7805A9B-66D6-CEC0-6BDE-34C6A957BA53}"/>
                </a:ext>
              </a:extLst>
            </p:cNvPr>
            <p:cNvSpPr/>
            <p:nvPr/>
          </p:nvSpPr>
          <p:spPr>
            <a:xfrm>
              <a:off x="5606078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945;p78">
              <a:extLst>
                <a:ext uri="{FF2B5EF4-FFF2-40B4-BE49-F238E27FC236}">
                  <a16:creationId xmlns:a16="http://schemas.microsoft.com/office/drawing/2014/main" id="{F54A9CA7-A3C7-69F8-5FD1-1A06EE3DBAF2}"/>
                </a:ext>
              </a:extLst>
            </p:cNvPr>
            <p:cNvSpPr/>
            <p:nvPr/>
          </p:nvSpPr>
          <p:spPr>
            <a:xfrm>
              <a:off x="520125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946;p78">
              <a:extLst>
                <a:ext uri="{FF2B5EF4-FFF2-40B4-BE49-F238E27FC236}">
                  <a16:creationId xmlns:a16="http://schemas.microsoft.com/office/drawing/2014/main" id="{2069EA76-A0DF-89F9-5FD5-C289095F2A1E}"/>
                </a:ext>
              </a:extLst>
            </p:cNvPr>
            <p:cNvSpPr/>
            <p:nvPr/>
          </p:nvSpPr>
          <p:spPr>
            <a:xfrm>
              <a:off x="520125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947;p78">
              <a:extLst>
                <a:ext uri="{FF2B5EF4-FFF2-40B4-BE49-F238E27FC236}">
                  <a16:creationId xmlns:a16="http://schemas.microsoft.com/office/drawing/2014/main" id="{BDFA784E-B94C-91C7-366F-14379529430C}"/>
                </a:ext>
              </a:extLst>
            </p:cNvPr>
            <p:cNvSpPr/>
            <p:nvPr/>
          </p:nvSpPr>
          <p:spPr>
            <a:xfrm>
              <a:off x="5201257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948;p78">
              <a:extLst>
                <a:ext uri="{FF2B5EF4-FFF2-40B4-BE49-F238E27FC236}">
                  <a16:creationId xmlns:a16="http://schemas.microsoft.com/office/drawing/2014/main" id="{B48B4F1E-806E-4432-0736-2318902C7217}"/>
                </a:ext>
              </a:extLst>
            </p:cNvPr>
            <p:cNvSpPr/>
            <p:nvPr/>
          </p:nvSpPr>
          <p:spPr>
            <a:xfrm>
              <a:off x="5302545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949;p78">
              <a:extLst>
                <a:ext uri="{FF2B5EF4-FFF2-40B4-BE49-F238E27FC236}">
                  <a16:creationId xmlns:a16="http://schemas.microsoft.com/office/drawing/2014/main" id="{4B88DF65-C81D-C873-D147-91A53D535F4D}"/>
                </a:ext>
              </a:extLst>
            </p:cNvPr>
            <p:cNvSpPr/>
            <p:nvPr/>
          </p:nvSpPr>
          <p:spPr>
            <a:xfrm>
              <a:off x="5302545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950;p78">
              <a:extLst>
                <a:ext uri="{FF2B5EF4-FFF2-40B4-BE49-F238E27FC236}">
                  <a16:creationId xmlns:a16="http://schemas.microsoft.com/office/drawing/2014/main" id="{A48E8D4D-8108-DFFB-F3C5-82310AF0185F}"/>
                </a:ext>
              </a:extLst>
            </p:cNvPr>
            <p:cNvSpPr/>
            <p:nvPr/>
          </p:nvSpPr>
          <p:spPr>
            <a:xfrm>
              <a:off x="5302545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951;p78">
              <a:extLst>
                <a:ext uri="{FF2B5EF4-FFF2-40B4-BE49-F238E27FC236}">
                  <a16:creationId xmlns:a16="http://schemas.microsoft.com/office/drawing/2014/main" id="{D5A71CFC-E2F4-5A98-A934-11830A3170B6}"/>
                </a:ext>
              </a:extLst>
            </p:cNvPr>
            <p:cNvSpPr/>
            <p:nvPr/>
          </p:nvSpPr>
          <p:spPr>
            <a:xfrm>
              <a:off x="5302545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952;p78">
              <a:extLst>
                <a:ext uri="{FF2B5EF4-FFF2-40B4-BE49-F238E27FC236}">
                  <a16:creationId xmlns:a16="http://schemas.microsoft.com/office/drawing/2014/main" id="{0CF4F704-E30B-9663-E585-56B55FAAD519}"/>
                </a:ext>
              </a:extLst>
            </p:cNvPr>
            <p:cNvSpPr/>
            <p:nvPr/>
          </p:nvSpPr>
          <p:spPr>
            <a:xfrm>
              <a:off x="5302545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953;p78">
              <a:extLst>
                <a:ext uri="{FF2B5EF4-FFF2-40B4-BE49-F238E27FC236}">
                  <a16:creationId xmlns:a16="http://schemas.microsoft.com/office/drawing/2014/main" id="{FA8A912A-4731-E3CF-E9C5-CA8F2FFF3AA1}"/>
                </a:ext>
              </a:extLst>
            </p:cNvPr>
            <p:cNvSpPr/>
            <p:nvPr/>
          </p:nvSpPr>
          <p:spPr>
            <a:xfrm>
              <a:off x="540353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954;p78">
              <a:extLst>
                <a:ext uri="{FF2B5EF4-FFF2-40B4-BE49-F238E27FC236}">
                  <a16:creationId xmlns:a16="http://schemas.microsoft.com/office/drawing/2014/main" id="{7BD0B894-DF71-F3F2-84C2-E1A6318AEFB6}"/>
                </a:ext>
              </a:extLst>
            </p:cNvPr>
            <p:cNvSpPr/>
            <p:nvPr/>
          </p:nvSpPr>
          <p:spPr>
            <a:xfrm>
              <a:off x="5403534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955;p78">
              <a:extLst>
                <a:ext uri="{FF2B5EF4-FFF2-40B4-BE49-F238E27FC236}">
                  <a16:creationId xmlns:a16="http://schemas.microsoft.com/office/drawing/2014/main" id="{CBA41CCA-E619-D6DB-F349-9CCB00DF5D74}"/>
                </a:ext>
              </a:extLst>
            </p:cNvPr>
            <p:cNvSpPr/>
            <p:nvPr/>
          </p:nvSpPr>
          <p:spPr>
            <a:xfrm>
              <a:off x="5403534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956;p78">
              <a:extLst>
                <a:ext uri="{FF2B5EF4-FFF2-40B4-BE49-F238E27FC236}">
                  <a16:creationId xmlns:a16="http://schemas.microsoft.com/office/drawing/2014/main" id="{5375608E-A057-2F14-20ED-21607B87E9DB}"/>
                </a:ext>
              </a:extLst>
            </p:cNvPr>
            <p:cNvSpPr/>
            <p:nvPr/>
          </p:nvSpPr>
          <p:spPr>
            <a:xfrm>
              <a:off x="5403534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957;p78">
              <a:extLst>
                <a:ext uri="{FF2B5EF4-FFF2-40B4-BE49-F238E27FC236}">
                  <a16:creationId xmlns:a16="http://schemas.microsoft.com/office/drawing/2014/main" id="{F7F05046-4DC3-FB70-1537-A6C57A287C20}"/>
                </a:ext>
              </a:extLst>
            </p:cNvPr>
            <p:cNvSpPr/>
            <p:nvPr/>
          </p:nvSpPr>
          <p:spPr>
            <a:xfrm>
              <a:off x="5403534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958;p78">
              <a:extLst>
                <a:ext uri="{FF2B5EF4-FFF2-40B4-BE49-F238E27FC236}">
                  <a16:creationId xmlns:a16="http://schemas.microsoft.com/office/drawing/2014/main" id="{079A6A53-EFC9-B3F8-1E89-3199B53019A7}"/>
                </a:ext>
              </a:extLst>
            </p:cNvPr>
            <p:cNvSpPr/>
            <p:nvPr/>
          </p:nvSpPr>
          <p:spPr>
            <a:xfrm>
              <a:off x="5403534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959;p78">
              <a:extLst>
                <a:ext uri="{FF2B5EF4-FFF2-40B4-BE49-F238E27FC236}">
                  <a16:creationId xmlns:a16="http://schemas.microsoft.com/office/drawing/2014/main" id="{2C0BB190-AF9E-B248-8335-DDC13B5FDEE4}"/>
                </a:ext>
              </a:extLst>
            </p:cNvPr>
            <p:cNvSpPr/>
            <p:nvPr/>
          </p:nvSpPr>
          <p:spPr>
            <a:xfrm>
              <a:off x="5403534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960;p78">
              <a:extLst>
                <a:ext uri="{FF2B5EF4-FFF2-40B4-BE49-F238E27FC236}">
                  <a16:creationId xmlns:a16="http://schemas.microsoft.com/office/drawing/2014/main" id="{C1193777-8012-9261-C246-0103F6954F2E}"/>
                </a:ext>
              </a:extLst>
            </p:cNvPr>
            <p:cNvSpPr/>
            <p:nvPr/>
          </p:nvSpPr>
          <p:spPr>
            <a:xfrm>
              <a:off x="550482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961;p78">
              <a:extLst>
                <a:ext uri="{FF2B5EF4-FFF2-40B4-BE49-F238E27FC236}">
                  <a16:creationId xmlns:a16="http://schemas.microsoft.com/office/drawing/2014/main" id="{D149503A-2892-6052-A354-68D3A4B6B0AC}"/>
                </a:ext>
              </a:extLst>
            </p:cNvPr>
            <p:cNvSpPr/>
            <p:nvPr/>
          </p:nvSpPr>
          <p:spPr>
            <a:xfrm>
              <a:off x="550482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962;p78">
              <a:extLst>
                <a:ext uri="{FF2B5EF4-FFF2-40B4-BE49-F238E27FC236}">
                  <a16:creationId xmlns:a16="http://schemas.microsoft.com/office/drawing/2014/main" id="{2C27C53D-369F-04B5-836D-B27543D59A46}"/>
                </a:ext>
              </a:extLst>
            </p:cNvPr>
            <p:cNvSpPr/>
            <p:nvPr/>
          </p:nvSpPr>
          <p:spPr>
            <a:xfrm>
              <a:off x="550482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963;p78">
              <a:extLst>
                <a:ext uri="{FF2B5EF4-FFF2-40B4-BE49-F238E27FC236}">
                  <a16:creationId xmlns:a16="http://schemas.microsoft.com/office/drawing/2014/main" id="{30224FA4-D7C5-B66D-651E-AC8EC662B6B7}"/>
                </a:ext>
              </a:extLst>
            </p:cNvPr>
            <p:cNvSpPr/>
            <p:nvPr/>
          </p:nvSpPr>
          <p:spPr>
            <a:xfrm>
              <a:off x="550482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964;p78">
              <a:extLst>
                <a:ext uri="{FF2B5EF4-FFF2-40B4-BE49-F238E27FC236}">
                  <a16:creationId xmlns:a16="http://schemas.microsoft.com/office/drawing/2014/main" id="{1C22883E-D300-62BA-4E88-EAED8545523C}"/>
                </a:ext>
              </a:extLst>
            </p:cNvPr>
            <p:cNvSpPr/>
            <p:nvPr/>
          </p:nvSpPr>
          <p:spPr>
            <a:xfrm>
              <a:off x="550482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965;p78">
              <a:extLst>
                <a:ext uri="{FF2B5EF4-FFF2-40B4-BE49-F238E27FC236}">
                  <a16:creationId xmlns:a16="http://schemas.microsoft.com/office/drawing/2014/main" id="{08EC0CF2-480D-657C-C02F-1FF265DF059A}"/>
                </a:ext>
              </a:extLst>
            </p:cNvPr>
            <p:cNvSpPr/>
            <p:nvPr/>
          </p:nvSpPr>
          <p:spPr>
            <a:xfrm>
              <a:off x="550482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966;p78">
              <a:extLst>
                <a:ext uri="{FF2B5EF4-FFF2-40B4-BE49-F238E27FC236}">
                  <a16:creationId xmlns:a16="http://schemas.microsoft.com/office/drawing/2014/main" id="{B01EDD83-3328-E518-0525-4E966BF085A8}"/>
                </a:ext>
              </a:extLst>
            </p:cNvPr>
            <p:cNvSpPr/>
            <p:nvPr/>
          </p:nvSpPr>
          <p:spPr>
            <a:xfrm>
              <a:off x="550482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967;p78">
              <a:extLst>
                <a:ext uri="{FF2B5EF4-FFF2-40B4-BE49-F238E27FC236}">
                  <a16:creationId xmlns:a16="http://schemas.microsoft.com/office/drawing/2014/main" id="{E03DB5E1-C87F-49B3-994B-D2B83B87DFE9}"/>
                </a:ext>
              </a:extLst>
            </p:cNvPr>
            <p:cNvSpPr/>
            <p:nvPr/>
          </p:nvSpPr>
          <p:spPr>
            <a:xfrm>
              <a:off x="550482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968;p78">
              <a:extLst>
                <a:ext uri="{FF2B5EF4-FFF2-40B4-BE49-F238E27FC236}">
                  <a16:creationId xmlns:a16="http://schemas.microsoft.com/office/drawing/2014/main" id="{080D207D-9FA4-F1BA-1A2D-656D86393D5B}"/>
                </a:ext>
              </a:extLst>
            </p:cNvPr>
            <p:cNvSpPr/>
            <p:nvPr/>
          </p:nvSpPr>
          <p:spPr>
            <a:xfrm>
              <a:off x="5606078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969;p78">
              <a:extLst>
                <a:ext uri="{FF2B5EF4-FFF2-40B4-BE49-F238E27FC236}">
                  <a16:creationId xmlns:a16="http://schemas.microsoft.com/office/drawing/2014/main" id="{583F0B4B-D678-DA46-50B4-D36931B141F5}"/>
                </a:ext>
              </a:extLst>
            </p:cNvPr>
            <p:cNvSpPr/>
            <p:nvPr/>
          </p:nvSpPr>
          <p:spPr>
            <a:xfrm>
              <a:off x="5707367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970;p78">
              <a:extLst>
                <a:ext uri="{FF2B5EF4-FFF2-40B4-BE49-F238E27FC236}">
                  <a16:creationId xmlns:a16="http://schemas.microsoft.com/office/drawing/2014/main" id="{D048A92E-CBF7-58F5-748A-5DA57DE36E06}"/>
                </a:ext>
              </a:extLst>
            </p:cNvPr>
            <p:cNvSpPr/>
            <p:nvPr/>
          </p:nvSpPr>
          <p:spPr>
            <a:xfrm>
              <a:off x="5707367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971;p78">
              <a:extLst>
                <a:ext uri="{FF2B5EF4-FFF2-40B4-BE49-F238E27FC236}">
                  <a16:creationId xmlns:a16="http://schemas.microsoft.com/office/drawing/2014/main" id="{987DA815-7E82-A83B-C749-B65C40EC9573}"/>
                </a:ext>
              </a:extLst>
            </p:cNvPr>
            <p:cNvSpPr/>
            <p:nvPr/>
          </p:nvSpPr>
          <p:spPr>
            <a:xfrm>
              <a:off x="5707367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972;p78">
              <a:extLst>
                <a:ext uri="{FF2B5EF4-FFF2-40B4-BE49-F238E27FC236}">
                  <a16:creationId xmlns:a16="http://schemas.microsoft.com/office/drawing/2014/main" id="{8CE80BDE-A1F1-21D7-8815-0192ACEDDAEF}"/>
                </a:ext>
              </a:extLst>
            </p:cNvPr>
            <p:cNvSpPr/>
            <p:nvPr/>
          </p:nvSpPr>
          <p:spPr>
            <a:xfrm>
              <a:off x="5707367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973;p78">
              <a:extLst>
                <a:ext uri="{FF2B5EF4-FFF2-40B4-BE49-F238E27FC236}">
                  <a16:creationId xmlns:a16="http://schemas.microsoft.com/office/drawing/2014/main" id="{0221E236-CC56-16B4-73D7-4E0BB0179064}"/>
                </a:ext>
              </a:extLst>
            </p:cNvPr>
            <p:cNvSpPr/>
            <p:nvPr/>
          </p:nvSpPr>
          <p:spPr>
            <a:xfrm>
              <a:off x="5707367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974;p78">
              <a:extLst>
                <a:ext uri="{FF2B5EF4-FFF2-40B4-BE49-F238E27FC236}">
                  <a16:creationId xmlns:a16="http://schemas.microsoft.com/office/drawing/2014/main" id="{08577C6C-0081-9382-0290-67FAA9BEBF10}"/>
                </a:ext>
              </a:extLst>
            </p:cNvPr>
            <p:cNvSpPr/>
            <p:nvPr/>
          </p:nvSpPr>
          <p:spPr>
            <a:xfrm>
              <a:off x="5707367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975;p78">
              <a:extLst>
                <a:ext uri="{FF2B5EF4-FFF2-40B4-BE49-F238E27FC236}">
                  <a16:creationId xmlns:a16="http://schemas.microsoft.com/office/drawing/2014/main" id="{E6192643-EF1E-AEFA-17EC-68828E5467AE}"/>
                </a:ext>
              </a:extLst>
            </p:cNvPr>
            <p:cNvSpPr/>
            <p:nvPr/>
          </p:nvSpPr>
          <p:spPr>
            <a:xfrm>
              <a:off x="5707367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976;p78">
              <a:extLst>
                <a:ext uri="{FF2B5EF4-FFF2-40B4-BE49-F238E27FC236}">
                  <a16:creationId xmlns:a16="http://schemas.microsoft.com/office/drawing/2014/main" id="{42A9AA26-7D87-51A8-5427-CA8FD2C402A5}"/>
                </a:ext>
              </a:extLst>
            </p:cNvPr>
            <p:cNvSpPr/>
            <p:nvPr/>
          </p:nvSpPr>
          <p:spPr>
            <a:xfrm>
              <a:off x="5808622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977;p78">
              <a:extLst>
                <a:ext uri="{FF2B5EF4-FFF2-40B4-BE49-F238E27FC236}">
                  <a16:creationId xmlns:a16="http://schemas.microsoft.com/office/drawing/2014/main" id="{C1AD2732-2139-A654-A1CF-FA0E413A97B6}"/>
                </a:ext>
              </a:extLst>
            </p:cNvPr>
            <p:cNvSpPr/>
            <p:nvPr/>
          </p:nvSpPr>
          <p:spPr>
            <a:xfrm>
              <a:off x="5808622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978;p78">
              <a:extLst>
                <a:ext uri="{FF2B5EF4-FFF2-40B4-BE49-F238E27FC236}">
                  <a16:creationId xmlns:a16="http://schemas.microsoft.com/office/drawing/2014/main" id="{BD1437F4-274A-966C-03D0-E801A625B13F}"/>
                </a:ext>
              </a:extLst>
            </p:cNvPr>
            <p:cNvSpPr/>
            <p:nvPr/>
          </p:nvSpPr>
          <p:spPr>
            <a:xfrm>
              <a:off x="5808622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979;p78">
              <a:extLst>
                <a:ext uri="{FF2B5EF4-FFF2-40B4-BE49-F238E27FC236}">
                  <a16:creationId xmlns:a16="http://schemas.microsoft.com/office/drawing/2014/main" id="{3B679635-6577-F97F-F635-9AB592BE77FD}"/>
                </a:ext>
              </a:extLst>
            </p:cNvPr>
            <p:cNvSpPr/>
            <p:nvPr/>
          </p:nvSpPr>
          <p:spPr>
            <a:xfrm>
              <a:off x="580862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980;p78">
              <a:extLst>
                <a:ext uri="{FF2B5EF4-FFF2-40B4-BE49-F238E27FC236}">
                  <a16:creationId xmlns:a16="http://schemas.microsoft.com/office/drawing/2014/main" id="{E9EBF7C3-B222-E4E1-F92A-DF87191ACF4C}"/>
                </a:ext>
              </a:extLst>
            </p:cNvPr>
            <p:cNvSpPr/>
            <p:nvPr/>
          </p:nvSpPr>
          <p:spPr>
            <a:xfrm>
              <a:off x="5808622" y="3789977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981;p78">
              <a:extLst>
                <a:ext uri="{FF2B5EF4-FFF2-40B4-BE49-F238E27FC236}">
                  <a16:creationId xmlns:a16="http://schemas.microsoft.com/office/drawing/2014/main" id="{B8D47365-3880-DD7E-5F14-A4D10B00748D}"/>
                </a:ext>
              </a:extLst>
            </p:cNvPr>
            <p:cNvSpPr/>
            <p:nvPr/>
          </p:nvSpPr>
          <p:spPr>
            <a:xfrm>
              <a:off x="5808622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982;p78">
              <a:extLst>
                <a:ext uri="{FF2B5EF4-FFF2-40B4-BE49-F238E27FC236}">
                  <a16:creationId xmlns:a16="http://schemas.microsoft.com/office/drawing/2014/main" id="{B17E9C9A-EFFD-1B22-E366-69D4C6A2698A}"/>
                </a:ext>
              </a:extLst>
            </p:cNvPr>
            <p:cNvSpPr/>
            <p:nvPr/>
          </p:nvSpPr>
          <p:spPr>
            <a:xfrm>
              <a:off x="5808622" y="399252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983;p78">
              <a:extLst>
                <a:ext uri="{FF2B5EF4-FFF2-40B4-BE49-F238E27FC236}">
                  <a16:creationId xmlns:a16="http://schemas.microsoft.com/office/drawing/2014/main" id="{FA3EAAB0-1A76-A62B-E938-6D15881AD10C}"/>
                </a:ext>
              </a:extLst>
            </p:cNvPr>
            <p:cNvSpPr/>
            <p:nvPr/>
          </p:nvSpPr>
          <p:spPr>
            <a:xfrm>
              <a:off x="5808622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984;p78">
              <a:extLst>
                <a:ext uri="{FF2B5EF4-FFF2-40B4-BE49-F238E27FC236}">
                  <a16:creationId xmlns:a16="http://schemas.microsoft.com/office/drawing/2014/main" id="{070459A4-B757-5714-ABE7-4A0837F93163}"/>
                </a:ext>
              </a:extLst>
            </p:cNvPr>
            <p:cNvSpPr/>
            <p:nvPr/>
          </p:nvSpPr>
          <p:spPr>
            <a:xfrm>
              <a:off x="590991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985;p78">
              <a:extLst>
                <a:ext uri="{FF2B5EF4-FFF2-40B4-BE49-F238E27FC236}">
                  <a16:creationId xmlns:a16="http://schemas.microsoft.com/office/drawing/2014/main" id="{050FFC51-DFCD-F527-BFBC-CE1CF3C013D3}"/>
                </a:ext>
              </a:extLst>
            </p:cNvPr>
            <p:cNvSpPr/>
            <p:nvPr/>
          </p:nvSpPr>
          <p:spPr>
            <a:xfrm>
              <a:off x="5909910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986;p78">
              <a:extLst>
                <a:ext uri="{FF2B5EF4-FFF2-40B4-BE49-F238E27FC236}">
                  <a16:creationId xmlns:a16="http://schemas.microsoft.com/office/drawing/2014/main" id="{557EAE4F-345F-F05B-C0D9-4AEB69C40393}"/>
                </a:ext>
              </a:extLst>
            </p:cNvPr>
            <p:cNvSpPr/>
            <p:nvPr/>
          </p:nvSpPr>
          <p:spPr>
            <a:xfrm>
              <a:off x="5909910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987;p78">
              <a:extLst>
                <a:ext uri="{FF2B5EF4-FFF2-40B4-BE49-F238E27FC236}">
                  <a16:creationId xmlns:a16="http://schemas.microsoft.com/office/drawing/2014/main" id="{DA19167A-BCE5-E8A6-8795-F301900C79A9}"/>
                </a:ext>
              </a:extLst>
            </p:cNvPr>
            <p:cNvSpPr/>
            <p:nvPr/>
          </p:nvSpPr>
          <p:spPr>
            <a:xfrm>
              <a:off x="5909910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988;p78">
              <a:extLst>
                <a:ext uri="{FF2B5EF4-FFF2-40B4-BE49-F238E27FC236}">
                  <a16:creationId xmlns:a16="http://schemas.microsoft.com/office/drawing/2014/main" id="{3B89485B-A100-D26A-05A0-41D093DB05C1}"/>
                </a:ext>
              </a:extLst>
            </p:cNvPr>
            <p:cNvSpPr/>
            <p:nvPr/>
          </p:nvSpPr>
          <p:spPr>
            <a:xfrm>
              <a:off x="5909910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989;p78">
              <a:extLst>
                <a:ext uri="{FF2B5EF4-FFF2-40B4-BE49-F238E27FC236}">
                  <a16:creationId xmlns:a16="http://schemas.microsoft.com/office/drawing/2014/main" id="{D1E46C31-499A-0DF8-D3CB-2DC8C1594FA7}"/>
                </a:ext>
              </a:extLst>
            </p:cNvPr>
            <p:cNvSpPr/>
            <p:nvPr/>
          </p:nvSpPr>
          <p:spPr>
            <a:xfrm>
              <a:off x="5909910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990;p78">
              <a:extLst>
                <a:ext uri="{FF2B5EF4-FFF2-40B4-BE49-F238E27FC236}">
                  <a16:creationId xmlns:a16="http://schemas.microsoft.com/office/drawing/2014/main" id="{0CF14446-4CEC-7545-F7F2-ED30BF8C6A00}"/>
                </a:ext>
              </a:extLst>
            </p:cNvPr>
            <p:cNvSpPr/>
            <p:nvPr/>
          </p:nvSpPr>
          <p:spPr>
            <a:xfrm>
              <a:off x="5909910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991;p78">
              <a:extLst>
                <a:ext uri="{FF2B5EF4-FFF2-40B4-BE49-F238E27FC236}">
                  <a16:creationId xmlns:a16="http://schemas.microsoft.com/office/drawing/2014/main" id="{8D596AE0-B070-21C8-D970-16C32F36E64D}"/>
                </a:ext>
              </a:extLst>
            </p:cNvPr>
            <p:cNvSpPr/>
            <p:nvPr/>
          </p:nvSpPr>
          <p:spPr>
            <a:xfrm>
              <a:off x="5909910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992;p78">
              <a:extLst>
                <a:ext uri="{FF2B5EF4-FFF2-40B4-BE49-F238E27FC236}">
                  <a16:creationId xmlns:a16="http://schemas.microsoft.com/office/drawing/2014/main" id="{B43023A2-C359-29D1-3261-32096B8B83A6}"/>
                </a:ext>
              </a:extLst>
            </p:cNvPr>
            <p:cNvSpPr/>
            <p:nvPr/>
          </p:nvSpPr>
          <p:spPr>
            <a:xfrm>
              <a:off x="5909910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993;p78">
              <a:extLst>
                <a:ext uri="{FF2B5EF4-FFF2-40B4-BE49-F238E27FC236}">
                  <a16:creationId xmlns:a16="http://schemas.microsoft.com/office/drawing/2014/main" id="{5458A661-CF41-19A2-130E-C5C4A0AC2668}"/>
                </a:ext>
              </a:extLst>
            </p:cNvPr>
            <p:cNvSpPr/>
            <p:nvPr/>
          </p:nvSpPr>
          <p:spPr>
            <a:xfrm>
              <a:off x="5909910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994;p78">
              <a:extLst>
                <a:ext uri="{FF2B5EF4-FFF2-40B4-BE49-F238E27FC236}">
                  <a16:creationId xmlns:a16="http://schemas.microsoft.com/office/drawing/2014/main" id="{BAD9708E-1818-B951-6B07-6A13CAB035FA}"/>
                </a:ext>
              </a:extLst>
            </p:cNvPr>
            <p:cNvSpPr/>
            <p:nvPr/>
          </p:nvSpPr>
          <p:spPr>
            <a:xfrm>
              <a:off x="6011165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995;p78">
              <a:extLst>
                <a:ext uri="{FF2B5EF4-FFF2-40B4-BE49-F238E27FC236}">
                  <a16:creationId xmlns:a16="http://schemas.microsoft.com/office/drawing/2014/main" id="{1FC9630D-20C7-E572-8EEB-31A518758C4F}"/>
                </a:ext>
              </a:extLst>
            </p:cNvPr>
            <p:cNvSpPr/>
            <p:nvPr/>
          </p:nvSpPr>
          <p:spPr>
            <a:xfrm>
              <a:off x="6011165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996;p78">
              <a:extLst>
                <a:ext uri="{FF2B5EF4-FFF2-40B4-BE49-F238E27FC236}">
                  <a16:creationId xmlns:a16="http://schemas.microsoft.com/office/drawing/2014/main" id="{947CE3E1-2F19-3633-DFD0-ECD6D5622DE3}"/>
                </a:ext>
              </a:extLst>
            </p:cNvPr>
            <p:cNvSpPr/>
            <p:nvPr/>
          </p:nvSpPr>
          <p:spPr>
            <a:xfrm>
              <a:off x="6011165" y="4903684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997;p78">
              <a:extLst>
                <a:ext uri="{FF2B5EF4-FFF2-40B4-BE49-F238E27FC236}">
                  <a16:creationId xmlns:a16="http://schemas.microsoft.com/office/drawing/2014/main" id="{A7E9DA36-BEE0-80BA-12FB-088F17AFEAB4}"/>
                </a:ext>
              </a:extLst>
            </p:cNvPr>
            <p:cNvSpPr/>
            <p:nvPr/>
          </p:nvSpPr>
          <p:spPr>
            <a:xfrm>
              <a:off x="601116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998;p78">
              <a:extLst>
                <a:ext uri="{FF2B5EF4-FFF2-40B4-BE49-F238E27FC236}">
                  <a16:creationId xmlns:a16="http://schemas.microsoft.com/office/drawing/2014/main" id="{8D636DE3-3A70-CAF2-DA3D-D66CD5D909EE}"/>
                </a:ext>
              </a:extLst>
            </p:cNvPr>
            <p:cNvSpPr/>
            <p:nvPr/>
          </p:nvSpPr>
          <p:spPr>
            <a:xfrm>
              <a:off x="601116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999;p78">
              <a:extLst>
                <a:ext uri="{FF2B5EF4-FFF2-40B4-BE49-F238E27FC236}">
                  <a16:creationId xmlns:a16="http://schemas.microsoft.com/office/drawing/2014/main" id="{0B35C9CC-197D-E177-16DB-F76F0779F434}"/>
                </a:ext>
              </a:extLst>
            </p:cNvPr>
            <p:cNvSpPr/>
            <p:nvPr/>
          </p:nvSpPr>
          <p:spPr>
            <a:xfrm>
              <a:off x="601116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2000;p78">
              <a:extLst>
                <a:ext uri="{FF2B5EF4-FFF2-40B4-BE49-F238E27FC236}">
                  <a16:creationId xmlns:a16="http://schemas.microsoft.com/office/drawing/2014/main" id="{206F9C15-F554-1327-FF29-4581F5DCC6A0}"/>
                </a:ext>
              </a:extLst>
            </p:cNvPr>
            <p:cNvSpPr/>
            <p:nvPr/>
          </p:nvSpPr>
          <p:spPr>
            <a:xfrm>
              <a:off x="6011165" y="4498597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2001;p78">
              <a:extLst>
                <a:ext uri="{FF2B5EF4-FFF2-40B4-BE49-F238E27FC236}">
                  <a16:creationId xmlns:a16="http://schemas.microsoft.com/office/drawing/2014/main" id="{29F1108A-DECC-87F3-D9FF-DCA61485A1CE}"/>
                </a:ext>
              </a:extLst>
            </p:cNvPr>
            <p:cNvSpPr/>
            <p:nvPr/>
          </p:nvSpPr>
          <p:spPr>
            <a:xfrm>
              <a:off x="601116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2002;p78">
              <a:extLst>
                <a:ext uri="{FF2B5EF4-FFF2-40B4-BE49-F238E27FC236}">
                  <a16:creationId xmlns:a16="http://schemas.microsoft.com/office/drawing/2014/main" id="{AB436769-D3BC-5A5E-01C9-FD3EAD72B4B7}"/>
                </a:ext>
              </a:extLst>
            </p:cNvPr>
            <p:cNvSpPr/>
            <p:nvPr/>
          </p:nvSpPr>
          <p:spPr>
            <a:xfrm>
              <a:off x="6011165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2003;p78">
              <a:extLst>
                <a:ext uri="{FF2B5EF4-FFF2-40B4-BE49-F238E27FC236}">
                  <a16:creationId xmlns:a16="http://schemas.microsoft.com/office/drawing/2014/main" id="{2A92C60D-FA41-0E82-B7C0-A8B90B55A5D4}"/>
                </a:ext>
              </a:extLst>
            </p:cNvPr>
            <p:cNvSpPr/>
            <p:nvPr/>
          </p:nvSpPr>
          <p:spPr>
            <a:xfrm>
              <a:off x="6010999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2004;p78">
              <a:extLst>
                <a:ext uri="{FF2B5EF4-FFF2-40B4-BE49-F238E27FC236}">
                  <a16:creationId xmlns:a16="http://schemas.microsoft.com/office/drawing/2014/main" id="{7F00F036-0985-EEFE-A7BE-D014D0A445AC}"/>
                </a:ext>
              </a:extLst>
            </p:cNvPr>
            <p:cNvSpPr/>
            <p:nvPr/>
          </p:nvSpPr>
          <p:spPr>
            <a:xfrm>
              <a:off x="6011165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2005;p78">
              <a:extLst>
                <a:ext uri="{FF2B5EF4-FFF2-40B4-BE49-F238E27FC236}">
                  <a16:creationId xmlns:a16="http://schemas.microsoft.com/office/drawing/2014/main" id="{A4B8F13B-6904-D06A-F8A7-88DE1FBA38A2}"/>
                </a:ext>
              </a:extLst>
            </p:cNvPr>
            <p:cNvSpPr/>
            <p:nvPr/>
          </p:nvSpPr>
          <p:spPr>
            <a:xfrm>
              <a:off x="601116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2006;p78">
              <a:extLst>
                <a:ext uri="{FF2B5EF4-FFF2-40B4-BE49-F238E27FC236}">
                  <a16:creationId xmlns:a16="http://schemas.microsoft.com/office/drawing/2014/main" id="{CFE70B91-27CB-D5C9-B5EB-142C60BDC54D}"/>
                </a:ext>
              </a:extLst>
            </p:cNvPr>
            <p:cNvSpPr/>
            <p:nvPr/>
          </p:nvSpPr>
          <p:spPr>
            <a:xfrm>
              <a:off x="601116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2007;p78">
              <a:extLst>
                <a:ext uri="{FF2B5EF4-FFF2-40B4-BE49-F238E27FC236}">
                  <a16:creationId xmlns:a16="http://schemas.microsoft.com/office/drawing/2014/main" id="{2F1FB96F-B614-2B36-A722-27CA410109F4}"/>
                </a:ext>
              </a:extLst>
            </p:cNvPr>
            <p:cNvSpPr/>
            <p:nvPr/>
          </p:nvSpPr>
          <p:spPr>
            <a:xfrm>
              <a:off x="601116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2008;p78">
              <a:extLst>
                <a:ext uri="{FF2B5EF4-FFF2-40B4-BE49-F238E27FC236}">
                  <a16:creationId xmlns:a16="http://schemas.microsoft.com/office/drawing/2014/main" id="{CB5B3F6D-E03C-A1FD-ED54-B51B0B8A7FAC}"/>
                </a:ext>
              </a:extLst>
            </p:cNvPr>
            <p:cNvSpPr/>
            <p:nvPr/>
          </p:nvSpPr>
          <p:spPr>
            <a:xfrm>
              <a:off x="601116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2009;p78">
              <a:extLst>
                <a:ext uri="{FF2B5EF4-FFF2-40B4-BE49-F238E27FC236}">
                  <a16:creationId xmlns:a16="http://schemas.microsoft.com/office/drawing/2014/main" id="{D647CF22-13D8-72AF-5A92-845C3E5853D2}"/>
                </a:ext>
              </a:extLst>
            </p:cNvPr>
            <p:cNvSpPr/>
            <p:nvPr/>
          </p:nvSpPr>
          <p:spPr>
            <a:xfrm>
              <a:off x="601116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2010;p78">
              <a:extLst>
                <a:ext uri="{FF2B5EF4-FFF2-40B4-BE49-F238E27FC236}">
                  <a16:creationId xmlns:a16="http://schemas.microsoft.com/office/drawing/2014/main" id="{317AA334-82AB-1A08-06F3-3D698588BE6D}"/>
                </a:ext>
              </a:extLst>
            </p:cNvPr>
            <p:cNvSpPr/>
            <p:nvPr/>
          </p:nvSpPr>
          <p:spPr>
            <a:xfrm>
              <a:off x="5909910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2011;p78">
              <a:extLst>
                <a:ext uri="{FF2B5EF4-FFF2-40B4-BE49-F238E27FC236}">
                  <a16:creationId xmlns:a16="http://schemas.microsoft.com/office/drawing/2014/main" id="{E856F1D1-F194-27D1-5F27-97989F1FB44A}"/>
                </a:ext>
              </a:extLst>
            </p:cNvPr>
            <p:cNvSpPr/>
            <p:nvPr/>
          </p:nvSpPr>
          <p:spPr>
            <a:xfrm>
              <a:off x="5808622" y="3587699"/>
              <a:ext cx="82685" cy="70726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2012;p78">
              <a:extLst>
                <a:ext uri="{FF2B5EF4-FFF2-40B4-BE49-F238E27FC236}">
                  <a16:creationId xmlns:a16="http://schemas.microsoft.com/office/drawing/2014/main" id="{43DC6B5C-859C-3E23-93E9-92B234C6EBC2}"/>
                </a:ext>
              </a:extLst>
            </p:cNvPr>
            <p:cNvSpPr/>
            <p:nvPr/>
          </p:nvSpPr>
          <p:spPr>
            <a:xfrm>
              <a:off x="5707367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2013;p78">
              <a:extLst>
                <a:ext uri="{FF2B5EF4-FFF2-40B4-BE49-F238E27FC236}">
                  <a16:creationId xmlns:a16="http://schemas.microsoft.com/office/drawing/2014/main" id="{753CBB68-F4C7-3853-DFC5-CD66DCEB7AD3}"/>
                </a:ext>
              </a:extLst>
            </p:cNvPr>
            <p:cNvSpPr/>
            <p:nvPr/>
          </p:nvSpPr>
          <p:spPr>
            <a:xfrm>
              <a:off x="6820842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2014;p78">
              <a:extLst>
                <a:ext uri="{FF2B5EF4-FFF2-40B4-BE49-F238E27FC236}">
                  <a16:creationId xmlns:a16="http://schemas.microsoft.com/office/drawing/2014/main" id="{09D6F946-D04D-D68D-A46F-82F116613A88}"/>
                </a:ext>
              </a:extLst>
            </p:cNvPr>
            <p:cNvSpPr/>
            <p:nvPr/>
          </p:nvSpPr>
          <p:spPr>
            <a:xfrm>
              <a:off x="6820842" y="399252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2015;p78">
              <a:extLst>
                <a:ext uri="{FF2B5EF4-FFF2-40B4-BE49-F238E27FC236}">
                  <a16:creationId xmlns:a16="http://schemas.microsoft.com/office/drawing/2014/main" id="{BDFCCF2D-A83B-DFF0-8928-A31A51ADC9CE}"/>
                </a:ext>
              </a:extLst>
            </p:cNvPr>
            <p:cNvSpPr/>
            <p:nvPr/>
          </p:nvSpPr>
          <p:spPr>
            <a:xfrm>
              <a:off x="6820842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2016;p78">
              <a:extLst>
                <a:ext uri="{FF2B5EF4-FFF2-40B4-BE49-F238E27FC236}">
                  <a16:creationId xmlns:a16="http://schemas.microsoft.com/office/drawing/2014/main" id="{20BF82B8-A9D5-93F9-FF53-6D349759BBB2}"/>
                </a:ext>
              </a:extLst>
            </p:cNvPr>
            <p:cNvSpPr/>
            <p:nvPr/>
          </p:nvSpPr>
          <p:spPr>
            <a:xfrm>
              <a:off x="671955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2017;p78">
              <a:extLst>
                <a:ext uri="{FF2B5EF4-FFF2-40B4-BE49-F238E27FC236}">
                  <a16:creationId xmlns:a16="http://schemas.microsoft.com/office/drawing/2014/main" id="{36DBADC7-8A0E-3640-5E30-0514886A449A}"/>
                </a:ext>
              </a:extLst>
            </p:cNvPr>
            <p:cNvSpPr/>
            <p:nvPr/>
          </p:nvSpPr>
          <p:spPr>
            <a:xfrm>
              <a:off x="671955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2018;p78">
              <a:extLst>
                <a:ext uri="{FF2B5EF4-FFF2-40B4-BE49-F238E27FC236}">
                  <a16:creationId xmlns:a16="http://schemas.microsoft.com/office/drawing/2014/main" id="{FF1CF1AA-BB03-3EDD-DF47-FB24DB911337}"/>
                </a:ext>
              </a:extLst>
            </p:cNvPr>
            <p:cNvSpPr/>
            <p:nvPr/>
          </p:nvSpPr>
          <p:spPr>
            <a:xfrm>
              <a:off x="671955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2019;p78">
              <a:extLst>
                <a:ext uri="{FF2B5EF4-FFF2-40B4-BE49-F238E27FC236}">
                  <a16:creationId xmlns:a16="http://schemas.microsoft.com/office/drawing/2014/main" id="{E7EA3B35-89E8-A5E5-6259-64F224D5C4B0}"/>
                </a:ext>
              </a:extLst>
            </p:cNvPr>
            <p:cNvSpPr/>
            <p:nvPr/>
          </p:nvSpPr>
          <p:spPr>
            <a:xfrm>
              <a:off x="671955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2020;p78">
              <a:extLst>
                <a:ext uri="{FF2B5EF4-FFF2-40B4-BE49-F238E27FC236}">
                  <a16:creationId xmlns:a16="http://schemas.microsoft.com/office/drawing/2014/main" id="{98514169-51EF-5580-F4E7-FAE4BEAF61B9}"/>
                </a:ext>
              </a:extLst>
            </p:cNvPr>
            <p:cNvSpPr/>
            <p:nvPr/>
          </p:nvSpPr>
          <p:spPr>
            <a:xfrm>
              <a:off x="671955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2021;p78">
              <a:extLst>
                <a:ext uri="{FF2B5EF4-FFF2-40B4-BE49-F238E27FC236}">
                  <a16:creationId xmlns:a16="http://schemas.microsoft.com/office/drawing/2014/main" id="{7A1BF8E1-DEDE-6926-0A77-C14F78DFE7A5}"/>
                </a:ext>
              </a:extLst>
            </p:cNvPr>
            <p:cNvSpPr/>
            <p:nvPr/>
          </p:nvSpPr>
          <p:spPr>
            <a:xfrm>
              <a:off x="6618265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2022;p78">
              <a:extLst>
                <a:ext uri="{FF2B5EF4-FFF2-40B4-BE49-F238E27FC236}">
                  <a16:creationId xmlns:a16="http://schemas.microsoft.com/office/drawing/2014/main" id="{A497AAA6-ED4C-D6A2-9E03-26B754B6F8AF}"/>
                </a:ext>
              </a:extLst>
            </p:cNvPr>
            <p:cNvSpPr/>
            <p:nvPr/>
          </p:nvSpPr>
          <p:spPr>
            <a:xfrm>
              <a:off x="6618265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2023;p78">
              <a:extLst>
                <a:ext uri="{FF2B5EF4-FFF2-40B4-BE49-F238E27FC236}">
                  <a16:creationId xmlns:a16="http://schemas.microsoft.com/office/drawing/2014/main" id="{C2C4CD8E-E081-A355-6A1E-80533CB2D3FC}"/>
                </a:ext>
              </a:extLst>
            </p:cNvPr>
            <p:cNvSpPr/>
            <p:nvPr/>
          </p:nvSpPr>
          <p:spPr>
            <a:xfrm>
              <a:off x="6618265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2024;p78">
              <a:extLst>
                <a:ext uri="{FF2B5EF4-FFF2-40B4-BE49-F238E27FC236}">
                  <a16:creationId xmlns:a16="http://schemas.microsoft.com/office/drawing/2014/main" id="{B7D08D9C-213E-362F-83A1-A7204A09367C}"/>
                </a:ext>
              </a:extLst>
            </p:cNvPr>
            <p:cNvSpPr/>
            <p:nvPr/>
          </p:nvSpPr>
          <p:spPr>
            <a:xfrm>
              <a:off x="6618265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2025;p78">
              <a:extLst>
                <a:ext uri="{FF2B5EF4-FFF2-40B4-BE49-F238E27FC236}">
                  <a16:creationId xmlns:a16="http://schemas.microsoft.com/office/drawing/2014/main" id="{031F0ECB-37FC-3FEE-DA04-D799EE2CBCA8}"/>
                </a:ext>
              </a:extLst>
            </p:cNvPr>
            <p:cNvSpPr/>
            <p:nvPr/>
          </p:nvSpPr>
          <p:spPr>
            <a:xfrm>
              <a:off x="6618265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2026;p78">
              <a:extLst>
                <a:ext uri="{FF2B5EF4-FFF2-40B4-BE49-F238E27FC236}">
                  <a16:creationId xmlns:a16="http://schemas.microsoft.com/office/drawing/2014/main" id="{3C7DA333-E779-90EB-5C55-061C3E215017}"/>
                </a:ext>
              </a:extLst>
            </p:cNvPr>
            <p:cNvSpPr/>
            <p:nvPr/>
          </p:nvSpPr>
          <p:spPr>
            <a:xfrm>
              <a:off x="651727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2027;p78">
              <a:extLst>
                <a:ext uri="{FF2B5EF4-FFF2-40B4-BE49-F238E27FC236}">
                  <a16:creationId xmlns:a16="http://schemas.microsoft.com/office/drawing/2014/main" id="{25F4D5FB-5DC9-0B39-96F2-68F53FBFE04B}"/>
                </a:ext>
              </a:extLst>
            </p:cNvPr>
            <p:cNvSpPr/>
            <p:nvPr/>
          </p:nvSpPr>
          <p:spPr>
            <a:xfrm>
              <a:off x="651727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2028;p78">
              <a:extLst>
                <a:ext uri="{FF2B5EF4-FFF2-40B4-BE49-F238E27FC236}">
                  <a16:creationId xmlns:a16="http://schemas.microsoft.com/office/drawing/2014/main" id="{09EF9F8D-8B17-31A3-8847-C6932E7CEC49}"/>
                </a:ext>
              </a:extLst>
            </p:cNvPr>
            <p:cNvSpPr/>
            <p:nvPr/>
          </p:nvSpPr>
          <p:spPr>
            <a:xfrm>
              <a:off x="651727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2029;p78">
              <a:extLst>
                <a:ext uri="{FF2B5EF4-FFF2-40B4-BE49-F238E27FC236}">
                  <a16:creationId xmlns:a16="http://schemas.microsoft.com/office/drawing/2014/main" id="{BF9E13DB-6C5D-7ADE-FDB8-267168819234}"/>
                </a:ext>
              </a:extLst>
            </p:cNvPr>
            <p:cNvSpPr/>
            <p:nvPr/>
          </p:nvSpPr>
          <p:spPr>
            <a:xfrm>
              <a:off x="6517275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2030;p78">
              <a:extLst>
                <a:ext uri="{FF2B5EF4-FFF2-40B4-BE49-F238E27FC236}">
                  <a16:creationId xmlns:a16="http://schemas.microsoft.com/office/drawing/2014/main" id="{E526C908-C95A-322D-89DE-B9AAEF0E40C9}"/>
                </a:ext>
              </a:extLst>
            </p:cNvPr>
            <p:cNvSpPr/>
            <p:nvPr/>
          </p:nvSpPr>
          <p:spPr>
            <a:xfrm>
              <a:off x="651727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2031;p78">
              <a:extLst>
                <a:ext uri="{FF2B5EF4-FFF2-40B4-BE49-F238E27FC236}">
                  <a16:creationId xmlns:a16="http://schemas.microsoft.com/office/drawing/2014/main" id="{6141BA53-DC73-873D-D37A-52C80B66A6E6}"/>
                </a:ext>
              </a:extLst>
            </p:cNvPr>
            <p:cNvSpPr/>
            <p:nvPr/>
          </p:nvSpPr>
          <p:spPr>
            <a:xfrm>
              <a:off x="6517275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2032;p78">
              <a:extLst>
                <a:ext uri="{FF2B5EF4-FFF2-40B4-BE49-F238E27FC236}">
                  <a16:creationId xmlns:a16="http://schemas.microsoft.com/office/drawing/2014/main" id="{839846E5-85BA-84EC-D124-ECB4B5167F6B}"/>
                </a:ext>
              </a:extLst>
            </p:cNvPr>
            <p:cNvSpPr/>
            <p:nvPr/>
          </p:nvSpPr>
          <p:spPr>
            <a:xfrm>
              <a:off x="651727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2033;p78">
              <a:extLst>
                <a:ext uri="{FF2B5EF4-FFF2-40B4-BE49-F238E27FC236}">
                  <a16:creationId xmlns:a16="http://schemas.microsoft.com/office/drawing/2014/main" id="{6373DC90-40EF-0181-8248-ACE72E85B569}"/>
                </a:ext>
              </a:extLst>
            </p:cNvPr>
            <p:cNvSpPr/>
            <p:nvPr/>
          </p:nvSpPr>
          <p:spPr>
            <a:xfrm>
              <a:off x="651727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2034;p78">
              <a:extLst>
                <a:ext uri="{FF2B5EF4-FFF2-40B4-BE49-F238E27FC236}">
                  <a16:creationId xmlns:a16="http://schemas.microsoft.com/office/drawing/2014/main" id="{95BF8040-ED39-7944-EC8D-22B058A09FC3}"/>
                </a:ext>
              </a:extLst>
            </p:cNvPr>
            <p:cNvSpPr/>
            <p:nvPr/>
          </p:nvSpPr>
          <p:spPr>
            <a:xfrm>
              <a:off x="6416020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2035;p78">
              <a:extLst>
                <a:ext uri="{FF2B5EF4-FFF2-40B4-BE49-F238E27FC236}">
                  <a16:creationId xmlns:a16="http://schemas.microsoft.com/office/drawing/2014/main" id="{B34472DD-82BD-9334-DEDA-87EE8E6F2110}"/>
                </a:ext>
              </a:extLst>
            </p:cNvPr>
            <p:cNvSpPr/>
            <p:nvPr/>
          </p:nvSpPr>
          <p:spPr>
            <a:xfrm>
              <a:off x="6416020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2036;p78">
              <a:extLst>
                <a:ext uri="{FF2B5EF4-FFF2-40B4-BE49-F238E27FC236}">
                  <a16:creationId xmlns:a16="http://schemas.microsoft.com/office/drawing/2014/main" id="{06029623-80D3-AD81-DB4D-F969DD4184A8}"/>
                </a:ext>
              </a:extLst>
            </p:cNvPr>
            <p:cNvSpPr/>
            <p:nvPr/>
          </p:nvSpPr>
          <p:spPr>
            <a:xfrm>
              <a:off x="6416020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2037;p78">
              <a:extLst>
                <a:ext uri="{FF2B5EF4-FFF2-40B4-BE49-F238E27FC236}">
                  <a16:creationId xmlns:a16="http://schemas.microsoft.com/office/drawing/2014/main" id="{06EEA841-CAE5-0679-2E5A-5A7C379BF3A9}"/>
                </a:ext>
              </a:extLst>
            </p:cNvPr>
            <p:cNvSpPr/>
            <p:nvPr/>
          </p:nvSpPr>
          <p:spPr>
            <a:xfrm>
              <a:off x="6416020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2038;p78">
              <a:extLst>
                <a:ext uri="{FF2B5EF4-FFF2-40B4-BE49-F238E27FC236}">
                  <a16:creationId xmlns:a16="http://schemas.microsoft.com/office/drawing/2014/main" id="{EADE10FE-C0B6-2DA3-FE4E-6B279E91BFC0}"/>
                </a:ext>
              </a:extLst>
            </p:cNvPr>
            <p:cNvSpPr/>
            <p:nvPr/>
          </p:nvSpPr>
          <p:spPr>
            <a:xfrm>
              <a:off x="6314732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2039;p78">
              <a:extLst>
                <a:ext uri="{FF2B5EF4-FFF2-40B4-BE49-F238E27FC236}">
                  <a16:creationId xmlns:a16="http://schemas.microsoft.com/office/drawing/2014/main" id="{F5571EC3-1E13-2F57-11A4-53E645F0BCAA}"/>
                </a:ext>
              </a:extLst>
            </p:cNvPr>
            <p:cNvSpPr/>
            <p:nvPr/>
          </p:nvSpPr>
          <p:spPr>
            <a:xfrm>
              <a:off x="6314732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2040;p78">
              <a:extLst>
                <a:ext uri="{FF2B5EF4-FFF2-40B4-BE49-F238E27FC236}">
                  <a16:creationId xmlns:a16="http://schemas.microsoft.com/office/drawing/2014/main" id="{2CE67A36-560D-03D9-0F6A-86076A26E445}"/>
                </a:ext>
              </a:extLst>
            </p:cNvPr>
            <p:cNvSpPr/>
            <p:nvPr/>
          </p:nvSpPr>
          <p:spPr>
            <a:xfrm>
              <a:off x="6314732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2041;p78">
              <a:extLst>
                <a:ext uri="{FF2B5EF4-FFF2-40B4-BE49-F238E27FC236}">
                  <a16:creationId xmlns:a16="http://schemas.microsoft.com/office/drawing/2014/main" id="{38F338FF-DEAD-7FB2-5CDF-D93781EDF343}"/>
                </a:ext>
              </a:extLst>
            </p:cNvPr>
            <p:cNvSpPr/>
            <p:nvPr/>
          </p:nvSpPr>
          <p:spPr>
            <a:xfrm>
              <a:off x="6314732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2042;p78">
              <a:extLst>
                <a:ext uri="{FF2B5EF4-FFF2-40B4-BE49-F238E27FC236}">
                  <a16:creationId xmlns:a16="http://schemas.microsoft.com/office/drawing/2014/main" id="{D5A7CAF5-67F8-CF34-50FB-B6D53EAE8BC8}"/>
                </a:ext>
              </a:extLst>
            </p:cNvPr>
            <p:cNvSpPr/>
            <p:nvPr/>
          </p:nvSpPr>
          <p:spPr>
            <a:xfrm>
              <a:off x="6314732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2043;p78">
              <a:extLst>
                <a:ext uri="{FF2B5EF4-FFF2-40B4-BE49-F238E27FC236}">
                  <a16:creationId xmlns:a16="http://schemas.microsoft.com/office/drawing/2014/main" id="{4C85271E-E925-52FA-0512-EA0E3D5AA9EF}"/>
                </a:ext>
              </a:extLst>
            </p:cNvPr>
            <p:cNvSpPr/>
            <p:nvPr/>
          </p:nvSpPr>
          <p:spPr>
            <a:xfrm>
              <a:off x="6213443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2044;p78">
              <a:extLst>
                <a:ext uri="{FF2B5EF4-FFF2-40B4-BE49-F238E27FC236}">
                  <a16:creationId xmlns:a16="http://schemas.microsoft.com/office/drawing/2014/main" id="{F40BA1B4-0EC0-D14F-95A1-58AEB00B7341}"/>
                </a:ext>
              </a:extLst>
            </p:cNvPr>
            <p:cNvSpPr/>
            <p:nvPr/>
          </p:nvSpPr>
          <p:spPr>
            <a:xfrm>
              <a:off x="621344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2045;p78">
              <a:extLst>
                <a:ext uri="{FF2B5EF4-FFF2-40B4-BE49-F238E27FC236}">
                  <a16:creationId xmlns:a16="http://schemas.microsoft.com/office/drawing/2014/main" id="{BCAAB2F9-559F-C2D4-4783-21C6F2C752D3}"/>
                </a:ext>
              </a:extLst>
            </p:cNvPr>
            <p:cNvSpPr/>
            <p:nvPr/>
          </p:nvSpPr>
          <p:spPr>
            <a:xfrm>
              <a:off x="621344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2046;p78">
              <a:extLst>
                <a:ext uri="{FF2B5EF4-FFF2-40B4-BE49-F238E27FC236}">
                  <a16:creationId xmlns:a16="http://schemas.microsoft.com/office/drawing/2014/main" id="{B142563C-F966-514D-FE44-270503AEFCC7}"/>
                </a:ext>
              </a:extLst>
            </p:cNvPr>
            <p:cNvSpPr/>
            <p:nvPr/>
          </p:nvSpPr>
          <p:spPr>
            <a:xfrm>
              <a:off x="6112454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2047;p78">
              <a:extLst>
                <a:ext uri="{FF2B5EF4-FFF2-40B4-BE49-F238E27FC236}">
                  <a16:creationId xmlns:a16="http://schemas.microsoft.com/office/drawing/2014/main" id="{3B03689B-DC23-2DCC-C5A4-630C705D939F}"/>
                </a:ext>
              </a:extLst>
            </p:cNvPr>
            <p:cNvSpPr/>
            <p:nvPr/>
          </p:nvSpPr>
          <p:spPr>
            <a:xfrm>
              <a:off x="6112454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2048;p78">
              <a:extLst>
                <a:ext uri="{FF2B5EF4-FFF2-40B4-BE49-F238E27FC236}">
                  <a16:creationId xmlns:a16="http://schemas.microsoft.com/office/drawing/2014/main" id="{E1A27185-0599-DA1C-979F-CBBAE66FF621}"/>
                </a:ext>
              </a:extLst>
            </p:cNvPr>
            <p:cNvSpPr/>
            <p:nvPr/>
          </p:nvSpPr>
          <p:spPr>
            <a:xfrm>
              <a:off x="6112454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2049;p78">
              <a:extLst>
                <a:ext uri="{FF2B5EF4-FFF2-40B4-BE49-F238E27FC236}">
                  <a16:creationId xmlns:a16="http://schemas.microsoft.com/office/drawing/2014/main" id="{CF6C8A49-6C3B-0562-46E5-26CB0EF4E231}"/>
                </a:ext>
              </a:extLst>
            </p:cNvPr>
            <p:cNvSpPr/>
            <p:nvPr/>
          </p:nvSpPr>
          <p:spPr>
            <a:xfrm>
              <a:off x="6011165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2050;p78">
              <a:extLst>
                <a:ext uri="{FF2B5EF4-FFF2-40B4-BE49-F238E27FC236}">
                  <a16:creationId xmlns:a16="http://schemas.microsoft.com/office/drawing/2014/main" id="{74DACA95-0F03-27D1-1882-4FFA936E72EA}"/>
                </a:ext>
              </a:extLst>
            </p:cNvPr>
            <p:cNvSpPr/>
            <p:nvPr/>
          </p:nvSpPr>
          <p:spPr>
            <a:xfrm>
              <a:off x="6011165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2051;p78">
              <a:extLst>
                <a:ext uri="{FF2B5EF4-FFF2-40B4-BE49-F238E27FC236}">
                  <a16:creationId xmlns:a16="http://schemas.microsoft.com/office/drawing/2014/main" id="{227D577B-0B40-C75D-9746-4446FF488213}"/>
                </a:ext>
              </a:extLst>
            </p:cNvPr>
            <p:cNvSpPr/>
            <p:nvPr/>
          </p:nvSpPr>
          <p:spPr>
            <a:xfrm>
              <a:off x="6011165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2052;p78">
              <a:extLst>
                <a:ext uri="{FF2B5EF4-FFF2-40B4-BE49-F238E27FC236}">
                  <a16:creationId xmlns:a16="http://schemas.microsoft.com/office/drawing/2014/main" id="{C83542E3-D7FE-1256-713F-C6B462B78716}"/>
                </a:ext>
              </a:extLst>
            </p:cNvPr>
            <p:cNvSpPr/>
            <p:nvPr/>
          </p:nvSpPr>
          <p:spPr>
            <a:xfrm>
              <a:off x="6011165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2053;p78">
              <a:extLst>
                <a:ext uri="{FF2B5EF4-FFF2-40B4-BE49-F238E27FC236}">
                  <a16:creationId xmlns:a16="http://schemas.microsoft.com/office/drawing/2014/main" id="{15852BE2-A18F-FE70-FC48-50DD39D3ECB5}"/>
                </a:ext>
              </a:extLst>
            </p:cNvPr>
            <p:cNvSpPr/>
            <p:nvPr/>
          </p:nvSpPr>
          <p:spPr>
            <a:xfrm>
              <a:off x="5909910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2054;p78">
              <a:extLst>
                <a:ext uri="{FF2B5EF4-FFF2-40B4-BE49-F238E27FC236}">
                  <a16:creationId xmlns:a16="http://schemas.microsoft.com/office/drawing/2014/main" id="{45BA2270-0338-69E3-F394-AFCEC56A0579}"/>
                </a:ext>
              </a:extLst>
            </p:cNvPr>
            <p:cNvSpPr/>
            <p:nvPr/>
          </p:nvSpPr>
          <p:spPr>
            <a:xfrm>
              <a:off x="5909910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2055;p78">
              <a:extLst>
                <a:ext uri="{FF2B5EF4-FFF2-40B4-BE49-F238E27FC236}">
                  <a16:creationId xmlns:a16="http://schemas.microsoft.com/office/drawing/2014/main" id="{6DF5E92E-B738-B743-D81B-639234F2E4D7}"/>
                </a:ext>
              </a:extLst>
            </p:cNvPr>
            <p:cNvSpPr/>
            <p:nvPr/>
          </p:nvSpPr>
          <p:spPr>
            <a:xfrm>
              <a:off x="5909910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2056;p78">
              <a:extLst>
                <a:ext uri="{FF2B5EF4-FFF2-40B4-BE49-F238E27FC236}">
                  <a16:creationId xmlns:a16="http://schemas.microsoft.com/office/drawing/2014/main" id="{BB1EB284-5BCD-2FD7-0419-876EEDABC7C6}"/>
                </a:ext>
              </a:extLst>
            </p:cNvPr>
            <p:cNvSpPr/>
            <p:nvPr/>
          </p:nvSpPr>
          <p:spPr>
            <a:xfrm>
              <a:off x="5909910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2057;p78">
              <a:extLst>
                <a:ext uri="{FF2B5EF4-FFF2-40B4-BE49-F238E27FC236}">
                  <a16:creationId xmlns:a16="http://schemas.microsoft.com/office/drawing/2014/main" id="{844252CF-8517-0595-E19E-4AFD219BBF53}"/>
                </a:ext>
              </a:extLst>
            </p:cNvPr>
            <p:cNvSpPr/>
            <p:nvPr/>
          </p:nvSpPr>
          <p:spPr>
            <a:xfrm>
              <a:off x="5909910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2058;p78">
              <a:extLst>
                <a:ext uri="{FF2B5EF4-FFF2-40B4-BE49-F238E27FC236}">
                  <a16:creationId xmlns:a16="http://schemas.microsoft.com/office/drawing/2014/main" id="{85126AB5-41CB-8860-6834-4AFCF90094EF}"/>
                </a:ext>
              </a:extLst>
            </p:cNvPr>
            <p:cNvSpPr/>
            <p:nvPr/>
          </p:nvSpPr>
          <p:spPr>
            <a:xfrm>
              <a:off x="5909910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2059;p78">
              <a:extLst>
                <a:ext uri="{FF2B5EF4-FFF2-40B4-BE49-F238E27FC236}">
                  <a16:creationId xmlns:a16="http://schemas.microsoft.com/office/drawing/2014/main" id="{76D100CF-C8A2-176E-EFA8-74D2D1CBF1AE}"/>
                </a:ext>
              </a:extLst>
            </p:cNvPr>
            <p:cNvSpPr/>
            <p:nvPr/>
          </p:nvSpPr>
          <p:spPr>
            <a:xfrm>
              <a:off x="5909910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2060;p78">
              <a:extLst>
                <a:ext uri="{FF2B5EF4-FFF2-40B4-BE49-F238E27FC236}">
                  <a16:creationId xmlns:a16="http://schemas.microsoft.com/office/drawing/2014/main" id="{8503CB1E-2903-C145-835A-5B86228169E6}"/>
                </a:ext>
              </a:extLst>
            </p:cNvPr>
            <p:cNvSpPr/>
            <p:nvPr/>
          </p:nvSpPr>
          <p:spPr>
            <a:xfrm>
              <a:off x="5909910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2061;p78">
              <a:extLst>
                <a:ext uri="{FF2B5EF4-FFF2-40B4-BE49-F238E27FC236}">
                  <a16:creationId xmlns:a16="http://schemas.microsoft.com/office/drawing/2014/main" id="{E60BF1CE-2ECD-858F-9E39-68813D05E053}"/>
                </a:ext>
              </a:extLst>
            </p:cNvPr>
            <p:cNvSpPr/>
            <p:nvPr/>
          </p:nvSpPr>
          <p:spPr>
            <a:xfrm>
              <a:off x="5808622" y="4802163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2062;p78">
              <a:extLst>
                <a:ext uri="{FF2B5EF4-FFF2-40B4-BE49-F238E27FC236}">
                  <a16:creationId xmlns:a16="http://schemas.microsoft.com/office/drawing/2014/main" id="{49F6F196-D9DA-46F0-CB3F-A9D7266C06A6}"/>
                </a:ext>
              </a:extLst>
            </p:cNvPr>
            <p:cNvSpPr/>
            <p:nvPr/>
          </p:nvSpPr>
          <p:spPr>
            <a:xfrm>
              <a:off x="580862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2063;p78">
              <a:extLst>
                <a:ext uri="{FF2B5EF4-FFF2-40B4-BE49-F238E27FC236}">
                  <a16:creationId xmlns:a16="http://schemas.microsoft.com/office/drawing/2014/main" id="{8A4EF680-36AC-1B50-ECF7-2C5C1C384A4D}"/>
                </a:ext>
              </a:extLst>
            </p:cNvPr>
            <p:cNvSpPr/>
            <p:nvPr/>
          </p:nvSpPr>
          <p:spPr>
            <a:xfrm>
              <a:off x="5808622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2064;p78">
              <a:extLst>
                <a:ext uri="{FF2B5EF4-FFF2-40B4-BE49-F238E27FC236}">
                  <a16:creationId xmlns:a16="http://schemas.microsoft.com/office/drawing/2014/main" id="{1ED4402D-7D23-DAB4-3BE3-D608978FE8EA}"/>
                </a:ext>
              </a:extLst>
            </p:cNvPr>
            <p:cNvSpPr/>
            <p:nvPr/>
          </p:nvSpPr>
          <p:spPr>
            <a:xfrm>
              <a:off x="5808622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2065;p78">
              <a:extLst>
                <a:ext uri="{FF2B5EF4-FFF2-40B4-BE49-F238E27FC236}">
                  <a16:creationId xmlns:a16="http://schemas.microsoft.com/office/drawing/2014/main" id="{0D6D5D37-BB9C-2E2A-7E1E-1F8337664199}"/>
                </a:ext>
              </a:extLst>
            </p:cNvPr>
            <p:cNvSpPr/>
            <p:nvPr/>
          </p:nvSpPr>
          <p:spPr>
            <a:xfrm>
              <a:off x="5808456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2066;p78">
              <a:extLst>
                <a:ext uri="{FF2B5EF4-FFF2-40B4-BE49-F238E27FC236}">
                  <a16:creationId xmlns:a16="http://schemas.microsoft.com/office/drawing/2014/main" id="{840D8FD3-86F2-1195-F10E-A6417C264699}"/>
                </a:ext>
              </a:extLst>
            </p:cNvPr>
            <p:cNvSpPr/>
            <p:nvPr/>
          </p:nvSpPr>
          <p:spPr>
            <a:xfrm>
              <a:off x="5808622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2067;p78">
              <a:extLst>
                <a:ext uri="{FF2B5EF4-FFF2-40B4-BE49-F238E27FC236}">
                  <a16:creationId xmlns:a16="http://schemas.microsoft.com/office/drawing/2014/main" id="{54132057-B877-805B-DF61-22AC59BF7027}"/>
                </a:ext>
              </a:extLst>
            </p:cNvPr>
            <p:cNvSpPr/>
            <p:nvPr/>
          </p:nvSpPr>
          <p:spPr>
            <a:xfrm>
              <a:off x="5707167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2068;p78">
              <a:extLst>
                <a:ext uri="{FF2B5EF4-FFF2-40B4-BE49-F238E27FC236}">
                  <a16:creationId xmlns:a16="http://schemas.microsoft.com/office/drawing/2014/main" id="{23071AC0-D857-638F-BBC3-2B5E5E5A9CB1}"/>
                </a:ext>
              </a:extLst>
            </p:cNvPr>
            <p:cNvSpPr/>
            <p:nvPr/>
          </p:nvSpPr>
          <p:spPr>
            <a:xfrm>
              <a:off x="5707367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2069;p78">
              <a:extLst>
                <a:ext uri="{FF2B5EF4-FFF2-40B4-BE49-F238E27FC236}">
                  <a16:creationId xmlns:a16="http://schemas.microsoft.com/office/drawing/2014/main" id="{853CFD38-2CD9-CCE4-1142-C63B617A2B43}"/>
                </a:ext>
              </a:extLst>
            </p:cNvPr>
            <p:cNvSpPr/>
            <p:nvPr/>
          </p:nvSpPr>
          <p:spPr>
            <a:xfrm>
              <a:off x="5707367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2070;p78">
              <a:extLst>
                <a:ext uri="{FF2B5EF4-FFF2-40B4-BE49-F238E27FC236}">
                  <a16:creationId xmlns:a16="http://schemas.microsoft.com/office/drawing/2014/main" id="{23EF5C38-1EC4-51E2-4C7F-A520506DD304}"/>
                </a:ext>
              </a:extLst>
            </p:cNvPr>
            <p:cNvSpPr/>
            <p:nvPr/>
          </p:nvSpPr>
          <p:spPr>
            <a:xfrm>
              <a:off x="5606078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2071;p78">
              <a:extLst>
                <a:ext uri="{FF2B5EF4-FFF2-40B4-BE49-F238E27FC236}">
                  <a16:creationId xmlns:a16="http://schemas.microsoft.com/office/drawing/2014/main" id="{990070C8-3C96-F010-DFCC-20379D4BFD9D}"/>
                </a:ext>
              </a:extLst>
            </p:cNvPr>
            <p:cNvSpPr/>
            <p:nvPr/>
          </p:nvSpPr>
          <p:spPr>
            <a:xfrm>
              <a:off x="5606078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2072;p78">
              <a:extLst>
                <a:ext uri="{FF2B5EF4-FFF2-40B4-BE49-F238E27FC236}">
                  <a16:creationId xmlns:a16="http://schemas.microsoft.com/office/drawing/2014/main" id="{0AC43595-AA39-8187-463F-A0285895C1FC}"/>
                </a:ext>
              </a:extLst>
            </p:cNvPr>
            <p:cNvSpPr/>
            <p:nvPr/>
          </p:nvSpPr>
          <p:spPr>
            <a:xfrm>
              <a:off x="5606078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2073;p78">
              <a:extLst>
                <a:ext uri="{FF2B5EF4-FFF2-40B4-BE49-F238E27FC236}">
                  <a16:creationId xmlns:a16="http://schemas.microsoft.com/office/drawing/2014/main" id="{79D16705-EF9B-B642-E44D-233AC30856F2}"/>
                </a:ext>
              </a:extLst>
            </p:cNvPr>
            <p:cNvSpPr/>
            <p:nvPr/>
          </p:nvSpPr>
          <p:spPr>
            <a:xfrm>
              <a:off x="550482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2074;p78">
              <a:extLst>
                <a:ext uri="{FF2B5EF4-FFF2-40B4-BE49-F238E27FC236}">
                  <a16:creationId xmlns:a16="http://schemas.microsoft.com/office/drawing/2014/main" id="{EAC166F7-303E-272B-9435-8ACCF224ABFF}"/>
                </a:ext>
              </a:extLst>
            </p:cNvPr>
            <p:cNvSpPr/>
            <p:nvPr/>
          </p:nvSpPr>
          <p:spPr>
            <a:xfrm>
              <a:off x="550482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2075;p78">
              <a:extLst>
                <a:ext uri="{FF2B5EF4-FFF2-40B4-BE49-F238E27FC236}">
                  <a16:creationId xmlns:a16="http://schemas.microsoft.com/office/drawing/2014/main" id="{677A82C0-FA9D-8039-C009-7F47F32E0232}"/>
                </a:ext>
              </a:extLst>
            </p:cNvPr>
            <p:cNvSpPr/>
            <p:nvPr/>
          </p:nvSpPr>
          <p:spPr>
            <a:xfrm>
              <a:off x="550482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2076;p78">
              <a:extLst>
                <a:ext uri="{FF2B5EF4-FFF2-40B4-BE49-F238E27FC236}">
                  <a16:creationId xmlns:a16="http://schemas.microsoft.com/office/drawing/2014/main" id="{68744A72-A425-56D6-3583-F0BF30B083D7}"/>
                </a:ext>
              </a:extLst>
            </p:cNvPr>
            <p:cNvSpPr/>
            <p:nvPr/>
          </p:nvSpPr>
          <p:spPr>
            <a:xfrm>
              <a:off x="5403534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2077;p78">
              <a:extLst>
                <a:ext uri="{FF2B5EF4-FFF2-40B4-BE49-F238E27FC236}">
                  <a16:creationId xmlns:a16="http://schemas.microsoft.com/office/drawing/2014/main" id="{A5034E8C-0ACC-7C31-2ACD-75F06632F03C}"/>
                </a:ext>
              </a:extLst>
            </p:cNvPr>
            <p:cNvSpPr/>
            <p:nvPr/>
          </p:nvSpPr>
          <p:spPr>
            <a:xfrm>
              <a:off x="5403534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2078;p78">
              <a:extLst>
                <a:ext uri="{FF2B5EF4-FFF2-40B4-BE49-F238E27FC236}">
                  <a16:creationId xmlns:a16="http://schemas.microsoft.com/office/drawing/2014/main" id="{265BA6A3-CCFC-F4D2-E134-4F6CBDCA4F54}"/>
                </a:ext>
              </a:extLst>
            </p:cNvPr>
            <p:cNvSpPr/>
            <p:nvPr/>
          </p:nvSpPr>
          <p:spPr>
            <a:xfrm>
              <a:off x="5403534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2079;p78">
              <a:extLst>
                <a:ext uri="{FF2B5EF4-FFF2-40B4-BE49-F238E27FC236}">
                  <a16:creationId xmlns:a16="http://schemas.microsoft.com/office/drawing/2014/main" id="{02C056F3-7B55-12BB-FA0F-3BB3E367B881}"/>
                </a:ext>
              </a:extLst>
            </p:cNvPr>
            <p:cNvSpPr/>
            <p:nvPr/>
          </p:nvSpPr>
          <p:spPr>
            <a:xfrm>
              <a:off x="540353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2080;p78">
              <a:extLst>
                <a:ext uri="{FF2B5EF4-FFF2-40B4-BE49-F238E27FC236}">
                  <a16:creationId xmlns:a16="http://schemas.microsoft.com/office/drawing/2014/main" id="{AD83EF0C-0C73-D9F3-0699-474CB413613B}"/>
                </a:ext>
              </a:extLst>
            </p:cNvPr>
            <p:cNvSpPr/>
            <p:nvPr/>
          </p:nvSpPr>
          <p:spPr>
            <a:xfrm>
              <a:off x="5302545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2081;p78">
              <a:extLst>
                <a:ext uri="{FF2B5EF4-FFF2-40B4-BE49-F238E27FC236}">
                  <a16:creationId xmlns:a16="http://schemas.microsoft.com/office/drawing/2014/main" id="{B3FE48DB-2806-56C2-D75C-2E792AEAEE6F}"/>
                </a:ext>
              </a:extLst>
            </p:cNvPr>
            <p:cNvSpPr/>
            <p:nvPr/>
          </p:nvSpPr>
          <p:spPr>
            <a:xfrm>
              <a:off x="5302545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2082;p78">
              <a:extLst>
                <a:ext uri="{FF2B5EF4-FFF2-40B4-BE49-F238E27FC236}">
                  <a16:creationId xmlns:a16="http://schemas.microsoft.com/office/drawing/2014/main" id="{6D40815E-6E6A-FAE3-63CA-9C62F783E250}"/>
                </a:ext>
              </a:extLst>
            </p:cNvPr>
            <p:cNvSpPr/>
            <p:nvPr/>
          </p:nvSpPr>
          <p:spPr>
            <a:xfrm>
              <a:off x="5302545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2083;p78">
              <a:extLst>
                <a:ext uri="{FF2B5EF4-FFF2-40B4-BE49-F238E27FC236}">
                  <a16:creationId xmlns:a16="http://schemas.microsoft.com/office/drawing/2014/main" id="{16F6310D-3DFE-EEFA-A4CA-7BBF1AD322AE}"/>
                </a:ext>
              </a:extLst>
            </p:cNvPr>
            <p:cNvSpPr/>
            <p:nvPr/>
          </p:nvSpPr>
          <p:spPr>
            <a:xfrm>
              <a:off x="5302545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2084;p78">
              <a:extLst>
                <a:ext uri="{FF2B5EF4-FFF2-40B4-BE49-F238E27FC236}">
                  <a16:creationId xmlns:a16="http://schemas.microsoft.com/office/drawing/2014/main" id="{8593D6B3-618D-114C-D5CF-E894D2F2908C}"/>
                </a:ext>
              </a:extLst>
            </p:cNvPr>
            <p:cNvSpPr/>
            <p:nvPr/>
          </p:nvSpPr>
          <p:spPr>
            <a:xfrm>
              <a:off x="5201257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2085;p78">
              <a:extLst>
                <a:ext uri="{FF2B5EF4-FFF2-40B4-BE49-F238E27FC236}">
                  <a16:creationId xmlns:a16="http://schemas.microsoft.com/office/drawing/2014/main" id="{50DA1DB6-78F4-8BB3-0D17-51002A03542F}"/>
                </a:ext>
              </a:extLst>
            </p:cNvPr>
            <p:cNvSpPr/>
            <p:nvPr/>
          </p:nvSpPr>
          <p:spPr>
            <a:xfrm>
              <a:off x="5201257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2086;p78">
              <a:extLst>
                <a:ext uri="{FF2B5EF4-FFF2-40B4-BE49-F238E27FC236}">
                  <a16:creationId xmlns:a16="http://schemas.microsoft.com/office/drawing/2014/main" id="{28AC5869-5D90-7ED5-2C93-DD15BDB49DEC}"/>
                </a:ext>
              </a:extLst>
            </p:cNvPr>
            <p:cNvSpPr/>
            <p:nvPr/>
          </p:nvSpPr>
          <p:spPr>
            <a:xfrm>
              <a:off x="520125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2087;p78">
              <a:extLst>
                <a:ext uri="{FF2B5EF4-FFF2-40B4-BE49-F238E27FC236}">
                  <a16:creationId xmlns:a16="http://schemas.microsoft.com/office/drawing/2014/main" id="{2837CD98-80D7-FCA2-66B3-428EDD73AA93}"/>
                </a:ext>
              </a:extLst>
            </p:cNvPr>
            <p:cNvSpPr/>
            <p:nvPr/>
          </p:nvSpPr>
          <p:spPr>
            <a:xfrm>
              <a:off x="520125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2088;p78">
              <a:extLst>
                <a:ext uri="{FF2B5EF4-FFF2-40B4-BE49-F238E27FC236}">
                  <a16:creationId xmlns:a16="http://schemas.microsoft.com/office/drawing/2014/main" id="{6D43DA71-DA06-7A2C-6A21-41BF38751F52}"/>
                </a:ext>
              </a:extLst>
            </p:cNvPr>
            <p:cNvSpPr/>
            <p:nvPr/>
          </p:nvSpPr>
          <p:spPr>
            <a:xfrm>
              <a:off x="5100001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2089;p78">
              <a:extLst>
                <a:ext uri="{FF2B5EF4-FFF2-40B4-BE49-F238E27FC236}">
                  <a16:creationId xmlns:a16="http://schemas.microsoft.com/office/drawing/2014/main" id="{2D40A3EA-B499-0983-9839-80572A037081}"/>
                </a:ext>
              </a:extLst>
            </p:cNvPr>
            <p:cNvSpPr/>
            <p:nvPr/>
          </p:nvSpPr>
          <p:spPr>
            <a:xfrm>
              <a:off x="5100001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2090;p78">
              <a:extLst>
                <a:ext uri="{FF2B5EF4-FFF2-40B4-BE49-F238E27FC236}">
                  <a16:creationId xmlns:a16="http://schemas.microsoft.com/office/drawing/2014/main" id="{7A089ED1-FA7E-CC4D-7943-F9730147D530}"/>
                </a:ext>
              </a:extLst>
            </p:cNvPr>
            <p:cNvSpPr/>
            <p:nvPr/>
          </p:nvSpPr>
          <p:spPr>
            <a:xfrm>
              <a:off x="5100001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2091;p78">
              <a:extLst>
                <a:ext uri="{FF2B5EF4-FFF2-40B4-BE49-F238E27FC236}">
                  <a16:creationId xmlns:a16="http://schemas.microsoft.com/office/drawing/2014/main" id="{4489AB16-7A99-E1AB-765A-D1300C826FEE}"/>
                </a:ext>
              </a:extLst>
            </p:cNvPr>
            <p:cNvSpPr/>
            <p:nvPr/>
          </p:nvSpPr>
          <p:spPr>
            <a:xfrm>
              <a:off x="5100001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2092;p78">
              <a:extLst>
                <a:ext uri="{FF2B5EF4-FFF2-40B4-BE49-F238E27FC236}">
                  <a16:creationId xmlns:a16="http://schemas.microsoft.com/office/drawing/2014/main" id="{440028D0-A029-69C3-2480-A5371E870BA0}"/>
                </a:ext>
              </a:extLst>
            </p:cNvPr>
            <p:cNvSpPr/>
            <p:nvPr/>
          </p:nvSpPr>
          <p:spPr>
            <a:xfrm>
              <a:off x="5100001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2093;p78">
              <a:extLst>
                <a:ext uri="{FF2B5EF4-FFF2-40B4-BE49-F238E27FC236}">
                  <a16:creationId xmlns:a16="http://schemas.microsoft.com/office/drawing/2014/main" id="{002654A5-0010-DDC2-493E-14EA933BB69A}"/>
                </a:ext>
              </a:extLst>
            </p:cNvPr>
            <p:cNvSpPr/>
            <p:nvPr/>
          </p:nvSpPr>
          <p:spPr>
            <a:xfrm>
              <a:off x="6416020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2094;p78">
              <a:extLst>
                <a:ext uri="{FF2B5EF4-FFF2-40B4-BE49-F238E27FC236}">
                  <a16:creationId xmlns:a16="http://schemas.microsoft.com/office/drawing/2014/main" id="{4E1B24D1-8DBF-3EA3-86E2-F3B2BC8A65C8}"/>
                </a:ext>
              </a:extLst>
            </p:cNvPr>
            <p:cNvSpPr/>
            <p:nvPr/>
          </p:nvSpPr>
          <p:spPr>
            <a:xfrm>
              <a:off x="4998713" y="1259495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2095;p78">
              <a:extLst>
                <a:ext uri="{FF2B5EF4-FFF2-40B4-BE49-F238E27FC236}">
                  <a16:creationId xmlns:a16="http://schemas.microsoft.com/office/drawing/2014/main" id="{423D820C-3D91-AA39-5135-709F4D0FA57C}"/>
                </a:ext>
              </a:extLst>
            </p:cNvPr>
            <p:cNvSpPr/>
            <p:nvPr/>
          </p:nvSpPr>
          <p:spPr>
            <a:xfrm>
              <a:off x="4897723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2096;p78">
              <a:extLst>
                <a:ext uri="{FF2B5EF4-FFF2-40B4-BE49-F238E27FC236}">
                  <a16:creationId xmlns:a16="http://schemas.microsoft.com/office/drawing/2014/main" id="{EED7BE75-B9AE-E419-8A77-D1B1622AACBC}"/>
                </a:ext>
              </a:extLst>
            </p:cNvPr>
            <p:cNvSpPr/>
            <p:nvPr/>
          </p:nvSpPr>
          <p:spPr>
            <a:xfrm>
              <a:off x="661826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2097;p78">
              <a:extLst>
                <a:ext uri="{FF2B5EF4-FFF2-40B4-BE49-F238E27FC236}">
                  <a16:creationId xmlns:a16="http://schemas.microsoft.com/office/drawing/2014/main" id="{51F6DF5F-9FF2-00D2-5E1A-1E9B64DBE9F1}"/>
                </a:ext>
              </a:extLst>
            </p:cNvPr>
            <p:cNvSpPr/>
            <p:nvPr/>
          </p:nvSpPr>
          <p:spPr>
            <a:xfrm>
              <a:off x="661826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2098;p78">
              <a:extLst>
                <a:ext uri="{FF2B5EF4-FFF2-40B4-BE49-F238E27FC236}">
                  <a16:creationId xmlns:a16="http://schemas.microsoft.com/office/drawing/2014/main" id="{34B349A0-0A24-DE8D-A757-AC47591ABA76}"/>
                </a:ext>
              </a:extLst>
            </p:cNvPr>
            <p:cNvSpPr/>
            <p:nvPr/>
          </p:nvSpPr>
          <p:spPr>
            <a:xfrm>
              <a:off x="661826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2099;p78">
              <a:extLst>
                <a:ext uri="{FF2B5EF4-FFF2-40B4-BE49-F238E27FC236}">
                  <a16:creationId xmlns:a16="http://schemas.microsoft.com/office/drawing/2014/main" id="{9F4C23FE-8AAD-CF2D-D703-3EE0C795F9C8}"/>
                </a:ext>
              </a:extLst>
            </p:cNvPr>
            <p:cNvSpPr/>
            <p:nvPr/>
          </p:nvSpPr>
          <p:spPr>
            <a:xfrm>
              <a:off x="661826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2100;p78">
              <a:extLst>
                <a:ext uri="{FF2B5EF4-FFF2-40B4-BE49-F238E27FC236}">
                  <a16:creationId xmlns:a16="http://schemas.microsoft.com/office/drawing/2014/main" id="{159C88DF-C686-9FCC-756E-5682267B222F}"/>
                </a:ext>
              </a:extLst>
            </p:cNvPr>
            <p:cNvSpPr/>
            <p:nvPr/>
          </p:nvSpPr>
          <p:spPr>
            <a:xfrm>
              <a:off x="661826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2101;p78">
              <a:extLst>
                <a:ext uri="{FF2B5EF4-FFF2-40B4-BE49-F238E27FC236}">
                  <a16:creationId xmlns:a16="http://schemas.microsoft.com/office/drawing/2014/main" id="{30432B7E-7599-B80F-78AD-689D3EDBB4FA}"/>
                </a:ext>
              </a:extLst>
            </p:cNvPr>
            <p:cNvSpPr/>
            <p:nvPr/>
          </p:nvSpPr>
          <p:spPr>
            <a:xfrm>
              <a:off x="661826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2102;p78">
              <a:extLst>
                <a:ext uri="{FF2B5EF4-FFF2-40B4-BE49-F238E27FC236}">
                  <a16:creationId xmlns:a16="http://schemas.microsoft.com/office/drawing/2014/main" id="{3FEEF9B7-50BE-3B31-F9C7-73E954549C68}"/>
                </a:ext>
              </a:extLst>
            </p:cNvPr>
            <p:cNvSpPr/>
            <p:nvPr/>
          </p:nvSpPr>
          <p:spPr>
            <a:xfrm>
              <a:off x="661826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2103;p78">
              <a:extLst>
                <a:ext uri="{FF2B5EF4-FFF2-40B4-BE49-F238E27FC236}">
                  <a16:creationId xmlns:a16="http://schemas.microsoft.com/office/drawing/2014/main" id="{7CA978ED-13E0-6541-825A-1E8D2E14A853}"/>
                </a:ext>
              </a:extLst>
            </p:cNvPr>
            <p:cNvSpPr/>
            <p:nvPr/>
          </p:nvSpPr>
          <p:spPr>
            <a:xfrm>
              <a:off x="6112454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2104;p78">
              <a:extLst>
                <a:ext uri="{FF2B5EF4-FFF2-40B4-BE49-F238E27FC236}">
                  <a16:creationId xmlns:a16="http://schemas.microsoft.com/office/drawing/2014/main" id="{BFD29579-D2D5-A5CA-0F63-D730AF4507B5}"/>
                </a:ext>
              </a:extLst>
            </p:cNvPr>
            <p:cNvSpPr/>
            <p:nvPr/>
          </p:nvSpPr>
          <p:spPr>
            <a:xfrm>
              <a:off x="6112454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2105;p78">
              <a:extLst>
                <a:ext uri="{FF2B5EF4-FFF2-40B4-BE49-F238E27FC236}">
                  <a16:creationId xmlns:a16="http://schemas.microsoft.com/office/drawing/2014/main" id="{B300AF04-EC03-8466-CFFD-744883449C52}"/>
                </a:ext>
              </a:extLst>
            </p:cNvPr>
            <p:cNvSpPr/>
            <p:nvPr/>
          </p:nvSpPr>
          <p:spPr>
            <a:xfrm>
              <a:off x="570736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2106;p78">
              <a:extLst>
                <a:ext uri="{FF2B5EF4-FFF2-40B4-BE49-F238E27FC236}">
                  <a16:creationId xmlns:a16="http://schemas.microsoft.com/office/drawing/2014/main" id="{62A36803-EC36-4C1C-605D-1098754C40BE}"/>
                </a:ext>
              </a:extLst>
            </p:cNvPr>
            <p:cNvSpPr/>
            <p:nvPr/>
          </p:nvSpPr>
          <p:spPr>
            <a:xfrm>
              <a:off x="580862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2107;p78">
              <a:extLst>
                <a:ext uri="{FF2B5EF4-FFF2-40B4-BE49-F238E27FC236}">
                  <a16:creationId xmlns:a16="http://schemas.microsoft.com/office/drawing/2014/main" id="{6659D9E9-6324-07CF-DC3C-E1336ED6DD8A}"/>
                </a:ext>
              </a:extLst>
            </p:cNvPr>
            <p:cNvSpPr/>
            <p:nvPr/>
          </p:nvSpPr>
          <p:spPr>
            <a:xfrm>
              <a:off x="580862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2108;p78">
              <a:extLst>
                <a:ext uri="{FF2B5EF4-FFF2-40B4-BE49-F238E27FC236}">
                  <a16:creationId xmlns:a16="http://schemas.microsoft.com/office/drawing/2014/main" id="{1DF3C4A4-0C1F-A88F-A952-6DB7ABAEA0A7}"/>
                </a:ext>
              </a:extLst>
            </p:cNvPr>
            <p:cNvSpPr/>
            <p:nvPr/>
          </p:nvSpPr>
          <p:spPr>
            <a:xfrm>
              <a:off x="590991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2109;p78">
              <a:extLst>
                <a:ext uri="{FF2B5EF4-FFF2-40B4-BE49-F238E27FC236}">
                  <a16:creationId xmlns:a16="http://schemas.microsoft.com/office/drawing/2014/main" id="{068F3695-FFAA-E2C0-936B-24413720D3D3}"/>
                </a:ext>
              </a:extLst>
            </p:cNvPr>
            <p:cNvSpPr/>
            <p:nvPr/>
          </p:nvSpPr>
          <p:spPr>
            <a:xfrm>
              <a:off x="601116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2110;p78">
              <a:extLst>
                <a:ext uri="{FF2B5EF4-FFF2-40B4-BE49-F238E27FC236}">
                  <a16:creationId xmlns:a16="http://schemas.microsoft.com/office/drawing/2014/main" id="{680478B4-5F71-EE29-30A1-9DB86349E500}"/>
                </a:ext>
              </a:extLst>
            </p:cNvPr>
            <p:cNvSpPr/>
            <p:nvPr/>
          </p:nvSpPr>
          <p:spPr>
            <a:xfrm>
              <a:off x="601116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2111;p78">
              <a:extLst>
                <a:ext uri="{FF2B5EF4-FFF2-40B4-BE49-F238E27FC236}">
                  <a16:creationId xmlns:a16="http://schemas.microsoft.com/office/drawing/2014/main" id="{24ECD419-9996-7651-9A2E-A2FCD1F4145E}"/>
                </a:ext>
              </a:extLst>
            </p:cNvPr>
            <p:cNvSpPr/>
            <p:nvPr/>
          </p:nvSpPr>
          <p:spPr>
            <a:xfrm>
              <a:off x="6112454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2112;p78">
              <a:extLst>
                <a:ext uri="{FF2B5EF4-FFF2-40B4-BE49-F238E27FC236}">
                  <a16:creationId xmlns:a16="http://schemas.microsoft.com/office/drawing/2014/main" id="{A1D99306-05CF-EC08-96CE-2B6A203079A4}"/>
                </a:ext>
              </a:extLst>
            </p:cNvPr>
            <p:cNvSpPr/>
            <p:nvPr/>
          </p:nvSpPr>
          <p:spPr>
            <a:xfrm>
              <a:off x="6112454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2113;p78">
              <a:extLst>
                <a:ext uri="{FF2B5EF4-FFF2-40B4-BE49-F238E27FC236}">
                  <a16:creationId xmlns:a16="http://schemas.microsoft.com/office/drawing/2014/main" id="{35248CFA-A9C3-2DC6-707F-3AE991C54D87}"/>
                </a:ext>
              </a:extLst>
            </p:cNvPr>
            <p:cNvSpPr/>
            <p:nvPr/>
          </p:nvSpPr>
          <p:spPr>
            <a:xfrm>
              <a:off x="621344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2114;p78">
              <a:extLst>
                <a:ext uri="{FF2B5EF4-FFF2-40B4-BE49-F238E27FC236}">
                  <a16:creationId xmlns:a16="http://schemas.microsoft.com/office/drawing/2014/main" id="{5A4AAA55-C69D-17D7-BEC9-8A423F571086}"/>
                </a:ext>
              </a:extLst>
            </p:cNvPr>
            <p:cNvSpPr/>
            <p:nvPr/>
          </p:nvSpPr>
          <p:spPr>
            <a:xfrm>
              <a:off x="621344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2115;p78">
              <a:extLst>
                <a:ext uri="{FF2B5EF4-FFF2-40B4-BE49-F238E27FC236}">
                  <a16:creationId xmlns:a16="http://schemas.microsoft.com/office/drawing/2014/main" id="{64C73E70-887C-9177-5BD7-45C51AF2DF31}"/>
                </a:ext>
              </a:extLst>
            </p:cNvPr>
            <p:cNvSpPr/>
            <p:nvPr/>
          </p:nvSpPr>
          <p:spPr>
            <a:xfrm>
              <a:off x="621344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2116;p78">
              <a:extLst>
                <a:ext uri="{FF2B5EF4-FFF2-40B4-BE49-F238E27FC236}">
                  <a16:creationId xmlns:a16="http://schemas.microsoft.com/office/drawing/2014/main" id="{DD7EC318-23C4-0E4C-D788-E24DA9B29120}"/>
                </a:ext>
              </a:extLst>
            </p:cNvPr>
            <p:cNvSpPr/>
            <p:nvPr/>
          </p:nvSpPr>
          <p:spPr>
            <a:xfrm>
              <a:off x="621344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2117;p78">
              <a:extLst>
                <a:ext uri="{FF2B5EF4-FFF2-40B4-BE49-F238E27FC236}">
                  <a16:creationId xmlns:a16="http://schemas.microsoft.com/office/drawing/2014/main" id="{ADA85662-543C-275B-86FE-337CDF4209D4}"/>
                </a:ext>
              </a:extLst>
            </p:cNvPr>
            <p:cNvSpPr/>
            <p:nvPr/>
          </p:nvSpPr>
          <p:spPr>
            <a:xfrm>
              <a:off x="631473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2118;p78">
              <a:extLst>
                <a:ext uri="{FF2B5EF4-FFF2-40B4-BE49-F238E27FC236}">
                  <a16:creationId xmlns:a16="http://schemas.microsoft.com/office/drawing/2014/main" id="{A226C7AA-6922-C4A0-D09B-F800881C3165}"/>
                </a:ext>
              </a:extLst>
            </p:cNvPr>
            <p:cNvSpPr/>
            <p:nvPr/>
          </p:nvSpPr>
          <p:spPr>
            <a:xfrm>
              <a:off x="631473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2119;p78">
              <a:extLst>
                <a:ext uri="{FF2B5EF4-FFF2-40B4-BE49-F238E27FC236}">
                  <a16:creationId xmlns:a16="http://schemas.microsoft.com/office/drawing/2014/main" id="{AE31A792-18C4-C275-62B2-553A917D5AB8}"/>
                </a:ext>
              </a:extLst>
            </p:cNvPr>
            <p:cNvSpPr/>
            <p:nvPr/>
          </p:nvSpPr>
          <p:spPr>
            <a:xfrm>
              <a:off x="6314732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2120;p78">
              <a:extLst>
                <a:ext uri="{FF2B5EF4-FFF2-40B4-BE49-F238E27FC236}">
                  <a16:creationId xmlns:a16="http://schemas.microsoft.com/office/drawing/2014/main" id="{4E8E64DA-5C0A-DD1D-442E-F01535BE0C5B}"/>
                </a:ext>
              </a:extLst>
            </p:cNvPr>
            <p:cNvSpPr/>
            <p:nvPr/>
          </p:nvSpPr>
          <p:spPr>
            <a:xfrm>
              <a:off x="6314732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2121;p78">
              <a:extLst>
                <a:ext uri="{FF2B5EF4-FFF2-40B4-BE49-F238E27FC236}">
                  <a16:creationId xmlns:a16="http://schemas.microsoft.com/office/drawing/2014/main" id="{D32B0255-103D-354D-C629-A415F32D72E0}"/>
                </a:ext>
              </a:extLst>
            </p:cNvPr>
            <p:cNvSpPr/>
            <p:nvPr/>
          </p:nvSpPr>
          <p:spPr>
            <a:xfrm>
              <a:off x="6314732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2122;p78">
              <a:extLst>
                <a:ext uri="{FF2B5EF4-FFF2-40B4-BE49-F238E27FC236}">
                  <a16:creationId xmlns:a16="http://schemas.microsoft.com/office/drawing/2014/main" id="{2139FCCD-0F58-7CA1-401B-072A5F56CB25}"/>
                </a:ext>
              </a:extLst>
            </p:cNvPr>
            <p:cNvSpPr/>
            <p:nvPr/>
          </p:nvSpPr>
          <p:spPr>
            <a:xfrm>
              <a:off x="631473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2123;p78">
              <a:extLst>
                <a:ext uri="{FF2B5EF4-FFF2-40B4-BE49-F238E27FC236}">
                  <a16:creationId xmlns:a16="http://schemas.microsoft.com/office/drawing/2014/main" id="{D12F920F-2D5D-DD42-3F14-BC17E1938389}"/>
                </a:ext>
              </a:extLst>
            </p:cNvPr>
            <p:cNvSpPr/>
            <p:nvPr/>
          </p:nvSpPr>
          <p:spPr>
            <a:xfrm>
              <a:off x="6416020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2124;p78">
              <a:extLst>
                <a:ext uri="{FF2B5EF4-FFF2-40B4-BE49-F238E27FC236}">
                  <a16:creationId xmlns:a16="http://schemas.microsoft.com/office/drawing/2014/main" id="{9CBD67AC-C4F8-0884-8E35-31806BAFE51B}"/>
                </a:ext>
              </a:extLst>
            </p:cNvPr>
            <p:cNvSpPr/>
            <p:nvPr/>
          </p:nvSpPr>
          <p:spPr>
            <a:xfrm>
              <a:off x="6416020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2125;p78">
              <a:extLst>
                <a:ext uri="{FF2B5EF4-FFF2-40B4-BE49-F238E27FC236}">
                  <a16:creationId xmlns:a16="http://schemas.microsoft.com/office/drawing/2014/main" id="{839641DC-7B68-353A-31B8-06BF420F2A0E}"/>
                </a:ext>
              </a:extLst>
            </p:cNvPr>
            <p:cNvSpPr/>
            <p:nvPr/>
          </p:nvSpPr>
          <p:spPr>
            <a:xfrm>
              <a:off x="6416020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2126;p78">
              <a:extLst>
                <a:ext uri="{FF2B5EF4-FFF2-40B4-BE49-F238E27FC236}">
                  <a16:creationId xmlns:a16="http://schemas.microsoft.com/office/drawing/2014/main" id="{E74F783E-50C6-3414-325F-7A162EB3DDE8}"/>
                </a:ext>
              </a:extLst>
            </p:cNvPr>
            <p:cNvSpPr/>
            <p:nvPr/>
          </p:nvSpPr>
          <p:spPr>
            <a:xfrm>
              <a:off x="6416020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2127;p78">
              <a:extLst>
                <a:ext uri="{FF2B5EF4-FFF2-40B4-BE49-F238E27FC236}">
                  <a16:creationId xmlns:a16="http://schemas.microsoft.com/office/drawing/2014/main" id="{5ABF0B19-ECEF-A474-29D6-4F193DEA7C30}"/>
                </a:ext>
              </a:extLst>
            </p:cNvPr>
            <p:cNvSpPr/>
            <p:nvPr/>
          </p:nvSpPr>
          <p:spPr>
            <a:xfrm>
              <a:off x="6416020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2128;p78">
              <a:extLst>
                <a:ext uri="{FF2B5EF4-FFF2-40B4-BE49-F238E27FC236}">
                  <a16:creationId xmlns:a16="http://schemas.microsoft.com/office/drawing/2014/main" id="{B1E2A952-02E6-F498-C9F7-821AB54ACE5E}"/>
                </a:ext>
              </a:extLst>
            </p:cNvPr>
            <p:cNvSpPr/>
            <p:nvPr/>
          </p:nvSpPr>
          <p:spPr>
            <a:xfrm>
              <a:off x="6416020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2129;p78">
              <a:extLst>
                <a:ext uri="{FF2B5EF4-FFF2-40B4-BE49-F238E27FC236}">
                  <a16:creationId xmlns:a16="http://schemas.microsoft.com/office/drawing/2014/main" id="{CE834FA4-2888-648D-6BFA-569547EBC883}"/>
                </a:ext>
              </a:extLst>
            </p:cNvPr>
            <p:cNvSpPr/>
            <p:nvPr/>
          </p:nvSpPr>
          <p:spPr>
            <a:xfrm>
              <a:off x="6416020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2130;p78">
              <a:extLst>
                <a:ext uri="{FF2B5EF4-FFF2-40B4-BE49-F238E27FC236}">
                  <a16:creationId xmlns:a16="http://schemas.microsoft.com/office/drawing/2014/main" id="{49DCCBFC-A63D-2864-3D58-7F6CDAF74D7D}"/>
                </a:ext>
              </a:extLst>
            </p:cNvPr>
            <p:cNvSpPr/>
            <p:nvPr/>
          </p:nvSpPr>
          <p:spPr>
            <a:xfrm>
              <a:off x="651727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2131;p78">
              <a:extLst>
                <a:ext uri="{FF2B5EF4-FFF2-40B4-BE49-F238E27FC236}">
                  <a16:creationId xmlns:a16="http://schemas.microsoft.com/office/drawing/2014/main" id="{AEF31144-C7A9-89F1-B58C-22AC1AE2FA30}"/>
                </a:ext>
              </a:extLst>
            </p:cNvPr>
            <p:cNvSpPr/>
            <p:nvPr/>
          </p:nvSpPr>
          <p:spPr>
            <a:xfrm>
              <a:off x="651727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2132;p78">
              <a:extLst>
                <a:ext uri="{FF2B5EF4-FFF2-40B4-BE49-F238E27FC236}">
                  <a16:creationId xmlns:a16="http://schemas.microsoft.com/office/drawing/2014/main" id="{6ACA00A1-1443-5FEA-C979-93F21714BDA1}"/>
                </a:ext>
              </a:extLst>
            </p:cNvPr>
            <p:cNvSpPr/>
            <p:nvPr/>
          </p:nvSpPr>
          <p:spPr>
            <a:xfrm>
              <a:off x="6517275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2133;p78">
              <a:extLst>
                <a:ext uri="{FF2B5EF4-FFF2-40B4-BE49-F238E27FC236}">
                  <a16:creationId xmlns:a16="http://schemas.microsoft.com/office/drawing/2014/main" id="{2056CBFC-5FBF-A38A-1DBD-5B9640E1C331}"/>
                </a:ext>
              </a:extLst>
            </p:cNvPr>
            <p:cNvSpPr/>
            <p:nvPr/>
          </p:nvSpPr>
          <p:spPr>
            <a:xfrm>
              <a:off x="651727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2134;p78">
              <a:extLst>
                <a:ext uri="{FF2B5EF4-FFF2-40B4-BE49-F238E27FC236}">
                  <a16:creationId xmlns:a16="http://schemas.microsoft.com/office/drawing/2014/main" id="{C9110480-C5B7-1433-0F0C-9BA3FC8FAE9B}"/>
                </a:ext>
              </a:extLst>
            </p:cNvPr>
            <p:cNvSpPr/>
            <p:nvPr/>
          </p:nvSpPr>
          <p:spPr>
            <a:xfrm>
              <a:off x="651727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2135;p78">
              <a:extLst>
                <a:ext uri="{FF2B5EF4-FFF2-40B4-BE49-F238E27FC236}">
                  <a16:creationId xmlns:a16="http://schemas.microsoft.com/office/drawing/2014/main" id="{F114BC08-03E9-BCCA-F105-D609EDD4107B}"/>
                </a:ext>
              </a:extLst>
            </p:cNvPr>
            <p:cNvSpPr/>
            <p:nvPr/>
          </p:nvSpPr>
          <p:spPr>
            <a:xfrm>
              <a:off x="651727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2136;p78">
              <a:extLst>
                <a:ext uri="{FF2B5EF4-FFF2-40B4-BE49-F238E27FC236}">
                  <a16:creationId xmlns:a16="http://schemas.microsoft.com/office/drawing/2014/main" id="{D392CD9B-3015-26E3-8BA1-88C33C4C5C04}"/>
                </a:ext>
              </a:extLst>
            </p:cNvPr>
            <p:cNvSpPr/>
            <p:nvPr/>
          </p:nvSpPr>
          <p:spPr>
            <a:xfrm>
              <a:off x="651727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2137;p78">
              <a:extLst>
                <a:ext uri="{FF2B5EF4-FFF2-40B4-BE49-F238E27FC236}">
                  <a16:creationId xmlns:a16="http://schemas.microsoft.com/office/drawing/2014/main" id="{6A72517B-8D85-9A1C-F82D-6DA9D597FED1}"/>
                </a:ext>
              </a:extLst>
            </p:cNvPr>
            <p:cNvSpPr/>
            <p:nvPr/>
          </p:nvSpPr>
          <p:spPr>
            <a:xfrm>
              <a:off x="651727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2138;p78">
              <a:extLst>
                <a:ext uri="{FF2B5EF4-FFF2-40B4-BE49-F238E27FC236}">
                  <a16:creationId xmlns:a16="http://schemas.microsoft.com/office/drawing/2014/main" id="{183CEDD9-C509-18F1-0330-63E443D3B7C7}"/>
                </a:ext>
              </a:extLst>
            </p:cNvPr>
            <p:cNvSpPr/>
            <p:nvPr/>
          </p:nvSpPr>
          <p:spPr>
            <a:xfrm>
              <a:off x="661826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2139;p78">
              <a:extLst>
                <a:ext uri="{FF2B5EF4-FFF2-40B4-BE49-F238E27FC236}">
                  <a16:creationId xmlns:a16="http://schemas.microsoft.com/office/drawing/2014/main" id="{64EE4EA2-E44F-D776-B48B-C3E4924FCFFC}"/>
                </a:ext>
              </a:extLst>
            </p:cNvPr>
            <p:cNvSpPr/>
            <p:nvPr/>
          </p:nvSpPr>
          <p:spPr>
            <a:xfrm>
              <a:off x="671955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2140;p78">
              <a:extLst>
                <a:ext uri="{FF2B5EF4-FFF2-40B4-BE49-F238E27FC236}">
                  <a16:creationId xmlns:a16="http://schemas.microsoft.com/office/drawing/2014/main" id="{725031EF-B51E-3391-00ED-5F5CDA6A8638}"/>
                </a:ext>
              </a:extLst>
            </p:cNvPr>
            <p:cNvSpPr/>
            <p:nvPr/>
          </p:nvSpPr>
          <p:spPr>
            <a:xfrm>
              <a:off x="6719553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2141;p78">
              <a:extLst>
                <a:ext uri="{FF2B5EF4-FFF2-40B4-BE49-F238E27FC236}">
                  <a16:creationId xmlns:a16="http://schemas.microsoft.com/office/drawing/2014/main" id="{B76CA2A7-FE32-C3A9-66C6-BACA279D120E}"/>
                </a:ext>
              </a:extLst>
            </p:cNvPr>
            <p:cNvSpPr/>
            <p:nvPr/>
          </p:nvSpPr>
          <p:spPr>
            <a:xfrm>
              <a:off x="671955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2142;p78">
              <a:extLst>
                <a:ext uri="{FF2B5EF4-FFF2-40B4-BE49-F238E27FC236}">
                  <a16:creationId xmlns:a16="http://schemas.microsoft.com/office/drawing/2014/main" id="{A953BA0D-1C07-E1A1-C122-EECE77AAC332}"/>
                </a:ext>
              </a:extLst>
            </p:cNvPr>
            <p:cNvSpPr/>
            <p:nvPr/>
          </p:nvSpPr>
          <p:spPr>
            <a:xfrm>
              <a:off x="671955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2143;p78">
              <a:extLst>
                <a:ext uri="{FF2B5EF4-FFF2-40B4-BE49-F238E27FC236}">
                  <a16:creationId xmlns:a16="http://schemas.microsoft.com/office/drawing/2014/main" id="{DFF7F184-0BFF-A793-3291-EA22DD2515F3}"/>
                </a:ext>
              </a:extLst>
            </p:cNvPr>
            <p:cNvSpPr/>
            <p:nvPr/>
          </p:nvSpPr>
          <p:spPr>
            <a:xfrm>
              <a:off x="671955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2144;p78">
              <a:extLst>
                <a:ext uri="{FF2B5EF4-FFF2-40B4-BE49-F238E27FC236}">
                  <a16:creationId xmlns:a16="http://schemas.microsoft.com/office/drawing/2014/main" id="{B3FAFFD5-BAF9-3CCC-6382-49607B1AB662}"/>
                </a:ext>
              </a:extLst>
            </p:cNvPr>
            <p:cNvSpPr/>
            <p:nvPr/>
          </p:nvSpPr>
          <p:spPr>
            <a:xfrm>
              <a:off x="671955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2145;p78">
              <a:extLst>
                <a:ext uri="{FF2B5EF4-FFF2-40B4-BE49-F238E27FC236}">
                  <a16:creationId xmlns:a16="http://schemas.microsoft.com/office/drawing/2014/main" id="{F8A80B94-44C6-E70C-5701-24728D8713A6}"/>
                </a:ext>
              </a:extLst>
            </p:cNvPr>
            <p:cNvSpPr/>
            <p:nvPr/>
          </p:nvSpPr>
          <p:spPr>
            <a:xfrm>
              <a:off x="671955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2146;p78">
              <a:extLst>
                <a:ext uri="{FF2B5EF4-FFF2-40B4-BE49-F238E27FC236}">
                  <a16:creationId xmlns:a16="http://schemas.microsoft.com/office/drawing/2014/main" id="{A723041B-1A6D-50C2-F063-C172ECF0D806}"/>
                </a:ext>
              </a:extLst>
            </p:cNvPr>
            <p:cNvSpPr/>
            <p:nvPr/>
          </p:nvSpPr>
          <p:spPr>
            <a:xfrm>
              <a:off x="671955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2147;p78">
              <a:extLst>
                <a:ext uri="{FF2B5EF4-FFF2-40B4-BE49-F238E27FC236}">
                  <a16:creationId xmlns:a16="http://schemas.microsoft.com/office/drawing/2014/main" id="{E3B2F8D0-D65F-18CC-1D55-6AFA88A294E6}"/>
                </a:ext>
              </a:extLst>
            </p:cNvPr>
            <p:cNvSpPr/>
            <p:nvPr/>
          </p:nvSpPr>
          <p:spPr>
            <a:xfrm>
              <a:off x="6719553" y="1866860"/>
              <a:ext cx="82851" cy="70759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2148;p78">
              <a:extLst>
                <a:ext uri="{FF2B5EF4-FFF2-40B4-BE49-F238E27FC236}">
                  <a16:creationId xmlns:a16="http://schemas.microsoft.com/office/drawing/2014/main" id="{3736E58E-0CF9-7940-42F4-33DABA9C1537}"/>
                </a:ext>
              </a:extLst>
            </p:cNvPr>
            <p:cNvSpPr/>
            <p:nvPr/>
          </p:nvSpPr>
          <p:spPr>
            <a:xfrm>
              <a:off x="661826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2149;p78">
              <a:extLst>
                <a:ext uri="{FF2B5EF4-FFF2-40B4-BE49-F238E27FC236}">
                  <a16:creationId xmlns:a16="http://schemas.microsoft.com/office/drawing/2014/main" id="{CDEEC915-8BDC-6649-7508-4C36DF41F3AD}"/>
                </a:ext>
              </a:extLst>
            </p:cNvPr>
            <p:cNvSpPr/>
            <p:nvPr/>
          </p:nvSpPr>
          <p:spPr>
            <a:xfrm>
              <a:off x="6517275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2150;p78">
              <a:extLst>
                <a:ext uri="{FF2B5EF4-FFF2-40B4-BE49-F238E27FC236}">
                  <a16:creationId xmlns:a16="http://schemas.microsoft.com/office/drawing/2014/main" id="{13FB3261-6575-2F09-FBF8-ACA4050F7276}"/>
                </a:ext>
              </a:extLst>
            </p:cNvPr>
            <p:cNvSpPr/>
            <p:nvPr/>
          </p:nvSpPr>
          <p:spPr>
            <a:xfrm>
              <a:off x="651727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2151;p78">
              <a:extLst>
                <a:ext uri="{FF2B5EF4-FFF2-40B4-BE49-F238E27FC236}">
                  <a16:creationId xmlns:a16="http://schemas.microsoft.com/office/drawing/2014/main" id="{60171B8A-43AA-EDE4-615C-DD16A3F88843}"/>
                </a:ext>
              </a:extLst>
            </p:cNvPr>
            <p:cNvSpPr/>
            <p:nvPr/>
          </p:nvSpPr>
          <p:spPr>
            <a:xfrm>
              <a:off x="6416020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2152;p78">
              <a:extLst>
                <a:ext uri="{FF2B5EF4-FFF2-40B4-BE49-F238E27FC236}">
                  <a16:creationId xmlns:a16="http://schemas.microsoft.com/office/drawing/2014/main" id="{3453F673-019E-083F-65EC-D92E81DA33AD}"/>
                </a:ext>
              </a:extLst>
            </p:cNvPr>
            <p:cNvSpPr/>
            <p:nvPr/>
          </p:nvSpPr>
          <p:spPr>
            <a:xfrm>
              <a:off x="6416020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2153;p78">
              <a:extLst>
                <a:ext uri="{FF2B5EF4-FFF2-40B4-BE49-F238E27FC236}">
                  <a16:creationId xmlns:a16="http://schemas.microsoft.com/office/drawing/2014/main" id="{C1FBD7BB-2D7E-AFD2-5FFC-C6BA89DA4F48}"/>
                </a:ext>
              </a:extLst>
            </p:cNvPr>
            <p:cNvSpPr/>
            <p:nvPr/>
          </p:nvSpPr>
          <p:spPr>
            <a:xfrm>
              <a:off x="641602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2154;p78">
              <a:extLst>
                <a:ext uri="{FF2B5EF4-FFF2-40B4-BE49-F238E27FC236}">
                  <a16:creationId xmlns:a16="http://schemas.microsoft.com/office/drawing/2014/main" id="{01E9E436-63CE-DFB6-BC99-C6A2590A1CBC}"/>
                </a:ext>
              </a:extLst>
            </p:cNvPr>
            <p:cNvSpPr/>
            <p:nvPr/>
          </p:nvSpPr>
          <p:spPr>
            <a:xfrm>
              <a:off x="6416020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2155;p78">
              <a:extLst>
                <a:ext uri="{FF2B5EF4-FFF2-40B4-BE49-F238E27FC236}">
                  <a16:creationId xmlns:a16="http://schemas.microsoft.com/office/drawing/2014/main" id="{5E3E5A1D-50B8-4CEB-2573-B75AEB8198DD}"/>
                </a:ext>
              </a:extLst>
            </p:cNvPr>
            <p:cNvSpPr/>
            <p:nvPr/>
          </p:nvSpPr>
          <p:spPr>
            <a:xfrm>
              <a:off x="6314732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2156;p78">
              <a:extLst>
                <a:ext uri="{FF2B5EF4-FFF2-40B4-BE49-F238E27FC236}">
                  <a16:creationId xmlns:a16="http://schemas.microsoft.com/office/drawing/2014/main" id="{8DED1606-C87D-0888-2D65-B57A29D468D4}"/>
                </a:ext>
              </a:extLst>
            </p:cNvPr>
            <p:cNvSpPr/>
            <p:nvPr/>
          </p:nvSpPr>
          <p:spPr>
            <a:xfrm>
              <a:off x="631473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2157;p78">
              <a:extLst>
                <a:ext uri="{FF2B5EF4-FFF2-40B4-BE49-F238E27FC236}">
                  <a16:creationId xmlns:a16="http://schemas.microsoft.com/office/drawing/2014/main" id="{0CCBBD07-25EA-2AD2-4A45-0CF01643B5DD}"/>
                </a:ext>
              </a:extLst>
            </p:cNvPr>
            <p:cNvSpPr/>
            <p:nvPr/>
          </p:nvSpPr>
          <p:spPr>
            <a:xfrm>
              <a:off x="631473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2158;p78">
              <a:extLst>
                <a:ext uri="{FF2B5EF4-FFF2-40B4-BE49-F238E27FC236}">
                  <a16:creationId xmlns:a16="http://schemas.microsoft.com/office/drawing/2014/main" id="{0CB68F38-4271-28E6-1946-89109405A362}"/>
                </a:ext>
              </a:extLst>
            </p:cNvPr>
            <p:cNvSpPr/>
            <p:nvPr/>
          </p:nvSpPr>
          <p:spPr>
            <a:xfrm>
              <a:off x="631473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2159;p78">
              <a:extLst>
                <a:ext uri="{FF2B5EF4-FFF2-40B4-BE49-F238E27FC236}">
                  <a16:creationId xmlns:a16="http://schemas.microsoft.com/office/drawing/2014/main" id="{9996628A-700F-BE9E-2D16-25DBB4CB6591}"/>
                </a:ext>
              </a:extLst>
            </p:cNvPr>
            <p:cNvSpPr/>
            <p:nvPr/>
          </p:nvSpPr>
          <p:spPr>
            <a:xfrm>
              <a:off x="631473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2160;p78">
              <a:extLst>
                <a:ext uri="{FF2B5EF4-FFF2-40B4-BE49-F238E27FC236}">
                  <a16:creationId xmlns:a16="http://schemas.microsoft.com/office/drawing/2014/main" id="{8788C5AA-0C1A-78D9-11A6-1C79309C0D33}"/>
                </a:ext>
              </a:extLst>
            </p:cNvPr>
            <p:cNvSpPr/>
            <p:nvPr/>
          </p:nvSpPr>
          <p:spPr>
            <a:xfrm>
              <a:off x="631473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2161;p78">
              <a:extLst>
                <a:ext uri="{FF2B5EF4-FFF2-40B4-BE49-F238E27FC236}">
                  <a16:creationId xmlns:a16="http://schemas.microsoft.com/office/drawing/2014/main" id="{8CDA983D-71B6-022B-7C79-CA94DD1A6FBD}"/>
                </a:ext>
              </a:extLst>
            </p:cNvPr>
            <p:cNvSpPr/>
            <p:nvPr/>
          </p:nvSpPr>
          <p:spPr>
            <a:xfrm>
              <a:off x="621344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2162;p78">
              <a:extLst>
                <a:ext uri="{FF2B5EF4-FFF2-40B4-BE49-F238E27FC236}">
                  <a16:creationId xmlns:a16="http://schemas.microsoft.com/office/drawing/2014/main" id="{487A6898-E577-EC3D-38FD-0A0561CF20CB}"/>
                </a:ext>
              </a:extLst>
            </p:cNvPr>
            <p:cNvSpPr/>
            <p:nvPr/>
          </p:nvSpPr>
          <p:spPr>
            <a:xfrm>
              <a:off x="621344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2163;p78">
              <a:extLst>
                <a:ext uri="{FF2B5EF4-FFF2-40B4-BE49-F238E27FC236}">
                  <a16:creationId xmlns:a16="http://schemas.microsoft.com/office/drawing/2014/main" id="{4AD5195F-C5B3-9431-15BA-8B1ABF7617B6}"/>
                </a:ext>
              </a:extLst>
            </p:cNvPr>
            <p:cNvSpPr/>
            <p:nvPr/>
          </p:nvSpPr>
          <p:spPr>
            <a:xfrm>
              <a:off x="6213443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2164;p78">
              <a:extLst>
                <a:ext uri="{FF2B5EF4-FFF2-40B4-BE49-F238E27FC236}">
                  <a16:creationId xmlns:a16="http://schemas.microsoft.com/office/drawing/2014/main" id="{6E953A02-2418-EF88-4014-43B83DB3FC64}"/>
                </a:ext>
              </a:extLst>
            </p:cNvPr>
            <p:cNvSpPr/>
            <p:nvPr/>
          </p:nvSpPr>
          <p:spPr>
            <a:xfrm>
              <a:off x="621344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2165;p78">
              <a:extLst>
                <a:ext uri="{FF2B5EF4-FFF2-40B4-BE49-F238E27FC236}">
                  <a16:creationId xmlns:a16="http://schemas.microsoft.com/office/drawing/2014/main" id="{75F37A2A-B44B-B8D6-B9B7-9605CEB1C6C9}"/>
                </a:ext>
              </a:extLst>
            </p:cNvPr>
            <p:cNvSpPr/>
            <p:nvPr/>
          </p:nvSpPr>
          <p:spPr>
            <a:xfrm>
              <a:off x="6213443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2166;p78">
              <a:extLst>
                <a:ext uri="{FF2B5EF4-FFF2-40B4-BE49-F238E27FC236}">
                  <a16:creationId xmlns:a16="http://schemas.microsoft.com/office/drawing/2014/main" id="{E5FA889D-FFB7-6053-8B86-5D04EE9E9665}"/>
                </a:ext>
              </a:extLst>
            </p:cNvPr>
            <p:cNvSpPr/>
            <p:nvPr/>
          </p:nvSpPr>
          <p:spPr>
            <a:xfrm>
              <a:off x="6213443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2167;p78">
              <a:extLst>
                <a:ext uri="{FF2B5EF4-FFF2-40B4-BE49-F238E27FC236}">
                  <a16:creationId xmlns:a16="http://schemas.microsoft.com/office/drawing/2014/main" id="{EF3DE20B-CFCE-3D2C-6D3C-A08D3E986A72}"/>
                </a:ext>
              </a:extLst>
            </p:cNvPr>
            <p:cNvSpPr/>
            <p:nvPr/>
          </p:nvSpPr>
          <p:spPr>
            <a:xfrm>
              <a:off x="6213443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2168;p78">
              <a:extLst>
                <a:ext uri="{FF2B5EF4-FFF2-40B4-BE49-F238E27FC236}">
                  <a16:creationId xmlns:a16="http://schemas.microsoft.com/office/drawing/2014/main" id="{038A2405-EA88-9638-D7DD-E750ED159EB1}"/>
                </a:ext>
              </a:extLst>
            </p:cNvPr>
            <p:cNvSpPr/>
            <p:nvPr/>
          </p:nvSpPr>
          <p:spPr>
            <a:xfrm>
              <a:off x="6213443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2169;p78">
              <a:extLst>
                <a:ext uri="{FF2B5EF4-FFF2-40B4-BE49-F238E27FC236}">
                  <a16:creationId xmlns:a16="http://schemas.microsoft.com/office/drawing/2014/main" id="{FCA6E834-F8BE-E07D-220E-F4A789A249E1}"/>
                </a:ext>
              </a:extLst>
            </p:cNvPr>
            <p:cNvSpPr/>
            <p:nvPr/>
          </p:nvSpPr>
          <p:spPr>
            <a:xfrm>
              <a:off x="6112454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2170;p78">
              <a:extLst>
                <a:ext uri="{FF2B5EF4-FFF2-40B4-BE49-F238E27FC236}">
                  <a16:creationId xmlns:a16="http://schemas.microsoft.com/office/drawing/2014/main" id="{F81BE92D-CCD4-3FD4-CB0C-9B170CD1A23A}"/>
                </a:ext>
              </a:extLst>
            </p:cNvPr>
            <p:cNvSpPr/>
            <p:nvPr/>
          </p:nvSpPr>
          <p:spPr>
            <a:xfrm>
              <a:off x="6112454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2171;p78">
              <a:extLst>
                <a:ext uri="{FF2B5EF4-FFF2-40B4-BE49-F238E27FC236}">
                  <a16:creationId xmlns:a16="http://schemas.microsoft.com/office/drawing/2014/main" id="{FED035CB-FD96-9745-5664-EFF251F571D4}"/>
                </a:ext>
              </a:extLst>
            </p:cNvPr>
            <p:cNvSpPr/>
            <p:nvPr/>
          </p:nvSpPr>
          <p:spPr>
            <a:xfrm>
              <a:off x="6112454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2172;p78">
              <a:extLst>
                <a:ext uri="{FF2B5EF4-FFF2-40B4-BE49-F238E27FC236}">
                  <a16:creationId xmlns:a16="http://schemas.microsoft.com/office/drawing/2014/main" id="{6DC6DE26-9CFB-17F4-2B85-C235CB55A9CC}"/>
                </a:ext>
              </a:extLst>
            </p:cNvPr>
            <p:cNvSpPr/>
            <p:nvPr/>
          </p:nvSpPr>
          <p:spPr>
            <a:xfrm>
              <a:off x="6112454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2173;p78">
              <a:extLst>
                <a:ext uri="{FF2B5EF4-FFF2-40B4-BE49-F238E27FC236}">
                  <a16:creationId xmlns:a16="http://schemas.microsoft.com/office/drawing/2014/main" id="{7DC25289-E521-3394-207B-4C62CE5D9439}"/>
                </a:ext>
              </a:extLst>
            </p:cNvPr>
            <p:cNvSpPr/>
            <p:nvPr/>
          </p:nvSpPr>
          <p:spPr>
            <a:xfrm>
              <a:off x="611245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2174;p78">
              <a:extLst>
                <a:ext uri="{FF2B5EF4-FFF2-40B4-BE49-F238E27FC236}">
                  <a16:creationId xmlns:a16="http://schemas.microsoft.com/office/drawing/2014/main" id="{6510532A-032E-170F-FC7E-31E2F7EFDB11}"/>
                </a:ext>
              </a:extLst>
            </p:cNvPr>
            <p:cNvSpPr/>
            <p:nvPr/>
          </p:nvSpPr>
          <p:spPr>
            <a:xfrm>
              <a:off x="611245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2175;p78">
              <a:extLst>
                <a:ext uri="{FF2B5EF4-FFF2-40B4-BE49-F238E27FC236}">
                  <a16:creationId xmlns:a16="http://schemas.microsoft.com/office/drawing/2014/main" id="{084D4326-9260-859D-12BB-A01F0D180681}"/>
                </a:ext>
              </a:extLst>
            </p:cNvPr>
            <p:cNvSpPr/>
            <p:nvPr/>
          </p:nvSpPr>
          <p:spPr>
            <a:xfrm>
              <a:off x="611245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2176;p78">
              <a:extLst>
                <a:ext uri="{FF2B5EF4-FFF2-40B4-BE49-F238E27FC236}">
                  <a16:creationId xmlns:a16="http://schemas.microsoft.com/office/drawing/2014/main" id="{D1895B0D-BD8B-190B-EC65-564D9F5ED1CB}"/>
                </a:ext>
              </a:extLst>
            </p:cNvPr>
            <p:cNvSpPr/>
            <p:nvPr/>
          </p:nvSpPr>
          <p:spPr>
            <a:xfrm>
              <a:off x="611245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2177;p78">
              <a:extLst>
                <a:ext uri="{FF2B5EF4-FFF2-40B4-BE49-F238E27FC236}">
                  <a16:creationId xmlns:a16="http://schemas.microsoft.com/office/drawing/2014/main" id="{2E12C4BF-A97F-FFBC-82AD-4FC251D49981}"/>
                </a:ext>
              </a:extLst>
            </p:cNvPr>
            <p:cNvSpPr/>
            <p:nvPr/>
          </p:nvSpPr>
          <p:spPr>
            <a:xfrm>
              <a:off x="6112454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2178;p78">
              <a:extLst>
                <a:ext uri="{FF2B5EF4-FFF2-40B4-BE49-F238E27FC236}">
                  <a16:creationId xmlns:a16="http://schemas.microsoft.com/office/drawing/2014/main" id="{F3EE294E-28DF-AFE7-97A0-334B72CEAF94}"/>
                </a:ext>
              </a:extLst>
            </p:cNvPr>
            <p:cNvSpPr/>
            <p:nvPr/>
          </p:nvSpPr>
          <p:spPr>
            <a:xfrm>
              <a:off x="601116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2179;p78">
              <a:extLst>
                <a:ext uri="{FF2B5EF4-FFF2-40B4-BE49-F238E27FC236}">
                  <a16:creationId xmlns:a16="http://schemas.microsoft.com/office/drawing/2014/main" id="{94E6539D-06C1-0F72-F86B-1C627F2CFD4D}"/>
                </a:ext>
              </a:extLst>
            </p:cNvPr>
            <p:cNvSpPr/>
            <p:nvPr/>
          </p:nvSpPr>
          <p:spPr>
            <a:xfrm>
              <a:off x="601116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2180;p78">
              <a:extLst>
                <a:ext uri="{FF2B5EF4-FFF2-40B4-BE49-F238E27FC236}">
                  <a16:creationId xmlns:a16="http://schemas.microsoft.com/office/drawing/2014/main" id="{976A3258-FC6C-D822-1FC8-C43D46275268}"/>
                </a:ext>
              </a:extLst>
            </p:cNvPr>
            <p:cNvSpPr/>
            <p:nvPr/>
          </p:nvSpPr>
          <p:spPr>
            <a:xfrm>
              <a:off x="6011165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2181;p78">
              <a:extLst>
                <a:ext uri="{FF2B5EF4-FFF2-40B4-BE49-F238E27FC236}">
                  <a16:creationId xmlns:a16="http://schemas.microsoft.com/office/drawing/2014/main" id="{0F356315-16D0-ED6C-20E7-E6ADAA6B7382}"/>
                </a:ext>
              </a:extLst>
            </p:cNvPr>
            <p:cNvSpPr/>
            <p:nvPr/>
          </p:nvSpPr>
          <p:spPr>
            <a:xfrm>
              <a:off x="601116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2182;p78">
              <a:extLst>
                <a:ext uri="{FF2B5EF4-FFF2-40B4-BE49-F238E27FC236}">
                  <a16:creationId xmlns:a16="http://schemas.microsoft.com/office/drawing/2014/main" id="{2A27DA4E-D9BA-42A2-23D8-B1A6F1273787}"/>
                </a:ext>
              </a:extLst>
            </p:cNvPr>
            <p:cNvSpPr/>
            <p:nvPr/>
          </p:nvSpPr>
          <p:spPr>
            <a:xfrm>
              <a:off x="601116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2183;p78">
              <a:extLst>
                <a:ext uri="{FF2B5EF4-FFF2-40B4-BE49-F238E27FC236}">
                  <a16:creationId xmlns:a16="http://schemas.microsoft.com/office/drawing/2014/main" id="{D1196104-09D4-1BE3-A765-591DC8DB3A0D}"/>
                </a:ext>
              </a:extLst>
            </p:cNvPr>
            <p:cNvSpPr/>
            <p:nvPr/>
          </p:nvSpPr>
          <p:spPr>
            <a:xfrm>
              <a:off x="6011165" y="1866860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2184;p78">
              <a:extLst>
                <a:ext uri="{FF2B5EF4-FFF2-40B4-BE49-F238E27FC236}">
                  <a16:creationId xmlns:a16="http://schemas.microsoft.com/office/drawing/2014/main" id="{B695B412-2BD2-49D8-8DBF-CB116ECBA242}"/>
                </a:ext>
              </a:extLst>
            </p:cNvPr>
            <p:cNvSpPr/>
            <p:nvPr/>
          </p:nvSpPr>
          <p:spPr>
            <a:xfrm>
              <a:off x="6011165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2185;p78">
              <a:extLst>
                <a:ext uri="{FF2B5EF4-FFF2-40B4-BE49-F238E27FC236}">
                  <a16:creationId xmlns:a16="http://schemas.microsoft.com/office/drawing/2014/main" id="{7A131F66-8EEF-BF67-31B6-DCE042469989}"/>
                </a:ext>
              </a:extLst>
            </p:cNvPr>
            <p:cNvSpPr/>
            <p:nvPr/>
          </p:nvSpPr>
          <p:spPr>
            <a:xfrm>
              <a:off x="601116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2186;p78">
              <a:extLst>
                <a:ext uri="{FF2B5EF4-FFF2-40B4-BE49-F238E27FC236}">
                  <a16:creationId xmlns:a16="http://schemas.microsoft.com/office/drawing/2014/main" id="{AAAD1AA6-EA2F-D078-F1FE-1D9992110307}"/>
                </a:ext>
              </a:extLst>
            </p:cNvPr>
            <p:cNvSpPr/>
            <p:nvPr/>
          </p:nvSpPr>
          <p:spPr>
            <a:xfrm>
              <a:off x="601116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2187;p78">
              <a:extLst>
                <a:ext uri="{FF2B5EF4-FFF2-40B4-BE49-F238E27FC236}">
                  <a16:creationId xmlns:a16="http://schemas.microsoft.com/office/drawing/2014/main" id="{59BCF482-1C00-52AA-4A28-B8058F08FC04}"/>
                </a:ext>
              </a:extLst>
            </p:cNvPr>
            <p:cNvSpPr/>
            <p:nvPr/>
          </p:nvSpPr>
          <p:spPr>
            <a:xfrm>
              <a:off x="601116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2188;p78">
              <a:extLst>
                <a:ext uri="{FF2B5EF4-FFF2-40B4-BE49-F238E27FC236}">
                  <a16:creationId xmlns:a16="http://schemas.microsoft.com/office/drawing/2014/main" id="{42A4656B-05EB-F00F-3A7F-2C65D1D56E88}"/>
                </a:ext>
              </a:extLst>
            </p:cNvPr>
            <p:cNvSpPr/>
            <p:nvPr/>
          </p:nvSpPr>
          <p:spPr>
            <a:xfrm>
              <a:off x="590991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2189;p78">
              <a:extLst>
                <a:ext uri="{FF2B5EF4-FFF2-40B4-BE49-F238E27FC236}">
                  <a16:creationId xmlns:a16="http://schemas.microsoft.com/office/drawing/2014/main" id="{3B636D20-F08D-EC5E-2250-2C7D9A0C2E10}"/>
                </a:ext>
              </a:extLst>
            </p:cNvPr>
            <p:cNvSpPr/>
            <p:nvPr/>
          </p:nvSpPr>
          <p:spPr>
            <a:xfrm>
              <a:off x="590991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2190;p78">
              <a:extLst>
                <a:ext uri="{FF2B5EF4-FFF2-40B4-BE49-F238E27FC236}">
                  <a16:creationId xmlns:a16="http://schemas.microsoft.com/office/drawing/2014/main" id="{614A77B7-2820-244A-6841-A472E32E5617}"/>
                </a:ext>
              </a:extLst>
            </p:cNvPr>
            <p:cNvSpPr/>
            <p:nvPr/>
          </p:nvSpPr>
          <p:spPr>
            <a:xfrm>
              <a:off x="5909910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2191;p78">
              <a:extLst>
                <a:ext uri="{FF2B5EF4-FFF2-40B4-BE49-F238E27FC236}">
                  <a16:creationId xmlns:a16="http://schemas.microsoft.com/office/drawing/2014/main" id="{C24FC653-D607-066E-85F1-FCA88892B776}"/>
                </a:ext>
              </a:extLst>
            </p:cNvPr>
            <p:cNvSpPr/>
            <p:nvPr/>
          </p:nvSpPr>
          <p:spPr>
            <a:xfrm>
              <a:off x="5909910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2192;p78">
              <a:extLst>
                <a:ext uri="{FF2B5EF4-FFF2-40B4-BE49-F238E27FC236}">
                  <a16:creationId xmlns:a16="http://schemas.microsoft.com/office/drawing/2014/main" id="{D66399DE-8548-EE59-F744-5C820E5AC85E}"/>
                </a:ext>
              </a:extLst>
            </p:cNvPr>
            <p:cNvSpPr/>
            <p:nvPr/>
          </p:nvSpPr>
          <p:spPr>
            <a:xfrm>
              <a:off x="590991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2193;p78">
              <a:extLst>
                <a:ext uri="{FF2B5EF4-FFF2-40B4-BE49-F238E27FC236}">
                  <a16:creationId xmlns:a16="http://schemas.microsoft.com/office/drawing/2014/main" id="{8F6EFB5C-F92F-8657-C874-82455FE9BDAB}"/>
                </a:ext>
              </a:extLst>
            </p:cNvPr>
            <p:cNvSpPr/>
            <p:nvPr/>
          </p:nvSpPr>
          <p:spPr>
            <a:xfrm>
              <a:off x="590991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2194;p78">
              <a:extLst>
                <a:ext uri="{FF2B5EF4-FFF2-40B4-BE49-F238E27FC236}">
                  <a16:creationId xmlns:a16="http://schemas.microsoft.com/office/drawing/2014/main" id="{B7417B03-073C-468E-3818-A66BBF01EA03}"/>
                </a:ext>
              </a:extLst>
            </p:cNvPr>
            <p:cNvSpPr/>
            <p:nvPr/>
          </p:nvSpPr>
          <p:spPr>
            <a:xfrm>
              <a:off x="590991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2195;p78">
              <a:extLst>
                <a:ext uri="{FF2B5EF4-FFF2-40B4-BE49-F238E27FC236}">
                  <a16:creationId xmlns:a16="http://schemas.microsoft.com/office/drawing/2014/main" id="{87855B80-6A96-5AB5-EF6C-7E5537E8B76F}"/>
                </a:ext>
              </a:extLst>
            </p:cNvPr>
            <p:cNvSpPr/>
            <p:nvPr/>
          </p:nvSpPr>
          <p:spPr>
            <a:xfrm>
              <a:off x="590991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2196;p78">
              <a:extLst>
                <a:ext uri="{FF2B5EF4-FFF2-40B4-BE49-F238E27FC236}">
                  <a16:creationId xmlns:a16="http://schemas.microsoft.com/office/drawing/2014/main" id="{FFF2709D-3BFB-E36D-B8D4-2BB65BF18C2E}"/>
                </a:ext>
              </a:extLst>
            </p:cNvPr>
            <p:cNvSpPr/>
            <p:nvPr/>
          </p:nvSpPr>
          <p:spPr>
            <a:xfrm>
              <a:off x="590991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2197;p78">
              <a:extLst>
                <a:ext uri="{FF2B5EF4-FFF2-40B4-BE49-F238E27FC236}">
                  <a16:creationId xmlns:a16="http://schemas.microsoft.com/office/drawing/2014/main" id="{CF7F01C6-C71F-CDEB-3316-4B17AF4A9F15}"/>
                </a:ext>
              </a:extLst>
            </p:cNvPr>
            <p:cNvSpPr/>
            <p:nvPr/>
          </p:nvSpPr>
          <p:spPr>
            <a:xfrm>
              <a:off x="5909910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2198;p78">
              <a:extLst>
                <a:ext uri="{FF2B5EF4-FFF2-40B4-BE49-F238E27FC236}">
                  <a16:creationId xmlns:a16="http://schemas.microsoft.com/office/drawing/2014/main" id="{817B8894-B8F7-B3C0-77A6-F0B541862C56}"/>
                </a:ext>
              </a:extLst>
            </p:cNvPr>
            <p:cNvSpPr/>
            <p:nvPr/>
          </p:nvSpPr>
          <p:spPr>
            <a:xfrm>
              <a:off x="5909910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2199;p78">
              <a:extLst>
                <a:ext uri="{FF2B5EF4-FFF2-40B4-BE49-F238E27FC236}">
                  <a16:creationId xmlns:a16="http://schemas.microsoft.com/office/drawing/2014/main" id="{35043689-8899-769B-821F-4E3C7F623268}"/>
                </a:ext>
              </a:extLst>
            </p:cNvPr>
            <p:cNvSpPr/>
            <p:nvPr/>
          </p:nvSpPr>
          <p:spPr>
            <a:xfrm>
              <a:off x="580862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2200;p78">
              <a:extLst>
                <a:ext uri="{FF2B5EF4-FFF2-40B4-BE49-F238E27FC236}">
                  <a16:creationId xmlns:a16="http://schemas.microsoft.com/office/drawing/2014/main" id="{3629DC02-CEBA-4133-4943-C5A4F4E572A7}"/>
                </a:ext>
              </a:extLst>
            </p:cNvPr>
            <p:cNvSpPr/>
            <p:nvPr/>
          </p:nvSpPr>
          <p:spPr>
            <a:xfrm>
              <a:off x="580862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2201;p78">
              <a:extLst>
                <a:ext uri="{FF2B5EF4-FFF2-40B4-BE49-F238E27FC236}">
                  <a16:creationId xmlns:a16="http://schemas.microsoft.com/office/drawing/2014/main" id="{ED7B4D85-BCE0-B25D-A1DA-C60F3BD0D46D}"/>
                </a:ext>
              </a:extLst>
            </p:cNvPr>
            <p:cNvSpPr/>
            <p:nvPr/>
          </p:nvSpPr>
          <p:spPr>
            <a:xfrm>
              <a:off x="5808622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2202;p78">
              <a:extLst>
                <a:ext uri="{FF2B5EF4-FFF2-40B4-BE49-F238E27FC236}">
                  <a16:creationId xmlns:a16="http://schemas.microsoft.com/office/drawing/2014/main" id="{89718335-E967-ACD4-4BB5-5B4BEDAFB99F}"/>
                </a:ext>
              </a:extLst>
            </p:cNvPr>
            <p:cNvSpPr/>
            <p:nvPr/>
          </p:nvSpPr>
          <p:spPr>
            <a:xfrm>
              <a:off x="580862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2203;p78">
              <a:extLst>
                <a:ext uri="{FF2B5EF4-FFF2-40B4-BE49-F238E27FC236}">
                  <a16:creationId xmlns:a16="http://schemas.microsoft.com/office/drawing/2014/main" id="{FD4FB01D-848D-787C-EA89-1DC5F79A21FA}"/>
                </a:ext>
              </a:extLst>
            </p:cNvPr>
            <p:cNvSpPr/>
            <p:nvPr/>
          </p:nvSpPr>
          <p:spPr>
            <a:xfrm>
              <a:off x="580862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2204;p78">
              <a:extLst>
                <a:ext uri="{FF2B5EF4-FFF2-40B4-BE49-F238E27FC236}">
                  <a16:creationId xmlns:a16="http://schemas.microsoft.com/office/drawing/2014/main" id="{541CF8E0-FEE6-63DF-6655-9AB842EC50EC}"/>
                </a:ext>
              </a:extLst>
            </p:cNvPr>
            <p:cNvSpPr/>
            <p:nvPr/>
          </p:nvSpPr>
          <p:spPr>
            <a:xfrm>
              <a:off x="580862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2205;p78">
              <a:extLst>
                <a:ext uri="{FF2B5EF4-FFF2-40B4-BE49-F238E27FC236}">
                  <a16:creationId xmlns:a16="http://schemas.microsoft.com/office/drawing/2014/main" id="{DBAF2A1C-3C6C-BE70-8347-F30ED6A3CA7D}"/>
                </a:ext>
              </a:extLst>
            </p:cNvPr>
            <p:cNvSpPr/>
            <p:nvPr/>
          </p:nvSpPr>
          <p:spPr>
            <a:xfrm>
              <a:off x="580862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2206;p78">
              <a:extLst>
                <a:ext uri="{FF2B5EF4-FFF2-40B4-BE49-F238E27FC236}">
                  <a16:creationId xmlns:a16="http://schemas.microsoft.com/office/drawing/2014/main" id="{CBA1021C-94E5-9A18-C94A-34F2EB7357EC}"/>
                </a:ext>
              </a:extLst>
            </p:cNvPr>
            <p:cNvSpPr/>
            <p:nvPr/>
          </p:nvSpPr>
          <p:spPr>
            <a:xfrm>
              <a:off x="580862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2207;p78">
              <a:extLst>
                <a:ext uri="{FF2B5EF4-FFF2-40B4-BE49-F238E27FC236}">
                  <a16:creationId xmlns:a16="http://schemas.microsoft.com/office/drawing/2014/main" id="{2D4B0B82-1135-DDD7-99CB-01FC08FBBB45}"/>
                </a:ext>
              </a:extLst>
            </p:cNvPr>
            <p:cNvSpPr/>
            <p:nvPr/>
          </p:nvSpPr>
          <p:spPr>
            <a:xfrm>
              <a:off x="5808622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2208;p78">
              <a:extLst>
                <a:ext uri="{FF2B5EF4-FFF2-40B4-BE49-F238E27FC236}">
                  <a16:creationId xmlns:a16="http://schemas.microsoft.com/office/drawing/2014/main" id="{C94C291C-9CB9-C9B1-5E9B-3553C5C95290}"/>
                </a:ext>
              </a:extLst>
            </p:cNvPr>
            <p:cNvSpPr/>
            <p:nvPr/>
          </p:nvSpPr>
          <p:spPr>
            <a:xfrm>
              <a:off x="5707367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2209;p78">
              <a:extLst>
                <a:ext uri="{FF2B5EF4-FFF2-40B4-BE49-F238E27FC236}">
                  <a16:creationId xmlns:a16="http://schemas.microsoft.com/office/drawing/2014/main" id="{5E690F19-CFCD-B69A-4F5B-A821CB173E9D}"/>
                </a:ext>
              </a:extLst>
            </p:cNvPr>
            <p:cNvSpPr/>
            <p:nvPr/>
          </p:nvSpPr>
          <p:spPr>
            <a:xfrm>
              <a:off x="570736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2210;p78">
              <a:extLst>
                <a:ext uri="{FF2B5EF4-FFF2-40B4-BE49-F238E27FC236}">
                  <a16:creationId xmlns:a16="http://schemas.microsoft.com/office/drawing/2014/main" id="{65843E75-14EE-54CB-8A8B-42A7066F7F60}"/>
                </a:ext>
              </a:extLst>
            </p:cNvPr>
            <p:cNvSpPr/>
            <p:nvPr/>
          </p:nvSpPr>
          <p:spPr>
            <a:xfrm>
              <a:off x="5707367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211;p78">
              <a:extLst>
                <a:ext uri="{FF2B5EF4-FFF2-40B4-BE49-F238E27FC236}">
                  <a16:creationId xmlns:a16="http://schemas.microsoft.com/office/drawing/2014/main" id="{7DA71CF3-3B48-3630-930C-20E762079F78}"/>
                </a:ext>
              </a:extLst>
            </p:cNvPr>
            <p:cNvSpPr/>
            <p:nvPr/>
          </p:nvSpPr>
          <p:spPr>
            <a:xfrm>
              <a:off x="570736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212;p78">
              <a:extLst>
                <a:ext uri="{FF2B5EF4-FFF2-40B4-BE49-F238E27FC236}">
                  <a16:creationId xmlns:a16="http://schemas.microsoft.com/office/drawing/2014/main" id="{62233806-B758-D257-7506-EB78F96B310A}"/>
                </a:ext>
              </a:extLst>
            </p:cNvPr>
            <p:cNvSpPr/>
            <p:nvPr/>
          </p:nvSpPr>
          <p:spPr>
            <a:xfrm>
              <a:off x="5707367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213;p78">
              <a:extLst>
                <a:ext uri="{FF2B5EF4-FFF2-40B4-BE49-F238E27FC236}">
                  <a16:creationId xmlns:a16="http://schemas.microsoft.com/office/drawing/2014/main" id="{84C99933-06F8-FD1A-0B28-2B2C0729199F}"/>
                </a:ext>
              </a:extLst>
            </p:cNvPr>
            <p:cNvSpPr/>
            <p:nvPr/>
          </p:nvSpPr>
          <p:spPr>
            <a:xfrm>
              <a:off x="5606078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214;p78">
              <a:extLst>
                <a:ext uri="{FF2B5EF4-FFF2-40B4-BE49-F238E27FC236}">
                  <a16:creationId xmlns:a16="http://schemas.microsoft.com/office/drawing/2014/main" id="{7B9C6BB7-9969-BAB7-1EFF-1F1CFCDE77C6}"/>
                </a:ext>
              </a:extLst>
            </p:cNvPr>
            <p:cNvSpPr/>
            <p:nvPr/>
          </p:nvSpPr>
          <p:spPr>
            <a:xfrm>
              <a:off x="5606078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215;p78">
              <a:extLst>
                <a:ext uri="{FF2B5EF4-FFF2-40B4-BE49-F238E27FC236}">
                  <a16:creationId xmlns:a16="http://schemas.microsoft.com/office/drawing/2014/main" id="{F7B3A79A-9352-517F-942A-7206C39CA25A}"/>
                </a:ext>
              </a:extLst>
            </p:cNvPr>
            <p:cNvSpPr/>
            <p:nvPr/>
          </p:nvSpPr>
          <p:spPr>
            <a:xfrm>
              <a:off x="560607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216;p78">
              <a:extLst>
                <a:ext uri="{FF2B5EF4-FFF2-40B4-BE49-F238E27FC236}">
                  <a16:creationId xmlns:a16="http://schemas.microsoft.com/office/drawing/2014/main" id="{179CDA16-8B85-64AC-E45B-14D6A31DEA97}"/>
                </a:ext>
              </a:extLst>
            </p:cNvPr>
            <p:cNvSpPr/>
            <p:nvPr/>
          </p:nvSpPr>
          <p:spPr>
            <a:xfrm>
              <a:off x="560607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217;p78">
              <a:extLst>
                <a:ext uri="{FF2B5EF4-FFF2-40B4-BE49-F238E27FC236}">
                  <a16:creationId xmlns:a16="http://schemas.microsoft.com/office/drawing/2014/main" id="{94ABDEEB-00A7-5628-FF4B-4D2ACD2BB33D}"/>
                </a:ext>
              </a:extLst>
            </p:cNvPr>
            <p:cNvSpPr/>
            <p:nvPr/>
          </p:nvSpPr>
          <p:spPr>
            <a:xfrm>
              <a:off x="560607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218;p78">
              <a:extLst>
                <a:ext uri="{FF2B5EF4-FFF2-40B4-BE49-F238E27FC236}">
                  <a16:creationId xmlns:a16="http://schemas.microsoft.com/office/drawing/2014/main" id="{5A33EAB3-86BA-1497-AEE2-A73747C46BF0}"/>
                </a:ext>
              </a:extLst>
            </p:cNvPr>
            <p:cNvSpPr/>
            <p:nvPr/>
          </p:nvSpPr>
          <p:spPr>
            <a:xfrm>
              <a:off x="5504823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219;p78">
              <a:extLst>
                <a:ext uri="{FF2B5EF4-FFF2-40B4-BE49-F238E27FC236}">
                  <a16:creationId xmlns:a16="http://schemas.microsoft.com/office/drawing/2014/main" id="{10E5481A-5BDA-F9A9-32DD-6CAFF0672E6F}"/>
                </a:ext>
              </a:extLst>
            </p:cNvPr>
            <p:cNvSpPr/>
            <p:nvPr/>
          </p:nvSpPr>
          <p:spPr>
            <a:xfrm>
              <a:off x="550482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220;p78">
              <a:extLst>
                <a:ext uri="{FF2B5EF4-FFF2-40B4-BE49-F238E27FC236}">
                  <a16:creationId xmlns:a16="http://schemas.microsoft.com/office/drawing/2014/main" id="{E9ACB6A3-3A0A-96E9-8A81-C80CA67F6DE9}"/>
                </a:ext>
              </a:extLst>
            </p:cNvPr>
            <p:cNvSpPr/>
            <p:nvPr/>
          </p:nvSpPr>
          <p:spPr>
            <a:xfrm>
              <a:off x="550482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221;p78">
              <a:extLst>
                <a:ext uri="{FF2B5EF4-FFF2-40B4-BE49-F238E27FC236}">
                  <a16:creationId xmlns:a16="http://schemas.microsoft.com/office/drawing/2014/main" id="{CBC5A4BC-F1FA-3A26-85C1-D81AAEF8EB9D}"/>
                </a:ext>
              </a:extLst>
            </p:cNvPr>
            <p:cNvSpPr/>
            <p:nvPr/>
          </p:nvSpPr>
          <p:spPr>
            <a:xfrm>
              <a:off x="550482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222;p78">
              <a:extLst>
                <a:ext uri="{FF2B5EF4-FFF2-40B4-BE49-F238E27FC236}">
                  <a16:creationId xmlns:a16="http://schemas.microsoft.com/office/drawing/2014/main" id="{EEE6A9AF-36BC-11AC-1AE7-A7E1A85EA10E}"/>
                </a:ext>
              </a:extLst>
            </p:cNvPr>
            <p:cNvSpPr/>
            <p:nvPr/>
          </p:nvSpPr>
          <p:spPr>
            <a:xfrm>
              <a:off x="550482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223;p78">
              <a:extLst>
                <a:ext uri="{FF2B5EF4-FFF2-40B4-BE49-F238E27FC236}">
                  <a16:creationId xmlns:a16="http://schemas.microsoft.com/office/drawing/2014/main" id="{562CE3FD-5FD5-DE9F-1D50-553B69C31DBE}"/>
                </a:ext>
              </a:extLst>
            </p:cNvPr>
            <p:cNvSpPr/>
            <p:nvPr/>
          </p:nvSpPr>
          <p:spPr>
            <a:xfrm>
              <a:off x="550482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224;p78">
              <a:extLst>
                <a:ext uri="{FF2B5EF4-FFF2-40B4-BE49-F238E27FC236}">
                  <a16:creationId xmlns:a16="http://schemas.microsoft.com/office/drawing/2014/main" id="{CA715488-05BF-201C-C157-FB1CD50627C2}"/>
                </a:ext>
              </a:extLst>
            </p:cNvPr>
            <p:cNvSpPr/>
            <p:nvPr/>
          </p:nvSpPr>
          <p:spPr>
            <a:xfrm>
              <a:off x="550482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225;p78">
              <a:extLst>
                <a:ext uri="{FF2B5EF4-FFF2-40B4-BE49-F238E27FC236}">
                  <a16:creationId xmlns:a16="http://schemas.microsoft.com/office/drawing/2014/main" id="{3A043A41-12AE-8C39-8726-2FD4A6180B19}"/>
                </a:ext>
              </a:extLst>
            </p:cNvPr>
            <p:cNvSpPr/>
            <p:nvPr/>
          </p:nvSpPr>
          <p:spPr>
            <a:xfrm>
              <a:off x="5403534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226;p78">
              <a:extLst>
                <a:ext uri="{FF2B5EF4-FFF2-40B4-BE49-F238E27FC236}">
                  <a16:creationId xmlns:a16="http://schemas.microsoft.com/office/drawing/2014/main" id="{DCD98D7D-643D-56BC-8AB6-86315805FECA}"/>
                </a:ext>
              </a:extLst>
            </p:cNvPr>
            <p:cNvSpPr/>
            <p:nvPr/>
          </p:nvSpPr>
          <p:spPr>
            <a:xfrm>
              <a:off x="5403534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227;p78">
              <a:extLst>
                <a:ext uri="{FF2B5EF4-FFF2-40B4-BE49-F238E27FC236}">
                  <a16:creationId xmlns:a16="http://schemas.microsoft.com/office/drawing/2014/main" id="{D7FC3F5B-20E0-DC33-6FAF-37B7B25C5A9F}"/>
                </a:ext>
              </a:extLst>
            </p:cNvPr>
            <p:cNvSpPr/>
            <p:nvPr/>
          </p:nvSpPr>
          <p:spPr>
            <a:xfrm>
              <a:off x="540353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228;p78">
              <a:extLst>
                <a:ext uri="{FF2B5EF4-FFF2-40B4-BE49-F238E27FC236}">
                  <a16:creationId xmlns:a16="http://schemas.microsoft.com/office/drawing/2014/main" id="{B20539A1-B291-E8E6-3A06-A43F5B82DD2C}"/>
                </a:ext>
              </a:extLst>
            </p:cNvPr>
            <p:cNvSpPr/>
            <p:nvPr/>
          </p:nvSpPr>
          <p:spPr>
            <a:xfrm>
              <a:off x="540353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229;p78">
              <a:extLst>
                <a:ext uri="{FF2B5EF4-FFF2-40B4-BE49-F238E27FC236}">
                  <a16:creationId xmlns:a16="http://schemas.microsoft.com/office/drawing/2014/main" id="{F75B819C-31E7-919F-6836-D7BAC8DE30E7}"/>
                </a:ext>
              </a:extLst>
            </p:cNvPr>
            <p:cNvSpPr/>
            <p:nvPr/>
          </p:nvSpPr>
          <p:spPr>
            <a:xfrm>
              <a:off x="540353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230;p78">
              <a:extLst>
                <a:ext uri="{FF2B5EF4-FFF2-40B4-BE49-F238E27FC236}">
                  <a16:creationId xmlns:a16="http://schemas.microsoft.com/office/drawing/2014/main" id="{3883996C-A590-46D8-FDA3-15F48A50D1C0}"/>
                </a:ext>
              </a:extLst>
            </p:cNvPr>
            <p:cNvSpPr/>
            <p:nvPr/>
          </p:nvSpPr>
          <p:spPr>
            <a:xfrm>
              <a:off x="540353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231;p78">
              <a:extLst>
                <a:ext uri="{FF2B5EF4-FFF2-40B4-BE49-F238E27FC236}">
                  <a16:creationId xmlns:a16="http://schemas.microsoft.com/office/drawing/2014/main" id="{C7A4E9F3-D6CB-1B02-79F8-868C2A0E6321}"/>
                </a:ext>
              </a:extLst>
            </p:cNvPr>
            <p:cNvSpPr/>
            <p:nvPr/>
          </p:nvSpPr>
          <p:spPr>
            <a:xfrm>
              <a:off x="540353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232;p78">
              <a:extLst>
                <a:ext uri="{FF2B5EF4-FFF2-40B4-BE49-F238E27FC236}">
                  <a16:creationId xmlns:a16="http://schemas.microsoft.com/office/drawing/2014/main" id="{2A843F73-72E4-62C3-55DB-E61A75DFF178}"/>
                </a:ext>
              </a:extLst>
            </p:cNvPr>
            <p:cNvSpPr/>
            <p:nvPr/>
          </p:nvSpPr>
          <p:spPr>
            <a:xfrm>
              <a:off x="5302545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233;p78">
              <a:extLst>
                <a:ext uri="{FF2B5EF4-FFF2-40B4-BE49-F238E27FC236}">
                  <a16:creationId xmlns:a16="http://schemas.microsoft.com/office/drawing/2014/main" id="{77FA25C8-3DAE-13A8-D9BF-BF69CAD535D5}"/>
                </a:ext>
              </a:extLst>
            </p:cNvPr>
            <p:cNvSpPr/>
            <p:nvPr/>
          </p:nvSpPr>
          <p:spPr>
            <a:xfrm>
              <a:off x="530254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234;p78">
              <a:extLst>
                <a:ext uri="{FF2B5EF4-FFF2-40B4-BE49-F238E27FC236}">
                  <a16:creationId xmlns:a16="http://schemas.microsoft.com/office/drawing/2014/main" id="{C3AA59B6-E906-9129-55EB-0C88632E5851}"/>
                </a:ext>
              </a:extLst>
            </p:cNvPr>
            <p:cNvSpPr/>
            <p:nvPr/>
          </p:nvSpPr>
          <p:spPr>
            <a:xfrm>
              <a:off x="5302545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235;p78">
              <a:extLst>
                <a:ext uri="{FF2B5EF4-FFF2-40B4-BE49-F238E27FC236}">
                  <a16:creationId xmlns:a16="http://schemas.microsoft.com/office/drawing/2014/main" id="{69106F0F-15A9-C11D-53B9-299159CC9EFE}"/>
                </a:ext>
              </a:extLst>
            </p:cNvPr>
            <p:cNvSpPr/>
            <p:nvPr/>
          </p:nvSpPr>
          <p:spPr>
            <a:xfrm>
              <a:off x="5302545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236;p78">
              <a:extLst>
                <a:ext uri="{FF2B5EF4-FFF2-40B4-BE49-F238E27FC236}">
                  <a16:creationId xmlns:a16="http://schemas.microsoft.com/office/drawing/2014/main" id="{475DE98E-BED4-3356-5662-78378AEE5006}"/>
                </a:ext>
              </a:extLst>
            </p:cNvPr>
            <p:cNvSpPr/>
            <p:nvPr/>
          </p:nvSpPr>
          <p:spPr>
            <a:xfrm>
              <a:off x="5201257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237;p78">
              <a:extLst>
                <a:ext uri="{FF2B5EF4-FFF2-40B4-BE49-F238E27FC236}">
                  <a16:creationId xmlns:a16="http://schemas.microsoft.com/office/drawing/2014/main" id="{85D5BC15-B5BD-72BC-1381-C881B322EA26}"/>
                </a:ext>
              </a:extLst>
            </p:cNvPr>
            <p:cNvSpPr/>
            <p:nvPr/>
          </p:nvSpPr>
          <p:spPr>
            <a:xfrm>
              <a:off x="499871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238;p78">
              <a:extLst>
                <a:ext uri="{FF2B5EF4-FFF2-40B4-BE49-F238E27FC236}">
                  <a16:creationId xmlns:a16="http://schemas.microsoft.com/office/drawing/2014/main" id="{C49812BE-825F-C2E4-731F-B23E581C6DCB}"/>
                </a:ext>
              </a:extLst>
            </p:cNvPr>
            <p:cNvSpPr/>
            <p:nvPr/>
          </p:nvSpPr>
          <p:spPr>
            <a:xfrm>
              <a:off x="4897723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239;p78">
              <a:extLst>
                <a:ext uri="{FF2B5EF4-FFF2-40B4-BE49-F238E27FC236}">
                  <a16:creationId xmlns:a16="http://schemas.microsoft.com/office/drawing/2014/main" id="{7FA0FFD1-C612-269A-E1F4-E56ACFDEDEA8}"/>
                </a:ext>
              </a:extLst>
            </p:cNvPr>
            <p:cNvSpPr/>
            <p:nvPr/>
          </p:nvSpPr>
          <p:spPr>
            <a:xfrm>
              <a:off x="4897723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240;p78">
              <a:extLst>
                <a:ext uri="{FF2B5EF4-FFF2-40B4-BE49-F238E27FC236}">
                  <a16:creationId xmlns:a16="http://schemas.microsoft.com/office/drawing/2014/main" id="{DF789007-0A98-F41E-C211-0A85EA44D254}"/>
                </a:ext>
              </a:extLst>
            </p:cNvPr>
            <p:cNvSpPr/>
            <p:nvPr/>
          </p:nvSpPr>
          <p:spPr>
            <a:xfrm>
              <a:off x="479643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241;p78">
              <a:extLst>
                <a:ext uri="{FF2B5EF4-FFF2-40B4-BE49-F238E27FC236}">
                  <a16:creationId xmlns:a16="http://schemas.microsoft.com/office/drawing/2014/main" id="{83AB01FE-D317-9D6B-AC1E-A6825D8A1796}"/>
                </a:ext>
              </a:extLst>
            </p:cNvPr>
            <p:cNvSpPr/>
            <p:nvPr/>
          </p:nvSpPr>
          <p:spPr>
            <a:xfrm>
              <a:off x="479643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242;p78">
              <a:extLst>
                <a:ext uri="{FF2B5EF4-FFF2-40B4-BE49-F238E27FC236}">
                  <a16:creationId xmlns:a16="http://schemas.microsoft.com/office/drawing/2014/main" id="{8CE72EC8-5432-43A9-3FA5-A18DC06094CB}"/>
                </a:ext>
              </a:extLst>
            </p:cNvPr>
            <p:cNvSpPr/>
            <p:nvPr/>
          </p:nvSpPr>
          <p:spPr>
            <a:xfrm>
              <a:off x="479643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243;p78">
              <a:extLst>
                <a:ext uri="{FF2B5EF4-FFF2-40B4-BE49-F238E27FC236}">
                  <a16:creationId xmlns:a16="http://schemas.microsoft.com/office/drawing/2014/main" id="{9C0C6392-9603-F33F-6903-6227578FCD19}"/>
                </a:ext>
              </a:extLst>
            </p:cNvPr>
            <p:cNvSpPr/>
            <p:nvPr/>
          </p:nvSpPr>
          <p:spPr>
            <a:xfrm>
              <a:off x="4796435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244;p78">
              <a:extLst>
                <a:ext uri="{FF2B5EF4-FFF2-40B4-BE49-F238E27FC236}">
                  <a16:creationId xmlns:a16="http://schemas.microsoft.com/office/drawing/2014/main" id="{6640F138-4269-4DC0-A3BF-DEC61A705C43}"/>
                </a:ext>
              </a:extLst>
            </p:cNvPr>
            <p:cNvSpPr/>
            <p:nvPr/>
          </p:nvSpPr>
          <p:spPr>
            <a:xfrm>
              <a:off x="4796435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245;p78">
              <a:extLst>
                <a:ext uri="{FF2B5EF4-FFF2-40B4-BE49-F238E27FC236}">
                  <a16:creationId xmlns:a16="http://schemas.microsoft.com/office/drawing/2014/main" id="{AEE1E8F5-0CAA-47A0-7B53-0E889768D6DB}"/>
                </a:ext>
              </a:extLst>
            </p:cNvPr>
            <p:cNvSpPr/>
            <p:nvPr/>
          </p:nvSpPr>
          <p:spPr>
            <a:xfrm>
              <a:off x="479643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246;p78">
              <a:extLst>
                <a:ext uri="{FF2B5EF4-FFF2-40B4-BE49-F238E27FC236}">
                  <a16:creationId xmlns:a16="http://schemas.microsoft.com/office/drawing/2014/main" id="{B3C35263-D2AD-3C96-2D5E-967CC25E072F}"/>
                </a:ext>
              </a:extLst>
            </p:cNvPr>
            <p:cNvSpPr/>
            <p:nvPr/>
          </p:nvSpPr>
          <p:spPr>
            <a:xfrm>
              <a:off x="469518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247;p78">
              <a:extLst>
                <a:ext uri="{FF2B5EF4-FFF2-40B4-BE49-F238E27FC236}">
                  <a16:creationId xmlns:a16="http://schemas.microsoft.com/office/drawing/2014/main" id="{F259ED0C-4E8B-10B0-F57D-F223F84546C7}"/>
                </a:ext>
              </a:extLst>
            </p:cNvPr>
            <p:cNvSpPr/>
            <p:nvPr/>
          </p:nvSpPr>
          <p:spPr>
            <a:xfrm>
              <a:off x="4695180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248;p78">
              <a:extLst>
                <a:ext uri="{FF2B5EF4-FFF2-40B4-BE49-F238E27FC236}">
                  <a16:creationId xmlns:a16="http://schemas.microsoft.com/office/drawing/2014/main" id="{C2185C25-71C1-A317-98B2-D3A63021E743}"/>
                </a:ext>
              </a:extLst>
            </p:cNvPr>
            <p:cNvSpPr/>
            <p:nvPr/>
          </p:nvSpPr>
          <p:spPr>
            <a:xfrm>
              <a:off x="4695180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249;p78">
              <a:extLst>
                <a:ext uri="{FF2B5EF4-FFF2-40B4-BE49-F238E27FC236}">
                  <a16:creationId xmlns:a16="http://schemas.microsoft.com/office/drawing/2014/main" id="{41548B77-555B-393F-E172-589BC3AD3690}"/>
                </a:ext>
              </a:extLst>
            </p:cNvPr>
            <p:cNvSpPr/>
            <p:nvPr/>
          </p:nvSpPr>
          <p:spPr>
            <a:xfrm>
              <a:off x="4695180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250;p78">
              <a:extLst>
                <a:ext uri="{FF2B5EF4-FFF2-40B4-BE49-F238E27FC236}">
                  <a16:creationId xmlns:a16="http://schemas.microsoft.com/office/drawing/2014/main" id="{D67CC5AD-3875-06DF-3EF6-6709CE329B9E}"/>
                </a:ext>
              </a:extLst>
            </p:cNvPr>
            <p:cNvSpPr/>
            <p:nvPr/>
          </p:nvSpPr>
          <p:spPr>
            <a:xfrm>
              <a:off x="4695180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251;p78">
              <a:extLst>
                <a:ext uri="{FF2B5EF4-FFF2-40B4-BE49-F238E27FC236}">
                  <a16:creationId xmlns:a16="http://schemas.microsoft.com/office/drawing/2014/main" id="{BD0C5543-CB8F-4614-8FBC-BE0665446234}"/>
                </a:ext>
              </a:extLst>
            </p:cNvPr>
            <p:cNvSpPr/>
            <p:nvPr/>
          </p:nvSpPr>
          <p:spPr>
            <a:xfrm>
              <a:off x="4695180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252;p78">
              <a:extLst>
                <a:ext uri="{FF2B5EF4-FFF2-40B4-BE49-F238E27FC236}">
                  <a16:creationId xmlns:a16="http://schemas.microsoft.com/office/drawing/2014/main" id="{0354BB51-1035-82BD-4E0D-3D4DDD85DA73}"/>
                </a:ext>
              </a:extLst>
            </p:cNvPr>
            <p:cNvSpPr/>
            <p:nvPr/>
          </p:nvSpPr>
          <p:spPr>
            <a:xfrm>
              <a:off x="4695180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253;p78">
              <a:extLst>
                <a:ext uri="{FF2B5EF4-FFF2-40B4-BE49-F238E27FC236}">
                  <a16:creationId xmlns:a16="http://schemas.microsoft.com/office/drawing/2014/main" id="{43D9090C-C589-8C3B-37BA-B890EAD0F279}"/>
                </a:ext>
              </a:extLst>
            </p:cNvPr>
            <p:cNvSpPr/>
            <p:nvPr/>
          </p:nvSpPr>
          <p:spPr>
            <a:xfrm>
              <a:off x="4593891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254;p78">
              <a:extLst>
                <a:ext uri="{FF2B5EF4-FFF2-40B4-BE49-F238E27FC236}">
                  <a16:creationId xmlns:a16="http://schemas.microsoft.com/office/drawing/2014/main" id="{6AE7FAE3-01E7-633C-8FF1-BD235C81FB31}"/>
                </a:ext>
              </a:extLst>
            </p:cNvPr>
            <p:cNvSpPr/>
            <p:nvPr/>
          </p:nvSpPr>
          <p:spPr>
            <a:xfrm>
              <a:off x="459389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255;p78">
              <a:extLst>
                <a:ext uri="{FF2B5EF4-FFF2-40B4-BE49-F238E27FC236}">
                  <a16:creationId xmlns:a16="http://schemas.microsoft.com/office/drawing/2014/main" id="{7F18B348-DAF4-D34A-DA22-217CEE8A5E12}"/>
                </a:ext>
              </a:extLst>
            </p:cNvPr>
            <p:cNvSpPr/>
            <p:nvPr/>
          </p:nvSpPr>
          <p:spPr>
            <a:xfrm>
              <a:off x="459389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256;p78">
              <a:extLst>
                <a:ext uri="{FF2B5EF4-FFF2-40B4-BE49-F238E27FC236}">
                  <a16:creationId xmlns:a16="http://schemas.microsoft.com/office/drawing/2014/main" id="{734815F3-3D9A-4D07-B323-6F6577136213}"/>
                </a:ext>
              </a:extLst>
            </p:cNvPr>
            <p:cNvSpPr/>
            <p:nvPr/>
          </p:nvSpPr>
          <p:spPr>
            <a:xfrm>
              <a:off x="459389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257;p78">
              <a:extLst>
                <a:ext uri="{FF2B5EF4-FFF2-40B4-BE49-F238E27FC236}">
                  <a16:creationId xmlns:a16="http://schemas.microsoft.com/office/drawing/2014/main" id="{54C21FAD-098D-D6C8-5306-956D909CF6A6}"/>
                </a:ext>
              </a:extLst>
            </p:cNvPr>
            <p:cNvSpPr/>
            <p:nvPr/>
          </p:nvSpPr>
          <p:spPr>
            <a:xfrm>
              <a:off x="4593891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258;p78">
              <a:extLst>
                <a:ext uri="{FF2B5EF4-FFF2-40B4-BE49-F238E27FC236}">
                  <a16:creationId xmlns:a16="http://schemas.microsoft.com/office/drawing/2014/main" id="{317ED4D3-E1DD-526A-4F84-84B17EBFE44C}"/>
                </a:ext>
              </a:extLst>
            </p:cNvPr>
            <p:cNvSpPr/>
            <p:nvPr/>
          </p:nvSpPr>
          <p:spPr>
            <a:xfrm>
              <a:off x="4593891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259;p78">
              <a:extLst>
                <a:ext uri="{FF2B5EF4-FFF2-40B4-BE49-F238E27FC236}">
                  <a16:creationId xmlns:a16="http://schemas.microsoft.com/office/drawing/2014/main" id="{8389DF1E-9B03-33C2-1BC7-BB8BBD96E1EE}"/>
                </a:ext>
              </a:extLst>
            </p:cNvPr>
            <p:cNvSpPr/>
            <p:nvPr/>
          </p:nvSpPr>
          <p:spPr>
            <a:xfrm>
              <a:off x="4593891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260;p78">
              <a:extLst>
                <a:ext uri="{FF2B5EF4-FFF2-40B4-BE49-F238E27FC236}">
                  <a16:creationId xmlns:a16="http://schemas.microsoft.com/office/drawing/2014/main" id="{40B20357-7E2B-7842-1050-8292C2C497E2}"/>
                </a:ext>
              </a:extLst>
            </p:cNvPr>
            <p:cNvSpPr/>
            <p:nvPr/>
          </p:nvSpPr>
          <p:spPr>
            <a:xfrm>
              <a:off x="4593891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261;p78">
              <a:extLst>
                <a:ext uri="{FF2B5EF4-FFF2-40B4-BE49-F238E27FC236}">
                  <a16:creationId xmlns:a16="http://schemas.microsoft.com/office/drawing/2014/main" id="{4A9D80D8-1933-1FF6-2F3E-9CC4F467E44C}"/>
                </a:ext>
              </a:extLst>
            </p:cNvPr>
            <p:cNvSpPr/>
            <p:nvPr/>
          </p:nvSpPr>
          <p:spPr>
            <a:xfrm>
              <a:off x="449263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262;p78">
              <a:extLst>
                <a:ext uri="{FF2B5EF4-FFF2-40B4-BE49-F238E27FC236}">
                  <a16:creationId xmlns:a16="http://schemas.microsoft.com/office/drawing/2014/main" id="{2A9D1216-308E-3FFA-8CD7-00A878B310E0}"/>
                </a:ext>
              </a:extLst>
            </p:cNvPr>
            <p:cNvSpPr/>
            <p:nvPr/>
          </p:nvSpPr>
          <p:spPr>
            <a:xfrm>
              <a:off x="449263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263;p78">
              <a:extLst>
                <a:ext uri="{FF2B5EF4-FFF2-40B4-BE49-F238E27FC236}">
                  <a16:creationId xmlns:a16="http://schemas.microsoft.com/office/drawing/2014/main" id="{D4ED1B9F-C602-3B1E-9488-0B886557C997}"/>
                </a:ext>
              </a:extLst>
            </p:cNvPr>
            <p:cNvSpPr/>
            <p:nvPr/>
          </p:nvSpPr>
          <p:spPr>
            <a:xfrm>
              <a:off x="449263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264;p78">
              <a:extLst>
                <a:ext uri="{FF2B5EF4-FFF2-40B4-BE49-F238E27FC236}">
                  <a16:creationId xmlns:a16="http://schemas.microsoft.com/office/drawing/2014/main" id="{E0E97B7F-D451-3E92-7A5D-B8A6DCDAF081}"/>
                </a:ext>
              </a:extLst>
            </p:cNvPr>
            <p:cNvSpPr/>
            <p:nvPr/>
          </p:nvSpPr>
          <p:spPr>
            <a:xfrm>
              <a:off x="449263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265;p78">
              <a:extLst>
                <a:ext uri="{FF2B5EF4-FFF2-40B4-BE49-F238E27FC236}">
                  <a16:creationId xmlns:a16="http://schemas.microsoft.com/office/drawing/2014/main" id="{894A788B-10D9-7ED9-1BD6-E6DC1B3A72A2}"/>
                </a:ext>
              </a:extLst>
            </p:cNvPr>
            <p:cNvSpPr/>
            <p:nvPr/>
          </p:nvSpPr>
          <p:spPr>
            <a:xfrm>
              <a:off x="4492636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266;p78">
              <a:extLst>
                <a:ext uri="{FF2B5EF4-FFF2-40B4-BE49-F238E27FC236}">
                  <a16:creationId xmlns:a16="http://schemas.microsoft.com/office/drawing/2014/main" id="{854A3018-6717-F14A-47DA-434E651D9708}"/>
                </a:ext>
              </a:extLst>
            </p:cNvPr>
            <p:cNvSpPr/>
            <p:nvPr/>
          </p:nvSpPr>
          <p:spPr>
            <a:xfrm>
              <a:off x="4492636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267;p78">
              <a:extLst>
                <a:ext uri="{FF2B5EF4-FFF2-40B4-BE49-F238E27FC236}">
                  <a16:creationId xmlns:a16="http://schemas.microsoft.com/office/drawing/2014/main" id="{244C344D-C6B6-C298-2E61-0927636A6920}"/>
                </a:ext>
              </a:extLst>
            </p:cNvPr>
            <p:cNvSpPr/>
            <p:nvPr/>
          </p:nvSpPr>
          <p:spPr>
            <a:xfrm>
              <a:off x="4492636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268;p78">
              <a:extLst>
                <a:ext uri="{FF2B5EF4-FFF2-40B4-BE49-F238E27FC236}">
                  <a16:creationId xmlns:a16="http://schemas.microsoft.com/office/drawing/2014/main" id="{45254CB1-D217-2424-7E96-27A2DA64E913}"/>
                </a:ext>
              </a:extLst>
            </p:cNvPr>
            <p:cNvSpPr/>
            <p:nvPr/>
          </p:nvSpPr>
          <p:spPr>
            <a:xfrm>
              <a:off x="4492636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269;p78">
              <a:extLst>
                <a:ext uri="{FF2B5EF4-FFF2-40B4-BE49-F238E27FC236}">
                  <a16:creationId xmlns:a16="http://schemas.microsoft.com/office/drawing/2014/main" id="{C1360911-975B-16A6-322C-D6E12E60AB07}"/>
                </a:ext>
              </a:extLst>
            </p:cNvPr>
            <p:cNvSpPr/>
            <p:nvPr/>
          </p:nvSpPr>
          <p:spPr>
            <a:xfrm>
              <a:off x="439161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270;p78">
              <a:extLst>
                <a:ext uri="{FF2B5EF4-FFF2-40B4-BE49-F238E27FC236}">
                  <a16:creationId xmlns:a16="http://schemas.microsoft.com/office/drawing/2014/main" id="{33C27149-EC66-936C-3490-C76A62E0E5F9}"/>
                </a:ext>
              </a:extLst>
            </p:cNvPr>
            <p:cNvSpPr/>
            <p:nvPr/>
          </p:nvSpPr>
          <p:spPr>
            <a:xfrm>
              <a:off x="439161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271;p78">
              <a:extLst>
                <a:ext uri="{FF2B5EF4-FFF2-40B4-BE49-F238E27FC236}">
                  <a16:creationId xmlns:a16="http://schemas.microsoft.com/office/drawing/2014/main" id="{EBDC4504-03FF-0B51-C3D1-63BA5FA1D494}"/>
                </a:ext>
              </a:extLst>
            </p:cNvPr>
            <p:cNvSpPr/>
            <p:nvPr/>
          </p:nvSpPr>
          <p:spPr>
            <a:xfrm>
              <a:off x="439161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272;p78">
              <a:extLst>
                <a:ext uri="{FF2B5EF4-FFF2-40B4-BE49-F238E27FC236}">
                  <a16:creationId xmlns:a16="http://schemas.microsoft.com/office/drawing/2014/main" id="{E3353AFC-B431-9E74-807C-6873FBD19E4B}"/>
                </a:ext>
              </a:extLst>
            </p:cNvPr>
            <p:cNvSpPr/>
            <p:nvPr/>
          </p:nvSpPr>
          <p:spPr>
            <a:xfrm>
              <a:off x="439161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273;p78">
              <a:extLst>
                <a:ext uri="{FF2B5EF4-FFF2-40B4-BE49-F238E27FC236}">
                  <a16:creationId xmlns:a16="http://schemas.microsoft.com/office/drawing/2014/main" id="{2A966DB8-6D0F-2200-8A93-186D6A2870AC}"/>
                </a:ext>
              </a:extLst>
            </p:cNvPr>
            <p:cNvSpPr/>
            <p:nvPr/>
          </p:nvSpPr>
          <p:spPr>
            <a:xfrm>
              <a:off x="4391614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274;p78">
              <a:extLst>
                <a:ext uri="{FF2B5EF4-FFF2-40B4-BE49-F238E27FC236}">
                  <a16:creationId xmlns:a16="http://schemas.microsoft.com/office/drawing/2014/main" id="{88056A43-63E9-4F2E-9E46-88D60E5C0C53}"/>
                </a:ext>
              </a:extLst>
            </p:cNvPr>
            <p:cNvSpPr/>
            <p:nvPr/>
          </p:nvSpPr>
          <p:spPr>
            <a:xfrm>
              <a:off x="4391614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275;p78">
              <a:extLst>
                <a:ext uri="{FF2B5EF4-FFF2-40B4-BE49-F238E27FC236}">
                  <a16:creationId xmlns:a16="http://schemas.microsoft.com/office/drawing/2014/main" id="{1F7AEBE0-8DDA-73AB-7289-25D3201BC644}"/>
                </a:ext>
              </a:extLst>
            </p:cNvPr>
            <p:cNvSpPr/>
            <p:nvPr/>
          </p:nvSpPr>
          <p:spPr>
            <a:xfrm>
              <a:off x="4391614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276;p78">
              <a:extLst>
                <a:ext uri="{FF2B5EF4-FFF2-40B4-BE49-F238E27FC236}">
                  <a16:creationId xmlns:a16="http://schemas.microsoft.com/office/drawing/2014/main" id="{0176C412-C791-C1B9-61E9-089BDEDCCC61}"/>
                </a:ext>
              </a:extLst>
            </p:cNvPr>
            <p:cNvSpPr/>
            <p:nvPr/>
          </p:nvSpPr>
          <p:spPr>
            <a:xfrm>
              <a:off x="4391614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277;p78">
              <a:extLst>
                <a:ext uri="{FF2B5EF4-FFF2-40B4-BE49-F238E27FC236}">
                  <a16:creationId xmlns:a16="http://schemas.microsoft.com/office/drawing/2014/main" id="{E3059059-CA71-72A1-67DE-E1495B42DA8D}"/>
                </a:ext>
              </a:extLst>
            </p:cNvPr>
            <p:cNvSpPr/>
            <p:nvPr/>
          </p:nvSpPr>
          <p:spPr>
            <a:xfrm>
              <a:off x="429035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278;p78">
              <a:extLst>
                <a:ext uri="{FF2B5EF4-FFF2-40B4-BE49-F238E27FC236}">
                  <a16:creationId xmlns:a16="http://schemas.microsoft.com/office/drawing/2014/main" id="{71D91A27-DEAD-0C14-035C-8D3ECFF4480B}"/>
                </a:ext>
              </a:extLst>
            </p:cNvPr>
            <p:cNvSpPr/>
            <p:nvPr/>
          </p:nvSpPr>
          <p:spPr>
            <a:xfrm>
              <a:off x="4290358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279;p78">
              <a:extLst>
                <a:ext uri="{FF2B5EF4-FFF2-40B4-BE49-F238E27FC236}">
                  <a16:creationId xmlns:a16="http://schemas.microsoft.com/office/drawing/2014/main" id="{FC6FE117-7954-19EF-E2EB-71B60F1B9FBD}"/>
                </a:ext>
              </a:extLst>
            </p:cNvPr>
            <p:cNvSpPr/>
            <p:nvPr/>
          </p:nvSpPr>
          <p:spPr>
            <a:xfrm>
              <a:off x="429035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280;p78">
              <a:extLst>
                <a:ext uri="{FF2B5EF4-FFF2-40B4-BE49-F238E27FC236}">
                  <a16:creationId xmlns:a16="http://schemas.microsoft.com/office/drawing/2014/main" id="{F959144A-00B4-934C-C373-1C00AC18DBCE}"/>
                </a:ext>
              </a:extLst>
            </p:cNvPr>
            <p:cNvSpPr/>
            <p:nvPr/>
          </p:nvSpPr>
          <p:spPr>
            <a:xfrm>
              <a:off x="429035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281;p78">
              <a:extLst>
                <a:ext uri="{FF2B5EF4-FFF2-40B4-BE49-F238E27FC236}">
                  <a16:creationId xmlns:a16="http://schemas.microsoft.com/office/drawing/2014/main" id="{CEFAAD49-F8FB-996A-2982-F351FA517671}"/>
                </a:ext>
              </a:extLst>
            </p:cNvPr>
            <p:cNvSpPr/>
            <p:nvPr/>
          </p:nvSpPr>
          <p:spPr>
            <a:xfrm>
              <a:off x="4290358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282;p78">
              <a:extLst>
                <a:ext uri="{FF2B5EF4-FFF2-40B4-BE49-F238E27FC236}">
                  <a16:creationId xmlns:a16="http://schemas.microsoft.com/office/drawing/2014/main" id="{4E569CF0-AB35-EBF3-95E6-F9B6530B8D16}"/>
                </a:ext>
              </a:extLst>
            </p:cNvPr>
            <p:cNvSpPr/>
            <p:nvPr/>
          </p:nvSpPr>
          <p:spPr>
            <a:xfrm>
              <a:off x="4290358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283;p78">
              <a:extLst>
                <a:ext uri="{FF2B5EF4-FFF2-40B4-BE49-F238E27FC236}">
                  <a16:creationId xmlns:a16="http://schemas.microsoft.com/office/drawing/2014/main" id="{844D2E8B-AF56-DE77-54B1-DBDFF24B5D26}"/>
                </a:ext>
              </a:extLst>
            </p:cNvPr>
            <p:cNvSpPr/>
            <p:nvPr/>
          </p:nvSpPr>
          <p:spPr>
            <a:xfrm>
              <a:off x="4290358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284;p78">
              <a:extLst>
                <a:ext uri="{FF2B5EF4-FFF2-40B4-BE49-F238E27FC236}">
                  <a16:creationId xmlns:a16="http://schemas.microsoft.com/office/drawing/2014/main" id="{34C86F5E-8179-249D-36D5-0994BE5C9353}"/>
                </a:ext>
              </a:extLst>
            </p:cNvPr>
            <p:cNvSpPr/>
            <p:nvPr/>
          </p:nvSpPr>
          <p:spPr>
            <a:xfrm>
              <a:off x="4290358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285;p78">
              <a:extLst>
                <a:ext uri="{FF2B5EF4-FFF2-40B4-BE49-F238E27FC236}">
                  <a16:creationId xmlns:a16="http://schemas.microsoft.com/office/drawing/2014/main" id="{9AB0A53C-6331-2F3B-C6E5-D83E1655F439}"/>
                </a:ext>
              </a:extLst>
            </p:cNvPr>
            <p:cNvSpPr/>
            <p:nvPr/>
          </p:nvSpPr>
          <p:spPr>
            <a:xfrm>
              <a:off x="4290358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286;p78">
              <a:extLst>
                <a:ext uri="{FF2B5EF4-FFF2-40B4-BE49-F238E27FC236}">
                  <a16:creationId xmlns:a16="http://schemas.microsoft.com/office/drawing/2014/main" id="{3885C56B-7ED5-3F3B-38EF-96A6C0AEA9E9}"/>
                </a:ext>
              </a:extLst>
            </p:cNvPr>
            <p:cNvSpPr/>
            <p:nvPr/>
          </p:nvSpPr>
          <p:spPr>
            <a:xfrm>
              <a:off x="418907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287;p78">
              <a:extLst>
                <a:ext uri="{FF2B5EF4-FFF2-40B4-BE49-F238E27FC236}">
                  <a16:creationId xmlns:a16="http://schemas.microsoft.com/office/drawing/2014/main" id="{89DF773F-5663-2033-B174-89A7888828FF}"/>
                </a:ext>
              </a:extLst>
            </p:cNvPr>
            <p:cNvSpPr/>
            <p:nvPr/>
          </p:nvSpPr>
          <p:spPr>
            <a:xfrm>
              <a:off x="418907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288;p78">
              <a:extLst>
                <a:ext uri="{FF2B5EF4-FFF2-40B4-BE49-F238E27FC236}">
                  <a16:creationId xmlns:a16="http://schemas.microsoft.com/office/drawing/2014/main" id="{E2D271BB-9D77-B50B-9834-8A2890D88B20}"/>
                </a:ext>
              </a:extLst>
            </p:cNvPr>
            <p:cNvSpPr/>
            <p:nvPr/>
          </p:nvSpPr>
          <p:spPr>
            <a:xfrm>
              <a:off x="418907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289;p78">
              <a:extLst>
                <a:ext uri="{FF2B5EF4-FFF2-40B4-BE49-F238E27FC236}">
                  <a16:creationId xmlns:a16="http://schemas.microsoft.com/office/drawing/2014/main" id="{ED373CAA-96CF-3540-E1DE-FC9E13FB7C6D}"/>
                </a:ext>
              </a:extLst>
            </p:cNvPr>
            <p:cNvSpPr/>
            <p:nvPr/>
          </p:nvSpPr>
          <p:spPr>
            <a:xfrm>
              <a:off x="418907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290;p78">
              <a:extLst>
                <a:ext uri="{FF2B5EF4-FFF2-40B4-BE49-F238E27FC236}">
                  <a16:creationId xmlns:a16="http://schemas.microsoft.com/office/drawing/2014/main" id="{28678142-35D2-8053-6D5C-356B430FC009}"/>
                </a:ext>
              </a:extLst>
            </p:cNvPr>
            <p:cNvSpPr/>
            <p:nvPr/>
          </p:nvSpPr>
          <p:spPr>
            <a:xfrm>
              <a:off x="418907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291;p78">
              <a:extLst>
                <a:ext uri="{FF2B5EF4-FFF2-40B4-BE49-F238E27FC236}">
                  <a16:creationId xmlns:a16="http://schemas.microsoft.com/office/drawing/2014/main" id="{199F69E1-7A8E-038B-2897-3B6C0F152B52}"/>
                </a:ext>
              </a:extLst>
            </p:cNvPr>
            <p:cNvSpPr/>
            <p:nvPr/>
          </p:nvSpPr>
          <p:spPr>
            <a:xfrm>
              <a:off x="4189070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292;p78">
              <a:extLst>
                <a:ext uri="{FF2B5EF4-FFF2-40B4-BE49-F238E27FC236}">
                  <a16:creationId xmlns:a16="http://schemas.microsoft.com/office/drawing/2014/main" id="{EFDF0B49-B7D2-0EEE-4C2F-BE9015E49B36}"/>
                </a:ext>
              </a:extLst>
            </p:cNvPr>
            <p:cNvSpPr/>
            <p:nvPr/>
          </p:nvSpPr>
          <p:spPr>
            <a:xfrm>
              <a:off x="4189070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293;p78">
              <a:extLst>
                <a:ext uri="{FF2B5EF4-FFF2-40B4-BE49-F238E27FC236}">
                  <a16:creationId xmlns:a16="http://schemas.microsoft.com/office/drawing/2014/main" id="{60358AA3-A8E1-9934-D614-D1420F8D3CB9}"/>
                </a:ext>
              </a:extLst>
            </p:cNvPr>
            <p:cNvSpPr/>
            <p:nvPr/>
          </p:nvSpPr>
          <p:spPr>
            <a:xfrm>
              <a:off x="4189070" y="1360784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294;p78">
              <a:extLst>
                <a:ext uri="{FF2B5EF4-FFF2-40B4-BE49-F238E27FC236}">
                  <a16:creationId xmlns:a16="http://schemas.microsoft.com/office/drawing/2014/main" id="{317D0579-B207-D679-8347-E35B4A02D5E9}"/>
                </a:ext>
              </a:extLst>
            </p:cNvPr>
            <p:cNvSpPr/>
            <p:nvPr/>
          </p:nvSpPr>
          <p:spPr>
            <a:xfrm>
              <a:off x="4189070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295;p78">
              <a:extLst>
                <a:ext uri="{FF2B5EF4-FFF2-40B4-BE49-F238E27FC236}">
                  <a16:creationId xmlns:a16="http://schemas.microsoft.com/office/drawing/2014/main" id="{F571068D-9258-97A8-9548-87B9C0AB3073}"/>
                </a:ext>
              </a:extLst>
            </p:cNvPr>
            <p:cNvSpPr/>
            <p:nvPr/>
          </p:nvSpPr>
          <p:spPr>
            <a:xfrm>
              <a:off x="4189070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296;p78">
              <a:extLst>
                <a:ext uri="{FF2B5EF4-FFF2-40B4-BE49-F238E27FC236}">
                  <a16:creationId xmlns:a16="http://schemas.microsoft.com/office/drawing/2014/main" id="{6F4EFF38-2B35-7CB5-F596-CC2995E60BFF}"/>
                </a:ext>
              </a:extLst>
            </p:cNvPr>
            <p:cNvSpPr/>
            <p:nvPr/>
          </p:nvSpPr>
          <p:spPr>
            <a:xfrm>
              <a:off x="4087815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297;p78">
              <a:extLst>
                <a:ext uri="{FF2B5EF4-FFF2-40B4-BE49-F238E27FC236}">
                  <a16:creationId xmlns:a16="http://schemas.microsoft.com/office/drawing/2014/main" id="{246601FA-641C-3190-BF0C-B38EE233F623}"/>
                </a:ext>
              </a:extLst>
            </p:cNvPr>
            <p:cNvSpPr/>
            <p:nvPr/>
          </p:nvSpPr>
          <p:spPr>
            <a:xfrm>
              <a:off x="4087815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298;p78">
              <a:extLst>
                <a:ext uri="{FF2B5EF4-FFF2-40B4-BE49-F238E27FC236}">
                  <a16:creationId xmlns:a16="http://schemas.microsoft.com/office/drawing/2014/main" id="{FDEE9F39-017B-7020-6999-105231E9C62C}"/>
                </a:ext>
              </a:extLst>
            </p:cNvPr>
            <p:cNvSpPr/>
            <p:nvPr/>
          </p:nvSpPr>
          <p:spPr>
            <a:xfrm>
              <a:off x="4087815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299;p78">
              <a:extLst>
                <a:ext uri="{FF2B5EF4-FFF2-40B4-BE49-F238E27FC236}">
                  <a16:creationId xmlns:a16="http://schemas.microsoft.com/office/drawing/2014/main" id="{66553CDA-D241-6380-A01B-098C099D97FC}"/>
                </a:ext>
              </a:extLst>
            </p:cNvPr>
            <p:cNvSpPr/>
            <p:nvPr/>
          </p:nvSpPr>
          <p:spPr>
            <a:xfrm>
              <a:off x="408781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300;p78">
              <a:extLst>
                <a:ext uri="{FF2B5EF4-FFF2-40B4-BE49-F238E27FC236}">
                  <a16:creationId xmlns:a16="http://schemas.microsoft.com/office/drawing/2014/main" id="{39149335-6E31-4C56-B696-6DC39DB3F4A5}"/>
                </a:ext>
              </a:extLst>
            </p:cNvPr>
            <p:cNvSpPr/>
            <p:nvPr/>
          </p:nvSpPr>
          <p:spPr>
            <a:xfrm>
              <a:off x="4087815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301;p78">
              <a:extLst>
                <a:ext uri="{FF2B5EF4-FFF2-40B4-BE49-F238E27FC236}">
                  <a16:creationId xmlns:a16="http://schemas.microsoft.com/office/drawing/2014/main" id="{612B3D65-48AD-7913-50B8-C3700BF85A1F}"/>
                </a:ext>
              </a:extLst>
            </p:cNvPr>
            <p:cNvSpPr/>
            <p:nvPr/>
          </p:nvSpPr>
          <p:spPr>
            <a:xfrm>
              <a:off x="4087815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302;p78">
              <a:extLst>
                <a:ext uri="{FF2B5EF4-FFF2-40B4-BE49-F238E27FC236}">
                  <a16:creationId xmlns:a16="http://schemas.microsoft.com/office/drawing/2014/main" id="{7E44A086-2970-1CAB-350C-AA9339FBE1E1}"/>
                </a:ext>
              </a:extLst>
            </p:cNvPr>
            <p:cNvSpPr/>
            <p:nvPr/>
          </p:nvSpPr>
          <p:spPr>
            <a:xfrm>
              <a:off x="4087815" y="1461773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303;p78">
              <a:extLst>
                <a:ext uri="{FF2B5EF4-FFF2-40B4-BE49-F238E27FC236}">
                  <a16:creationId xmlns:a16="http://schemas.microsoft.com/office/drawing/2014/main" id="{B6C9AE27-3772-5F3E-4AB2-452F133363C3}"/>
                </a:ext>
              </a:extLst>
            </p:cNvPr>
            <p:cNvSpPr/>
            <p:nvPr/>
          </p:nvSpPr>
          <p:spPr>
            <a:xfrm>
              <a:off x="4087815" y="1360784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304;p78">
              <a:extLst>
                <a:ext uri="{FF2B5EF4-FFF2-40B4-BE49-F238E27FC236}">
                  <a16:creationId xmlns:a16="http://schemas.microsoft.com/office/drawing/2014/main" id="{AF542C63-A995-E0E4-D526-CBAF8D54A846}"/>
                </a:ext>
              </a:extLst>
            </p:cNvPr>
            <p:cNvSpPr/>
            <p:nvPr/>
          </p:nvSpPr>
          <p:spPr>
            <a:xfrm>
              <a:off x="4087815" y="1259495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305;p78">
              <a:extLst>
                <a:ext uri="{FF2B5EF4-FFF2-40B4-BE49-F238E27FC236}">
                  <a16:creationId xmlns:a16="http://schemas.microsoft.com/office/drawing/2014/main" id="{8D18F708-4E47-1B9A-0105-15A09F3FDAB5}"/>
                </a:ext>
              </a:extLst>
            </p:cNvPr>
            <p:cNvSpPr/>
            <p:nvPr/>
          </p:nvSpPr>
          <p:spPr>
            <a:xfrm>
              <a:off x="4087815" y="1158240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306;p78">
              <a:extLst>
                <a:ext uri="{FF2B5EF4-FFF2-40B4-BE49-F238E27FC236}">
                  <a16:creationId xmlns:a16="http://schemas.microsoft.com/office/drawing/2014/main" id="{66640E25-0D65-31D9-9C01-7F60A618B5F5}"/>
                </a:ext>
              </a:extLst>
            </p:cNvPr>
            <p:cNvSpPr/>
            <p:nvPr/>
          </p:nvSpPr>
          <p:spPr>
            <a:xfrm>
              <a:off x="398679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307;p78">
              <a:extLst>
                <a:ext uri="{FF2B5EF4-FFF2-40B4-BE49-F238E27FC236}">
                  <a16:creationId xmlns:a16="http://schemas.microsoft.com/office/drawing/2014/main" id="{04237BD5-CF05-2575-BD70-0D42E924A8CE}"/>
                </a:ext>
              </a:extLst>
            </p:cNvPr>
            <p:cNvSpPr/>
            <p:nvPr/>
          </p:nvSpPr>
          <p:spPr>
            <a:xfrm>
              <a:off x="398679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308;p78">
              <a:extLst>
                <a:ext uri="{FF2B5EF4-FFF2-40B4-BE49-F238E27FC236}">
                  <a16:creationId xmlns:a16="http://schemas.microsoft.com/office/drawing/2014/main" id="{545CA664-6506-7413-5061-B6D95E26E6AB}"/>
                </a:ext>
              </a:extLst>
            </p:cNvPr>
            <p:cNvSpPr/>
            <p:nvPr/>
          </p:nvSpPr>
          <p:spPr>
            <a:xfrm>
              <a:off x="398679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309;p78">
              <a:extLst>
                <a:ext uri="{FF2B5EF4-FFF2-40B4-BE49-F238E27FC236}">
                  <a16:creationId xmlns:a16="http://schemas.microsoft.com/office/drawing/2014/main" id="{4B3CAF47-3559-62E5-CC3E-7ABDFB474F0D}"/>
                </a:ext>
              </a:extLst>
            </p:cNvPr>
            <p:cNvSpPr/>
            <p:nvPr/>
          </p:nvSpPr>
          <p:spPr>
            <a:xfrm>
              <a:off x="398679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310;p78">
              <a:extLst>
                <a:ext uri="{FF2B5EF4-FFF2-40B4-BE49-F238E27FC236}">
                  <a16:creationId xmlns:a16="http://schemas.microsoft.com/office/drawing/2014/main" id="{8947A618-FED4-F0E3-FB9B-8E09E345EC93}"/>
                </a:ext>
              </a:extLst>
            </p:cNvPr>
            <p:cNvSpPr/>
            <p:nvPr/>
          </p:nvSpPr>
          <p:spPr>
            <a:xfrm>
              <a:off x="398679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311;p78">
              <a:extLst>
                <a:ext uri="{FF2B5EF4-FFF2-40B4-BE49-F238E27FC236}">
                  <a16:creationId xmlns:a16="http://schemas.microsoft.com/office/drawing/2014/main" id="{293060A6-48E2-4217-AB29-1864FA616972}"/>
                </a:ext>
              </a:extLst>
            </p:cNvPr>
            <p:cNvSpPr/>
            <p:nvPr/>
          </p:nvSpPr>
          <p:spPr>
            <a:xfrm>
              <a:off x="3986792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312;p78">
              <a:extLst>
                <a:ext uri="{FF2B5EF4-FFF2-40B4-BE49-F238E27FC236}">
                  <a16:creationId xmlns:a16="http://schemas.microsoft.com/office/drawing/2014/main" id="{F4C98C08-1F69-DEE7-3E56-7732571E097B}"/>
                </a:ext>
              </a:extLst>
            </p:cNvPr>
            <p:cNvSpPr/>
            <p:nvPr/>
          </p:nvSpPr>
          <p:spPr>
            <a:xfrm>
              <a:off x="3986792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313;p78">
              <a:extLst>
                <a:ext uri="{FF2B5EF4-FFF2-40B4-BE49-F238E27FC236}">
                  <a16:creationId xmlns:a16="http://schemas.microsoft.com/office/drawing/2014/main" id="{C80EC1DE-9794-065B-4C95-21DB024E0DF1}"/>
                </a:ext>
              </a:extLst>
            </p:cNvPr>
            <p:cNvSpPr/>
            <p:nvPr/>
          </p:nvSpPr>
          <p:spPr>
            <a:xfrm>
              <a:off x="3986792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314;p78">
              <a:extLst>
                <a:ext uri="{FF2B5EF4-FFF2-40B4-BE49-F238E27FC236}">
                  <a16:creationId xmlns:a16="http://schemas.microsoft.com/office/drawing/2014/main" id="{2540748C-79E9-50CE-0FE9-DE3A594B6CD9}"/>
                </a:ext>
              </a:extLst>
            </p:cNvPr>
            <p:cNvSpPr/>
            <p:nvPr/>
          </p:nvSpPr>
          <p:spPr>
            <a:xfrm>
              <a:off x="3986792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315;p78">
              <a:extLst>
                <a:ext uri="{FF2B5EF4-FFF2-40B4-BE49-F238E27FC236}">
                  <a16:creationId xmlns:a16="http://schemas.microsoft.com/office/drawing/2014/main" id="{E4AB0FF2-8D6B-2B01-20CA-8B6927CD1262}"/>
                </a:ext>
              </a:extLst>
            </p:cNvPr>
            <p:cNvSpPr/>
            <p:nvPr/>
          </p:nvSpPr>
          <p:spPr>
            <a:xfrm>
              <a:off x="388553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316;p78">
              <a:extLst>
                <a:ext uri="{FF2B5EF4-FFF2-40B4-BE49-F238E27FC236}">
                  <a16:creationId xmlns:a16="http://schemas.microsoft.com/office/drawing/2014/main" id="{7B410E86-841F-A9F6-836B-CAA5412FAEC1}"/>
                </a:ext>
              </a:extLst>
            </p:cNvPr>
            <p:cNvSpPr/>
            <p:nvPr/>
          </p:nvSpPr>
          <p:spPr>
            <a:xfrm>
              <a:off x="3885537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317;p78">
              <a:extLst>
                <a:ext uri="{FF2B5EF4-FFF2-40B4-BE49-F238E27FC236}">
                  <a16:creationId xmlns:a16="http://schemas.microsoft.com/office/drawing/2014/main" id="{D44463D7-5A4C-0243-2601-AA632E139DD3}"/>
                </a:ext>
              </a:extLst>
            </p:cNvPr>
            <p:cNvSpPr/>
            <p:nvPr/>
          </p:nvSpPr>
          <p:spPr>
            <a:xfrm>
              <a:off x="3885537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318;p78">
              <a:extLst>
                <a:ext uri="{FF2B5EF4-FFF2-40B4-BE49-F238E27FC236}">
                  <a16:creationId xmlns:a16="http://schemas.microsoft.com/office/drawing/2014/main" id="{F1BF4235-9F41-B742-2B67-FEBB424B2046}"/>
                </a:ext>
              </a:extLst>
            </p:cNvPr>
            <p:cNvSpPr/>
            <p:nvPr/>
          </p:nvSpPr>
          <p:spPr>
            <a:xfrm>
              <a:off x="3885537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319;p78">
              <a:extLst>
                <a:ext uri="{FF2B5EF4-FFF2-40B4-BE49-F238E27FC236}">
                  <a16:creationId xmlns:a16="http://schemas.microsoft.com/office/drawing/2014/main" id="{602A22A6-B07A-3577-9983-8CCB46AD9668}"/>
                </a:ext>
              </a:extLst>
            </p:cNvPr>
            <p:cNvSpPr/>
            <p:nvPr/>
          </p:nvSpPr>
          <p:spPr>
            <a:xfrm>
              <a:off x="3783983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320;p78">
              <a:extLst>
                <a:ext uri="{FF2B5EF4-FFF2-40B4-BE49-F238E27FC236}">
                  <a16:creationId xmlns:a16="http://schemas.microsoft.com/office/drawing/2014/main" id="{5E061257-1C04-6D25-E242-8F501FAFCDEC}"/>
                </a:ext>
              </a:extLst>
            </p:cNvPr>
            <p:cNvSpPr/>
            <p:nvPr/>
          </p:nvSpPr>
          <p:spPr>
            <a:xfrm>
              <a:off x="3783983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321;p78">
              <a:extLst>
                <a:ext uri="{FF2B5EF4-FFF2-40B4-BE49-F238E27FC236}">
                  <a16:creationId xmlns:a16="http://schemas.microsoft.com/office/drawing/2014/main" id="{1B01A17D-0278-D43A-FAC5-28F111FA40C1}"/>
                </a:ext>
              </a:extLst>
            </p:cNvPr>
            <p:cNvSpPr/>
            <p:nvPr/>
          </p:nvSpPr>
          <p:spPr>
            <a:xfrm>
              <a:off x="3783983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322;p78">
              <a:extLst>
                <a:ext uri="{FF2B5EF4-FFF2-40B4-BE49-F238E27FC236}">
                  <a16:creationId xmlns:a16="http://schemas.microsoft.com/office/drawing/2014/main" id="{39A5BC1A-2456-4582-88DA-39F63D20D610}"/>
                </a:ext>
              </a:extLst>
            </p:cNvPr>
            <p:cNvSpPr/>
            <p:nvPr/>
          </p:nvSpPr>
          <p:spPr>
            <a:xfrm>
              <a:off x="3682694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323;p78">
              <a:extLst>
                <a:ext uri="{FF2B5EF4-FFF2-40B4-BE49-F238E27FC236}">
                  <a16:creationId xmlns:a16="http://schemas.microsoft.com/office/drawing/2014/main" id="{32676845-6984-B75E-5614-D0DF40B4A0E3}"/>
                </a:ext>
              </a:extLst>
            </p:cNvPr>
            <p:cNvSpPr/>
            <p:nvPr/>
          </p:nvSpPr>
          <p:spPr>
            <a:xfrm>
              <a:off x="3682694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324;p78">
              <a:extLst>
                <a:ext uri="{FF2B5EF4-FFF2-40B4-BE49-F238E27FC236}">
                  <a16:creationId xmlns:a16="http://schemas.microsoft.com/office/drawing/2014/main" id="{F1129101-5405-BDC9-6543-9B20C2646B55}"/>
                </a:ext>
              </a:extLst>
            </p:cNvPr>
            <p:cNvSpPr/>
            <p:nvPr/>
          </p:nvSpPr>
          <p:spPr>
            <a:xfrm>
              <a:off x="4492636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325;p78">
              <a:extLst>
                <a:ext uri="{FF2B5EF4-FFF2-40B4-BE49-F238E27FC236}">
                  <a16:creationId xmlns:a16="http://schemas.microsoft.com/office/drawing/2014/main" id="{5AB2140B-0224-E954-0502-65D6428D867C}"/>
                </a:ext>
              </a:extLst>
            </p:cNvPr>
            <p:cNvSpPr/>
            <p:nvPr/>
          </p:nvSpPr>
          <p:spPr>
            <a:xfrm>
              <a:off x="4492636" y="4498597"/>
              <a:ext cx="82851" cy="70825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326;p78">
              <a:extLst>
                <a:ext uri="{FF2B5EF4-FFF2-40B4-BE49-F238E27FC236}">
                  <a16:creationId xmlns:a16="http://schemas.microsoft.com/office/drawing/2014/main" id="{04382818-40D2-A150-8927-FC387CD5AE7B}"/>
                </a:ext>
              </a:extLst>
            </p:cNvPr>
            <p:cNvSpPr/>
            <p:nvPr/>
          </p:nvSpPr>
          <p:spPr>
            <a:xfrm>
              <a:off x="4492636" y="4397342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327;p78">
              <a:extLst>
                <a:ext uri="{FF2B5EF4-FFF2-40B4-BE49-F238E27FC236}">
                  <a16:creationId xmlns:a16="http://schemas.microsoft.com/office/drawing/2014/main" id="{1B0191B8-DDA5-62D0-C68A-203645393D6F}"/>
                </a:ext>
              </a:extLst>
            </p:cNvPr>
            <p:cNvSpPr/>
            <p:nvPr/>
          </p:nvSpPr>
          <p:spPr>
            <a:xfrm>
              <a:off x="4391614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328;p78">
              <a:extLst>
                <a:ext uri="{FF2B5EF4-FFF2-40B4-BE49-F238E27FC236}">
                  <a16:creationId xmlns:a16="http://schemas.microsoft.com/office/drawing/2014/main" id="{3E3BBA3A-BEE7-5EEA-BA10-0AF431EC9ACD}"/>
                </a:ext>
              </a:extLst>
            </p:cNvPr>
            <p:cNvSpPr/>
            <p:nvPr/>
          </p:nvSpPr>
          <p:spPr>
            <a:xfrm>
              <a:off x="4391348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329;p78">
              <a:extLst>
                <a:ext uri="{FF2B5EF4-FFF2-40B4-BE49-F238E27FC236}">
                  <a16:creationId xmlns:a16="http://schemas.microsoft.com/office/drawing/2014/main" id="{05D4F428-249F-29E9-B834-62A62AB74D05}"/>
                </a:ext>
              </a:extLst>
            </p:cNvPr>
            <p:cNvSpPr/>
            <p:nvPr/>
          </p:nvSpPr>
          <p:spPr>
            <a:xfrm>
              <a:off x="4391614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330;p78">
              <a:extLst>
                <a:ext uri="{FF2B5EF4-FFF2-40B4-BE49-F238E27FC236}">
                  <a16:creationId xmlns:a16="http://schemas.microsoft.com/office/drawing/2014/main" id="{3C285A72-514C-91AA-A8DE-7FFB3EF5770F}"/>
                </a:ext>
              </a:extLst>
            </p:cNvPr>
            <p:cNvSpPr/>
            <p:nvPr/>
          </p:nvSpPr>
          <p:spPr>
            <a:xfrm>
              <a:off x="4391614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331;p78">
              <a:extLst>
                <a:ext uri="{FF2B5EF4-FFF2-40B4-BE49-F238E27FC236}">
                  <a16:creationId xmlns:a16="http://schemas.microsoft.com/office/drawing/2014/main" id="{A7853FC1-E8B3-8765-C4A8-525C10026576}"/>
                </a:ext>
              </a:extLst>
            </p:cNvPr>
            <p:cNvSpPr/>
            <p:nvPr/>
          </p:nvSpPr>
          <p:spPr>
            <a:xfrm>
              <a:off x="4391614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332;p78">
              <a:extLst>
                <a:ext uri="{FF2B5EF4-FFF2-40B4-BE49-F238E27FC236}">
                  <a16:creationId xmlns:a16="http://schemas.microsoft.com/office/drawing/2014/main" id="{A20A4925-3F1D-6162-C85A-96F61A34C865}"/>
                </a:ext>
              </a:extLst>
            </p:cNvPr>
            <p:cNvSpPr/>
            <p:nvPr/>
          </p:nvSpPr>
          <p:spPr>
            <a:xfrm>
              <a:off x="439161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333;p78">
              <a:extLst>
                <a:ext uri="{FF2B5EF4-FFF2-40B4-BE49-F238E27FC236}">
                  <a16:creationId xmlns:a16="http://schemas.microsoft.com/office/drawing/2014/main" id="{3D58CA85-0B6C-4049-58BE-934519D3166B}"/>
                </a:ext>
              </a:extLst>
            </p:cNvPr>
            <p:cNvSpPr/>
            <p:nvPr/>
          </p:nvSpPr>
          <p:spPr>
            <a:xfrm>
              <a:off x="4290358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334;p78">
              <a:extLst>
                <a:ext uri="{FF2B5EF4-FFF2-40B4-BE49-F238E27FC236}">
                  <a16:creationId xmlns:a16="http://schemas.microsoft.com/office/drawing/2014/main" id="{BB919585-423D-EF17-DED0-AE4A382583C2}"/>
                </a:ext>
              </a:extLst>
            </p:cNvPr>
            <p:cNvSpPr/>
            <p:nvPr/>
          </p:nvSpPr>
          <p:spPr>
            <a:xfrm>
              <a:off x="4290358" y="4802163"/>
              <a:ext cx="82918" cy="71058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335;p78">
              <a:extLst>
                <a:ext uri="{FF2B5EF4-FFF2-40B4-BE49-F238E27FC236}">
                  <a16:creationId xmlns:a16="http://schemas.microsoft.com/office/drawing/2014/main" id="{839FE903-DEBD-7764-DA98-D7184A4F51F4}"/>
                </a:ext>
              </a:extLst>
            </p:cNvPr>
            <p:cNvSpPr/>
            <p:nvPr/>
          </p:nvSpPr>
          <p:spPr>
            <a:xfrm>
              <a:off x="4290358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336;p78">
              <a:extLst>
                <a:ext uri="{FF2B5EF4-FFF2-40B4-BE49-F238E27FC236}">
                  <a16:creationId xmlns:a16="http://schemas.microsoft.com/office/drawing/2014/main" id="{2AB70F16-6EC0-A35A-2FBF-631AE1C1EA94}"/>
                </a:ext>
              </a:extLst>
            </p:cNvPr>
            <p:cNvSpPr/>
            <p:nvPr/>
          </p:nvSpPr>
          <p:spPr>
            <a:xfrm>
              <a:off x="4290358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337;p78">
              <a:extLst>
                <a:ext uri="{FF2B5EF4-FFF2-40B4-BE49-F238E27FC236}">
                  <a16:creationId xmlns:a16="http://schemas.microsoft.com/office/drawing/2014/main" id="{C0403B77-5A2B-6986-2422-7D7CAD5920BD}"/>
                </a:ext>
              </a:extLst>
            </p:cNvPr>
            <p:cNvSpPr/>
            <p:nvPr/>
          </p:nvSpPr>
          <p:spPr>
            <a:xfrm>
              <a:off x="4290358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338;p78">
              <a:extLst>
                <a:ext uri="{FF2B5EF4-FFF2-40B4-BE49-F238E27FC236}">
                  <a16:creationId xmlns:a16="http://schemas.microsoft.com/office/drawing/2014/main" id="{1703BC60-9359-977B-9BB0-3625A031B3C2}"/>
                </a:ext>
              </a:extLst>
            </p:cNvPr>
            <p:cNvSpPr/>
            <p:nvPr/>
          </p:nvSpPr>
          <p:spPr>
            <a:xfrm>
              <a:off x="4290358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339;p78">
              <a:extLst>
                <a:ext uri="{FF2B5EF4-FFF2-40B4-BE49-F238E27FC236}">
                  <a16:creationId xmlns:a16="http://schemas.microsoft.com/office/drawing/2014/main" id="{B2EBDDA2-058E-5053-1ADB-8D2BA44BF6AB}"/>
                </a:ext>
              </a:extLst>
            </p:cNvPr>
            <p:cNvSpPr/>
            <p:nvPr/>
          </p:nvSpPr>
          <p:spPr>
            <a:xfrm>
              <a:off x="4189070" y="5004707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340;p78">
              <a:extLst>
                <a:ext uri="{FF2B5EF4-FFF2-40B4-BE49-F238E27FC236}">
                  <a16:creationId xmlns:a16="http://schemas.microsoft.com/office/drawing/2014/main" id="{089D1B5C-C8D3-A935-D7C3-2BBB1892F58E}"/>
                </a:ext>
              </a:extLst>
            </p:cNvPr>
            <p:cNvSpPr/>
            <p:nvPr/>
          </p:nvSpPr>
          <p:spPr>
            <a:xfrm>
              <a:off x="4189070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341;p78">
              <a:extLst>
                <a:ext uri="{FF2B5EF4-FFF2-40B4-BE49-F238E27FC236}">
                  <a16:creationId xmlns:a16="http://schemas.microsoft.com/office/drawing/2014/main" id="{437E3995-8A79-D65D-A3DA-C46506958090}"/>
                </a:ext>
              </a:extLst>
            </p:cNvPr>
            <p:cNvSpPr/>
            <p:nvPr/>
          </p:nvSpPr>
          <p:spPr>
            <a:xfrm>
              <a:off x="4189070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342;p78">
              <a:extLst>
                <a:ext uri="{FF2B5EF4-FFF2-40B4-BE49-F238E27FC236}">
                  <a16:creationId xmlns:a16="http://schemas.microsoft.com/office/drawing/2014/main" id="{E565EF3F-8DC9-E229-8EF0-D47215C0C271}"/>
                </a:ext>
              </a:extLst>
            </p:cNvPr>
            <p:cNvSpPr/>
            <p:nvPr/>
          </p:nvSpPr>
          <p:spPr>
            <a:xfrm>
              <a:off x="4189070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343;p78">
              <a:extLst>
                <a:ext uri="{FF2B5EF4-FFF2-40B4-BE49-F238E27FC236}">
                  <a16:creationId xmlns:a16="http://schemas.microsoft.com/office/drawing/2014/main" id="{A399115C-9286-B94A-FF1D-B5F3FE933289}"/>
                </a:ext>
              </a:extLst>
            </p:cNvPr>
            <p:cNvSpPr/>
            <p:nvPr/>
          </p:nvSpPr>
          <p:spPr>
            <a:xfrm>
              <a:off x="4189070" y="4599619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344;p78">
              <a:extLst>
                <a:ext uri="{FF2B5EF4-FFF2-40B4-BE49-F238E27FC236}">
                  <a16:creationId xmlns:a16="http://schemas.microsoft.com/office/drawing/2014/main" id="{20105863-20B9-E780-64E1-9F7C5468621A}"/>
                </a:ext>
              </a:extLst>
            </p:cNvPr>
            <p:cNvSpPr/>
            <p:nvPr/>
          </p:nvSpPr>
          <p:spPr>
            <a:xfrm>
              <a:off x="4189070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345;p78">
              <a:extLst>
                <a:ext uri="{FF2B5EF4-FFF2-40B4-BE49-F238E27FC236}">
                  <a16:creationId xmlns:a16="http://schemas.microsoft.com/office/drawing/2014/main" id="{CCBE691D-57CB-F25B-E5B9-ACB59D23AA6F}"/>
                </a:ext>
              </a:extLst>
            </p:cNvPr>
            <p:cNvSpPr/>
            <p:nvPr/>
          </p:nvSpPr>
          <p:spPr>
            <a:xfrm>
              <a:off x="4189070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346;p78">
              <a:extLst>
                <a:ext uri="{FF2B5EF4-FFF2-40B4-BE49-F238E27FC236}">
                  <a16:creationId xmlns:a16="http://schemas.microsoft.com/office/drawing/2014/main" id="{C2F7FFA8-4469-6168-FCF7-94658ADC87FA}"/>
                </a:ext>
              </a:extLst>
            </p:cNvPr>
            <p:cNvSpPr/>
            <p:nvPr/>
          </p:nvSpPr>
          <p:spPr>
            <a:xfrm>
              <a:off x="4189070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347;p78">
              <a:extLst>
                <a:ext uri="{FF2B5EF4-FFF2-40B4-BE49-F238E27FC236}">
                  <a16:creationId xmlns:a16="http://schemas.microsoft.com/office/drawing/2014/main" id="{3D7D00EB-4DD1-4228-0D82-384A3C515062}"/>
                </a:ext>
              </a:extLst>
            </p:cNvPr>
            <p:cNvSpPr/>
            <p:nvPr/>
          </p:nvSpPr>
          <p:spPr>
            <a:xfrm>
              <a:off x="4087815" y="5207250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348;p78">
              <a:extLst>
                <a:ext uri="{FF2B5EF4-FFF2-40B4-BE49-F238E27FC236}">
                  <a16:creationId xmlns:a16="http://schemas.microsoft.com/office/drawing/2014/main" id="{9F537A0F-48AF-BF67-C897-A5EAD84A9EC2}"/>
                </a:ext>
              </a:extLst>
            </p:cNvPr>
            <p:cNvSpPr/>
            <p:nvPr/>
          </p:nvSpPr>
          <p:spPr>
            <a:xfrm>
              <a:off x="4087815" y="510596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349;p78">
              <a:extLst>
                <a:ext uri="{FF2B5EF4-FFF2-40B4-BE49-F238E27FC236}">
                  <a16:creationId xmlns:a16="http://schemas.microsoft.com/office/drawing/2014/main" id="{FDFA4095-B09E-4578-6BAB-28D42E4A04E6}"/>
                </a:ext>
              </a:extLst>
            </p:cNvPr>
            <p:cNvSpPr/>
            <p:nvPr/>
          </p:nvSpPr>
          <p:spPr>
            <a:xfrm>
              <a:off x="4087815" y="5004707"/>
              <a:ext cx="82652" cy="71058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350;p78">
              <a:extLst>
                <a:ext uri="{FF2B5EF4-FFF2-40B4-BE49-F238E27FC236}">
                  <a16:creationId xmlns:a16="http://schemas.microsoft.com/office/drawing/2014/main" id="{756F3F6C-EE3F-86EF-F551-37FDD56DEBF4}"/>
                </a:ext>
              </a:extLst>
            </p:cNvPr>
            <p:cNvSpPr/>
            <p:nvPr/>
          </p:nvSpPr>
          <p:spPr>
            <a:xfrm>
              <a:off x="4087815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351;p78">
              <a:extLst>
                <a:ext uri="{FF2B5EF4-FFF2-40B4-BE49-F238E27FC236}">
                  <a16:creationId xmlns:a16="http://schemas.microsoft.com/office/drawing/2014/main" id="{CEF57FDE-7029-D564-E547-FA07CEF2F786}"/>
                </a:ext>
              </a:extLst>
            </p:cNvPr>
            <p:cNvSpPr/>
            <p:nvPr/>
          </p:nvSpPr>
          <p:spPr>
            <a:xfrm>
              <a:off x="4087815" y="4802163"/>
              <a:ext cx="82918" cy="71058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352;p78">
              <a:extLst>
                <a:ext uri="{FF2B5EF4-FFF2-40B4-BE49-F238E27FC236}">
                  <a16:creationId xmlns:a16="http://schemas.microsoft.com/office/drawing/2014/main" id="{D07CD946-D204-624E-766F-4F76C0610788}"/>
                </a:ext>
              </a:extLst>
            </p:cNvPr>
            <p:cNvSpPr/>
            <p:nvPr/>
          </p:nvSpPr>
          <p:spPr>
            <a:xfrm>
              <a:off x="4087815" y="4700875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353;p78">
              <a:extLst>
                <a:ext uri="{FF2B5EF4-FFF2-40B4-BE49-F238E27FC236}">
                  <a16:creationId xmlns:a16="http://schemas.microsoft.com/office/drawing/2014/main" id="{67EFE511-5595-646D-778E-BB73D249E68D}"/>
                </a:ext>
              </a:extLst>
            </p:cNvPr>
            <p:cNvSpPr/>
            <p:nvPr/>
          </p:nvSpPr>
          <p:spPr>
            <a:xfrm>
              <a:off x="4087815" y="4599619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354;p78">
              <a:extLst>
                <a:ext uri="{FF2B5EF4-FFF2-40B4-BE49-F238E27FC236}">
                  <a16:creationId xmlns:a16="http://schemas.microsoft.com/office/drawing/2014/main" id="{FB48FA79-4971-2486-94F1-A1BB0051CBC1}"/>
                </a:ext>
              </a:extLst>
            </p:cNvPr>
            <p:cNvSpPr/>
            <p:nvPr/>
          </p:nvSpPr>
          <p:spPr>
            <a:xfrm>
              <a:off x="4087815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355;p78">
              <a:extLst>
                <a:ext uri="{FF2B5EF4-FFF2-40B4-BE49-F238E27FC236}">
                  <a16:creationId xmlns:a16="http://schemas.microsoft.com/office/drawing/2014/main" id="{725EADD9-16D1-160E-A291-1541BDA7D953}"/>
                </a:ext>
              </a:extLst>
            </p:cNvPr>
            <p:cNvSpPr/>
            <p:nvPr/>
          </p:nvSpPr>
          <p:spPr>
            <a:xfrm>
              <a:off x="4087815" y="439734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356;p78">
              <a:extLst>
                <a:ext uri="{FF2B5EF4-FFF2-40B4-BE49-F238E27FC236}">
                  <a16:creationId xmlns:a16="http://schemas.microsoft.com/office/drawing/2014/main" id="{A37EFE8A-E954-AA45-C2B0-2B565EBECAC6}"/>
                </a:ext>
              </a:extLst>
            </p:cNvPr>
            <p:cNvSpPr/>
            <p:nvPr/>
          </p:nvSpPr>
          <p:spPr>
            <a:xfrm>
              <a:off x="4087815" y="4296053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357;p78">
              <a:extLst>
                <a:ext uri="{FF2B5EF4-FFF2-40B4-BE49-F238E27FC236}">
                  <a16:creationId xmlns:a16="http://schemas.microsoft.com/office/drawing/2014/main" id="{C50A5FBB-C0B5-F4C6-3046-9A3532FE2B41}"/>
                </a:ext>
              </a:extLst>
            </p:cNvPr>
            <p:cNvSpPr/>
            <p:nvPr/>
          </p:nvSpPr>
          <p:spPr>
            <a:xfrm>
              <a:off x="4087815" y="4194798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358;p78">
              <a:extLst>
                <a:ext uri="{FF2B5EF4-FFF2-40B4-BE49-F238E27FC236}">
                  <a16:creationId xmlns:a16="http://schemas.microsoft.com/office/drawing/2014/main" id="{49B225BC-2CDD-738E-0F46-68AA6FF55969}"/>
                </a:ext>
              </a:extLst>
            </p:cNvPr>
            <p:cNvSpPr/>
            <p:nvPr/>
          </p:nvSpPr>
          <p:spPr>
            <a:xfrm>
              <a:off x="3986792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359;p78">
              <a:extLst>
                <a:ext uri="{FF2B5EF4-FFF2-40B4-BE49-F238E27FC236}">
                  <a16:creationId xmlns:a16="http://schemas.microsoft.com/office/drawing/2014/main" id="{695E1741-0FAA-BE78-5DDA-33C0A4EAE450}"/>
                </a:ext>
              </a:extLst>
            </p:cNvPr>
            <p:cNvSpPr/>
            <p:nvPr/>
          </p:nvSpPr>
          <p:spPr>
            <a:xfrm>
              <a:off x="3986792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360;p78">
              <a:extLst>
                <a:ext uri="{FF2B5EF4-FFF2-40B4-BE49-F238E27FC236}">
                  <a16:creationId xmlns:a16="http://schemas.microsoft.com/office/drawing/2014/main" id="{2062D33E-3C9C-4DF8-3050-CB05ACF1C5D9}"/>
                </a:ext>
              </a:extLst>
            </p:cNvPr>
            <p:cNvSpPr/>
            <p:nvPr/>
          </p:nvSpPr>
          <p:spPr>
            <a:xfrm>
              <a:off x="398679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361;p78">
              <a:extLst>
                <a:ext uri="{FF2B5EF4-FFF2-40B4-BE49-F238E27FC236}">
                  <a16:creationId xmlns:a16="http://schemas.microsoft.com/office/drawing/2014/main" id="{0D4A1257-AF50-6058-14A0-96D59D4A99BE}"/>
                </a:ext>
              </a:extLst>
            </p:cNvPr>
            <p:cNvSpPr/>
            <p:nvPr/>
          </p:nvSpPr>
          <p:spPr>
            <a:xfrm>
              <a:off x="398679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362;p78">
              <a:extLst>
                <a:ext uri="{FF2B5EF4-FFF2-40B4-BE49-F238E27FC236}">
                  <a16:creationId xmlns:a16="http://schemas.microsoft.com/office/drawing/2014/main" id="{01C681FF-5629-C2BD-58F6-37BC4A4A1C25}"/>
                </a:ext>
              </a:extLst>
            </p:cNvPr>
            <p:cNvSpPr/>
            <p:nvPr/>
          </p:nvSpPr>
          <p:spPr>
            <a:xfrm>
              <a:off x="3986526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363;p78">
              <a:extLst>
                <a:ext uri="{FF2B5EF4-FFF2-40B4-BE49-F238E27FC236}">
                  <a16:creationId xmlns:a16="http://schemas.microsoft.com/office/drawing/2014/main" id="{A1E9C91F-23C5-6C33-C5CB-F5358D89384E}"/>
                </a:ext>
              </a:extLst>
            </p:cNvPr>
            <p:cNvSpPr/>
            <p:nvPr/>
          </p:nvSpPr>
          <p:spPr>
            <a:xfrm>
              <a:off x="3986526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364;p78">
              <a:extLst>
                <a:ext uri="{FF2B5EF4-FFF2-40B4-BE49-F238E27FC236}">
                  <a16:creationId xmlns:a16="http://schemas.microsoft.com/office/drawing/2014/main" id="{FE44DD3B-A968-D986-5EFE-09AF9AEA54C1}"/>
                </a:ext>
              </a:extLst>
            </p:cNvPr>
            <p:cNvSpPr/>
            <p:nvPr/>
          </p:nvSpPr>
          <p:spPr>
            <a:xfrm>
              <a:off x="3986526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365;p78">
              <a:extLst>
                <a:ext uri="{FF2B5EF4-FFF2-40B4-BE49-F238E27FC236}">
                  <a16:creationId xmlns:a16="http://schemas.microsoft.com/office/drawing/2014/main" id="{5B5CF757-59F9-7984-0EEC-6B5D2F0D5301}"/>
                </a:ext>
              </a:extLst>
            </p:cNvPr>
            <p:cNvSpPr/>
            <p:nvPr/>
          </p:nvSpPr>
          <p:spPr>
            <a:xfrm>
              <a:off x="398679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366;p78">
              <a:extLst>
                <a:ext uri="{FF2B5EF4-FFF2-40B4-BE49-F238E27FC236}">
                  <a16:creationId xmlns:a16="http://schemas.microsoft.com/office/drawing/2014/main" id="{C85A1A0D-0D7C-6201-3C26-D686CFD442BC}"/>
                </a:ext>
              </a:extLst>
            </p:cNvPr>
            <p:cNvSpPr/>
            <p:nvPr/>
          </p:nvSpPr>
          <p:spPr>
            <a:xfrm>
              <a:off x="3986792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367;p78">
              <a:extLst>
                <a:ext uri="{FF2B5EF4-FFF2-40B4-BE49-F238E27FC236}">
                  <a16:creationId xmlns:a16="http://schemas.microsoft.com/office/drawing/2014/main" id="{9AB7C62D-B03E-D452-4217-A7E2AC4E036D}"/>
                </a:ext>
              </a:extLst>
            </p:cNvPr>
            <p:cNvSpPr/>
            <p:nvPr/>
          </p:nvSpPr>
          <p:spPr>
            <a:xfrm>
              <a:off x="3986526" y="4498597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368;p78">
              <a:extLst>
                <a:ext uri="{FF2B5EF4-FFF2-40B4-BE49-F238E27FC236}">
                  <a16:creationId xmlns:a16="http://schemas.microsoft.com/office/drawing/2014/main" id="{62A7BD83-167F-88E5-1677-58F79006E460}"/>
                </a:ext>
              </a:extLst>
            </p:cNvPr>
            <p:cNvSpPr/>
            <p:nvPr/>
          </p:nvSpPr>
          <p:spPr>
            <a:xfrm>
              <a:off x="3986526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369;p78">
              <a:extLst>
                <a:ext uri="{FF2B5EF4-FFF2-40B4-BE49-F238E27FC236}">
                  <a16:creationId xmlns:a16="http://schemas.microsoft.com/office/drawing/2014/main" id="{6507CF36-DFC6-9730-0488-3AEA32158718}"/>
                </a:ext>
              </a:extLst>
            </p:cNvPr>
            <p:cNvSpPr/>
            <p:nvPr/>
          </p:nvSpPr>
          <p:spPr>
            <a:xfrm>
              <a:off x="3986526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370;p78">
              <a:extLst>
                <a:ext uri="{FF2B5EF4-FFF2-40B4-BE49-F238E27FC236}">
                  <a16:creationId xmlns:a16="http://schemas.microsoft.com/office/drawing/2014/main" id="{4C0CBE2F-6434-F458-8E07-A5173EAB153F}"/>
                </a:ext>
              </a:extLst>
            </p:cNvPr>
            <p:cNvSpPr/>
            <p:nvPr/>
          </p:nvSpPr>
          <p:spPr>
            <a:xfrm>
              <a:off x="3986526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371;p78">
              <a:extLst>
                <a:ext uri="{FF2B5EF4-FFF2-40B4-BE49-F238E27FC236}">
                  <a16:creationId xmlns:a16="http://schemas.microsoft.com/office/drawing/2014/main" id="{BB354E8F-DDA0-5F97-E142-1F9A0B3534E4}"/>
                </a:ext>
              </a:extLst>
            </p:cNvPr>
            <p:cNvSpPr/>
            <p:nvPr/>
          </p:nvSpPr>
          <p:spPr>
            <a:xfrm>
              <a:off x="3986526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372;p78">
              <a:extLst>
                <a:ext uri="{FF2B5EF4-FFF2-40B4-BE49-F238E27FC236}">
                  <a16:creationId xmlns:a16="http://schemas.microsoft.com/office/drawing/2014/main" id="{DFF34115-B96D-1661-BB97-560FA191727C}"/>
                </a:ext>
              </a:extLst>
            </p:cNvPr>
            <p:cNvSpPr/>
            <p:nvPr/>
          </p:nvSpPr>
          <p:spPr>
            <a:xfrm>
              <a:off x="3885537" y="551078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373;p78">
              <a:extLst>
                <a:ext uri="{FF2B5EF4-FFF2-40B4-BE49-F238E27FC236}">
                  <a16:creationId xmlns:a16="http://schemas.microsoft.com/office/drawing/2014/main" id="{0F218DE1-A80B-FE4A-8E51-D5493C745A1D}"/>
                </a:ext>
              </a:extLst>
            </p:cNvPr>
            <p:cNvSpPr/>
            <p:nvPr/>
          </p:nvSpPr>
          <p:spPr>
            <a:xfrm>
              <a:off x="3885537" y="540952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374;p78">
              <a:extLst>
                <a:ext uri="{FF2B5EF4-FFF2-40B4-BE49-F238E27FC236}">
                  <a16:creationId xmlns:a16="http://schemas.microsoft.com/office/drawing/2014/main" id="{F72EAD2E-0FE4-8BAB-84FD-2320420C3657}"/>
                </a:ext>
              </a:extLst>
            </p:cNvPr>
            <p:cNvSpPr/>
            <p:nvPr/>
          </p:nvSpPr>
          <p:spPr>
            <a:xfrm>
              <a:off x="3885537" y="5308505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375;p78">
              <a:extLst>
                <a:ext uri="{FF2B5EF4-FFF2-40B4-BE49-F238E27FC236}">
                  <a16:creationId xmlns:a16="http://schemas.microsoft.com/office/drawing/2014/main" id="{7FAF57CE-265E-022B-59F5-DC24877CD43A}"/>
                </a:ext>
              </a:extLst>
            </p:cNvPr>
            <p:cNvSpPr/>
            <p:nvPr/>
          </p:nvSpPr>
          <p:spPr>
            <a:xfrm>
              <a:off x="3885537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376;p78">
              <a:extLst>
                <a:ext uri="{FF2B5EF4-FFF2-40B4-BE49-F238E27FC236}">
                  <a16:creationId xmlns:a16="http://schemas.microsoft.com/office/drawing/2014/main" id="{154A1FFC-BDE5-A574-EC9B-FDE71AF52A90}"/>
                </a:ext>
              </a:extLst>
            </p:cNvPr>
            <p:cNvSpPr/>
            <p:nvPr/>
          </p:nvSpPr>
          <p:spPr>
            <a:xfrm>
              <a:off x="3885537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377;p78">
              <a:extLst>
                <a:ext uri="{FF2B5EF4-FFF2-40B4-BE49-F238E27FC236}">
                  <a16:creationId xmlns:a16="http://schemas.microsoft.com/office/drawing/2014/main" id="{09905F74-8107-89F2-4D61-C513E44DE23F}"/>
                </a:ext>
              </a:extLst>
            </p:cNvPr>
            <p:cNvSpPr/>
            <p:nvPr/>
          </p:nvSpPr>
          <p:spPr>
            <a:xfrm>
              <a:off x="3885238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378;p78">
              <a:extLst>
                <a:ext uri="{FF2B5EF4-FFF2-40B4-BE49-F238E27FC236}">
                  <a16:creationId xmlns:a16="http://schemas.microsoft.com/office/drawing/2014/main" id="{E07E7BF4-17CB-C3C5-B447-295D4105A8EE}"/>
                </a:ext>
              </a:extLst>
            </p:cNvPr>
            <p:cNvSpPr/>
            <p:nvPr/>
          </p:nvSpPr>
          <p:spPr>
            <a:xfrm>
              <a:off x="3885537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379;p78">
              <a:extLst>
                <a:ext uri="{FF2B5EF4-FFF2-40B4-BE49-F238E27FC236}">
                  <a16:creationId xmlns:a16="http://schemas.microsoft.com/office/drawing/2014/main" id="{445D98F6-F0FC-0E8A-3880-367BCE309C96}"/>
                </a:ext>
              </a:extLst>
            </p:cNvPr>
            <p:cNvSpPr/>
            <p:nvPr/>
          </p:nvSpPr>
          <p:spPr>
            <a:xfrm>
              <a:off x="3885238" y="4802163"/>
              <a:ext cx="83217" cy="71058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380;p78">
              <a:extLst>
                <a:ext uri="{FF2B5EF4-FFF2-40B4-BE49-F238E27FC236}">
                  <a16:creationId xmlns:a16="http://schemas.microsoft.com/office/drawing/2014/main" id="{05789943-6DF6-DAA7-6549-D3BB6229B6E2}"/>
                </a:ext>
              </a:extLst>
            </p:cNvPr>
            <p:cNvSpPr/>
            <p:nvPr/>
          </p:nvSpPr>
          <p:spPr>
            <a:xfrm>
              <a:off x="3885537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381;p78">
              <a:extLst>
                <a:ext uri="{FF2B5EF4-FFF2-40B4-BE49-F238E27FC236}">
                  <a16:creationId xmlns:a16="http://schemas.microsoft.com/office/drawing/2014/main" id="{1DD24C23-88A3-4E39-7BE4-CD7087095B32}"/>
                </a:ext>
              </a:extLst>
            </p:cNvPr>
            <p:cNvSpPr/>
            <p:nvPr/>
          </p:nvSpPr>
          <p:spPr>
            <a:xfrm>
              <a:off x="3885537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382;p78">
              <a:extLst>
                <a:ext uri="{FF2B5EF4-FFF2-40B4-BE49-F238E27FC236}">
                  <a16:creationId xmlns:a16="http://schemas.microsoft.com/office/drawing/2014/main" id="{70678929-B139-ACFF-917C-93BBE60B8707}"/>
                </a:ext>
              </a:extLst>
            </p:cNvPr>
            <p:cNvSpPr/>
            <p:nvPr/>
          </p:nvSpPr>
          <p:spPr>
            <a:xfrm>
              <a:off x="3885537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383;p78">
              <a:extLst>
                <a:ext uri="{FF2B5EF4-FFF2-40B4-BE49-F238E27FC236}">
                  <a16:creationId xmlns:a16="http://schemas.microsoft.com/office/drawing/2014/main" id="{61BC24AD-BFD2-F7F7-D6C4-C71770FD85A3}"/>
                </a:ext>
              </a:extLst>
            </p:cNvPr>
            <p:cNvSpPr/>
            <p:nvPr/>
          </p:nvSpPr>
          <p:spPr>
            <a:xfrm>
              <a:off x="3885537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384;p78">
              <a:extLst>
                <a:ext uri="{FF2B5EF4-FFF2-40B4-BE49-F238E27FC236}">
                  <a16:creationId xmlns:a16="http://schemas.microsoft.com/office/drawing/2014/main" id="{C6B665C6-4ECE-DCDA-ECE9-EBFEE53AE53E}"/>
                </a:ext>
              </a:extLst>
            </p:cNvPr>
            <p:cNvSpPr/>
            <p:nvPr/>
          </p:nvSpPr>
          <p:spPr>
            <a:xfrm>
              <a:off x="3885537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385;p78">
              <a:extLst>
                <a:ext uri="{FF2B5EF4-FFF2-40B4-BE49-F238E27FC236}">
                  <a16:creationId xmlns:a16="http://schemas.microsoft.com/office/drawing/2014/main" id="{DAA2C273-B3E2-A16E-5C53-9D0CD03FD2B8}"/>
                </a:ext>
              </a:extLst>
            </p:cNvPr>
            <p:cNvSpPr/>
            <p:nvPr/>
          </p:nvSpPr>
          <p:spPr>
            <a:xfrm>
              <a:off x="3885337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386;p78">
              <a:extLst>
                <a:ext uri="{FF2B5EF4-FFF2-40B4-BE49-F238E27FC236}">
                  <a16:creationId xmlns:a16="http://schemas.microsoft.com/office/drawing/2014/main" id="{6BED658C-8472-A669-6A7A-FA944F5EAF0A}"/>
                </a:ext>
              </a:extLst>
            </p:cNvPr>
            <p:cNvSpPr/>
            <p:nvPr/>
          </p:nvSpPr>
          <p:spPr>
            <a:xfrm>
              <a:off x="3885337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387;p78">
              <a:extLst>
                <a:ext uri="{FF2B5EF4-FFF2-40B4-BE49-F238E27FC236}">
                  <a16:creationId xmlns:a16="http://schemas.microsoft.com/office/drawing/2014/main" id="{35A8AF53-AC2E-096C-717A-4986D187227D}"/>
                </a:ext>
              </a:extLst>
            </p:cNvPr>
            <p:cNvSpPr/>
            <p:nvPr/>
          </p:nvSpPr>
          <p:spPr>
            <a:xfrm>
              <a:off x="3885537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388;p78">
              <a:extLst>
                <a:ext uri="{FF2B5EF4-FFF2-40B4-BE49-F238E27FC236}">
                  <a16:creationId xmlns:a16="http://schemas.microsoft.com/office/drawing/2014/main" id="{E45B3A5D-3294-B5DE-1E00-8B9C55BFF502}"/>
                </a:ext>
              </a:extLst>
            </p:cNvPr>
            <p:cNvSpPr/>
            <p:nvPr/>
          </p:nvSpPr>
          <p:spPr>
            <a:xfrm>
              <a:off x="388553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389;p78">
              <a:extLst>
                <a:ext uri="{FF2B5EF4-FFF2-40B4-BE49-F238E27FC236}">
                  <a16:creationId xmlns:a16="http://schemas.microsoft.com/office/drawing/2014/main" id="{32B20ADB-58D8-3486-C6D9-53CC45380875}"/>
                </a:ext>
              </a:extLst>
            </p:cNvPr>
            <p:cNvSpPr/>
            <p:nvPr/>
          </p:nvSpPr>
          <p:spPr>
            <a:xfrm>
              <a:off x="3783983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390;p78">
              <a:extLst>
                <a:ext uri="{FF2B5EF4-FFF2-40B4-BE49-F238E27FC236}">
                  <a16:creationId xmlns:a16="http://schemas.microsoft.com/office/drawing/2014/main" id="{FE16E926-FE14-DFAE-42B6-B17A7039725C}"/>
                </a:ext>
              </a:extLst>
            </p:cNvPr>
            <p:cNvSpPr/>
            <p:nvPr/>
          </p:nvSpPr>
          <p:spPr>
            <a:xfrm>
              <a:off x="3783983" y="551078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391;p78">
              <a:extLst>
                <a:ext uri="{FF2B5EF4-FFF2-40B4-BE49-F238E27FC236}">
                  <a16:creationId xmlns:a16="http://schemas.microsoft.com/office/drawing/2014/main" id="{99A55E6E-3950-5B50-5CC4-B82A3EBFD0C1}"/>
                </a:ext>
              </a:extLst>
            </p:cNvPr>
            <p:cNvSpPr/>
            <p:nvPr/>
          </p:nvSpPr>
          <p:spPr>
            <a:xfrm>
              <a:off x="3783983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392;p78">
              <a:extLst>
                <a:ext uri="{FF2B5EF4-FFF2-40B4-BE49-F238E27FC236}">
                  <a16:creationId xmlns:a16="http://schemas.microsoft.com/office/drawing/2014/main" id="{DF24B8A6-752A-3639-D87A-AC123EEF0815}"/>
                </a:ext>
              </a:extLst>
            </p:cNvPr>
            <p:cNvSpPr/>
            <p:nvPr/>
          </p:nvSpPr>
          <p:spPr>
            <a:xfrm>
              <a:off x="3783983" y="5308505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393;p78">
              <a:extLst>
                <a:ext uri="{FF2B5EF4-FFF2-40B4-BE49-F238E27FC236}">
                  <a16:creationId xmlns:a16="http://schemas.microsoft.com/office/drawing/2014/main" id="{4DD6BFDB-F1A5-E94C-D833-389F1CF7F259}"/>
                </a:ext>
              </a:extLst>
            </p:cNvPr>
            <p:cNvSpPr/>
            <p:nvPr/>
          </p:nvSpPr>
          <p:spPr>
            <a:xfrm>
              <a:off x="3783983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394;p78">
              <a:extLst>
                <a:ext uri="{FF2B5EF4-FFF2-40B4-BE49-F238E27FC236}">
                  <a16:creationId xmlns:a16="http://schemas.microsoft.com/office/drawing/2014/main" id="{B3757E1B-8272-5D7C-40C7-9AD211EA2E8D}"/>
                </a:ext>
              </a:extLst>
            </p:cNvPr>
            <p:cNvSpPr/>
            <p:nvPr/>
          </p:nvSpPr>
          <p:spPr>
            <a:xfrm>
              <a:off x="3783983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395;p78">
              <a:extLst>
                <a:ext uri="{FF2B5EF4-FFF2-40B4-BE49-F238E27FC236}">
                  <a16:creationId xmlns:a16="http://schemas.microsoft.com/office/drawing/2014/main" id="{3A286683-2974-ED74-2BB1-79A66822B29B}"/>
                </a:ext>
              </a:extLst>
            </p:cNvPr>
            <p:cNvSpPr/>
            <p:nvPr/>
          </p:nvSpPr>
          <p:spPr>
            <a:xfrm>
              <a:off x="3783983" y="5004707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396;p78">
              <a:extLst>
                <a:ext uri="{FF2B5EF4-FFF2-40B4-BE49-F238E27FC236}">
                  <a16:creationId xmlns:a16="http://schemas.microsoft.com/office/drawing/2014/main" id="{CAD867C8-A1F8-0719-0241-E828B5DD2F0E}"/>
                </a:ext>
              </a:extLst>
            </p:cNvPr>
            <p:cNvSpPr/>
            <p:nvPr/>
          </p:nvSpPr>
          <p:spPr>
            <a:xfrm>
              <a:off x="3783983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397;p78">
              <a:extLst>
                <a:ext uri="{FF2B5EF4-FFF2-40B4-BE49-F238E27FC236}">
                  <a16:creationId xmlns:a16="http://schemas.microsoft.com/office/drawing/2014/main" id="{F2F34B92-FC89-BFA0-246E-FC00788F16A0}"/>
                </a:ext>
              </a:extLst>
            </p:cNvPr>
            <p:cNvSpPr/>
            <p:nvPr/>
          </p:nvSpPr>
          <p:spPr>
            <a:xfrm>
              <a:off x="3783983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398;p78">
              <a:extLst>
                <a:ext uri="{FF2B5EF4-FFF2-40B4-BE49-F238E27FC236}">
                  <a16:creationId xmlns:a16="http://schemas.microsoft.com/office/drawing/2014/main" id="{8FB611CC-44CF-5804-32C9-4FD40CCD57F9}"/>
                </a:ext>
              </a:extLst>
            </p:cNvPr>
            <p:cNvSpPr/>
            <p:nvPr/>
          </p:nvSpPr>
          <p:spPr>
            <a:xfrm>
              <a:off x="3783983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399;p78">
              <a:extLst>
                <a:ext uri="{FF2B5EF4-FFF2-40B4-BE49-F238E27FC236}">
                  <a16:creationId xmlns:a16="http://schemas.microsoft.com/office/drawing/2014/main" id="{99776BC8-CCB9-1AF3-3DD9-5F9E443166BA}"/>
                </a:ext>
              </a:extLst>
            </p:cNvPr>
            <p:cNvSpPr/>
            <p:nvPr/>
          </p:nvSpPr>
          <p:spPr>
            <a:xfrm>
              <a:off x="3783983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400;p78">
              <a:extLst>
                <a:ext uri="{FF2B5EF4-FFF2-40B4-BE49-F238E27FC236}">
                  <a16:creationId xmlns:a16="http://schemas.microsoft.com/office/drawing/2014/main" id="{95208C87-C3E7-BAA7-BCD3-BD9300AAA7D5}"/>
                </a:ext>
              </a:extLst>
            </p:cNvPr>
            <p:cNvSpPr/>
            <p:nvPr/>
          </p:nvSpPr>
          <p:spPr>
            <a:xfrm>
              <a:off x="3783983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401;p78">
              <a:extLst>
                <a:ext uri="{FF2B5EF4-FFF2-40B4-BE49-F238E27FC236}">
                  <a16:creationId xmlns:a16="http://schemas.microsoft.com/office/drawing/2014/main" id="{8206E73C-3E87-3B81-6485-D3757947AC76}"/>
                </a:ext>
              </a:extLst>
            </p:cNvPr>
            <p:cNvSpPr/>
            <p:nvPr/>
          </p:nvSpPr>
          <p:spPr>
            <a:xfrm>
              <a:off x="3783983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402;p78">
              <a:extLst>
                <a:ext uri="{FF2B5EF4-FFF2-40B4-BE49-F238E27FC236}">
                  <a16:creationId xmlns:a16="http://schemas.microsoft.com/office/drawing/2014/main" id="{D5DDA260-58CE-C374-2A6C-1E3478EBDD2F}"/>
                </a:ext>
              </a:extLst>
            </p:cNvPr>
            <p:cNvSpPr/>
            <p:nvPr/>
          </p:nvSpPr>
          <p:spPr>
            <a:xfrm>
              <a:off x="3783983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403;p78">
              <a:extLst>
                <a:ext uri="{FF2B5EF4-FFF2-40B4-BE49-F238E27FC236}">
                  <a16:creationId xmlns:a16="http://schemas.microsoft.com/office/drawing/2014/main" id="{4BE0635E-2CCA-C94B-652D-1D74BF276953}"/>
                </a:ext>
              </a:extLst>
            </p:cNvPr>
            <p:cNvSpPr/>
            <p:nvPr/>
          </p:nvSpPr>
          <p:spPr>
            <a:xfrm>
              <a:off x="378398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404;p78">
              <a:extLst>
                <a:ext uri="{FF2B5EF4-FFF2-40B4-BE49-F238E27FC236}">
                  <a16:creationId xmlns:a16="http://schemas.microsoft.com/office/drawing/2014/main" id="{B65C3F48-F8F4-B66B-4550-1389CFC99F10}"/>
                </a:ext>
              </a:extLst>
            </p:cNvPr>
            <p:cNvSpPr/>
            <p:nvPr/>
          </p:nvSpPr>
          <p:spPr>
            <a:xfrm>
              <a:off x="3783983" y="4093510"/>
              <a:ext cx="82951" cy="71091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405;p78">
              <a:extLst>
                <a:ext uri="{FF2B5EF4-FFF2-40B4-BE49-F238E27FC236}">
                  <a16:creationId xmlns:a16="http://schemas.microsoft.com/office/drawing/2014/main" id="{FE4371C8-B666-9153-E2CD-F1A459B38114}"/>
                </a:ext>
              </a:extLst>
            </p:cNvPr>
            <p:cNvSpPr/>
            <p:nvPr/>
          </p:nvSpPr>
          <p:spPr>
            <a:xfrm>
              <a:off x="3783983" y="399252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406;p78">
              <a:extLst>
                <a:ext uri="{FF2B5EF4-FFF2-40B4-BE49-F238E27FC236}">
                  <a16:creationId xmlns:a16="http://schemas.microsoft.com/office/drawing/2014/main" id="{FD40DB7C-34C6-4A07-71D7-B3829E942ACA}"/>
                </a:ext>
              </a:extLst>
            </p:cNvPr>
            <p:cNvSpPr/>
            <p:nvPr/>
          </p:nvSpPr>
          <p:spPr>
            <a:xfrm>
              <a:off x="378398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407;p78">
              <a:extLst>
                <a:ext uri="{FF2B5EF4-FFF2-40B4-BE49-F238E27FC236}">
                  <a16:creationId xmlns:a16="http://schemas.microsoft.com/office/drawing/2014/main" id="{BFA85BBE-2C22-EF3D-851B-0D9966410562}"/>
                </a:ext>
              </a:extLst>
            </p:cNvPr>
            <p:cNvSpPr/>
            <p:nvPr/>
          </p:nvSpPr>
          <p:spPr>
            <a:xfrm>
              <a:off x="378398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408;p78">
              <a:extLst>
                <a:ext uri="{FF2B5EF4-FFF2-40B4-BE49-F238E27FC236}">
                  <a16:creationId xmlns:a16="http://schemas.microsoft.com/office/drawing/2014/main" id="{01C5638E-4867-11E1-F7B1-1F0B52F896E6}"/>
                </a:ext>
              </a:extLst>
            </p:cNvPr>
            <p:cNvSpPr/>
            <p:nvPr/>
          </p:nvSpPr>
          <p:spPr>
            <a:xfrm>
              <a:off x="378398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409;p78">
              <a:extLst>
                <a:ext uri="{FF2B5EF4-FFF2-40B4-BE49-F238E27FC236}">
                  <a16:creationId xmlns:a16="http://schemas.microsoft.com/office/drawing/2014/main" id="{0C733AE0-44E2-9012-AFE8-06A50DB3606A}"/>
                </a:ext>
              </a:extLst>
            </p:cNvPr>
            <p:cNvSpPr/>
            <p:nvPr/>
          </p:nvSpPr>
          <p:spPr>
            <a:xfrm>
              <a:off x="3682694" y="5915604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410;p78">
              <a:extLst>
                <a:ext uri="{FF2B5EF4-FFF2-40B4-BE49-F238E27FC236}">
                  <a16:creationId xmlns:a16="http://schemas.microsoft.com/office/drawing/2014/main" id="{5979B0F9-0FB6-19AD-3BF4-02CB1383EE19}"/>
                </a:ext>
              </a:extLst>
            </p:cNvPr>
            <p:cNvSpPr/>
            <p:nvPr/>
          </p:nvSpPr>
          <p:spPr>
            <a:xfrm>
              <a:off x="3682694" y="561207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411;p78">
              <a:extLst>
                <a:ext uri="{FF2B5EF4-FFF2-40B4-BE49-F238E27FC236}">
                  <a16:creationId xmlns:a16="http://schemas.microsoft.com/office/drawing/2014/main" id="{E39AD77D-84AC-189F-0085-4DA5A64AEC45}"/>
                </a:ext>
              </a:extLst>
            </p:cNvPr>
            <p:cNvSpPr/>
            <p:nvPr/>
          </p:nvSpPr>
          <p:spPr>
            <a:xfrm>
              <a:off x="3682694" y="551078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412;p78">
              <a:extLst>
                <a:ext uri="{FF2B5EF4-FFF2-40B4-BE49-F238E27FC236}">
                  <a16:creationId xmlns:a16="http://schemas.microsoft.com/office/drawing/2014/main" id="{A3A4480C-1B5F-863C-880B-E7E8FE8E5B24}"/>
                </a:ext>
              </a:extLst>
            </p:cNvPr>
            <p:cNvSpPr/>
            <p:nvPr/>
          </p:nvSpPr>
          <p:spPr>
            <a:xfrm>
              <a:off x="3682694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413;p78">
              <a:extLst>
                <a:ext uri="{FF2B5EF4-FFF2-40B4-BE49-F238E27FC236}">
                  <a16:creationId xmlns:a16="http://schemas.microsoft.com/office/drawing/2014/main" id="{AA5A7016-03AF-7E73-DE71-5D6731AA211E}"/>
                </a:ext>
              </a:extLst>
            </p:cNvPr>
            <p:cNvSpPr/>
            <p:nvPr/>
          </p:nvSpPr>
          <p:spPr>
            <a:xfrm>
              <a:off x="3682694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414;p78">
              <a:extLst>
                <a:ext uri="{FF2B5EF4-FFF2-40B4-BE49-F238E27FC236}">
                  <a16:creationId xmlns:a16="http://schemas.microsoft.com/office/drawing/2014/main" id="{09F9A805-3B09-DDB4-349A-4AE7D0A23E81}"/>
                </a:ext>
              </a:extLst>
            </p:cNvPr>
            <p:cNvSpPr/>
            <p:nvPr/>
          </p:nvSpPr>
          <p:spPr>
            <a:xfrm>
              <a:off x="3682694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415;p78">
              <a:extLst>
                <a:ext uri="{FF2B5EF4-FFF2-40B4-BE49-F238E27FC236}">
                  <a16:creationId xmlns:a16="http://schemas.microsoft.com/office/drawing/2014/main" id="{F77E0025-27D6-FD28-EF67-D5805FC9C299}"/>
                </a:ext>
              </a:extLst>
            </p:cNvPr>
            <p:cNvSpPr/>
            <p:nvPr/>
          </p:nvSpPr>
          <p:spPr>
            <a:xfrm>
              <a:off x="3682694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416;p78">
              <a:extLst>
                <a:ext uri="{FF2B5EF4-FFF2-40B4-BE49-F238E27FC236}">
                  <a16:creationId xmlns:a16="http://schemas.microsoft.com/office/drawing/2014/main" id="{1DD79A4F-DE20-99B0-2448-7EF6D1A78EC6}"/>
                </a:ext>
              </a:extLst>
            </p:cNvPr>
            <p:cNvSpPr/>
            <p:nvPr/>
          </p:nvSpPr>
          <p:spPr>
            <a:xfrm>
              <a:off x="3682694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417;p78">
              <a:extLst>
                <a:ext uri="{FF2B5EF4-FFF2-40B4-BE49-F238E27FC236}">
                  <a16:creationId xmlns:a16="http://schemas.microsoft.com/office/drawing/2014/main" id="{CAC97BDE-B4F0-2988-671C-025E903AD5F0}"/>
                </a:ext>
              </a:extLst>
            </p:cNvPr>
            <p:cNvSpPr/>
            <p:nvPr/>
          </p:nvSpPr>
          <p:spPr>
            <a:xfrm>
              <a:off x="3682694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418;p78">
              <a:extLst>
                <a:ext uri="{FF2B5EF4-FFF2-40B4-BE49-F238E27FC236}">
                  <a16:creationId xmlns:a16="http://schemas.microsoft.com/office/drawing/2014/main" id="{90437BBA-9AA2-F10A-3C9A-D43BFB05F118}"/>
                </a:ext>
              </a:extLst>
            </p:cNvPr>
            <p:cNvSpPr/>
            <p:nvPr/>
          </p:nvSpPr>
          <p:spPr>
            <a:xfrm>
              <a:off x="3682694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419;p78">
              <a:extLst>
                <a:ext uri="{FF2B5EF4-FFF2-40B4-BE49-F238E27FC236}">
                  <a16:creationId xmlns:a16="http://schemas.microsoft.com/office/drawing/2014/main" id="{9791A5FB-24C0-1EAA-A0E8-4522F083875C}"/>
                </a:ext>
              </a:extLst>
            </p:cNvPr>
            <p:cNvSpPr/>
            <p:nvPr/>
          </p:nvSpPr>
          <p:spPr>
            <a:xfrm>
              <a:off x="3682694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420;p78">
              <a:extLst>
                <a:ext uri="{FF2B5EF4-FFF2-40B4-BE49-F238E27FC236}">
                  <a16:creationId xmlns:a16="http://schemas.microsoft.com/office/drawing/2014/main" id="{650A0AD4-3E71-8E1D-7385-4DE954657F42}"/>
                </a:ext>
              </a:extLst>
            </p:cNvPr>
            <p:cNvSpPr/>
            <p:nvPr/>
          </p:nvSpPr>
          <p:spPr>
            <a:xfrm>
              <a:off x="3682694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421;p78">
              <a:extLst>
                <a:ext uri="{FF2B5EF4-FFF2-40B4-BE49-F238E27FC236}">
                  <a16:creationId xmlns:a16="http://schemas.microsoft.com/office/drawing/2014/main" id="{742CEF35-FDEE-3431-98E5-93CAC556495B}"/>
                </a:ext>
              </a:extLst>
            </p:cNvPr>
            <p:cNvSpPr/>
            <p:nvPr/>
          </p:nvSpPr>
          <p:spPr>
            <a:xfrm>
              <a:off x="3682694" y="4498597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422;p78">
              <a:extLst>
                <a:ext uri="{FF2B5EF4-FFF2-40B4-BE49-F238E27FC236}">
                  <a16:creationId xmlns:a16="http://schemas.microsoft.com/office/drawing/2014/main" id="{AAC624F2-6954-D530-54FC-5366F3D381ED}"/>
                </a:ext>
              </a:extLst>
            </p:cNvPr>
            <p:cNvSpPr/>
            <p:nvPr/>
          </p:nvSpPr>
          <p:spPr>
            <a:xfrm>
              <a:off x="3682694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423;p78">
              <a:extLst>
                <a:ext uri="{FF2B5EF4-FFF2-40B4-BE49-F238E27FC236}">
                  <a16:creationId xmlns:a16="http://schemas.microsoft.com/office/drawing/2014/main" id="{98037C2F-C5EC-F8BE-D81E-53D067C9FC90}"/>
                </a:ext>
              </a:extLst>
            </p:cNvPr>
            <p:cNvSpPr/>
            <p:nvPr/>
          </p:nvSpPr>
          <p:spPr>
            <a:xfrm>
              <a:off x="3682694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424;p78">
              <a:extLst>
                <a:ext uri="{FF2B5EF4-FFF2-40B4-BE49-F238E27FC236}">
                  <a16:creationId xmlns:a16="http://schemas.microsoft.com/office/drawing/2014/main" id="{EEBF22AB-C652-158B-212C-E1F909C37388}"/>
                </a:ext>
              </a:extLst>
            </p:cNvPr>
            <p:cNvSpPr/>
            <p:nvPr/>
          </p:nvSpPr>
          <p:spPr>
            <a:xfrm>
              <a:off x="3682694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425;p78">
              <a:extLst>
                <a:ext uri="{FF2B5EF4-FFF2-40B4-BE49-F238E27FC236}">
                  <a16:creationId xmlns:a16="http://schemas.microsoft.com/office/drawing/2014/main" id="{D95B3720-1B28-1E9C-ABAE-10ACC9CD327E}"/>
                </a:ext>
              </a:extLst>
            </p:cNvPr>
            <p:cNvSpPr/>
            <p:nvPr/>
          </p:nvSpPr>
          <p:spPr>
            <a:xfrm>
              <a:off x="3682694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426;p78">
              <a:extLst>
                <a:ext uri="{FF2B5EF4-FFF2-40B4-BE49-F238E27FC236}">
                  <a16:creationId xmlns:a16="http://schemas.microsoft.com/office/drawing/2014/main" id="{32723C70-98A6-8D1F-CE72-FC93A970F0A5}"/>
                </a:ext>
              </a:extLst>
            </p:cNvPr>
            <p:cNvSpPr/>
            <p:nvPr/>
          </p:nvSpPr>
          <p:spPr>
            <a:xfrm>
              <a:off x="3682694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427;p78">
              <a:extLst>
                <a:ext uri="{FF2B5EF4-FFF2-40B4-BE49-F238E27FC236}">
                  <a16:creationId xmlns:a16="http://schemas.microsoft.com/office/drawing/2014/main" id="{C3096524-9A19-54E6-E921-92FE0D126D07}"/>
                </a:ext>
              </a:extLst>
            </p:cNvPr>
            <p:cNvSpPr/>
            <p:nvPr/>
          </p:nvSpPr>
          <p:spPr>
            <a:xfrm>
              <a:off x="368269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428;p78">
              <a:extLst>
                <a:ext uri="{FF2B5EF4-FFF2-40B4-BE49-F238E27FC236}">
                  <a16:creationId xmlns:a16="http://schemas.microsoft.com/office/drawing/2014/main" id="{5CF9FD18-B354-95E6-7CBB-7D3B81691EA1}"/>
                </a:ext>
              </a:extLst>
            </p:cNvPr>
            <p:cNvSpPr/>
            <p:nvPr/>
          </p:nvSpPr>
          <p:spPr>
            <a:xfrm>
              <a:off x="368269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429;p78">
              <a:extLst>
                <a:ext uri="{FF2B5EF4-FFF2-40B4-BE49-F238E27FC236}">
                  <a16:creationId xmlns:a16="http://schemas.microsoft.com/office/drawing/2014/main" id="{A203AC45-561A-D442-6409-51BBE99C9A3D}"/>
                </a:ext>
              </a:extLst>
            </p:cNvPr>
            <p:cNvSpPr/>
            <p:nvPr/>
          </p:nvSpPr>
          <p:spPr>
            <a:xfrm>
              <a:off x="3682694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430;p78">
              <a:extLst>
                <a:ext uri="{FF2B5EF4-FFF2-40B4-BE49-F238E27FC236}">
                  <a16:creationId xmlns:a16="http://schemas.microsoft.com/office/drawing/2014/main" id="{7086B474-4E59-D56A-CDF8-062618DD38F9}"/>
                </a:ext>
              </a:extLst>
            </p:cNvPr>
            <p:cNvSpPr/>
            <p:nvPr/>
          </p:nvSpPr>
          <p:spPr>
            <a:xfrm>
              <a:off x="368269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431;p78">
              <a:extLst>
                <a:ext uri="{FF2B5EF4-FFF2-40B4-BE49-F238E27FC236}">
                  <a16:creationId xmlns:a16="http://schemas.microsoft.com/office/drawing/2014/main" id="{45C26F51-42A4-47E6-1147-38E4F7A8428B}"/>
                </a:ext>
              </a:extLst>
            </p:cNvPr>
            <p:cNvSpPr/>
            <p:nvPr/>
          </p:nvSpPr>
          <p:spPr>
            <a:xfrm>
              <a:off x="368269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432;p78">
              <a:extLst>
                <a:ext uri="{FF2B5EF4-FFF2-40B4-BE49-F238E27FC236}">
                  <a16:creationId xmlns:a16="http://schemas.microsoft.com/office/drawing/2014/main" id="{7E1B6DC8-4FFE-C82B-2296-D337E41EEA2A}"/>
                </a:ext>
              </a:extLst>
            </p:cNvPr>
            <p:cNvSpPr/>
            <p:nvPr/>
          </p:nvSpPr>
          <p:spPr>
            <a:xfrm>
              <a:off x="3682694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433;p78">
              <a:extLst>
                <a:ext uri="{FF2B5EF4-FFF2-40B4-BE49-F238E27FC236}">
                  <a16:creationId xmlns:a16="http://schemas.microsoft.com/office/drawing/2014/main" id="{DBF3DC9E-7746-5E72-B455-39DBD4FC22A4}"/>
                </a:ext>
              </a:extLst>
            </p:cNvPr>
            <p:cNvSpPr/>
            <p:nvPr/>
          </p:nvSpPr>
          <p:spPr>
            <a:xfrm>
              <a:off x="3682694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434;p78">
              <a:extLst>
                <a:ext uri="{FF2B5EF4-FFF2-40B4-BE49-F238E27FC236}">
                  <a16:creationId xmlns:a16="http://schemas.microsoft.com/office/drawing/2014/main" id="{828FE6AA-047F-DF5C-AF41-8CCBF775E8B7}"/>
                </a:ext>
              </a:extLst>
            </p:cNvPr>
            <p:cNvSpPr/>
            <p:nvPr/>
          </p:nvSpPr>
          <p:spPr>
            <a:xfrm>
              <a:off x="3682694" y="1158240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435;p78">
              <a:extLst>
                <a:ext uri="{FF2B5EF4-FFF2-40B4-BE49-F238E27FC236}">
                  <a16:creationId xmlns:a16="http://schemas.microsoft.com/office/drawing/2014/main" id="{36C7681D-FD28-C02D-B626-2E38ED806411}"/>
                </a:ext>
              </a:extLst>
            </p:cNvPr>
            <p:cNvSpPr/>
            <p:nvPr/>
          </p:nvSpPr>
          <p:spPr>
            <a:xfrm>
              <a:off x="3581705" y="5915604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436;p78">
              <a:extLst>
                <a:ext uri="{FF2B5EF4-FFF2-40B4-BE49-F238E27FC236}">
                  <a16:creationId xmlns:a16="http://schemas.microsoft.com/office/drawing/2014/main" id="{C0237CD0-10E8-7B96-8056-3E0A977A9589}"/>
                </a:ext>
              </a:extLst>
            </p:cNvPr>
            <p:cNvSpPr/>
            <p:nvPr/>
          </p:nvSpPr>
          <p:spPr>
            <a:xfrm>
              <a:off x="3581705" y="5814615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437;p78">
              <a:extLst>
                <a:ext uri="{FF2B5EF4-FFF2-40B4-BE49-F238E27FC236}">
                  <a16:creationId xmlns:a16="http://schemas.microsoft.com/office/drawing/2014/main" id="{54F19B4B-E0C0-D191-23F8-A95CA7A3D48E}"/>
                </a:ext>
              </a:extLst>
            </p:cNvPr>
            <p:cNvSpPr/>
            <p:nvPr/>
          </p:nvSpPr>
          <p:spPr>
            <a:xfrm>
              <a:off x="3581705" y="5713326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438;p78">
              <a:extLst>
                <a:ext uri="{FF2B5EF4-FFF2-40B4-BE49-F238E27FC236}">
                  <a16:creationId xmlns:a16="http://schemas.microsoft.com/office/drawing/2014/main" id="{C65E551D-398D-DC7D-29EE-416E990221FF}"/>
                </a:ext>
              </a:extLst>
            </p:cNvPr>
            <p:cNvSpPr/>
            <p:nvPr/>
          </p:nvSpPr>
          <p:spPr>
            <a:xfrm>
              <a:off x="3581705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439;p78">
              <a:extLst>
                <a:ext uri="{FF2B5EF4-FFF2-40B4-BE49-F238E27FC236}">
                  <a16:creationId xmlns:a16="http://schemas.microsoft.com/office/drawing/2014/main" id="{35ABDFD0-A5B4-2B02-BF53-261017E99F0B}"/>
                </a:ext>
              </a:extLst>
            </p:cNvPr>
            <p:cNvSpPr/>
            <p:nvPr/>
          </p:nvSpPr>
          <p:spPr>
            <a:xfrm>
              <a:off x="3581705" y="551078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440;p78">
              <a:extLst>
                <a:ext uri="{FF2B5EF4-FFF2-40B4-BE49-F238E27FC236}">
                  <a16:creationId xmlns:a16="http://schemas.microsoft.com/office/drawing/2014/main" id="{9CA0C842-3F4F-847B-3E56-2DBD7C6F49CB}"/>
                </a:ext>
              </a:extLst>
            </p:cNvPr>
            <p:cNvSpPr/>
            <p:nvPr/>
          </p:nvSpPr>
          <p:spPr>
            <a:xfrm>
              <a:off x="3581705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441;p78">
              <a:extLst>
                <a:ext uri="{FF2B5EF4-FFF2-40B4-BE49-F238E27FC236}">
                  <a16:creationId xmlns:a16="http://schemas.microsoft.com/office/drawing/2014/main" id="{43F48A6B-AABD-91EB-6CCB-E45C2D6003CB}"/>
                </a:ext>
              </a:extLst>
            </p:cNvPr>
            <p:cNvSpPr/>
            <p:nvPr/>
          </p:nvSpPr>
          <p:spPr>
            <a:xfrm>
              <a:off x="3581705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442;p78">
              <a:extLst>
                <a:ext uri="{FF2B5EF4-FFF2-40B4-BE49-F238E27FC236}">
                  <a16:creationId xmlns:a16="http://schemas.microsoft.com/office/drawing/2014/main" id="{20E398F4-0F05-4E97-EBC7-8B0A225E3968}"/>
                </a:ext>
              </a:extLst>
            </p:cNvPr>
            <p:cNvSpPr/>
            <p:nvPr/>
          </p:nvSpPr>
          <p:spPr>
            <a:xfrm>
              <a:off x="358170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443;p78">
              <a:extLst>
                <a:ext uri="{FF2B5EF4-FFF2-40B4-BE49-F238E27FC236}">
                  <a16:creationId xmlns:a16="http://schemas.microsoft.com/office/drawing/2014/main" id="{83E70D34-CE88-70F5-3DBE-B61C22A381EE}"/>
                </a:ext>
              </a:extLst>
            </p:cNvPr>
            <p:cNvSpPr/>
            <p:nvPr/>
          </p:nvSpPr>
          <p:spPr>
            <a:xfrm>
              <a:off x="358170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444;p78">
              <a:extLst>
                <a:ext uri="{FF2B5EF4-FFF2-40B4-BE49-F238E27FC236}">
                  <a16:creationId xmlns:a16="http://schemas.microsoft.com/office/drawing/2014/main" id="{0772ECA6-AEFE-F72B-B312-2BE05B302CBB}"/>
                </a:ext>
              </a:extLst>
            </p:cNvPr>
            <p:cNvSpPr/>
            <p:nvPr/>
          </p:nvSpPr>
          <p:spPr>
            <a:xfrm>
              <a:off x="3581705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445;p78">
              <a:extLst>
                <a:ext uri="{FF2B5EF4-FFF2-40B4-BE49-F238E27FC236}">
                  <a16:creationId xmlns:a16="http://schemas.microsoft.com/office/drawing/2014/main" id="{A56683A8-36F5-A419-5101-0819214B0698}"/>
                </a:ext>
              </a:extLst>
            </p:cNvPr>
            <p:cNvSpPr/>
            <p:nvPr/>
          </p:nvSpPr>
          <p:spPr>
            <a:xfrm>
              <a:off x="358170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446;p78">
              <a:extLst>
                <a:ext uri="{FF2B5EF4-FFF2-40B4-BE49-F238E27FC236}">
                  <a16:creationId xmlns:a16="http://schemas.microsoft.com/office/drawing/2014/main" id="{62EE86D4-A091-9B9D-57B9-94C0936B2351}"/>
                </a:ext>
              </a:extLst>
            </p:cNvPr>
            <p:cNvSpPr/>
            <p:nvPr/>
          </p:nvSpPr>
          <p:spPr>
            <a:xfrm>
              <a:off x="3581505" y="4296053"/>
              <a:ext cx="82884" cy="70892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447;p78">
              <a:extLst>
                <a:ext uri="{FF2B5EF4-FFF2-40B4-BE49-F238E27FC236}">
                  <a16:creationId xmlns:a16="http://schemas.microsoft.com/office/drawing/2014/main" id="{CD9A9667-ED69-4C99-F791-B0A25B34EF8F}"/>
                </a:ext>
              </a:extLst>
            </p:cNvPr>
            <p:cNvSpPr/>
            <p:nvPr/>
          </p:nvSpPr>
          <p:spPr>
            <a:xfrm>
              <a:off x="3581505" y="4194798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448;p78">
              <a:extLst>
                <a:ext uri="{FF2B5EF4-FFF2-40B4-BE49-F238E27FC236}">
                  <a16:creationId xmlns:a16="http://schemas.microsoft.com/office/drawing/2014/main" id="{E274663C-8EB6-EC84-CE81-64F9EA91C83E}"/>
                </a:ext>
              </a:extLst>
            </p:cNvPr>
            <p:cNvSpPr/>
            <p:nvPr/>
          </p:nvSpPr>
          <p:spPr>
            <a:xfrm>
              <a:off x="3581505" y="4093510"/>
              <a:ext cx="82884" cy="71025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449;p78">
              <a:extLst>
                <a:ext uri="{FF2B5EF4-FFF2-40B4-BE49-F238E27FC236}">
                  <a16:creationId xmlns:a16="http://schemas.microsoft.com/office/drawing/2014/main" id="{B2399274-E15E-D7F4-C111-6E0FA8F026FD}"/>
                </a:ext>
              </a:extLst>
            </p:cNvPr>
            <p:cNvSpPr/>
            <p:nvPr/>
          </p:nvSpPr>
          <p:spPr>
            <a:xfrm>
              <a:off x="358170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450;p78">
              <a:extLst>
                <a:ext uri="{FF2B5EF4-FFF2-40B4-BE49-F238E27FC236}">
                  <a16:creationId xmlns:a16="http://schemas.microsoft.com/office/drawing/2014/main" id="{19744E52-2519-B600-F6A6-0E9CDADFE6CF}"/>
                </a:ext>
              </a:extLst>
            </p:cNvPr>
            <p:cNvSpPr/>
            <p:nvPr/>
          </p:nvSpPr>
          <p:spPr>
            <a:xfrm>
              <a:off x="358170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451;p78">
              <a:extLst>
                <a:ext uri="{FF2B5EF4-FFF2-40B4-BE49-F238E27FC236}">
                  <a16:creationId xmlns:a16="http://schemas.microsoft.com/office/drawing/2014/main" id="{D1DC5838-1D9B-2F5A-83FC-C6796701528A}"/>
                </a:ext>
              </a:extLst>
            </p:cNvPr>
            <p:cNvSpPr/>
            <p:nvPr/>
          </p:nvSpPr>
          <p:spPr>
            <a:xfrm>
              <a:off x="358170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452;p78">
              <a:extLst>
                <a:ext uri="{FF2B5EF4-FFF2-40B4-BE49-F238E27FC236}">
                  <a16:creationId xmlns:a16="http://schemas.microsoft.com/office/drawing/2014/main" id="{5D78B604-95F4-C7A2-98DB-27C5A1B7B67E}"/>
                </a:ext>
              </a:extLst>
            </p:cNvPr>
            <p:cNvSpPr/>
            <p:nvPr/>
          </p:nvSpPr>
          <p:spPr>
            <a:xfrm>
              <a:off x="358170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453;p78">
              <a:extLst>
                <a:ext uri="{FF2B5EF4-FFF2-40B4-BE49-F238E27FC236}">
                  <a16:creationId xmlns:a16="http://schemas.microsoft.com/office/drawing/2014/main" id="{B27BEA91-3BDA-C84B-2B57-78DAFD48D9D7}"/>
                </a:ext>
              </a:extLst>
            </p:cNvPr>
            <p:cNvSpPr/>
            <p:nvPr/>
          </p:nvSpPr>
          <p:spPr>
            <a:xfrm>
              <a:off x="358170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454;p78">
              <a:extLst>
                <a:ext uri="{FF2B5EF4-FFF2-40B4-BE49-F238E27FC236}">
                  <a16:creationId xmlns:a16="http://schemas.microsoft.com/office/drawing/2014/main" id="{0F206C13-D251-D367-CED0-B13871981D22}"/>
                </a:ext>
              </a:extLst>
            </p:cNvPr>
            <p:cNvSpPr/>
            <p:nvPr/>
          </p:nvSpPr>
          <p:spPr>
            <a:xfrm>
              <a:off x="358170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455;p78">
              <a:extLst>
                <a:ext uri="{FF2B5EF4-FFF2-40B4-BE49-F238E27FC236}">
                  <a16:creationId xmlns:a16="http://schemas.microsoft.com/office/drawing/2014/main" id="{C3B88849-32B8-76AA-EC79-AE19C724E254}"/>
                </a:ext>
              </a:extLst>
            </p:cNvPr>
            <p:cNvSpPr/>
            <p:nvPr/>
          </p:nvSpPr>
          <p:spPr>
            <a:xfrm>
              <a:off x="358170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456;p78">
              <a:extLst>
                <a:ext uri="{FF2B5EF4-FFF2-40B4-BE49-F238E27FC236}">
                  <a16:creationId xmlns:a16="http://schemas.microsoft.com/office/drawing/2014/main" id="{3AC0AEB9-9918-32E0-E25B-D7B7506627BD}"/>
                </a:ext>
              </a:extLst>
            </p:cNvPr>
            <p:cNvSpPr/>
            <p:nvPr/>
          </p:nvSpPr>
          <p:spPr>
            <a:xfrm>
              <a:off x="358170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457;p78">
              <a:extLst>
                <a:ext uri="{FF2B5EF4-FFF2-40B4-BE49-F238E27FC236}">
                  <a16:creationId xmlns:a16="http://schemas.microsoft.com/office/drawing/2014/main" id="{63DC50DD-4E73-E3C9-7B50-2BDA27D6EA04}"/>
                </a:ext>
              </a:extLst>
            </p:cNvPr>
            <p:cNvSpPr/>
            <p:nvPr/>
          </p:nvSpPr>
          <p:spPr>
            <a:xfrm>
              <a:off x="358170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458;p78">
              <a:extLst>
                <a:ext uri="{FF2B5EF4-FFF2-40B4-BE49-F238E27FC236}">
                  <a16:creationId xmlns:a16="http://schemas.microsoft.com/office/drawing/2014/main" id="{B5C56E1B-EFF0-85FD-9D67-A0B833E9078A}"/>
                </a:ext>
              </a:extLst>
            </p:cNvPr>
            <p:cNvSpPr/>
            <p:nvPr/>
          </p:nvSpPr>
          <p:spPr>
            <a:xfrm>
              <a:off x="3581705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459;p78">
              <a:extLst>
                <a:ext uri="{FF2B5EF4-FFF2-40B4-BE49-F238E27FC236}">
                  <a16:creationId xmlns:a16="http://schemas.microsoft.com/office/drawing/2014/main" id="{64D41659-0D5E-19F1-CF99-E539E487C1E5}"/>
                </a:ext>
              </a:extLst>
            </p:cNvPr>
            <p:cNvSpPr/>
            <p:nvPr/>
          </p:nvSpPr>
          <p:spPr>
            <a:xfrm>
              <a:off x="3581705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460;p78">
              <a:extLst>
                <a:ext uri="{FF2B5EF4-FFF2-40B4-BE49-F238E27FC236}">
                  <a16:creationId xmlns:a16="http://schemas.microsoft.com/office/drawing/2014/main" id="{CBC5F883-5CB2-D8E2-B347-140A4E8F6C69}"/>
                </a:ext>
              </a:extLst>
            </p:cNvPr>
            <p:cNvSpPr/>
            <p:nvPr/>
          </p:nvSpPr>
          <p:spPr>
            <a:xfrm>
              <a:off x="358170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461;p78">
              <a:extLst>
                <a:ext uri="{FF2B5EF4-FFF2-40B4-BE49-F238E27FC236}">
                  <a16:creationId xmlns:a16="http://schemas.microsoft.com/office/drawing/2014/main" id="{61C48B03-7368-6057-4DFB-EEF446985A72}"/>
                </a:ext>
              </a:extLst>
            </p:cNvPr>
            <p:cNvSpPr/>
            <p:nvPr/>
          </p:nvSpPr>
          <p:spPr>
            <a:xfrm>
              <a:off x="358170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462;p78">
              <a:extLst>
                <a:ext uri="{FF2B5EF4-FFF2-40B4-BE49-F238E27FC236}">
                  <a16:creationId xmlns:a16="http://schemas.microsoft.com/office/drawing/2014/main" id="{AA754966-B408-9CA8-A040-A60F03955366}"/>
                </a:ext>
              </a:extLst>
            </p:cNvPr>
            <p:cNvSpPr/>
            <p:nvPr/>
          </p:nvSpPr>
          <p:spPr>
            <a:xfrm>
              <a:off x="3581705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463;p78">
              <a:extLst>
                <a:ext uri="{FF2B5EF4-FFF2-40B4-BE49-F238E27FC236}">
                  <a16:creationId xmlns:a16="http://schemas.microsoft.com/office/drawing/2014/main" id="{1ED3251F-AFE5-F0D4-65A7-93A15F959267}"/>
                </a:ext>
              </a:extLst>
            </p:cNvPr>
            <p:cNvSpPr/>
            <p:nvPr/>
          </p:nvSpPr>
          <p:spPr>
            <a:xfrm>
              <a:off x="3480416" y="5814615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464;p78">
              <a:extLst>
                <a:ext uri="{FF2B5EF4-FFF2-40B4-BE49-F238E27FC236}">
                  <a16:creationId xmlns:a16="http://schemas.microsoft.com/office/drawing/2014/main" id="{EB034572-7A71-EAF0-75EF-BA71D62F7F78}"/>
                </a:ext>
              </a:extLst>
            </p:cNvPr>
            <p:cNvSpPr/>
            <p:nvPr/>
          </p:nvSpPr>
          <p:spPr>
            <a:xfrm>
              <a:off x="3480416" y="5713326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465;p78">
              <a:extLst>
                <a:ext uri="{FF2B5EF4-FFF2-40B4-BE49-F238E27FC236}">
                  <a16:creationId xmlns:a16="http://schemas.microsoft.com/office/drawing/2014/main" id="{FA503DC3-4FD5-2C37-0B46-5F7EE614DCE5}"/>
                </a:ext>
              </a:extLst>
            </p:cNvPr>
            <p:cNvSpPr/>
            <p:nvPr/>
          </p:nvSpPr>
          <p:spPr>
            <a:xfrm>
              <a:off x="3480416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466;p78">
              <a:extLst>
                <a:ext uri="{FF2B5EF4-FFF2-40B4-BE49-F238E27FC236}">
                  <a16:creationId xmlns:a16="http://schemas.microsoft.com/office/drawing/2014/main" id="{B1073B2E-0430-FB66-27FB-00FB4389BDBB}"/>
                </a:ext>
              </a:extLst>
            </p:cNvPr>
            <p:cNvSpPr/>
            <p:nvPr/>
          </p:nvSpPr>
          <p:spPr>
            <a:xfrm>
              <a:off x="3480416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467;p78">
              <a:extLst>
                <a:ext uri="{FF2B5EF4-FFF2-40B4-BE49-F238E27FC236}">
                  <a16:creationId xmlns:a16="http://schemas.microsoft.com/office/drawing/2014/main" id="{460E18CB-6C67-0EC1-6409-75F0BD693326}"/>
                </a:ext>
              </a:extLst>
            </p:cNvPr>
            <p:cNvSpPr/>
            <p:nvPr/>
          </p:nvSpPr>
          <p:spPr>
            <a:xfrm>
              <a:off x="3480416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468;p78">
              <a:extLst>
                <a:ext uri="{FF2B5EF4-FFF2-40B4-BE49-F238E27FC236}">
                  <a16:creationId xmlns:a16="http://schemas.microsoft.com/office/drawing/2014/main" id="{3DF14430-8C83-CC41-98D8-69B39FA59059}"/>
                </a:ext>
              </a:extLst>
            </p:cNvPr>
            <p:cNvSpPr/>
            <p:nvPr/>
          </p:nvSpPr>
          <p:spPr>
            <a:xfrm>
              <a:off x="3480416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469;p78">
              <a:extLst>
                <a:ext uri="{FF2B5EF4-FFF2-40B4-BE49-F238E27FC236}">
                  <a16:creationId xmlns:a16="http://schemas.microsoft.com/office/drawing/2014/main" id="{66418D78-90A4-8C8B-E444-5713576607B3}"/>
                </a:ext>
              </a:extLst>
            </p:cNvPr>
            <p:cNvSpPr/>
            <p:nvPr/>
          </p:nvSpPr>
          <p:spPr>
            <a:xfrm>
              <a:off x="3480416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470;p78">
              <a:extLst>
                <a:ext uri="{FF2B5EF4-FFF2-40B4-BE49-F238E27FC236}">
                  <a16:creationId xmlns:a16="http://schemas.microsoft.com/office/drawing/2014/main" id="{B1E6E66E-6067-FFF3-4212-6ADEAF7FBAF6}"/>
                </a:ext>
              </a:extLst>
            </p:cNvPr>
            <p:cNvSpPr/>
            <p:nvPr/>
          </p:nvSpPr>
          <p:spPr>
            <a:xfrm>
              <a:off x="3480250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471;p78">
              <a:extLst>
                <a:ext uri="{FF2B5EF4-FFF2-40B4-BE49-F238E27FC236}">
                  <a16:creationId xmlns:a16="http://schemas.microsoft.com/office/drawing/2014/main" id="{A184BC0D-35A9-1D5B-32CE-592E153168CF}"/>
                </a:ext>
              </a:extLst>
            </p:cNvPr>
            <p:cNvSpPr/>
            <p:nvPr/>
          </p:nvSpPr>
          <p:spPr>
            <a:xfrm>
              <a:off x="3480250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472;p78">
              <a:extLst>
                <a:ext uri="{FF2B5EF4-FFF2-40B4-BE49-F238E27FC236}">
                  <a16:creationId xmlns:a16="http://schemas.microsoft.com/office/drawing/2014/main" id="{9F1E56AD-5276-12FF-75D4-3D89BD8110E6}"/>
                </a:ext>
              </a:extLst>
            </p:cNvPr>
            <p:cNvSpPr/>
            <p:nvPr/>
          </p:nvSpPr>
          <p:spPr>
            <a:xfrm>
              <a:off x="3480416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473;p78">
              <a:extLst>
                <a:ext uri="{FF2B5EF4-FFF2-40B4-BE49-F238E27FC236}">
                  <a16:creationId xmlns:a16="http://schemas.microsoft.com/office/drawing/2014/main" id="{D08489E6-0292-B9F6-D816-9B0DBF38DDF6}"/>
                </a:ext>
              </a:extLst>
            </p:cNvPr>
            <p:cNvSpPr/>
            <p:nvPr/>
          </p:nvSpPr>
          <p:spPr>
            <a:xfrm>
              <a:off x="3480416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474;p78">
              <a:extLst>
                <a:ext uri="{FF2B5EF4-FFF2-40B4-BE49-F238E27FC236}">
                  <a16:creationId xmlns:a16="http://schemas.microsoft.com/office/drawing/2014/main" id="{98365182-37E1-57E7-6601-F900D3DCF452}"/>
                </a:ext>
              </a:extLst>
            </p:cNvPr>
            <p:cNvSpPr/>
            <p:nvPr/>
          </p:nvSpPr>
          <p:spPr>
            <a:xfrm>
              <a:off x="3480416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475;p78">
              <a:extLst>
                <a:ext uri="{FF2B5EF4-FFF2-40B4-BE49-F238E27FC236}">
                  <a16:creationId xmlns:a16="http://schemas.microsoft.com/office/drawing/2014/main" id="{281692AE-761C-E4D7-5150-E1D872194E93}"/>
                </a:ext>
              </a:extLst>
            </p:cNvPr>
            <p:cNvSpPr/>
            <p:nvPr/>
          </p:nvSpPr>
          <p:spPr>
            <a:xfrm>
              <a:off x="3480416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476;p78">
              <a:extLst>
                <a:ext uri="{FF2B5EF4-FFF2-40B4-BE49-F238E27FC236}">
                  <a16:creationId xmlns:a16="http://schemas.microsoft.com/office/drawing/2014/main" id="{D185E370-4213-00B3-CC36-2A0BFDBEB1DD}"/>
                </a:ext>
              </a:extLst>
            </p:cNvPr>
            <p:cNvSpPr/>
            <p:nvPr/>
          </p:nvSpPr>
          <p:spPr>
            <a:xfrm>
              <a:off x="3480416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477;p78">
              <a:extLst>
                <a:ext uri="{FF2B5EF4-FFF2-40B4-BE49-F238E27FC236}">
                  <a16:creationId xmlns:a16="http://schemas.microsoft.com/office/drawing/2014/main" id="{50663238-6104-4A7C-98EA-6E7124B38B62}"/>
                </a:ext>
              </a:extLst>
            </p:cNvPr>
            <p:cNvSpPr/>
            <p:nvPr/>
          </p:nvSpPr>
          <p:spPr>
            <a:xfrm>
              <a:off x="3480416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478;p78">
              <a:extLst>
                <a:ext uri="{FF2B5EF4-FFF2-40B4-BE49-F238E27FC236}">
                  <a16:creationId xmlns:a16="http://schemas.microsoft.com/office/drawing/2014/main" id="{487C1C26-14DC-C8B1-47BF-3B34D54287F2}"/>
                </a:ext>
              </a:extLst>
            </p:cNvPr>
            <p:cNvSpPr/>
            <p:nvPr/>
          </p:nvSpPr>
          <p:spPr>
            <a:xfrm>
              <a:off x="3480416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479;p78">
              <a:extLst>
                <a:ext uri="{FF2B5EF4-FFF2-40B4-BE49-F238E27FC236}">
                  <a16:creationId xmlns:a16="http://schemas.microsoft.com/office/drawing/2014/main" id="{AEB1E355-C53F-2BFF-84D8-53AFBB63B4C8}"/>
                </a:ext>
              </a:extLst>
            </p:cNvPr>
            <p:cNvSpPr/>
            <p:nvPr/>
          </p:nvSpPr>
          <p:spPr>
            <a:xfrm>
              <a:off x="3480416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480;p78">
              <a:extLst>
                <a:ext uri="{FF2B5EF4-FFF2-40B4-BE49-F238E27FC236}">
                  <a16:creationId xmlns:a16="http://schemas.microsoft.com/office/drawing/2014/main" id="{3756378F-43E4-851A-CEE6-6C7A00DFE102}"/>
                </a:ext>
              </a:extLst>
            </p:cNvPr>
            <p:cNvSpPr/>
            <p:nvPr/>
          </p:nvSpPr>
          <p:spPr>
            <a:xfrm>
              <a:off x="3480416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481;p78">
              <a:extLst>
                <a:ext uri="{FF2B5EF4-FFF2-40B4-BE49-F238E27FC236}">
                  <a16:creationId xmlns:a16="http://schemas.microsoft.com/office/drawing/2014/main" id="{D666A372-3CAF-BBAD-12FF-9B5E421B99E9}"/>
                </a:ext>
              </a:extLst>
            </p:cNvPr>
            <p:cNvSpPr/>
            <p:nvPr/>
          </p:nvSpPr>
          <p:spPr>
            <a:xfrm>
              <a:off x="3480416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482;p78">
              <a:extLst>
                <a:ext uri="{FF2B5EF4-FFF2-40B4-BE49-F238E27FC236}">
                  <a16:creationId xmlns:a16="http://schemas.microsoft.com/office/drawing/2014/main" id="{FFD25A1A-8DE7-117C-2B0F-22F1B66969CA}"/>
                </a:ext>
              </a:extLst>
            </p:cNvPr>
            <p:cNvSpPr/>
            <p:nvPr/>
          </p:nvSpPr>
          <p:spPr>
            <a:xfrm>
              <a:off x="3480416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483;p78">
              <a:extLst>
                <a:ext uri="{FF2B5EF4-FFF2-40B4-BE49-F238E27FC236}">
                  <a16:creationId xmlns:a16="http://schemas.microsoft.com/office/drawing/2014/main" id="{9D2C0275-7CD3-8849-9A12-7337FCDB35B4}"/>
                </a:ext>
              </a:extLst>
            </p:cNvPr>
            <p:cNvSpPr/>
            <p:nvPr/>
          </p:nvSpPr>
          <p:spPr>
            <a:xfrm>
              <a:off x="3480416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484;p78">
              <a:extLst>
                <a:ext uri="{FF2B5EF4-FFF2-40B4-BE49-F238E27FC236}">
                  <a16:creationId xmlns:a16="http://schemas.microsoft.com/office/drawing/2014/main" id="{B98DADA1-7A08-A930-F78F-E7C71FA087F9}"/>
                </a:ext>
              </a:extLst>
            </p:cNvPr>
            <p:cNvSpPr/>
            <p:nvPr/>
          </p:nvSpPr>
          <p:spPr>
            <a:xfrm>
              <a:off x="3480416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485;p78">
              <a:extLst>
                <a:ext uri="{FF2B5EF4-FFF2-40B4-BE49-F238E27FC236}">
                  <a16:creationId xmlns:a16="http://schemas.microsoft.com/office/drawing/2014/main" id="{425CE803-F999-2272-DA07-4F533DCB110A}"/>
                </a:ext>
              </a:extLst>
            </p:cNvPr>
            <p:cNvSpPr/>
            <p:nvPr/>
          </p:nvSpPr>
          <p:spPr>
            <a:xfrm>
              <a:off x="3480416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486;p78">
              <a:extLst>
                <a:ext uri="{FF2B5EF4-FFF2-40B4-BE49-F238E27FC236}">
                  <a16:creationId xmlns:a16="http://schemas.microsoft.com/office/drawing/2014/main" id="{6A6ADEB8-B22F-8A00-1672-F621821E1A51}"/>
                </a:ext>
              </a:extLst>
            </p:cNvPr>
            <p:cNvSpPr/>
            <p:nvPr/>
          </p:nvSpPr>
          <p:spPr>
            <a:xfrm>
              <a:off x="3480416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487;p78">
              <a:extLst>
                <a:ext uri="{FF2B5EF4-FFF2-40B4-BE49-F238E27FC236}">
                  <a16:creationId xmlns:a16="http://schemas.microsoft.com/office/drawing/2014/main" id="{61AAE5EB-C9F1-6318-73E6-669E9CB0C562}"/>
                </a:ext>
              </a:extLst>
            </p:cNvPr>
            <p:cNvSpPr/>
            <p:nvPr/>
          </p:nvSpPr>
          <p:spPr>
            <a:xfrm>
              <a:off x="3480416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488;p78">
              <a:extLst>
                <a:ext uri="{FF2B5EF4-FFF2-40B4-BE49-F238E27FC236}">
                  <a16:creationId xmlns:a16="http://schemas.microsoft.com/office/drawing/2014/main" id="{0C8884DE-95A9-1A9F-70F3-1CB40AD846E2}"/>
                </a:ext>
              </a:extLst>
            </p:cNvPr>
            <p:cNvSpPr/>
            <p:nvPr/>
          </p:nvSpPr>
          <p:spPr>
            <a:xfrm>
              <a:off x="3480416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489;p78">
              <a:extLst>
                <a:ext uri="{FF2B5EF4-FFF2-40B4-BE49-F238E27FC236}">
                  <a16:creationId xmlns:a16="http://schemas.microsoft.com/office/drawing/2014/main" id="{2E20BAA7-C129-72A6-E7E9-91DFA1027A12}"/>
                </a:ext>
              </a:extLst>
            </p:cNvPr>
            <p:cNvSpPr/>
            <p:nvPr/>
          </p:nvSpPr>
          <p:spPr>
            <a:xfrm>
              <a:off x="3379161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490;p78">
              <a:extLst>
                <a:ext uri="{FF2B5EF4-FFF2-40B4-BE49-F238E27FC236}">
                  <a16:creationId xmlns:a16="http://schemas.microsoft.com/office/drawing/2014/main" id="{FC03C1D2-792C-D3D5-53D1-7EEAE3D47DD7}"/>
                </a:ext>
              </a:extLst>
            </p:cNvPr>
            <p:cNvSpPr/>
            <p:nvPr/>
          </p:nvSpPr>
          <p:spPr>
            <a:xfrm>
              <a:off x="3379161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491;p78">
              <a:extLst>
                <a:ext uri="{FF2B5EF4-FFF2-40B4-BE49-F238E27FC236}">
                  <a16:creationId xmlns:a16="http://schemas.microsoft.com/office/drawing/2014/main" id="{AF0E309E-1832-33F8-3685-C63B6AC44F05}"/>
                </a:ext>
              </a:extLst>
            </p:cNvPr>
            <p:cNvSpPr/>
            <p:nvPr/>
          </p:nvSpPr>
          <p:spPr>
            <a:xfrm>
              <a:off x="3379161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492;p78">
              <a:extLst>
                <a:ext uri="{FF2B5EF4-FFF2-40B4-BE49-F238E27FC236}">
                  <a16:creationId xmlns:a16="http://schemas.microsoft.com/office/drawing/2014/main" id="{5FDE024B-0A40-3D95-9EDB-5F9717B480CB}"/>
                </a:ext>
              </a:extLst>
            </p:cNvPr>
            <p:cNvSpPr/>
            <p:nvPr/>
          </p:nvSpPr>
          <p:spPr>
            <a:xfrm>
              <a:off x="3379161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493;p78">
              <a:extLst>
                <a:ext uri="{FF2B5EF4-FFF2-40B4-BE49-F238E27FC236}">
                  <a16:creationId xmlns:a16="http://schemas.microsoft.com/office/drawing/2014/main" id="{16426C3B-5E3B-0403-157C-F629E8B7AED1}"/>
                </a:ext>
              </a:extLst>
            </p:cNvPr>
            <p:cNvSpPr/>
            <p:nvPr/>
          </p:nvSpPr>
          <p:spPr>
            <a:xfrm>
              <a:off x="3379161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494;p78">
              <a:extLst>
                <a:ext uri="{FF2B5EF4-FFF2-40B4-BE49-F238E27FC236}">
                  <a16:creationId xmlns:a16="http://schemas.microsoft.com/office/drawing/2014/main" id="{9399AE58-B17C-3FE5-D72E-505F7BD313B1}"/>
                </a:ext>
              </a:extLst>
            </p:cNvPr>
            <p:cNvSpPr/>
            <p:nvPr/>
          </p:nvSpPr>
          <p:spPr>
            <a:xfrm>
              <a:off x="3379161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495;p78">
              <a:extLst>
                <a:ext uri="{FF2B5EF4-FFF2-40B4-BE49-F238E27FC236}">
                  <a16:creationId xmlns:a16="http://schemas.microsoft.com/office/drawing/2014/main" id="{F8E6CFC2-E2A7-9221-F653-0B45E577B4D8}"/>
                </a:ext>
              </a:extLst>
            </p:cNvPr>
            <p:cNvSpPr/>
            <p:nvPr/>
          </p:nvSpPr>
          <p:spPr>
            <a:xfrm>
              <a:off x="3379161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496;p78">
              <a:extLst>
                <a:ext uri="{FF2B5EF4-FFF2-40B4-BE49-F238E27FC236}">
                  <a16:creationId xmlns:a16="http://schemas.microsoft.com/office/drawing/2014/main" id="{863259F4-5D68-3DD1-4C25-370DA5E3B48C}"/>
                </a:ext>
              </a:extLst>
            </p:cNvPr>
            <p:cNvSpPr/>
            <p:nvPr/>
          </p:nvSpPr>
          <p:spPr>
            <a:xfrm>
              <a:off x="3379161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497;p78">
              <a:extLst>
                <a:ext uri="{FF2B5EF4-FFF2-40B4-BE49-F238E27FC236}">
                  <a16:creationId xmlns:a16="http://schemas.microsoft.com/office/drawing/2014/main" id="{BD3B05D7-BF76-C598-E6E6-15C31253F07F}"/>
                </a:ext>
              </a:extLst>
            </p:cNvPr>
            <p:cNvSpPr/>
            <p:nvPr/>
          </p:nvSpPr>
          <p:spPr>
            <a:xfrm>
              <a:off x="3379161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498;p78">
              <a:extLst>
                <a:ext uri="{FF2B5EF4-FFF2-40B4-BE49-F238E27FC236}">
                  <a16:creationId xmlns:a16="http://schemas.microsoft.com/office/drawing/2014/main" id="{5CC21E9F-5849-519D-6F6F-E0797F7205EC}"/>
                </a:ext>
              </a:extLst>
            </p:cNvPr>
            <p:cNvSpPr/>
            <p:nvPr/>
          </p:nvSpPr>
          <p:spPr>
            <a:xfrm>
              <a:off x="3379161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499;p78">
              <a:extLst>
                <a:ext uri="{FF2B5EF4-FFF2-40B4-BE49-F238E27FC236}">
                  <a16:creationId xmlns:a16="http://schemas.microsoft.com/office/drawing/2014/main" id="{74EC3FD4-909A-8E5B-7D7F-ABD0C631596E}"/>
                </a:ext>
              </a:extLst>
            </p:cNvPr>
            <p:cNvSpPr/>
            <p:nvPr/>
          </p:nvSpPr>
          <p:spPr>
            <a:xfrm>
              <a:off x="3379161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500;p78">
              <a:extLst>
                <a:ext uri="{FF2B5EF4-FFF2-40B4-BE49-F238E27FC236}">
                  <a16:creationId xmlns:a16="http://schemas.microsoft.com/office/drawing/2014/main" id="{7FD3BA0E-461A-A48A-CDE8-80712DA33CB6}"/>
                </a:ext>
              </a:extLst>
            </p:cNvPr>
            <p:cNvSpPr/>
            <p:nvPr/>
          </p:nvSpPr>
          <p:spPr>
            <a:xfrm>
              <a:off x="3379161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501;p78">
              <a:extLst>
                <a:ext uri="{FF2B5EF4-FFF2-40B4-BE49-F238E27FC236}">
                  <a16:creationId xmlns:a16="http://schemas.microsoft.com/office/drawing/2014/main" id="{9BDACCE7-71D4-1407-6BD1-D4967F00DED1}"/>
                </a:ext>
              </a:extLst>
            </p:cNvPr>
            <p:cNvSpPr/>
            <p:nvPr/>
          </p:nvSpPr>
          <p:spPr>
            <a:xfrm>
              <a:off x="3379161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502;p78">
              <a:extLst>
                <a:ext uri="{FF2B5EF4-FFF2-40B4-BE49-F238E27FC236}">
                  <a16:creationId xmlns:a16="http://schemas.microsoft.com/office/drawing/2014/main" id="{55547357-7EDC-EA9F-0853-EB47B15FFA1F}"/>
                </a:ext>
              </a:extLst>
            </p:cNvPr>
            <p:cNvSpPr/>
            <p:nvPr/>
          </p:nvSpPr>
          <p:spPr>
            <a:xfrm>
              <a:off x="3379161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503;p78">
              <a:extLst>
                <a:ext uri="{FF2B5EF4-FFF2-40B4-BE49-F238E27FC236}">
                  <a16:creationId xmlns:a16="http://schemas.microsoft.com/office/drawing/2014/main" id="{4FE935C9-A4FD-746D-17C3-70B2B835041D}"/>
                </a:ext>
              </a:extLst>
            </p:cNvPr>
            <p:cNvSpPr/>
            <p:nvPr/>
          </p:nvSpPr>
          <p:spPr>
            <a:xfrm>
              <a:off x="337916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504;p78">
              <a:extLst>
                <a:ext uri="{FF2B5EF4-FFF2-40B4-BE49-F238E27FC236}">
                  <a16:creationId xmlns:a16="http://schemas.microsoft.com/office/drawing/2014/main" id="{B4C63916-8869-FE80-E7F3-F1603421C1E9}"/>
                </a:ext>
              </a:extLst>
            </p:cNvPr>
            <p:cNvSpPr/>
            <p:nvPr/>
          </p:nvSpPr>
          <p:spPr>
            <a:xfrm>
              <a:off x="337916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505;p78">
              <a:extLst>
                <a:ext uri="{FF2B5EF4-FFF2-40B4-BE49-F238E27FC236}">
                  <a16:creationId xmlns:a16="http://schemas.microsoft.com/office/drawing/2014/main" id="{3A9A86BB-2A63-1974-E81C-E7056F5A1BBF}"/>
                </a:ext>
              </a:extLst>
            </p:cNvPr>
            <p:cNvSpPr/>
            <p:nvPr/>
          </p:nvSpPr>
          <p:spPr>
            <a:xfrm>
              <a:off x="3379161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506;p78">
              <a:extLst>
                <a:ext uri="{FF2B5EF4-FFF2-40B4-BE49-F238E27FC236}">
                  <a16:creationId xmlns:a16="http://schemas.microsoft.com/office/drawing/2014/main" id="{FE69F590-4DD3-855B-3D95-DBE0BF65C361}"/>
                </a:ext>
              </a:extLst>
            </p:cNvPr>
            <p:cNvSpPr/>
            <p:nvPr/>
          </p:nvSpPr>
          <p:spPr>
            <a:xfrm>
              <a:off x="3379161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507;p78">
              <a:extLst>
                <a:ext uri="{FF2B5EF4-FFF2-40B4-BE49-F238E27FC236}">
                  <a16:creationId xmlns:a16="http://schemas.microsoft.com/office/drawing/2014/main" id="{9A7FB917-185C-65DA-E409-1C79E6DDA836}"/>
                </a:ext>
              </a:extLst>
            </p:cNvPr>
            <p:cNvSpPr/>
            <p:nvPr/>
          </p:nvSpPr>
          <p:spPr>
            <a:xfrm>
              <a:off x="327787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508;p78">
              <a:extLst>
                <a:ext uri="{FF2B5EF4-FFF2-40B4-BE49-F238E27FC236}">
                  <a16:creationId xmlns:a16="http://schemas.microsoft.com/office/drawing/2014/main" id="{359C6024-3A36-B265-DDE7-08527317D32F}"/>
                </a:ext>
              </a:extLst>
            </p:cNvPr>
            <p:cNvSpPr/>
            <p:nvPr/>
          </p:nvSpPr>
          <p:spPr>
            <a:xfrm>
              <a:off x="327787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509;p78">
              <a:extLst>
                <a:ext uri="{FF2B5EF4-FFF2-40B4-BE49-F238E27FC236}">
                  <a16:creationId xmlns:a16="http://schemas.microsoft.com/office/drawing/2014/main" id="{CA026FA3-6C35-0556-552F-281533AA9EDB}"/>
                </a:ext>
              </a:extLst>
            </p:cNvPr>
            <p:cNvSpPr/>
            <p:nvPr/>
          </p:nvSpPr>
          <p:spPr>
            <a:xfrm>
              <a:off x="327787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510;p78">
              <a:extLst>
                <a:ext uri="{FF2B5EF4-FFF2-40B4-BE49-F238E27FC236}">
                  <a16:creationId xmlns:a16="http://schemas.microsoft.com/office/drawing/2014/main" id="{A5785FB0-9F06-58C0-7BBD-70919F7EBBD3}"/>
                </a:ext>
              </a:extLst>
            </p:cNvPr>
            <p:cNvSpPr/>
            <p:nvPr/>
          </p:nvSpPr>
          <p:spPr>
            <a:xfrm>
              <a:off x="327787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511;p78">
              <a:extLst>
                <a:ext uri="{FF2B5EF4-FFF2-40B4-BE49-F238E27FC236}">
                  <a16:creationId xmlns:a16="http://schemas.microsoft.com/office/drawing/2014/main" id="{4E86E645-A77D-48E9-5E0C-5D95C168D740}"/>
                </a:ext>
              </a:extLst>
            </p:cNvPr>
            <p:cNvSpPr/>
            <p:nvPr/>
          </p:nvSpPr>
          <p:spPr>
            <a:xfrm>
              <a:off x="327787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512;p78">
              <a:extLst>
                <a:ext uri="{FF2B5EF4-FFF2-40B4-BE49-F238E27FC236}">
                  <a16:creationId xmlns:a16="http://schemas.microsoft.com/office/drawing/2014/main" id="{373D349C-D536-D593-B893-765F61532904}"/>
                </a:ext>
              </a:extLst>
            </p:cNvPr>
            <p:cNvSpPr/>
            <p:nvPr/>
          </p:nvSpPr>
          <p:spPr>
            <a:xfrm>
              <a:off x="327787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513;p78">
              <a:extLst>
                <a:ext uri="{FF2B5EF4-FFF2-40B4-BE49-F238E27FC236}">
                  <a16:creationId xmlns:a16="http://schemas.microsoft.com/office/drawing/2014/main" id="{0C608568-0EB8-2AB8-7F5E-3426861128E2}"/>
                </a:ext>
              </a:extLst>
            </p:cNvPr>
            <p:cNvSpPr/>
            <p:nvPr/>
          </p:nvSpPr>
          <p:spPr>
            <a:xfrm>
              <a:off x="3277873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514;p78">
              <a:extLst>
                <a:ext uri="{FF2B5EF4-FFF2-40B4-BE49-F238E27FC236}">
                  <a16:creationId xmlns:a16="http://schemas.microsoft.com/office/drawing/2014/main" id="{C836F3ED-1ECA-6076-69C6-272AE3E84160}"/>
                </a:ext>
              </a:extLst>
            </p:cNvPr>
            <p:cNvSpPr/>
            <p:nvPr/>
          </p:nvSpPr>
          <p:spPr>
            <a:xfrm>
              <a:off x="3277873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515;p78">
              <a:extLst>
                <a:ext uri="{FF2B5EF4-FFF2-40B4-BE49-F238E27FC236}">
                  <a16:creationId xmlns:a16="http://schemas.microsoft.com/office/drawing/2014/main" id="{F7A03E49-D32B-8430-6185-2AECA80C5E6D}"/>
                </a:ext>
              </a:extLst>
            </p:cNvPr>
            <p:cNvSpPr/>
            <p:nvPr/>
          </p:nvSpPr>
          <p:spPr>
            <a:xfrm>
              <a:off x="3277873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516;p78">
              <a:extLst>
                <a:ext uri="{FF2B5EF4-FFF2-40B4-BE49-F238E27FC236}">
                  <a16:creationId xmlns:a16="http://schemas.microsoft.com/office/drawing/2014/main" id="{61705F70-8941-F11B-97AB-B9F1D75C119C}"/>
                </a:ext>
              </a:extLst>
            </p:cNvPr>
            <p:cNvSpPr/>
            <p:nvPr/>
          </p:nvSpPr>
          <p:spPr>
            <a:xfrm>
              <a:off x="327787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517;p78">
              <a:extLst>
                <a:ext uri="{FF2B5EF4-FFF2-40B4-BE49-F238E27FC236}">
                  <a16:creationId xmlns:a16="http://schemas.microsoft.com/office/drawing/2014/main" id="{57F537A3-8857-04DB-76D9-E7BEA1D2FA13}"/>
                </a:ext>
              </a:extLst>
            </p:cNvPr>
            <p:cNvSpPr/>
            <p:nvPr/>
          </p:nvSpPr>
          <p:spPr>
            <a:xfrm>
              <a:off x="327787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518;p78">
              <a:extLst>
                <a:ext uri="{FF2B5EF4-FFF2-40B4-BE49-F238E27FC236}">
                  <a16:creationId xmlns:a16="http://schemas.microsoft.com/office/drawing/2014/main" id="{6C927F31-57ED-F5FA-B89F-AD0EF28B34D1}"/>
                </a:ext>
              </a:extLst>
            </p:cNvPr>
            <p:cNvSpPr/>
            <p:nvPr/>
          </p:nvSpPr>
          <p:spPr>
            <a:xfrm>
              <a:off x="327787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519;p78">
              <a:extLst>
                <a:ext uri="{FF2B5EF4-FFF2-40B4-BE49-F238E27FC236}">
                  <a16:creationId xmlns:a16="http://schemas.microsoft.com/office/drawing/2014/main" id="{6DD6F753-A2E6-FF22-3676-9B040F3C47F5}"/>
                </a:ext>
              </a:extLst>
            </p:cNvPr>
            <p:cNvSpPr/>
            <p:nvPr/>
          </p:nvSpPr>
          <p:spPr>
            <a:xfrm>
              <a:off x="327787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520;p78">
              <a:extLst>
                <a:ext uri="{FF2B5EF4-FFF2-40B4-BE49-F238E27FC236}">
                  <a16:creationId xmlns:a16="http://schemas.microsoft.com/office/drawing/2014/main" id="{E87B437F-DE44-F2AE-E05B-0FD8D21AE80A}"/>
                </a:ext>
              </a:extLst>
            </p:cNvPr>
            <p:cNvSpPr/>
            <p:nvPr/>
          </p:nvSpPr>
          <p:spPr>
            <a:xfrm>
              <a:off x="327787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521;p78">
              <a:extLst>
                <a:ext uri="{FF2B5EF4-FFF2-40B4-BE49-F238E27FC236}">
                  <a16:creationId xmlns:a16="http://schemas.microsoft.com/office/drawing/2014/main" id="{85AC6CE4-9E2C-712C-5F03-291541E56FD5}"/>
                </a:ext>
              </a:extLst>
            </p:cNvPr>
            <p:cNvSpPr/>
            <p:nvPr/>
          </p:nvSpPr>
          <p:spPr>
            <a:xfrm>
              <a:off x="3277873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522;p78">
              <a:extLst>
                <a:ext uri="{FF2B5EF4-FFF2-40B4-BE49-F238E27FC236}">
                  <a16:creationId xmlns:a16="http://schemas.microsoft.com/office/drawing/2014/main" id="{5845C124-CEEA-3FE5-CB88-7C4432136C50}"/>
                </a:ext>
              </a:extLst>
            </p:cNvPr>
            <p:cNvSpPr/>
            <p:nvPr/>
          </p:nvSpPr>
          <p:spPr>
            <a:xfrm>
              <a:off x="3277873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523;p78">
              <a:extLst>
                <a:ext uri="{FF2B5EF4-FFF2-40B4-BE49-F238E27FC236}">
                  <a16:creationId xmlns:a16="http://schemas.microsoft.com/office/drawing/2014/main" id="{E1A4C208-ED5A-0C1F-1394-070FAD0140EC}"/>
                </a:ext>
              </a:extLst>
            </p:cNvPr>
            <p:cNvSpPr/>
            <p:nvPr/>
          </p:nvSpPr>
          <p:spPr>
            <a:xfrm>
              <a:off x="3277873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524;p78">
              <a:extLst>
                <a:ext uri="{FF2B5EF4-FFF2-40B4-BE49-F238E27FC236}">
                  <a16:creationId xmlns:a16="http://schemas.microsoft.com/office/drawing/2014/main" id="{8A9CC2C0-FC51-0CE0-35FD-2E337B568768}"/>
                </a:ext>
              </a:extLst>
            </p:cNvPr>
            <p:cNvSpPr/>
            <p:nvPr/>
          </p:nvSpPr>
          <p:spPr>
            <a:xfrm>
              <a:off x="3277873" y="1259495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525;p78">
              <a:extLst>
                <a:ext uri="{FF2B5EF4-FFF2-40B4-BE49-F238E27FC236}">
                  <a16:creationId xmlns:a16="http://schemas.microsoft.com/office/drawing/2014/main" id="{31E5305A-A03E-8EA2-1638-1A72395BB184}"/>
                </a:ext>
              </a:extLst>
            </p:cNvPr>
            <p:cNvSpPr/>
            <p:nvPr/>
          </p:nvSpPr>
          <p:spPr>
            <a:xfrm>
              <a:off x="3176883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526;p78">
              <a:extLst>
                <a:ext uri="{FF2B5EF4-FFF2-40B4-BE49-F238E27FC236}">
                  <a16:creationId xmlns:a16="http://schemas.microsoft.com/office/drawing/2014/main" id="{F63FEDCE-7069-5795-CDFA-81F2FA9DCF45}"/>
                </a:ext>
              </a:extLst>
            </p:cNvPr>
            <p:cNvSpPr/>
            <p:nvPr/>
          </p:nvSpPr>
          <p:spPr>
            <a:xfrm>
              <a:off x="3176883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527;p78">
              <a:extLst>
                <a:ext uri="{FF2B5EF4-FFF2-40B4-BE49-F238E27FC236}">
                  <a16:creationId xmlns:a16="http://schemas.microsoft.com/office/drawing/2014/main" id="{A9985A74-D2F4-6913-348C-72EECF33CCA6}"/>
                </a:ext>
              </a:extLst>
            </p:cNvPr>
            <p:cNvSpPr/>
            <p:nvPr/>
          </p:nvSpPr>
          <p:spPr>
            <a:xfrm>
              <a:off x="3176883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528;p78">
              <a:extLst>
                <a:ext uri="{FF2B5EF4-FFF2-40B4-BE49-F238E27FC236}">
                  <a16:creationId xmlns:a16="http://schemas.microsoft.com/office/drawing/2014/main" id="{A8547C3C-3768-3E09-99E4-96EC75785CAC}"/>
                </a:ext>
              </a:extLst>
            </p:cNvPr>
            <p:cNvSpPr/>
            <p:nvPr/>
          </p:nvSpPr>
          <p:spPr>
            <a:xfrm>
              <a:off x="3176883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529;p78">
              <a:extLst>
                <a:ext uri="{FF2B5EF4-FFF2-40B4-BE49-F238E27FC236}">
                  <a16:creationId xmlns:a16="http://schemas.microsoft.com/office/drawing/2014/main" id="{B7090B6E-B4BB-0158-43F5-DE563C69E100}"/>
                </a:ext>
              </a:extLst>
            </p:cNvPr>
            <p:cNvSpPr/>
            <p:nvPr/>
          </p:nvSpPr>
          <p:spPr>
            <a:xfrm>
              <a:off x="3176883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530;p78">
              <a:extLst>
                <a:ext uri="{FF2B5EF4-FFF2-40B4-BE49-F238E27FC236}">
                  <a16:creationId xmlns:a16="http://schemas.microsoft.com/office/drawing/2014/main" id="{E375C008-7F02-2FAF-0056-772E64823F8B}"/>
                </a:ext>
              </a:extLst>
            </p:cNvPr>
            <p:cNvSpPr/>
            <p:nvPr/>
          </p:nvSpPr>
          <p:spPr>
            <a:xfrm>
              <a:off x="3176883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531;p78">
              <a:extLst>
                <a:ext uri="{FF2B5EF4-FFF2-40B4-BE49-F238E27FC236}">
                  <a16:creationId xmlns:a16="http://schemas.microsoft.com/office/drawing/2014/main" id="{30FD6CC1-8B82-2FD0-61C7-EFD1B81F2640}"/>
                </a:ext>
              </a:extLst>
            </p:cNvPr>
            <p:cNvSpPr/>
            <p:nvPr/>
          </p:nvSpPr>
          <p:spPr>
            <a:xfrm>
              <a:off x="3176883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532;p78">
              <a:extLst>
                <a:ext uri="{FF2B5EF4-FFF2-40B4-BE49-F238E27FC236}">
                  <a16:creationId xmlns:a16="http://schemas.microsoft.com/office/drawing/2014/main" id="{71EABDCD-44F4-BA7B-A025-5FDF964894AD}"/>
                </a:ext>
              </a:extLst>
            </p:cNvPr>
            <p:cNvSpPr/>
            <p:nvPr/>
          </p:nvSpPr>
          <p:spPr>
            <a:xfrm>
              <a:off x="3176883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533;p78">
              <a:extLst>
                <a:ext uri="{FF2B5EF4-FFF2-40B4-BE49-F238E27FC236}">
                  <a16:creationId xmlns:a16="http://schemas.microsoft.com/office/drawing/2014/main" id="{95990B5B-7662-0721-7375-FC54FEBFE01E}"/>
                </a:ext>
              </a:extLst>
            </p:cNvPr>
            <p:cNvSpPr/>
            <p:nvPr/>
          </p:nvSpPr>
          <p:spPr>
            <a:xfrm>
              <a:off x="317688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534;p78">
              <a:extLst>
                <a:ext uri="{FF2B5EF4-FFF2-40B4-BE49-F238E27FC236}">
                  <a16:creationId xmlns:a16="http://schemas.microsoft.com/office/drawing/2014/main" id="{4C169C56-E026-AACF-E2C2-BAA7A7AA83C7}"/>
                </a:ext>
              </a:extLst>
            </p:cNvPr>
            <p:cNvSpPr/>
            <p:nvPr/>
          </p:nvSpPr>
          <p:spPr>
            <a:xfrm>
              <a:off x="3176883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535;p78">
              <a:extLst>
                <a:ext uri="{FF2B5EF4-FFF2-40B4-BE49-F238E27FC236}">
                  <a16:creationId xmlns:a16="http://schemas.microsoft.com/office/drawing/2014/main" id="{1FAF7D19-DE08-465F-4AFA-1EE5F00EEE4E}"/>
                </a:ext>
              </a:extLst>
            </p:cNvPr>
            <p:cNvSpPr/>
            <p:nvPr/>
          </p:nvSpPr>
          <p:spPr>
            <a:xfrm>
              <a:off x="317688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536;p78">
              <a:extLst>
                <a:ext uri="{FF2B5EF4-FFF2-40B4-BE49-F238E27FC236}">
                  <a16:creationId xmlns:a16="http://schemas.microsoft.com/office/drawing/2014/main" id="{025781A4-36AA-FB3E-EFAA-27C2E937749B}"/>
                </a:ext>
              </a:extLst>
            </p:cNvPr>
            <p:cNvSpPr/>
            <p:nvPr/>
          </p:nvSpPr>
          <p:spPr>
            <a:xfrm>
              <a:off x="317688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537;p78">
              <a:extLst>
                <a:ext uri="{FF2B5EF4-FFF2-40B4-BE49-F238E27FC236}">
                  <a16:creationId xmlns:a16="http://schemas.microsoft.com/office/drawing/2014/main" id="{7151A5D4-488F-96C0-92AE-F6561054CF7A}"/>
                </a:ext>
              </a:extLst>
            </p:cNvPr>
            <p:cNvSpPr/>
            <p:nvPr/>
          </p:nvSpPr>
          <p:spPr>
            <a:xfrm>
              <a:off x="3176883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538;p78">
              <a:extLst>
                <a:ext uri="{FF2B5EF4-FFF2-40B4-BE49-F238E27FC236}">
                  <a16:creationId xmlns:a16="http://schemas.microsoft.com/office/drawing/2014/main" id="{8C4130F3-3A1D-BD73-5C87-C926EEBD2FD7}"/>
                </a:ext>
              </a:extLst>
            </p:cNvPr>
            <p:cNvSpPr/>
            <p:nvPr/>
          </p:nvSpPr>
          <p:spPr>
            <a:xfrm>
              <a:off x="3176883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539;p78">
              <a:extLst>
                <a:ext uri="{FF2B5EF4-FFF2-40B4-BE49-F238E27FC236}">
                  <a16:creationId xmlns:a16="http://schemas.microsoft.com/office/drawing/2014/main" id="{1173C278-20B1-3BDE-3839-FB5A000E3FDA}"/>
                </a:ext>
              </a:extLst>
            </p:cNvPr>
            <p:cNvSpPr/>
            <p:nvPr/>
          </p:nvSpPr>
          <p:spPr>
            <a:xfrm>
              <a:off x="3176883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540;p78">
              <a:extLst>
                <a:ext uri="{FF2B5EF4-FFF2-40B4-BE49-F238E27FC236}">
                  <a16:creationId xmlns:a16="http://schemas.microsoft.com/office/drawing/2014/main" id="{D4E8013D-4797-8B50-17F4-72FADED5F0E8}"/>
                </a:ext>
              </a:extLst>
            </p:cNvPr>
            <p:cNvSpPr/>
            <p:nvPr/>
          </p:nvSpPr>
          <p:spPr>
            <a:xfrm>
              <a:off x="3176883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541;p78">
              <a:extLst>
                <a:ext uri="{FF2B5EF4-FFF2-40B4-BE49-F238E27FC236}">
                  <a16:creationId xmlns:a16="http://schemas.microsoft.com/office/drawing/2014/main" id="{DD961041-F45C-8F90-2C20-F4AC87DB9278}"/>
                </a:ext>
              </a:extLst>
            </p:cNvPr>
            <p:cNvSpPr/>
            <p:nvPr/>
          </p:nvSpPr>
          <p:spPr>
            <a:xfrm>
              <a:off x="307559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542;p78">
              <a:extLst>
                <a:ext uri="{FF2B5EF4-FFF2-40B4-BE49-F238E27FC236}">
                  <a16:creationId xmlns:a16="http://schemas.microsoft.com/office/drawing/2014/main" id="{A4F5EC87-A758-4482-D41B-27966BFEED90}"/>
                </a:ext>
              </a:extLst>
            </p:cNvPr>
            <p:cNvSpPr/>
            <p:nvPr/>
          </p:nvSpPr>
          <p:spPr>
            <a:xfrm>
              <a:off x="307559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543;p78">
              <a:extLst>
                <a:ext uri="{FF2B5EF4-FFF2-40B4-BE49-F238E27FC236}">
                  <a16:creationId xmlns:a16="http://schemas.microsoft.com/office/drawing/2014/main" id="{17C4E245-77C9-66CC-2E4A-68AEB9E8AA41}"/>
                </a:ext>
              </a:extLst>
            </p:cNvPr>
            <p:cNvSpPr/>
            <p:nvPr/>
          </p:nvSpPr>
          <p:spPr>
            <a:xfrm>
              <a:off x="307559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544;p78">
              <a:extLst>
                <a:ext uri="{FF2B5EF4-FFF2-40B4-BE49-F238E27FC236}">
                  <a16:creationId xmlns:a16="http://schemas.microsoft.com/office/drawing/2014/main" id="{69F8077B-DF7C-0268-3F8E-B5CDA4557EEE}"/>
                </a:ext>
              </a:extLst>
            </p:cNvPr>
            <p:cNvSpPr/>
            <p:nvPr/>
          </p:nvSpPr>
          <p:spPr>
            <a:xfrm>
              <a:off x="3075595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545;p78">
              <a:extLst>
                <a:ext uri="{FF2B5EF4-FFF2-40B4-BE49-F238E27FC236}">
                  <a16:creationId xmlns:a16="http://schemas.microsoft.com/office/drawing/2014/main" id="{941B917B-004C-740E-B416-6B27E01F7E84}"/>
                </a:ext>
              </a:extLst>
            </p:cNvPr>
            <p:cNvSpPr/>
            <p:nvPr/>
          </p:nvSpPr>
          <p:spPr>
            <a:xfrm>
              <a:off x="3075595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546;p78">
              <a:extLst>
                <a:ext uri="{FF2B5EF4-FFF2-40B4-BE49-F238E27FC236}">
                  <a16:creationId xmlns:a16="http://schemas.microsoft.com/office/drawing/2014/main" id="{BF815D35-CAFC-D7D4-BD64-965811A9B0D7}"/>
                </a:ext>
              </a:extLst>
            </p:cNvPr>
            <p:cNvSpPr/>
            <p:nvPr/>
          </p:nvSpPr>
          <p:spPr>
            <a:xfrm>
              <a:off x="3075595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547;p78">
              <a:extLst>
                <a:ext uri="{FF2B5EF4-FFF2-40B4-BE49-F238E27FC236}">
                  <a16:creationId xmlns:a16="http://schemas.microsoft.com/office/drawing/2014/main" id="{684E47BE-39DF-60E1-5BD4-0662441C9F8F}"/>
                </a:ext>
              </a:extLst>
            </p:cNvPr>
            <p:cNvSpPr/>
            <p:nvPr/>
          </p:nvSpPr>
          <p:spPr>
            <a:xfrm>
              <a:off x="3075595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548;p78">
              <a:extLst>
                <a:ext uri="{FF2B5EF4-FFF2-40B4-BE49-F238E27FC236}">
                  <a16:creationId xmlns:a16="http://schemas.microsoft.com/office/drawing/2014/main" id="{0D0D4264-0A27-7D54-022C-8D5972C78E1C}"/>
                </a:ext>
              </a:extLst>
            </p:cNvPr>
            <p:cNvSpPr/>
            <p:nvPr/>
          </p:nvSpPr>
          <p:spPr>
            <a:xfrm>
              <a:off x="3075595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549;p78">
              <a:extLst>
                <a:ext uri="{FF2B5EF4-FFF2-40B4-BE49-F238E27FC236}">
                  <a16:creationId xmlns:a16="http://schemas.microsoft.com/office/drawing/2014/main" id="{DB8A32F1-EA16-EAA7-C8FA-6E044A1C63C4}"/>
                </a:ext>
              </a:extLst>
            </p:cNvPr>
            <p:cNvSpPr/>
            <p:nvPr/>
          </p:nvSpPr>
          <p:spPr>
            <a:xfrm>
              <a:off x="307559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550;p78">
              <a:extLst>
                <a:ext uri="{FF2B5EF4-FFF2-40B4-BE49-F238E27FC236}">
                  <a16:creationId xmlns:a16="http://schemas.microsoft.com/office/drawing/2014/main" id="{CCD8133D-887B-91B4-754B-1189AA1722DB}"/>
                </a:ext>
              </a:extLst>
            </p:cNvPr>
            <p:cNvSpPr/>
            <p:nvPr/>
          </p:nvSpPr>
          <p:spPr>
            <a:xfrm>
              <a:off x="307559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551;p78">
              <a:extLst>
                <a:ext uri="{FF2B5EF4-FFF2-40B4-BE49-F238E27FC236}">
                  <a16:creationId xmlns:a16="http://schemas.microsoft.com/office/drawing/2014/main" id="{0528A7C9-ED31-3F63-AE92-5BB7D27E4E64}"/>
                </a:ext>
              </a:extLst>
            </p:cNvPr>
            <p:cNvSpPr/>
            <p:nvPr/>
          </p:nvSpPr>
          <p:spPr>
            <a:xfrm>
              <a:off x="307559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552;p78">
              <a:extLst>
                <a:ext uri="{FF2B5EF4-FFF2-40B4-BE49-F238E27FC236}">
                  <a16:creationId xmlns:a16="http://schemas.microsoft.com/office/drawing/2014/main" id="{9854BD0D-DB53-C8AD-2E19-D54A85F71F34}"/>
                </a:ext>
              </a:extLst>
            </p:cNvPr>
            <p:cNvSpPr/>
            <p:nvPr/>
          </p:nvSpPr>
          <p:spPr>
            <a:xfrm>
              <a:off x="307559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553;p78">
              <a:extLst>
                <a:ext uri="{FF2B5EF4-FFF2-40B4-BE49-F238E27FC236}">
                  <a16:creationId xmlns:a16="http://schemas.microsoft.com/office/drawing/2014/main" id="{C4CCC699-CCCF-E817-CC09-3C8C61BDA360}"/>
                </a:ext>
              </a:extLst>
            </p:cNvPr>
            <p:cNvSpPr/>
            <p:nvPr/>
          </p:nvSpPr>
          <p:spPr>
            <a:xfrm>
              <a:off x="307559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554;p78">
              <a:extLst>
                <a:ext uri="{FF2B5EF4-FFF2-40B4-BE49-F238E27FC236}">
                  <a16:creationId xmlns:a16="http://schemas.microsoft.com/office/drawing/2014/main" id="{2D03D393-1857-2566-2FAA-6C0D15E7CAEF}"/>
                </a:ext>
              </a:extLst>
            </p:cNvPr>
            <p:cNvSpPr/>
            <p:nvPr/>
          </p:nvSpPr>
          <p:spPr>
            <a:xfrm>
              <a:off x="307559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555;p78">
              <a:extLst>
                <a:ext uri="{FF2B5EF4-FFF2-40B4-BE49-F238E27FC236}">
                  <a16:creationId xmlns:a16="http://schemas.microsoft.com/office/drawing/2014/main" id="{11FE93CB-69B8-E0C7-F141-DC7D7C8C2D9D}"/>
                </a:ext>
              </a:extLst>
            </p:cNvPr>
            <p:cNvSpPr/>
            <p:nvPr/>
          </p:nvSpPr>
          <p:spPr>
            <a:xfrm>
              <a:off x="307559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556;p78">
              <a:extLst>
                <a:ext uri="{FF2B5EF4-FFF2-40B4-BE49-F238E27FC236}">
                  <a16:creationId xmlns:a16="http://schemas.microsoft.com/office/drawing/2014/main" id="{58817154-64BB-F710-AF5A-F3F733F645C4}"/>
                </a:ext>
              </a:extLst>
            </p:cNvPr>
            <p:cNvSpPr/>
            <p:nvPr/>
          </p:nvSpPr>
          <p:spPr>
            <a:xfrm>
              <a:off x="307559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557;p78">
              <a:extLst>
                <a:ext uri="{FF2B5EF4-FFF2-40B4-BE49-F238E27FC236}">
                  <a16:creationId xmlns:a16="http://schemas.microsoft.com/office/drawing/2014/main" id="{5311B650-E3A2-0E5A-8FAC-5C2A3141895D}"/>
                </a:ext>
              </a:extLst>
            </p:cNvPr>
            <p:cNvSpPr/>
            <p:nvPr/>
          </p:nvSpPr>
          <p:spPr>
            <a:xfrm>
              <a:off x="2974340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558;p78">
              <a:extLst>
                <a:ext uri="{FF2B5EF4-FFF2-40B4-BE49-F238E27FC236}">
                  <a16:creationId xmlns:a16="http://schemas.microsoft.com/office/drawing/2014/main" id="{BEC47753-7C1D-7D84-3619-96ED1FCF65C5}"/>
                </a:ext>
              </a:extLst>
            </p:cNvPr>
            <p:cNvSpPr/>
            <p:nvPr/>
          </p:nvSpPr>
          <p:spPr>
            <a:xfrm>
              <a:off x="2974340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559;p78">
              <a:extLst>
                <a:ext uri="{FF2B5EF4-FFF2-40B4-BE49-F238E27FC236}">
                  <a16:creationId xmlns:a16="http://schemas.microsoft.com/office/drawing/2014/main" id="{FFE7E9C4-A835-792B-54F5-D67CC0346F0A}"/>
                </a:ext>
              </a:extLst>
            </p:cNvPr>
            <p:cNvSpPr/>
            <p:nvPr/>
          </p:nvSpPr>
          <p:spPr>
            <a:xfrm>
              <a:off x="2974340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560;p78">
              <a:extLst>
                <a:ext uri="{FF2B5EF4-FFF2-40B4-BE49-F238E27FC236}">
                  <a16:creationId xmlns:a16="http://schemas.microsoft.com/office/drawing/2014/main" id="{EE40AA42-4C31-DCA3-8CD6-ACF923858E3C}"/>
                </a:ext>
              </a:extLst>
            </p:cNvPr>
            <p:cNvSpPr/>
            <p:nvPr/>
          </p:nvSpPr>
          <p:spPr>
            <a:xfrm>
              <a:off x="2974340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561;p78">
              <a:extLst>
                <a:ext uri="{FF2B5EF4-FFF2-40B4-BE49-F238E27FC236}">
                  <a16:creationId xmlns:a16="http://schemas.microsoft.com/office/drawing/2014/main" id="{F57ECDAB-A5D3-2FF9-7B9E-4BD3E3322FD4}"/>
                </a:ext>
              </a:extLst>
            </p:cNvPr>
            <p:cNvSpPr/>
            <p:nvPr/>
          </p:nvSpPr>
          <p:spPr>
            <a:xfrm>
              <a:off x="2974340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562;p78">
              <a:extLst>
                <a:ext uri="{FF2B5EF4-FFF2-40B4-BE49-F238E27FC236}">
                  <a16:creationId xmlns:a16="http://schemas.microsoft.com/office/drawing/2014/main" id="{545616DB-3117-6B4D-1E0B-315C1C625989}"/>
                </a:ext>
              </a:extLst>
            </p:cNvPr>
            <p:cNvSpPr/>
            <p:nvPr/>
          </p:nvSpPr>
          <p:spPr>
            <a:xfrm>
              <a:off x="2974340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563;p78">
              <a:extLst>
                <a:ext uri="{FF2B5EF4-FFF2-40B4-BE49-F238E27FC236}">
                  <a16:creationId xmlns:a16="http://schemas.microsoft.com/office/drawing/2014/main" id="{6AB38B5E-0D2D-7B6A-6269-02D5DEA59B6A}"/>
                </a:ext>
              </a:extLst>
            </p:cNvPr>
            <p:cNvSpPr/>
            <p:nvPr/>
          </p:nvSpPr>
          <p:spPr>
            <a:xfrm>
              <a:off x="297434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564;p78">
              <a:extLst>
                <a:ext uri="{FF2B5EF4-FFF2-40B4-BE49-F238E27FC236}">
                  <a16:creationId xmlns:a16="http://schemas.microsoft.com/office/drawing/2014/main" id="{471BDB30-814E-31A9-7BEE-AC19584A20E7}"/>
                </a:ext>
              </a:extLst>
            </p:cNvPr>
            <p:cNvSpPr/>
            <p:nvPr/>
          </p:nvSpPr>
          <p:spPr>
            <a:xfrm>
              <a:off x="2974340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565;p78">
              <a:extLst>
                <a:ext uri="{FF2B5EF4-FFF2-40B4-BE49-F238E27FC236}">
                  <a16:creationId xmlns:a16="http://schemas.microsoft.com/office/drawing/2014/main" id="{5A33B9DA-C639-70E0-7ADF-16C976CE3F56}"/>
                </a:ext>
              </a:extLst>
            </p:cNvPr>
            <p:cNvSpPr/>
            <p:nvPr/>
          </p:nvSpPr>
          <p:spPr>
            <a:xfrm>
              <a:off x="2974340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566;p78">
              <a:extLst>
                <a:ext uri="{FF2B5EF4-FFF2-40B4-BE49-F238E27FC236}">
                  <a16:creationId xmlns:a16="http://schemas.microsoft.com/office/drawing/2014/main" id="{8C42CEFA-D531-87B9-BCF4-2DB3FA8F3D95}"/>
                </a:ext>
              </a:extLst>
            </p:cNvPr>
            <p:cNvSpPr/>
            <p:nvPr/>
          </p:nvSpPr>
          <p:spPr>
            <a:xfrm>
              <a:off x="2974340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567;p78">
              <a:extLst>
                <a:ext uri="{FF2B5EF4-FFF2-40B4-BE49-F238E27FC236}">
                  <a16:creationId xmlns:a16="http://schemas.microsoft.com/office/drawing/2014/main" id="{F13B90AC-1A29-9065-55DA-333FD1EA011C}"/>
                </a:ext>
              </a:extLst>
            </p:cNvPr>
            <p:cNvSpPr/>
            <p:nvPr/>
          </p:nvSpPr>
          <p:spPr>
            <a:xfrm>
              <a:off x="2974340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568;p78">
              <a:extLst>
                <a:ext uri="{FF2B5EF4-FFF2-40B4-BE49-F238E27FC236}">
                  <a16:creationId xmlns:a16="http://schemas.microsoft.com/office/drawing/2014/main" id="{43D77AB1-92E4-39E3-BE4D-AFA47D187366}"/>
                </a:ext>
              </a:extLst>
            </p:cNvPr>
            <p:cNvSpPr/>
            <p:nvPr/>
          </p:nvSpPr>
          <p:spPr>
            <a:xfrm>
              <a:off x="2974340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569;p78">
              <a:extLst>
                <a:ext uri="{FF2B5EF4-FFF2-40B4-BE49-F238E27FC236}">
                  <a16:creationId xmlns:a16="http://schemas.microsoft.com/office/drawing/2014/main" id="{15801D28-7C3C-B7CB-515B-B2263E0D54CA}"/>
                </a:ext>
              </a:extLst>
            </p:cNvPr>
            <p:cNvSpPr/>
            <p:nvPr/>
          </p:nvSpPr>
          <p:spPr>
            <a:xfrm>
              <a:off x="2974340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570;p78">
              <a:extLst>
                <a:ext uri="{FF2B5EF4-FFF2-40B4-BE49-F238E27FC236}">
                  <a16:creationId xmlns:a16="http://schemas.microsoft.com/office/drawing/2014/main" id="{168A2322-A9AF-8FBB-D3BD-335E6B9B0FF8}"/>
                </a:ext>
              </a:extLst>
            </p:cNvPr>
            <p:cNvSpPr/>
            <p:nvPr/>
          </p:nvSpPr>
          <p:spPr>
            <a:xfrm>
              <a:off x="2974340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571;p78">
              <a:extLst>
                <a:ext uri="{FF2B5EF4-FFF2-40B4-BE49-F238E27FC236}">
                  <a16:creationId xmlns:a16="http://schemas.microsoft.com/office/drawing/2014/main" id="{EACA3165-9162-E470-1A93-3E7C84DFF0B0}"/>
                </a:ext>
              </a:extLst>
            </p:cNvPr>
            <p:cNvSpPr/>
            <p:nvPr/>
          </p:nvSpPr>
          <p:spPr>
            <a:xfrm>
              <a:off x="2974340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572;p78">
              <a:extLst>
                <a:ext uri="{FF2B5EF4-FFF2-40B4-BE49-F238E27FC236}">
                  <a16:creationId xmlns:a16="http://schemas.microsoft.com/office/drawing/2014/main" id="{04F15056-67A0-496A-F7C5-709711CA3E06}"/>
                </a:ext>
              </a:extLst>
            </p:cNvPr>
            <p:cNvSpPr/>
            <p:nvPr/>
          </p:nvSpPr>
          <p:spPr>
            <a:xfrm>
              <a:off x="297434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573;p78">
              <a:extLst>
                <a:ext uri="{FF2B5EF4-FFF2-40B4-BE49-F238E27FC236}">
                  <a16:creationId xmlns:a16="http://schemas.microsoft.com/office/drawing/2014/main" id="{FB0A9B1C-3A0A-0DE4-2F27-86E651570EF0}"/>
                </a:ext>
              </a:extLst>
            </p:cNvPr>
            <p:cNvSpPr/>
            <p:nvPr/>
          </p:nvSpPr>
          <p:spPr>
            <a:xfrm>
              <a:off x="2974340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574;p78">
              <a:extLst>
                <a:ext uri="{FF2B5EF4-FFF2-40B4-BE49-F238E27FC236}">
                  <a16:creationId xmlns:a16="http://schemas.microsoft.com/office/drawing/2014/main" id="{2CC7844C-64AF-9E63-AC4D-3D7C9E3556AC}"/>
                </a:ext>
              </a:extLst>
            </p:cNvPr>
            <p:cNvSpPr/>
            <p:nvPr/>
          </p:nvSpPr>
          <p:spPr>
            <a:xfrm>
              <a:off x="2974340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575;p78">
              <a:extLst>
                <a:ext uri="{FF2B5EF4-FFF2-40B4-BE49-F238E27FC236}">
                  <a16:creationId xmlns:a16="http://schemas.microsoft.com/office/drawing/2014/main" id="{C7636763-3B20-5A29-87A7-C6AA9817D09E}"/>
                </a:ext>
              </a:extLst>
            </p:cNvPr>
            <p:cNvSpPr/>
            <p:nvPr/>
          </p:nvSpPr>
          <p:spPr>
            <a:xfrm>
              <a:off x="2873051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576;p78">
              <a:extLst>
                <a:ext uri="{FF2B5EF4-FFF2-40B4-BE49-F238E27FC236}">
                  <a16:creationId xmlns:a16="http://schemas.microsoft.com/office/drawing/2014/main" id="{68CE50F9-90F1-582D-9235-DF5E5210287E}"/>
                </a:ext>
              </a:extLst>
            </p:cNvPr>
            <p:cNvSpPr/>
            <p:nvPr/>
          </p:nvSpPr>
          <p:spPr>
            <a:xfrm>
              <a:off x="2873051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577;p78">
              <a:extLst>
                <a:ext uri="{FF2B5EF4-FFF2-40B4-BE49-F238E27FC236}">
                  <a16:creationId xmlns:a16="http://schemas.microsoft.com/office/drawing/2014/main" id="{2CAAB7CD-D00D-9594-BB59-4A117A9F4DE5}"/>
                </a:ext>
              </a:extLst>
            </p:cNvPr>
            <p:cNvSpPr/>
            <p:nvPr/>
          </p:nvSpPr>
          <p:spPr>
            <a:xfrm>
              <a:off x="2873051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578;p78">
              <a:extLst>
                <a:ext uri="{FF2B5EF4-FFF2-40B4-BE49-F238E27FC236}">
                  <a16:creationId xmlns:a16="http://schemas.microsoft.com/office/drawing/2014/main" id="{C8CC61B4-878F-008E-D2C2-6824445595A8}"/>
                </a:ext>
              </a:extLst>
            </p:cNvPr>
            <p:cNvSpPr/>
            <p:nvPr/>
          </p:nvSpPr>
          <p:spPr>
            <a:xfrm>
              <a:off x="2873051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579;p78">
              <a:extLst>
                <a:ext uri="{FF2B5EF4-FFF2-40B4-BE49-F238E27FC236}">
                  <a16:creationId xmlns:a16="http://schemas.microsoft.com/office/drawing/2014/main" id="{C1C0F105-3F2D-7122-E136-AE2B717C7BAB}"/>
                </a:ext>
              </a:extLst>
            </p:cNvPr>
            <p:cNvSpPr/>
            <p:nvPr/>
          </p:nvSpPr>
          <p:spPr>
            <a:xfrm>
              <a:off x="2873051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580;p78">
              <a:extLst>
                <a:ext uri="{FF2B5EF4-FFF2-40B4-BE49-F238E27FC236}">
                  <a16:creationId xmlns:a16="http://schemas.microsoft.com/office/drawing/2014/main" id="{419991DA-C434-0F66-8E4B-FC132D124C9D}"/>
                </a:ext>
              </a:extLst>
            </p:cNvPr>
            <p:cNvSpPr/>
            <p:nvPr/>
          </p:nvSpPr>
          <p:spPr>
            <a:xfrm>
              <a:off x="2873051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581;p78">
              <a:extLst>
                <a:ext uri="{FF2B5EF4-FFF2-40B4-BE49-F238E27FC236}">
                  <a16:creationId xmlns:a16="http://schemas.microsoft.com/office/drawing/2014/main" id="{0D89DD7B-B1B2-6351-47D8-7BDE3C9F268E}"/>
                </a:ext>
              </a:extLst>
            </p:cNvPr>
            <p:cNvSpPr/>
            <p:nvPr/>
          </p:nvSpPr>
          <p:spPr>
            <a:xfrm>
              <a:off x="2873051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582;p78">
              <a:extLst>
                <a:ext uri="{FF2B5EF4-FFF2-40B4-BE49-F238E27FC236}">
                  <a16:creationId xmlns:a16="http://schemas.microsoft.com/office/drawing/2014/main" id="{00301F68-8E9F-23C8-2054-CD9CC3B585B7}"/>
                </a:ext>
              </a:extLst>
            </p:cNvPr>
            <p:cNvSpPr/>
            <p:nvPr/>
          </p:nvSpPr>
          <p:spPr>
            <a:xfrm>
              <a:off x="2873051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583;p78">
              <a:extLst>
                <a:ext uri="{FF2B5EF4-FFF2-40B4-BE49-F238E27FC236}">
                  <a16:creationId xmlns:a16="http://schemas.microsoft.com/office/drawing/2014/main" id="{F278757E-AAFC-A87A-2896-2363BB97516E}"/>
                </a:ext>
              </a:extLst>
            </p:cNvPr>
            <p:cNvSpPr/>
            <p:nvPr/>
          </p:nvSpPr>
          <p:spPr>
            <a:xfrm>
              <a:off x="2873051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584;p78">
              <a:extLst>
                <a:ext uri="{FF2B5EF4-FFF2-40B4-BE49-F238E27FC236}">
                  <a16:creationId xmlns:a16="http://schemas.microsoft.com/office/drawing/2014/main" id="{363338A9-F474-6BA5-6B21-0A6546052FF6}"/>
                </a:ext>
              </a:extLst>
            </p:cNvPr>
            <p:cNvSpPr/>
            <p:nvPr/>
          </p:nvSpPr>
          <p:spPr>
            <a:xfrm>
              <a:off x="2873051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585;p78">
              <a:extLst>
                <a:ext uri="{FF2B5EF4-FFF2-40B4-BE49-F238E27FC236}">
                  <a16:creationId xmlns:a16="http://schemas.microsoft.com/office/drawing/2014/main" id="{CF64523E-1192-2A9C-DF12-BB18E91367BD}"/>
                </a:ext>
              </a:extLst>
            </p:cNvPr>
            <p:cNvSpPr/>
            <p:nvPr/>
          </p:nvSpPr>
          <p:spPr>
            <a:xfrm>
              <a:off x="2873051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586;p78">
              <a:extLst>
                <a:ext uri="{FF2B5EF4-FFF2-40B4-BE49-F238E27FC236}">
                  <a16:creationId xmlns:a16="http://schemas.microsoft.com/office/drawing/2014/main" id="{90B7E4E4-0E10-3ACC-CC9F-41E621FF4CEF}"/>
                </a:ext>
              </a:extLst>
            </p:cNvPr>
            <p:cNvSpPr/>
            <p:nvPr/>
          </p:nvSpPr>
          <p:spPr>
            <a:xfrm>
              <a:off x="2873051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587;p78">
              <a:extLst>
                <a:ext uri="{FF2B5EF4-FFF2-40B4-BE49-F238E27FC236}">
                  <a16:creationId xmlns:a16="http://schemas.microsoft.com/office/drawing/2014/main" id="{25248787-59F0-706D-BAAA-43773A320A9D}"/>
                </a:ext>
              </a:extLst>
            </p:cNvPr>
            <p:cNvSpPr/>
            <p:nvPr/>
          </p:nvSpPr>
          <p:spPr>
            <a:xfrm>
              <a:off x="2873051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588;p78">
              <a:extLst>
                <a:ext uri="{FF2B5EF4-FFF2-40B4-BE49-F238E27FC236}">
                  <a16:creationId xmlns:a16="http://schemas.microsoft.com/office/drawing/2014/main" id="{50A549F7-5905-FCEC-B1E0-70DFCE28EAA8}"/>
                </a:ext>
              </a:extLst>
            </p:cNvPr>
            <p:cNvSpPr/>
            <p:nvPr/>
          </p:nvSpPr>
          <p:spPr>
            <a:xfrm>
              <a:off x="2873051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589;p78">
              <a:extLst>
                <a:ext uri="{FF2B5EF4-FFF2-40B4-BE49-F238E27FC236}">
                  <a16:creationId xmlns:a16="http://schemas.microsoft.com/office/drawing/2014/main" id="{36CACE82-8179-5E54-BDCE-76349E926DC0}"/>
                </a:ext>
              </a:extLst>
            </p:cNvPr>
            <p:cNvSpPr/>
            <p:nvPr/>
          </p:nvSpPr>
          <p:spPr>
            <a:xfrm>
              <a:off x="2873051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590;p78">
              <a:extLst>
                <a:ext uri="{FF2B5EF4-FFF2-40B4-BE49-F238E27FC236}">
                  <a16:creationId xmlns:a16="http://schemas.microsoft.com/office/drawing/2014/main" id="{EA4BE75B-2392-BC20-D705-75CF97F30946}"/>
                </a:ext>
              </a:extLst>
            </p:cNvPr>
            <p:cNvSpPr/>
            <p:nvPr/>
          </p:nvSpPr>
          <p:spPr>
            <a:xfrm>
              <a:off x="2873051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591;p78">
              <a:extLst>
                <a:ext uri="{FF2B5EF4-FFF2-40B4-BE49-F238E27FC236}">
                  <a16:creationId xmlns:a16="http://schemas.microsoft.com/office/drawing/2014/main" id="{CB5AFDE8-44D4-F3A5-DE40-1B4CA3B90F3F}"/>
                </a:ext>
              </a:extLst>
            </p:cNvPr>
            <p:cNvSpPr/>
            <p:nvPr/>
          </p:nvSpPr>
          <p:spPr>
            <a:xfrm>
              <a:off x="2771796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592;p78">
              <a:extLst>
                <a:ext uri="{FF2B5EF4-FFF2-40B4-BE49-F238E27FC236}">
                  <a16:creationId xmlns:a16="http://schemas.microsoft.com/office/drawing/2014/main" id="{26FE954E-19BF-476C-0E50-0125FE5CB157}"/>
                </a:ext>
              </a:extLst>
            </p:cNvPr>
            <p:cNvSpPr/>
            <p:nvPr/>
          </p:nvSpPr>
          <p:spPr>
            <a:xfrm>
              <a:off x="2771796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593;p78">
              <a:extLst>
                <a:ext uri="{FF2B5EF4-FFF2-40B4-BE49-F238E27FC236}">
                  <a16:creationId xmlns:a16="http://schemas.microsoft.com/office/drawing/2014/main" id="{77819FEE-D5BB-A119-6CBF-CA55727A9EAA}"/>
                </a:ext>
              </a:extLst>
            </p:cNvPr>
            <p:cNvSpPr/>
            <p:nvPr/>
          </p:nvSpPr>
          <p:spPr>
            <a:xfrm>
              <a:off x="2771796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594;p78">
              <a:extLst>
                <a:ext uri="{FF2B5EF4-FFF2-40B4-BE49-F238E27FC236}">
                  <a16:creationId xmlns:a16="http://schemas.microsoft.com/office/drawing/2014/main" id="{21ADF53E-A2EB-93D2-EBE5-AABD585FF38A}"/>
                </a:ext>
              </a:extLst>
            </p:cNvPr>
            <p:cNvSpPr/>
            <p:nvPr/>
          </p:nvSpPr>
          <p:spPr>
            <a:xfrm>
              <a:off x="2771796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595;p78">
              <a:extLst>
                <a:ext uri="{FF2B5EF4-FFF2-40B4-BE49-F238E27FC236}">
                  <a16:creationId xmlns:a16="http://schemas.microsoft.com/office/drawing/2014/main" id="{C6F0B1FF-11D6-2000-4968-E51C36804F0C}"/>
                </a:ext>
              </a:extLst>
            </p:cNvPr>
            <p:cNvSpPr/>
            <p:nvPr/>
          </p:nvSpPr>
          <p:spPr>
            <a:xfrm>
              <a:off x="2771796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596;p78">
              <a:extLst>
                <a:ext uri="{FF2B5EF4-FFF2-40B4-BE49-F238E27FC236}">
                  <a16:creationId xmlns:a16="http://schemas.microsoft.com/office/drawing/2014/main" id="{33FB5828-8048-D611-8B62-BBD6516A173B}"/>
                </a:ext>
              </a:extLst>
            </p:cNvPr>
            <p:cNvSpPr/>
            <p:nvPr/>
          </p:nvSpPr>
          <p:spPr>
            <a:xfrm>
              <a:off x="2771796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597;p78">
              <a:extLst>
                <a:ext uri="{FF2B5EF4-FFF2-40B4-BE49-F238E27FC236}">
                  <a16:creationId xmlns:a16="http://schemas.microsoft.com/office/drawing/2014/main" id="{7E03E3EF-6271-38B8-EB65-5D6B3BC53E20}"/>
                </a:ext>
              </a:extLst>
            </p:cNvPr>
            <p:cNvSpPr/>
            <p:nvPr/>
          </p:nvSpPr>
          <p:spPr>
            <a:xfrm>
              <a:off x="2771796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598;p78">
              <a:extLst>
                <a:ext uri="{FF2B5EF4-FFF2-40B4-BE49-F238E27FC236}">
                  <a16:creationId xmlns:a16="http://schemas.microsoft.com/office/drawing/2014/main" id="{0C1EB911-AAF3-8290-C63F-BA6A9C539CC7}"/>
                </a:ext>
              </a:extLst>
            </p:cNvPr>
            <p:cNvSpPr/>
            <p:nvPr/>
          </p:nvSpPr>
          <p:spPr>
            <a:xfrm>
              <a:off x="2771796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599;p78">
              <a:extLst>
                <a:ext uri="{FF2B5EF4-FFF2-40B4-BE49-F238E27FC236}">
                  <a16:creationId xmlns:a16="http://schemas.microsoft.com/office/drawing/2014/main" id="{E3D4C9EF-269B-9E5D-E79D-C32FE6C639C3}"/>
                </a:ext>
              </a:extLst>
            </p:cNvPr>
            <p:cNvSpPr/>
            <p:nvPr/>
          </p:nvSpPr>
          <p:spPr>
            <a:xfrm>
              <a:off x="2771796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600;p78">
              <a:extLst>
                <a:ext uri="{FF2B5EF4-FFF2-40B4-BE49-F238E27FC236}">
                  <a16:creationId xmlns:a16="http://schemas.microsoft.com/office/drawing/2014/main" id="{E92DE4B7-9629-12AC-575B-735CEDF1FFDB}"/>
                </a:ext>
              </a:extLst>
            </p:cNvPr>
            <p:cNvSpPr/>
            <p:nvPr/>
          </p:nvSpPr>
          <p:spPr>
            <a:xfrm>
              <a:off x="2771796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601;p78">
              <a:extLst>
                <a:ext uri="{FF2B5EF4-FFF2-40B4-BE49-F238E27FC236}">
                  <a16:creationId xmlns:a16="http://schemas.microsoft.com/office/drawing/2014/main" id="{0CDFB796-DBEF-E13F-E459-0C7B8CD5BC14}"/>
                </a:ext>
              </a:extLst>
            </p:cNvPr>
            <p:cNvSpPr/>
            <p:nvPr/>
          </p:nvSpPr>
          <p:spPr>
            <a:xfrm>
              <a:off x="2771796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602;p78">
              <a:extLst>
                <a:ext uri="{FF2B5EF4-FFF2-40B4-BE49-F238E27FC236}">
                  <a16:creationId xmlns:a16="http://schemas.microsoft.com/office/drawing/2014/main" id="{6615A74C-BD78-A8FA-AFFD-D815AA8C96A9}"/>
                </a:ext>
              </a:extLst>
            </p:cNvPr>
            <p:cNvSpPr/>
            <p:nvPr/>
          </p:nvSpPr>
          <p:spPr>
            <a:xfrm>
              <a:off x="2771796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603;p78">
              <a:extLst>
                <a:ext uri="{FF2B5EF4-FFF2-40B4-BE49-F238E27FC236}">
                  <a16:creationId xmlns:a16="http://schemas.microsoft.com/office/drawing/2014/main" id="{642C2840-CC75-55EB-CD23-CDC14BB10FC1}"/>
                </a:ext>
              </a:extLst>
            </p:cNvPr>
            <p:cNvSpPr/>
            <p:nvPr/>
          </p:nvSpPr>
          <p:spPr>
            <a:xfrm>
              <a:off x="2771796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604;p78">
              <a:extLst>
                <a:ext uri="{FF2B5EF4-FFF2-40B4-BE49-F238E27FC236}">
                  <a16:creationId xmlns:a16="http://schemas.microsoft.com/office/drawing/2014/main" id="{01A2AD68-CC69-1CF5-BAA0-A9ADD44E5BE1}"/>
                </a:ext>
              </a:extLst>
            </p:cNvPr>
            <p:cNvSpPr/>
            <p:nvPr/>
          </p:nvSpPr>
          <p:spPr>
            <a:xfrm>
              <a:off x="2771796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605;p78">
              <a:extLst>
                <a:ext uri="{FF2B5EF4-FFF2-40B4-BE49-F238E27FC236}">
                  <a16:creationId xmlns:a16="http://schemas.microsoft.com/office/drawing/2014/main" id="{B3AE5982-2C3A-D3B5-87FF-8E65E1825122}"/>
                </a:ext>
              </a:extLst>
            </p:cNvPr>
            <p:cNvSpPr/>
            <p:nvPr/>
          </p:nvSpPr>
          <p:spPr>
            <a:xfrm>
              <a:off x="2771796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606;p78">
              <a:extLst>
                <a:ext uri="{FF2B5EF4-FFF2-40B4-BE49-F238E27FC236}">
                  <a16:creationId xmlns:a16="http://schemas.microsoft.com/office/drawing/2014/main" id="{A18E7F0F-84FF-A813-822D-28A700AAA612}"/>
                </a:ext>
              </a:extLst>
            </p:cNvPr>
            <p:cNvSpPr/>
            <p:nvPr/>
          </p:nvSpPr>
          <p:spPr>
            <a:xfrm>
              <a:off x="2771796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607;p78">
              <a:extLst>
                <a:ext uri="{FF2B5EF4-FFF2-40B4-BE49-F238E27FC236}">
                  <a16:creationId xmlns:a16="http://schemas.microsoft.com/office/drawing/2014/main" id="{6456F701-1A86-98A0-C9ED-2631D4E8BCFC}"/>
                </a:ext>
              </a:extLst>
            </p:cNvPr>
            <p:cNvSpPr/>
            <p:nvPr/>
          </p:nvSpPr>
          <p:spPr>
            <a:xfrm>
              <a:off x="2771796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608;p78">
              <a:extLst>
                <a:ext uri="{FF2B5EF4-FFF2-40B4-BE49-F238E27FC236}">
                  <a16:creationId xmlns:a16="http://schemas.microsoft.com/office/drawing/2014/main" id="{AB685D78-5AC2-A611-6AAB-BA535A4037EC}"/>
                </a:ext>
              </a:extLst>
            </p:cNvPr>
            <p:cNvSpPr/>
            <p:nvPr/>
          </p:nvSpPr>
          <p:spPr>
            <a:xfrm>
              <a:off x="2771796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609;p78">
              <a:extLst>
                <a:ext uri="{FF2B5EF4-FFF2-40B4-BE49-F238E27FC236}">
                  <a16:creationId xmlns:a16="http://schemas.microsoft.com/office/drawing/2014/main" id="{EEE24681-47EB-C069-2F72-8A727E733DFD}"/>
                </a:ext>
              </a:extLst>
            </p:cNvPr>
            <p:cNvSpPr/>
            <p:nvPr/>
          </p:nvSpPr>
          <p:spPr>
            <a:xfrm>
              <a:off x="2771796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610;p78">
              <a:extLst>
                <a:ext uri="{FF2B5EF4-FFF2-40B4-BE49-F238E27FC236}">
                  <a16:creationId xmlns:a16="http://schemas.microsoft.com/office/drawing/2014/main" id="{35677D77-017C-16E3-9ECF-CE5FA27AFBFD}"/>
                </a:ext>
              </a:extLst>
            </p:cNvPr>
            <p:cNvSpPr/>
            <p:nvPr/>
          </p:nvSpPr>
          <p:spPr>
            <a:xfrm>
              <a:off x="2670773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611;p78">
              <a:extLst>
                <a:ext uri="{FF2B5EF4-FFF2-40B4-BE49-F238E27FC236}">
                  <a16:creationId xmlns:a16="http://schemas.microsoft.com/office/drawing/2014/main" id="{267F20A8-AD52-1D24-B4A6-1A28BCC661DC}"/>
                </a:ext>
              </a:extLst>
            </p:cNvPr>
            <p:cNvSpPr/>
            <p:nvPr/>
          </p:nvSpPr>
          <p:spPr>
            <a:xfrm>
              <a:off x="2670773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612;p78">
              <a:extLst>
                <a:ext uri="{FF2B5EF4-FFF2-40B4-BE49-F238E27FC236}">
                  <a16:creationId xmlns:a16="http://schemas.microsoft.com/office/drawing/2014/main" id="{8371C178-150B-A4A5-803D-D34CDC2AC47E}"/>
                </a:ext>
              </a:extLst>
            </p:cNvPr>
            <p:cNvSpPr/>
            <p:nvPr/>
          </p:nvSpPr>
          <p:spPr>
            <a:xfrm>
              <a:off x="2670773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613;p78">
              <a:extLst>
                <a:ext uri="{FF2B5EF4-FFF2-40B4-BE49-F238E27FC236}">
                  <a16:creationId xmlns:a16="http://schemas.microsoft.com/office/drawing/2014/main" id="{CB0BB197-EF1E-E72C-5E4E-2B182C0F9611}"/>
                </a:ext>
              </a:extLst>
            </p:cNvPr>
            <p:cNvSpPr/>
            <p:nvPr/>
          </p:nvSpPr>
          <p:spPr>
            <a:xfrm>
              <a:off x="2670773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614;p78">
              <a:extLst>
                <a:ext uri="{FF2B5EF4-FFF2-40B4-BE49-F238E27FC236}">
                  <a16:creationId xmlns:a16="http://schemas.microsoft.com/office/drawing/2014/main" id="{087AA97F-BDD7-3B43-C1CF-27DD4A9E32E6}"/>
                </a:ext>
              </a:extLst>
            </p:cNvPr>
            <p:cNvSpPr/>
            <p:nvPr/>
          </p:nvSpPr>
          <p:spPr>
            <a:xfrm>
              <a:off x="2670773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615;p78">
              <a:extLst>
                <a:ext uri="{FF2B5EF4-FFF2-40B4-BE49-F238E27FC236}">
                  <a16:creationId xmlns:a16="http://schemas.microsoft.com/office/drawing/2014/main" id="{A7A3C09A-1F21-66E1-3B9E-2A8D5A0621CE}"/>
                </a:ext>
              </a:extLst>
            </p:cNvPr>
            <p:cNvSpPr/>
            <p:nvPr/>
          </p:nvSpPr>
          <p:spPr>
            <a:xfrm>
              <a:off x="2670773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616;p78">
              <a:extLst>
                <a:ext uri="{FF2B5EF4-FFF2-40B4-BE49-F238E27FC236}">
                  <a16:creationId xmlns:a16="http://schemas.microsoft.com/office/drawing/2014/main" id="{F3CA3F6A-E2DA-3E9D-09AF-4CC10EBF2F49}"/>
                </a:ext>
              </a:extLst>
            </p:cNvPr>
            <p:cNvSpPr/>
            <p:nvPr/>
          </p:nvSpPr>
          <p:spPr>
            <a:xfrm>
              <a:off x="2670773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617;p78">
              <a:extLst>
                <a:ext uri="{FF2B5EF4-FFF2-40B4-BE49-F238E27FC236}">
                  <a16:creationId xmlns:a16="http://schemas.microsoft.com/office/drawing/2014/main" id="{1A577DAB-DAF2-C144-EE83-61B4B3196AD7}"/>
                </a:ext>
              </a:extLst>
            </p:cNvPr>
            <p:cNvSpPr/>
            <p:nvPr/>
          </p:nvSpPr>
          <p:spPr>
            <a:xfrm>
              <a:off x="2670773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618;p78">
              <a:extLst>
                <a:ext uri="{FF2B5EF4-FFF2-40B4-BE49-F238E27FC236}">
                  <a16:creationId xmlns:a16="http://schemas.microsoft.com/office/drawing/2014/main" id="{52E296EF-5909-0874-0B5E-E8879989F05F}"/>
                </a:ext>
              </a:extLst>
            </p:cNvPr>
            <p:cNvSpPr/>
            <p:nvPr/>
          </p:nvSpPr>
          <p:spPr>
            <a:xfrm>
              <a:off x="267077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619;p78">
              <a:extLst>
                <a:ext uri="{FF2B5EF4-FFF2-40B4-BE49-F238E27FC236}">
                  <a16:creationId xmlns:a16="http://schemas.microsoft.com/office/drawing/2014/main" id="{AAAB4489-F0E3-39DD-CAB6-3CCE6C8D6F17}"/>
                </a:ext>
              </a:extLst>
            </p:cNvPr>
            <p:cNvSpPr/>
            <p:nvPr/>
          </p:nvSpPr>
          <p:spPr>
            <a:xfrm>
              <a:off x="2670773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620;p78">
              <a:extLst>
                <a:ext uri="{FF2B5EF4-FFF2-40B4-BE49-F238E27FC236}">
                  <a16:creationId xmlns:a16="http://schemas.microsoft.com/office/drawing/2014/main" id="{42E6E293-D31B-8495-489A-7B6F67127F0A}"/>
                </a:ext>
              </a:extLst>
            </p:cNvPr>
            <p:cNvSpPr/>
            <p:nvPr/>
          </p:nvSpPr>
          <p:spPr>
            <a:xfrm>
              <a:off x="267077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621;p78">
              <a:extLst>
                <a:ext uri="{FF2B5EF4-FFF2-40B4-BE49-F238E27FC236}">
                  <a16:creationId xmlns:a16="http://schemas.microsoft.com/office/drawing/2014/main" id="{C86E6412-F883-0CB1-CA87-01E6442A55AF}"/>
                </a:ext>
              </a:extLst>
            </p:cNvPr>
            <p:cNvSpPr/>
            <p:nvPr/>
          </p:nvSpPr>
          <p:spPr>
            <a:xfrm>
              <a:off x="267077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622;p78">
              <a:extLst>
                <a:ext uri="{FF2B5EF4-FFF2-40B4-BE49-F238E27FC236}">
                  <a16:creationId xmlns:a16="http://schemas.microsoft.com/office/drawing/2014/main" id="{C65F4A21-B022-3BB1-57B0-82F0C9FB10DB}"/>
                </a:ext>
              </a:extLst>
            </p:cNvPr>
            <p:cNvSpPr/>
            <p:nvPr/>
          </p:nvSpPr>
          <p:spPr>
            <a:xfrm>
              <a:off x="2670773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623;p78">
              <a:extLst>
                <a:ext uri="{FF2B5EF4-FFF2-40B4-BE49-F238E27FC236}">
                  <a16:creationId xmlns:a16="http://schemas.microsoft.com/office/drawing/2014/main" id="{C6DFBD1A-36D4-D270-ED68-032688F1D81E}"/>
                </a:ext>
              </a:extLst>
            </p:cNvPr>
            <p:cNvSpPr/>
            <p:nvPr/>
          </p:nvSpPr>
          <p:spPr>
            <a:xfrm>
              <a:off x="2670773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624;p78">
              <a:extLst>
                <a:ext uri="{FF2B5EF4-FFF2-40B4-BE49-F238E27FC236}">
                  <a16:creationId xmlns:a16="http://schemas.microsoft.com/office/drawing/2014/main" id="{DE5551F6-73D3-F60F-DBE8-BD0D68350621}"/>
                </a:ext>
              </a:extLst>
            </p:cNvPr>
            <p:cNvSpPr/>
            <p:nvPr/>
          </p:nvSpPr>
          <p:spPr>
            <a:xfrm>
              <a:off x="2670773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625;p78">
              <a:extLst>
                <a:ext uri="{FF2B5EF4-FFF2-40B4-BE49-F238E27FC236}">
                  <a16:creationId xmlns:a16="http://schemas.microsoft.com/office/drawing/2014/main" id="{EBD1F6FD-2A55-A8D2-AB55-B07F07E6BAE4}"/>
                </a:ext>
              </a:extLst>
            </p:cNvPr>
            <p:cNvSpPr/>
            <p:nvPr/>
          </p:nvSpPr>
          <p:spPr>
            <a:xfrm>
              <a:off x="2670773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626;p78">
              <a:extLst>
                <a:ext uri="{FF2B5EF4-FFF2-40B4-BE49-F238E27FC236}">
                  <a16:creationId xmlns:a16="http://schemas.microsoft.com/office/drawing/2014/main" id="{73321643-C65C-7A6B-7B74-40EE0169AA64}"/>
                </a:ext>
              </a:extLst>
            </p:cNvPr>
            <p:cNvSpPr/>
            <p:nvPr/>
          </p:nvSpPr>
          <p:spPr>
            <a:xfrm>
              <a:off x="2670773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627;p78">
              <a:extLst>
                <a:ext uri="{FF2B5EF4-FFF2-40B4-BE49-F238E27FC236}">
                  <a16:creationId xmlns:a16="http://schemas.microsoft.com/office/drawing/2014/main" id="{50BA732F-BB13-2C73-732D-0348A437EB45}"/>
                </a:ext>
              </a:extLst>
            </p:cNvPr>
            <p:cNvSpPr/>
            <p:nvPr/>
          </p:nvSpPr>
          <p:spPr>
            <a:xfrm>
              <a:off x="2670773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628;p78">
              <a:extLst>
                <a:ext uri="{FF2B5EF4-FFF2-40B4-BE49-F238E27FC236}">
                  <a16:creationId xmlns:a16="http://schemas.microsoft.com/office/drawing/2014/main" id="{D3998F3C-B74A-9231-D55B-CE3DCC12CFFE}"/>
                </a:ext>
              </a:extLst>
            </p:cNvPr>
            <p:cNvSpPr/>
            <p:nvPr/>
          </p:nvSpPr>
          <p:spPr>
            <a:xfrm>
              <a:off x="256951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629;p78">
              <a:extLst>
                <a:ext uri="{FF2B5EF4-FFF2-40B4-BE49-F238E27FC236}">
                  <a16:creationId xmlns:a16="http://schemas.microsoft.com/office/drawing/2014/main" id="{74BA9812-BDAE-16AB-7609-9E0C27404B4C}"/>
                </a:ext>
              </a:extLst>
            </p:cNvPr>
            <p:cNvSpPr/>
            <p:nvPr/>
          </p:nvSpPr>
          <p:spPr>
            <a:xfrm>
              <a:off x="2569518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630;p78">
              <a:extLst>
                <a:ext uri="{FF2B5EF4-FFF2-40B4-BE49-F238E27FC236}">
                  <a16:creationId xmlns:a16="http://schemas.microsoft.com/office/drawing/2014/main" id="{26663707-5501-6B8C-8D51-1E3030C7102C}"/>
                </a:ext>
              </a:extLst>
            </p:cNvPr>
            <p:cNvSpPr/>
            <p:nvPr/>
          </p:nvSpPr>
          <p:spPr>
            <a:xfrm>
              <a:off x="2569518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631;p78">
              <a:extLst>
                <a:ext uri="{FF2B5EF4-FFF2-40B4-BE49-F238E27FC236}">
                  <a16:creationId xmlns:a16="http://schemas.microsoft.com/office/drawing/2014/main" id="{47B94BD3-E173-24FB-2635-CC3488234F49}"/>
                </a:ext>
              </a:extLst>
            </p:cNvPr>
            <p:cNvSpPr/>
            <p:nvPr/>
          </p:nvSpPr>
          <p:spPr>
            <a:xfrm>
              <a:off x="2569518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632;p78">
              <a:extLst>
                <a:ext uri="{FF2B5EF4-FFF2-40B4-BE49-F238E27FC236}">
                  <a16:creationId xmlns:a16="http://schemas.microsoft.com/office/drawing/2014/main" id="{DADA8923-15F2-A6A5-18AD-2D1C7A159B94}"/>
                </a:ext>
              </a:extLst>
            </p:cNvPr>
            <p:cNvSpPr/>
            <p:nvPr/>
          </p:nvSpPr>
          <p:spPr>
            <a:xfrm>
              <a:off x="2569518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633;p78">
              <a:extLst>
                <a:ext uri="{FF2B5EF4-FFF2-40B4-BE49-F238E27FC236}">
                  <a16:creationId xmlns:a16="http://schemas.microsoft.com/office/drawing/2014/main" id="{21A88508-4449-96EC-1F6F-351FC5EEEC85}"/>
                </a:ext>
              </a:extLst>
            </p:cNvPr>
            <p:cNvSpPr/>
            <p:nvPr/>
          </p:nvSpPr>
          <p:spPr>
            <a:xfrm>
              <a:off x="2569518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634;p78">
              <a:extLst>
                <a:ext uri="{FF2B5EF4-FFF2-40B4-BE49-F238E27FC236}">
                  <a16:creationId xmlns:a16="http://schemas.microsoft.com/office/drawing/2014/main" id="{35DC5986-D374-E877-73AE-2ADCEDE4A1BF}"/>
                </a:ext>
              </a:extLst>
            </p:cNvPr>
            <p:cNvSpPr/>
            <p:nvPr/>
          </p:nvSpPr>
          <p:spPr>
            <a:xfrm>
              <a:off x="256951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635;p78">
              <a:extLst>
                <a:ext uri="{FF2B5EF4-FFF2-40B4-BE49-F238E27FC236}">
                  <a16:creationId xmlns:a16="http://schemas.microsoft.com/office/drawing/2014/main" id="{5AD552DA-430B-7D11-04ED-8E3E420FBCB3}"/>
                </a:ext>
              </a:extLst>
            </p:cNvPr>
            <p:cNvSpPr/>
            <p:nvPr/>
          </p:nvSpPr>
          <p:spPr>
            <a:xfrm>
              <a:off x="2569518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636;p78">
              <a:extLst>
                <a:ext uri="{FF2B5EF4-FFF2-40B4-BE49-F238E27FC236}">
                  <a16:creationId xmlns:a16="http://schemas.microsoft.com/office/drawing/2014/main" id="{8527E4BD-55ED-05DF-EC6C-A161808265D4}"/>
                </a:ext>
              </a:extLst>
            </p:cNvPr>
            <p:cNvSpPr/>
            <p:nvPr/>
          </p:nvSpPr>
          <p:spPr>
            <a:xfrm>
              <a:off x="2569518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637;p78">
              <a:extLst>
                <a:ext uri="{FF2B5EF4-FFF2-40B4-BE49-F238E27FC236}">
                  <a16:creationId xmlns:a16="http://schemas.microsoft.com/office/drawing/2014/main" id="{3DC20867-0E03-5E0D-2B3D-88CBA2BB7898}"/>
                </a:ext>
              </a:extLst>
            </p:cNvPr>
            <p:cNvSpPr/>
            <p:nvPr/>
          </p:nvSpPr>
          <p:spPr>
            <a:xfrm>
              <a:off x="2569518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638;p78">
              <a:extLst>
                <a:ext uri="{FF2B5EF4-FFF2-40B4-BE49-F238E27FC236}">
                  <a16:creationId xmlns:a16="http://schemas.microsoft.com/office/drawing/2014/main" id="{D9EAF434-EA3C-6400-FD24-BAE0BDA9B975}"/>
                </a:ext>
              </a:extLst>
            </p:cNvPr>
            <p:cNvSpPr/>
            <p:nvPr/>
          </p:nvSpPr>
          <p:spPr>
            <a:xfrm>
              <a:off x="2569518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639;p78">
              <a:extLst>
                <a:ext uri="{FF2B5EF4-FFF2-40B4-BE49-F238E27FC236}">
                  <a16:creationId xmlns:a16="http://schemas.microsoft.com/office/drawing/2014/main" id="{B2D91C72-4FE4-C582-AB62-FEDE63BF326E}"/>
                </a:ext>
              </a:extLst>
            </p:cNvPr>
            <p:cNvSpPr/>
            <p:nvPr/>
          </p:nvSpPr>
          <p:spPr>
            <a:xfrm>
              <a:off x="256951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640;p78">
              <a:extLst>
                <a:ext uri="{FF2B5EF4-FFF2-40B4-BE49-F238E27FC236}">
                  <a16:creationId xmlns:a16="http://schemas.microsoft.com/office/drawing/2014/main" id="{77F0E8BE-634E-AE48-B14A-D06C38269566}"/>
                </a:ext>
              </a:extLst>
            </p:cNvPr>
            <p:cNvSpPr/>
            <p:nvPr/>
          </p:nvSpPr>
          <p:spPr>
            <a:xfrm>
              <a:off x="256951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641;p78">
              <a:extLst>
                <a:ext uri="{FF2B5EF4-FFF2-40B4-BE49-F238E27FC236}">
                  <a16:creationId xmlns:a16="http://schemas.microsoft.com/office/drawing/2014/main" id="{FFE563A8-91B4-FA08-26E0-F9F2686C39C7}"/>
                </a:ext>
              </a:extLst>
            </p:cNvPr>
            <p:cNvSpPr/>
            <p:nvPr/>
          </p:nvSpPr>
          <p:spPr>
            <a:xfrm>
              <a:off x="2569518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642;p78">
              <a:extLst>
                <a:ext uri="{FF2B5EF4-FFF2-40B4-BE49-F238E27FC236}">
                  <a16:creationId xmlns:a16="http://schemas.microsoft.com/office/drawing/2014/main" id="{E9D9D70D-E54E-7E26-488E-27DF33CCE224}"/>
                </a:ext>
              </a:extLst>
            </p:cNvPr>
            <p:cNvSpPr/>
            <p:nvPr/>
          </p:nvSpPr>
          <p:spPr>
            <a:xfrm>
              <a:off x="256951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643;p78">
              <a:extLst>
                <a:ext uri="{FF2B5EF4-FFF2-40B4-BE49-F238E27FC236}">
                  <a16:creationId xmlns:a16="http://schemas.microsoft.com/office/drawing/2014/main" id="{4389C4C3-9001-0A39-68B6-9B62887DE3FD}"/>
                </a:ext>
              </a:extLst>
            </p:cNvPr>
            <p:cNvSpPr/>
            <p:nvPr/>
          </p:nvSpPr>
          <p:spPr>
            <a:xfrm>
              <a:off x="256951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644;p78">
              <a:extLst>
                <a:ext uri="{FF2B5EF4-FFF2-40B4-BE49-F238E27FC236}">
                  <a16:creationId xmlns:a16="http://schemas.microsoft.com/office/drawing/2014/main" id="{DAC7DA47-D938-CAC3-05B6-67AF34D64D57}"/>
                </a:ext>
              </a:extLst>
            </p:cNvPr>
            <p:cNvSpPr/>
            <p:nvPr/>
          </p:nvSpPr>
          <p:spPr>
            <a:xfrm>
              <a:off x="2569518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645;p78">
              <a:extLst>
                <a:ext uri="{FF2B5EF4-FFF2-40B4-BE49-F238E27FC236}">
                  <a16:creationId xmlns:a16="http://schemas.microsoft.com/office/drawing/2014/main" id="{95BB698F-8E86-7BAF-CB9B-EAABCE37C974}"/>
                </a:ext>
              </a:extLst>
            </p:cNvPr>
            <p:cNvSpPr/>
            <p:nvPr/>
          </p:nvSpPr>
          <p:spPr>
            <a:xfrm>
              <a:off x="246823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646;p78">
              <a:extLst>
                <a:ext uri="{FF2B5EF4-FFF2-40B4-BE49-F238E27FC236}">
                  <a16:creationId xmlns:a16="http://schemas.microsoft.com/office/drawing/2014/main" id="{04904692-D92C-E714-8A94-679BCE4EE2D5}"/>
                </a:ext>
              </a:extLst>
            </p:cNvPr>
            <p:cNvSpPr/>
            <p:nvPr/>
          </p:nvSpPr>
          <p:spPr>
            <a:xfrm>
              <a:off x="2468230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647;p78">
              <a:extLst>
                <a:ext uri="{FF2B5EF4-FFF2-40B4-BE49-F238E27FC236}">
                  <a16:creationId xmlns:a16="http://schemas.microsoft.com/office/drawing/2014/main" id="{72B7D225-70BE-2EE5-E29D-430A4337A2C4}"/>
                </a:ext>
              </a:extLst>
            </p:cNvPr>
            <p:cNvSpPr/>
            <p:nvPr/>
          </p:nvSpPr>
          <p:spPr>
            <a:xfrm>
              <a:off x="2468230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648;p78">
              <a:extLst>
                <a:ext uri="{FF2B5EF4-FFF2-40B4-BE49-F238E27FC236}">
                  <a16:creationId xmlns:a16="http://schemas.microsoft.com/office/drawing/2014/main" id="{D02CAAA8-8FC2-A847-4E5A-5731749A47A0}"/>
                </a:ext>
              </a:extLst>
            </p:cNvPr>
            <p:cNvSpPr/>
            <p:nvPr/>
          </p:nvSpPr>
          <p:spPr>
            <a:xfrm>
              <a:off x="2468230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649;p78">
              <a:extLst>
                <a:ext uri="{FF2B5EF4-FFF2-40B4-BE49-F238E27FC236}">
                  <a16:creationId xmlns:a16="http://schemas.microsoft.com/office/drawing/2014/main" id="{9BD8D469-FB73-2E41-2377-70953519A6CB}"/>
                </a:ext>
              </a:extLst>
            </p:cNvPr>
            <p:cNvSpPr/>
            <p:nvPr/>
          </p:nvSpPr>
          <p:spPr>
            <a:xfrm>
              <a:off x="2468230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650;p78">
              <a:extLst>
                <a:ext uri="{FF2B5EF4-FFF2-40B4-BE49-F238E27FC236}">
                  <a16:creationId xmlns:a16="http://schemas.microsoft.com/office/drawing/2014/main" id="{AB25A4EE-428E-55AB-DF8A-465ED147C816}"/>
                </a:ext>
              </a:extLst>
            </p:cNvPr>
            <p:cNvSpPr/>
            <p:nvPr/>
          </p:nvSpPr>
          <p:spPr>
            <a:xfrm>
              <a:off x="2468230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651;p78">
              <a:extLst>
                <a:ext uri="{FF2B5EF4-FFF2-40B4-BE49-F238E27FC236}">
                  <a16:creationId xmlns:a16="http://schemas.microsoft.com/office/drawing/2014/main" id="{F7FC5E56-857D-30CC-BD7D-42832A09884D}"/>
                </a:ext>
              </a:extLst>
            </p:cNvPr>
            <p:cNvSpPr/>
            <p:nvPr/>
          </p:nvSpPr>
          <p:spPr>
            <a:xfrm>
              <a:off x="2468230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652;p78">
              <a:extLst>
                <a:ext uri="{FF2B5EF4-FFF2-40B4-BE49-F238E27FC236}">
                  <a16:creationId xmlns:a16="http://schemas.microsoft.com/office/drawing/2014/main" id="{89879268-DF26-53F6-5181-27EFA89BC743}"/>
                </a:ext>
              </a:extLst>
            </p:cNvPr>
            <p:cNvSpPr/>
            <p:nvPr/>
          </p:nvSpPr>
          <p:spPr>
            <a:xfrm>
              <a:off x="246823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653;p78">
              <a:extLst>
                <a:ext uri="{FF2B5EF4-FFF2-40B4-BE49-F238E27FC236}">
                  <a16:creationId xmlns:a16="http://schemas.microsoft.com/office/drawing/2014/main" id="{53FD6F6B-6B1A-1252-F4F8-4F35128293B2}"/>
                </a:ext>
              </a:extLst>
            </p:cNvPr>
            <p:cNvSpPr/>
            <p:nvPr/>
          </p:nvSpPr>
          <p:spPr>
            <a:xfrm>
              <a:off x="2468230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654;p78">
              <a:extLst>
                <a:ext uri="{FF2B5EF4-FFF2-40B4-BE49-F238E27FC236}">
                  <a16:creationId xmlns:a16="http://schemas.microsoft.com/office/drawing/2014/main" id="{C5525B2D-5E44-8D1C-890A-12C08C90F5C9}"/>
                </a:ext>
              </a:extLst>
            </p:cNvPr>
            <p:cNvSpPr/>
            <p:nvPr/>
          </p:nvSpPr>
          <p:spPr>
            <a:xfrm>
              <a:off x="2468230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655;p78">
              <a:extLst>
                <a:ext uri="{FF2B5EF4-FFF2-40B4-BE49-F238E27FC236}">
                  <a16:creationId xmlns:a16="http://schemas.microsoft.com/office/drawing/2014/main" id="{E655B5E3-8840-7B81-7602-9ED2063145CB}"/>
                </a:ext>
              </a:extLst>
            </p:cNvPr>
            <p:cNvSpPr/>
            <p:nvPr/>
          </p:nvSpPr>
          <p:spPr>
            <a:xfrm>
              <a:off x="246823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656;p78">
              <a:extLst>
                <a:ext uri="{FF2B5EF4-FFF2-40B4-BE49-F238E27FC236}">
                  <a16:creationId xmlns:a16="http://schemas.microsoft.com/office/drawing/2014/main" id="{085A63D4-88A5-A5BF-21A7-BA9AE3F0A41B}"/>
                </a:ext>
              </a:extLst>
            </p:cNvPr>
            <p:cNvSpPr/>
            <p:nvPr/>
          </p:nvSpPr>
          <p:spPr>
            <a:xfrm>
              <a:off x="2468230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657;p78">
              <a:extLst>
                <a:ext uri="{FF2B5EF4-FFF2-40B4-BE49-F238E27FC236}">
                  <a16:creationId xmlns:a16="http://schemas.microsoft.com/office/drawing/2014/main" id="{C1858F36-E6C9-BD28-4363-6FD35FF378D1}"/>
                </a:ext>
              </a:extLst>
            </p:cNvPr>
            <p:cNvSpPr/>
            <p:nvPr/>
          </p:nvSpPr>
          <p:spPr>
            <a:xfrm>
              <a:off x="2468230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658;p78">
              <a:extLst>
                <a:ext uri="{FF2B5EF4-FFF2-40B4-BE49-F238E27FC236}">
                  <a16:creationId xmlns:a16="http://schemas.microsoft.com/office/drawing/2014/main" id="{5CBFB4C8-ED2B-E710-31BF-8061F9626CF8}"/>
                </a:ext>
              </a:extLst>
            </p:cNvPr>
            <p:cNvSpPr/>
            <p:nvPr/>
          </p:nvSpPr>
          <p:spPr>
            <a:xfrm>
              <a:off x="246823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659;p78">
              <a:extLst>
                <a:ext uri="{FF2B5EF4-FFF2-40B4-BE49-F238E27FC236}">
                  <a16:creationId xmlns:a16="http://schemas.microsoft.com/office/drawing/2014/main" id="{D40368D0-07FA-0D40-A170-EA2D688FDB39}"/>
                </a:ext>
              </a:extLst>
            </p:cNvPr>
            <p:cNvSpPr/>
            <p:nvPr/>
          </p:nvSpPr>
          <p:spPr>
            <a:xfrm>
              <a:off x="246823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660;p78">
              <a:extLst>
                <a:ext uri="{FF2B5EF4-FFF2-40B4-BE49-F238E27FC236}">
                  <a16:creationId xmlns:a16="http://schemas.microsoft.com/office/drawing/2014/main" id="{8C8EC185-A2B2-1BE9-CDC7-C25356541954}"/>
                </a:ext>
              </a:extLst>
            </p:cNvPr>
            <p:cNvSpPr/>
            <p:nvPr/>
          </p:nvSpPr>
          <p:spPr>
            <a:xfrm>
              <a:off x="246823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661;p78">
              <a:extLst>
                <a:ext uri="{FF2B5EF4-FFF2-40B4-BE49-F238E27FC236}">
                  <a16:creationId xmlns:a16="http://schemas.microsoft.com/office/drawing/2014/main" id="{207729E5-A724-399B-10A1-7AEBC93E6BD3}"/>
                </a:ext>
              </a:extLst>
            </p:cNvPr>
            <p:cNvSpPr/>
            <p:nvPr/>
          </p:nvSpPr>
          <p:spPr>
            <a:xfrm>
              <a:off x="246823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662;p78">
              <a:extLst>
                <a:ext uri="{FF2B5EF4-FFF2-40B4-BE49-F238E27FC236}">
                  <a16:creationId xmlns:a16="http://schemas.microsoft.com/office/drawing/2014/main" id="{B097EEFF-784A-3AE0-1BCA-6804BDC7648E}"/>
                </a:ext>
              </a:extLst>
            </p:cNvPr>
            <p:cNvSpPr/>
            <p:nvPr/>
          </p:nvSpPr>
          <p:spPr>
            <a:xfrm>
              <a:off x="2468230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663;p78">
              <a:extLst>
                <a:ext uri="{FF2B5EF4-FFF2-40B4-BE49-F238E27FC236}">
                  <a16:creationId xmlns:a16="http://schemas.microsoft.com/office/drawing/2014/main" id="{3D44AF54-5CA7-621E-7EB0-36EE9BEC9C3D}"/>
                </a:ext>
              </a:extLst>
            </p:cNvPr>
            <p:cNvSpPr/>
            <p:nvPr/>
          </p:nvSpPr>
          <p:spPr>
            <a:xfrm>
              <a:off x="2366974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664;p78">
              <a:extLst>
                <a:ext uri="{FF2B5EF4-FFF2-40B4-BE49-F238E27FC236}">
                  <a16:creationId xmlns:a16="http://schemas.microsoft.com/office/drawing/2014/main" id="{2AEB561F-9A83-DC23-A3EE-7806790DD8F7}"/>
                </a:ext>
              </a:extLst>
            </p:cNvPr>
            <p:cNvSpPr/>
            <p:nvPr/>
          </p:nvSpPr>
          <p:spPr>
            <a:xfrm>
              <a:off x="2366974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665;p78">
              <a:extLst>
                <a:ext uri="{FF2B5EF4-FFF2-40B4-BE49-F238E27FC236}">
                  <a16:creationId xmlns:a16="http://schemas.microsoft.com/office/drawing/2014/main" id="{732EB885-B58E-3229-5E67-1E5177EF7E69}"/>
                </a:ext>
              </a:extLst>
            </p:cNvPr>
            <p:cNvSpPr/>
            <p:nvPr/>
          </p:nvSpPr>
          <p:spPr>
            <a:xfrm>
              <a:off x="2366974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666;p78">
              <a:extLst>
                <a:ext uri="{FF2B5EF4-FFF2-40B4-BE49-F238E27FC236}">
                  <a16:creationId xmlns:a16="http://schemas.microsoft.com/office/drawing/2014/main" id="{D3582173-5656-701E-A545-0AD9CB0E0DAE}"/>
                </a:ext>
              </a:extLst>
            </p:cNvPr>
            <p:cNvSpPr/>
            <p:nvPr/>
          </p:nvSpPr>
          <p:spPr>
            <a:xfrm>
              <a:off x="2366974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667;p78">
              <a:extLst>
                <a:ext uri="{FF2B5EF4-FFF2-40B4-BE49-F238E27FC236}">
                  <a16:creationId xmlns:a16="http://schemas.microsoft.com/office/drawing/2014/main" id="{B1FC6ECE-3F13-8D2D-8FBB-5FC44007CE12}"/>
                </a:ext>
              </a:extLst>
            </p:cNvPr>
            <p:cNvSpPr/>
            <p:nvPr/>
          </p:nvSpPr>
          <p:spPr>
            <a:xfrm>
              <a:off x="2366974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668;p78">
              <a:extLst>
                <a:ext uri="{FF2B5EF4-FFF2-40B4-BE49-F238E27FC236}">
                  <a16:creationId xmlns:a16="http://schemas.microsoft.com/office/drawing/2014/main" id="{AB8207A7-574F-83B9-455B-579B9AF46F2E}"/>
                </a:ext>
              </a:extLst>
            </p:cNvPr>
            <p:cNvSpPr/>
            <p:nvPr/>
          </p:nvSpPr>
          <p:spPr>
            <a:xfrm>
              <a:off x="2366974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669;p78">
              <a:extLst>
                <a:ext uri="{FF2B5EF4-FFF2-40B4-BE49-F238E27FC236}">
                  <a16:creationId xmlns:a16="http://schemas.microsoft.com/office/drawing/2014/main" id="{8908C49E-6AEB-1B56-6AE0-37935A026648}"/>
                </a:ext>
              </a:extLst>
            </p:cNvPr>
            <p:cNvSpPr/>
            <p:nvPr/>
          </p:nvSpPr>
          <p:spPr>
            <a:xfrm>
              <a:off x="2366974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670;p78">
              <a:extLst>
                <a:ext uri="{FF2B5EF4-FFF2-40B4-BE49-F238E27FC236}">
                  <a16:creationId xmlns:a16="http://schemas.microsoft.com/office/drawing/2014/main" id="{02F9D7B0-23BA-4A42-4F95-20B1BD4AE25F}"/>
                </a:ext>
              </a:extLst>
            </p:cNvPr>
            <p:cNvSpPr/>
            <p:nvPr/>
          </p:nvSpPr>
          <p:spPr>
            <a:xfrm>
              <a:off x="2366974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671;p78">
              <a:extLst>
                <a:ext uri="{FF2B5EF4-FFF2-40B4-BE49-F238E27FC236}">
                  <a16:creationId xmlns:a16="http://schemas.microsoft.com/office/drawing/2014/main" id="{2C39B9B3-2187-D0CA-FA52-F6D8523C85C6}"/>
                </a:ext>
              </a:extLst>
            </p:cNvPr>
            <p:cNvSpPr/>
            <p:nvPr/>
          </p:nvSpPr>
          <p:spPr>
            <a:xfrm>
              <a:off x="2366974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672;p78">
              <a:extLst>
                <a:ext uri="{FF2B5EF4-FFF2-40B4-BE49-F238E27FC236}">
                  <a16:creationId xmlns:a16="http://schemas.microsoft.com/office/drawing/2014/main" id="{DC02AAAC-5627-ABBF-D10E-43CE52463ED5}"/>
                </a:ext>
              </a:extLst>
            </p:cNvPr>
            <p:cNvSpPr/>
            <p:nvPr/>
          </p:nvSpPr>
          <p:spPr>
            <a:xfrm>
              <a:off x="2366974" y="2271681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673;p78">
              <a:extLst>
                <a:ext uri="{FF2B5EF4-FFF2-40B4-BE49-F238E27FC236}">
                  <a16:creationId xmlns:a16="http://schemas.microsoft.com/office/drawing/2014/main" id="{C400C36B-C66A-5EFC-795A-52361F742261}"/>
                </a:ext>
              </a:extLst>
            </p:cNvPr>
            <p:cNvSpPr/>
            <p:nvPr/>
          </p:nvSpPr>
          <p:spPr>
            <a:xfrm>
              <a:off x="2366974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674;p78">
              <a:extLst>
                <a:ext uri="{FF2B5EF4-FFF2-40B4-BE49-F238E27FC236}">
                  <a16:creationId xmlns:a16="http://schemas.microsoft.com/office/drawing/2014/main" id="{237B8007-1FFA-637A-56BC-3A3F6E4487F0}"/>
                </a:ext>
              </a:extLst>
            </p:cNvPr>
            <p:cNvSpPr/>
            <p:nvPr/>
          </p:nvSpPr>
          <p:spPr>
            <a:xfrm>
              <a:off x="2366974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675;p78">
              <a:extLst>
                <a:ext uri="{FF2B5EF4-FFF2-40B4-BE49-F238E27FC236}">
                  <a16:creationId xmlns:a16="http://schemas.microsoft.com/office/drawing/2014/main" id="{586426DB-F64C-D485-CBA0-34047C114A97}"/>
                </a:ext>
              </a:extLst>
            </p:cNvPr>
            <p:cNvSpPr/>
            <p:nvPr/>
          </p:nvSpPr>
          <p:spPr>
            <a:xfrm>
              <a:off x="2366974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676;p78">
              <a:extLst>
                <a:ext uri="{FF2B5EF4-FFF2-40B4-BE49-F238E27FC236}">
                  <a16:creationId xmlns:a16="http://schemas.microsoft.com/office/drawing/2014/main" id="{7FEFBEFD-C1B6-C213-16D0-39C41FAC052C}"/>
                </a:ext>
              </a:extLst>
            </p:cNvPr>
            <p:cNvSpPr/>
            <p:nvPr/>
          </p:nvSpPr>
          <p:spPr>
            <a:xfrm>
              <a:off x="2366974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677;p78">
              <a:extLst>
                <a:ext uri="{FF2B5EF4-FFF2-40B4-BE49-F238E27FC236}">
                  <a16:creationId xmlns:a16="http://schemas.microsoft.com/office/drawing/2014/main" id="{C1FE63EE-7F0C-D57B-88B3-3BF7AF30D919}"/>
                </a:ext>
              </a:extLst>
            </p:cNvPr>
            <p:cNvSpPr/>
            <p:nvPr/>
          </p:nvSpPr>
          <p:spPr>
            <a:xfrm>
              <a:off x="2366974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678;p78">
              <a:extLst>
                <a:ext uri="{FF2B5EF4-FFF2-40B4-BE49-F238E27FC236}">
                  <a16:creationId xmlns:a16="http://schemas.microsoft.com/office/drawing/2014/main" id="{E8B03D35-7D19-1376-1F27-6E37FA5660FD}"/>
                </a:ext>
              </a:extLst>
            </p:cNvPr>
            <p:cNvSpPr/>
            <p:nvPr/>
          </p:nvSpPr>
          <p:spPr>
            <a:xfrm>
              <a:off x="2265686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679;p78">
              <a:extLst>
                <a:ext uri="{FF2B5EF4-FFF2-40B4-BE49-F238E27FC236}">
                  <a16:creationId xmlns:a16="http://schemas.microsoft.com/office/drawing/2014/main" id="{67221342-DA7B-9AF9-50F1-3023BB5988C3}"/>
                </a:ext>
              </a:extLst>
            </p:cNvPr>
            <p:cNvSpPr/>
            <p:nvPr/>
          </p:nvSpPr>
          <p:spPr>
            <a:xfrm>
              <a:off x="2265686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680;p78">
              <a:extLst>
                <a:ext uri="{FF2B5EF4-FFF2-40B4-BE49-F238E27FC236}">
                  <a16:creationId xmlns:a16="http://schemas.microsoft.com/office/drawing/2014/main" id="{8224BD6F-5B5B-C596-1541-D70949CE9C8C}"/>
                </a:ext>
              </a:extLst>
            </p:cNvPr>
            <p:cNvSpPr/>
            <p:nvPr/>
          </p:nvSpPr>
          <p:spPr>
            <a:xfrm>
              <a:off x="2265686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681;p78">
              <a:extLst>
                <a:ext uri="{FF2B5EF4-FFF2-40B4-BE49-F238E27FC236}">
                  <a16:creationId xmlns:a16="http://schemas.microsoft.com/office/drawing/2014/main" id="{20813119-FA3F-27C7-90B3-1E1BAD288CDE}"/>
                </a:ext>
              </a:extLst>
            </p:cNvPr>
            <p:cNvSpPr/>
            <p:nvPr/>
          </p:nvSpPr>
          <p:spPr>
            <a:xfrm>
              <a:off x="2265686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682;p78">
              <a:extLst>
                <a:ext uri="{FF2B5EF4-FFF2-40B4-BE49-F238E27FC236}">
                  <a16:creationId xmlns:a16="http://schemas.microsoft.com/office/drawing/2014/main" id="{98783F2E-B21D-2344-5DEB-99748B18FC82}"/>
                </a:ext>
              </a:extLst>
            </p:cNvPr>
            <p:cNvSpPr/>
            <p:nvPr/>
          </p:nvSpPr>
          <p:spPr>
            <a:xfrm>
              <a:off x="2265686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683;p78">
              <a:extLst>
                <a:ext uri="{FF2B5EF4-FFF2-40B4-BE49-F238E27FC236}">
                  <a16:creationId xmlns:a16="http://schemas.microsoft.com/office/drawing/2014/main" id="{57C747E0-D1FD-14D6-A03D-DE9C35B146D4}"/>
                </a:ext>
              </a:extLst>
            </p:cNvPr>
            <p:cNvSpPr/>
            <p:nvPr/>
          </p:nvSpPr>
          <p:spPr>
            <a:xfrm>
              <a:off x="2265686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684;p78">
              <a:extLst>
                <a:ext uri="{FF2B5EF4-FFF2-40B4-BE49-F238E27FC236}">
                  <a16:creationId xmlns:a16="http://schemas.microsoft.com/office/drawing/2014/main" id="{B45E69C7-9ABD-E0EF-3210-65D9C8500BB3}"/>
                </a:ext>
              </a:extLst>
            </p:cNvPr>
            <p:cNvSpPr/>
            <p:nvPr/>
          </p:nvSpPr>
          <p:spPr>
            <a:xfrm>
              <a:off x="2265686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685;p78">
              <a:extLst>
                <a:ext uri="{FF2B5EF4-FFF2-40B4-BE49-F238E27FC236}">
                  <a16:creationId xmlns:a16="http://schemas.microsoft.com/office/drawing/2014/main" id="{9E69A26A-BA6B-6E23-3C8E-D010DB5F80AD}"/>
                </a:ext>
              </a:extLst>
            </p:cNvPr>
            <p:cNvSpPr/>
            <p:nvPr/>
          </p:nvSpPr>
          <p:spPr>
            <a:xfrm>
              <a:off x="2265686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686;p78">
              <a:extLst>
                <a:ext uri="{FF2B5EF4-FFF2-40B4-BE49-F238E27FC236}">
                  <a16:creationId xmlns:a16="http://schemas.microsoft.com/office/drawing/2014/main" id="{AE285B89-8632-81B8-1F05-683A54F5EEB2}"/>
                </a:ext>
              </a:extLst>
            </p:cNvPr>
            <p:cNvSpPr/>
            <p:nvPr/>
          </p:nvSpPr>
          <p:spPr>
            <a:xfrm>
              <a:off x="2265686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687;p78">
              <a:extLst>
                <a:ext uri="{FF2B5EF4-FFF2-40B4-BE49-F238E27FC236}">
                  <a16:creationId xmlns:a16="http://schemas.microsoft.com/office/drawing/2014/main" id="{95F38330-8008-3365-D8B8-CEA6DB9C7A0E}"/>
                </a:ext>
              </a:extLst>
            </p:cNvPr>
            <p:cNvSpPr/>
            <p:nvPr/>
          </p:nvSpPr>
          <p:spPr>
            <a:xfrm>
              <a:off x="2265686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688;p78">
              <a:extLst>
                <a:ext uri="{FF2B5EF4-FFF2-40B4-BE49-F238E27FC236}">
                  <a16:creationId xmlns:a16="http://schemas.microsoft.com/office/drawing/2014/main" id="{2EE0101F-47E7-6481-566B-89644EB65DC3}"/>
                </a:ext>
              </a:extLst>
            </p:cNvPr>
            <p:cNvSpPr/>
            <p:nvPr/>
          </p:nvSpPr>
          <p:spPr>
            <a:xfrm>
              <a:off x="2265686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689;p78">
              <a:extLst>
                <a:ext uri="{FF2B5EF4-FFF2-40B4-BE49-F238E27FC236}">
                  <a16:creationId xmlns:a16="http://schemas.microsoft.com/office/drawing/2014/main" id="{F6EF6B31-2A73-BC7A-211A-ECC6F3AEC395}"/>
                </a:ext>
              </a:extLst>
            </p:cNvPr>
            <p:cNvSpPr/>
            <p:nvPr/>
          </p:nvSpPr>
          <p:spPr>
            <a:xfrm>
              <a:off x="2265686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690;p78">
              <a:extLst>
                <a:ext uri="{FF2B5EF4-FFF2-40B4-BE49-F238E27FC236}">
                  <a16:creationId xmlns:a16="http://schemas.microsoft.com/office/drawing/2014/main" id="{F6729AB2-2AF0-D66A-3A94-5A4FF48EF773}"/>
                </a:ext>
              </a:extLst>
            </p:cNvPr>
            <p:cNvSpPr/>
            <p:nvPr/>
          </p:nvSpPr>
          <p:spPr>
            <a:xfrm>
              <a:off x="2265686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691;p78">
              <a:extLst>
                <a:ext uri="{FF2B5EF4-FFF2-40B4-BE49-F238E27FC236}">
                  <a16:creationId xmlns:a16="http://schemas.microsoft.com/office/drawing/2014/main" id="{146A55E6-C892-70C6-A66C-95F666D0FFEA}"/>
                </a:ext>
              </a:extLst>
            </p:cNvPr>
            <p:cNvSpPr/>
            <p:nvPr/>
          </p:nvSpPr>
          <p:spPr>
            <a:xfrm>
              <a:off x="2265686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692;p78">
              <a:extLst>
                <a:ext uri="{FF2B5EF4-FFF2-40B4-BE49-F238E27FC236}">
                  <a16:creationId xmlns:a16="http://schemas.microsoft.com/office/drawing/2014/main" id="{B2D989E5-7EDE-9915-DFAA-D9D784ED6335}"/>
                </a:ext>
              </a:extLst>
            </p:cNvPr>
            <p:cNvSpPr/>
            <p:nvPr/>
          </p:nvSpPr>
          <p:spPr>
            <a:xfrm>
              <a:off x="2265686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693;p78">
              <a:extLst>
                <a:ext uri="{FF2B5EF4-FFF2-40B4-BE49-F238E27FC236}">
                  <a16:creationId xmlns:a16="http://schemas.microsoft.com/office/drawing/2014/main" id="{412C3672-06BB-E9DE-E96E-88E84542CAAC}"/>
                </a:ext>
              </a:extLst>
            </p:cNvPr>
            <p:cNvSpPr/>
            <p:nvPr/>
          </p:nvSpPr>
          <p:spPr>
            <a:xfrm>
              <a:off x="2164696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694;p78">
              <a:extLst>
                <a:ext uri="{FF2B5EF4-FFF2-40B4-BE49-F238E27FC236}">
                  <a16:creationId xmlns:a16="http://schemas.microsoft.com/office/drawing/2014/main" id="{25238F89-FD1A-FEBF-236A-AE729D5E2230}"/>
                </a:ext>
              </a:extLst>
            </p:cNvPr>
            <p:cNvSpPr/>
            <p:nvPr/>
          </p:nvSpPr>
          <p:spPr>
            <a:xfrm>
              <a:off x="2164696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695;p78">
              <a:extLst>
                <a:ext uri="{FF2B5EF4-FFF2-40B4-BE49-F238E27FC236}">
                  <a16:creationId xmlns:a16="http://schemas.microsoft.com/office/drawing/2014/main" id="{014172D1-C2C9-847C-8727-B6944885B835}"/>
                </a:ext>
              </a:extLst>
            </p:cNvPr>
            <p:cNvSpPr/>
            <p:nvPr/>
          </p:nvSpPr>
          <p:spPr>
            <a:xfrm>
              <a:off x="2164696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696;p78">
              <a:extLst>
                <a:ext uri="{FF2B5EF4-FFF2-40B4-BE49-F238E27FC236}">
                  <a16:creationId xmlns:a16="http://schemas.microsoft.com/office/drawing/2014/main" id="{4E32A08A-2C08-6408-7837-4D0201B20FA9}"/>
                </a:ext>
              </a:extLst>
            </p:cNvPr>
            <p:cNvSpPr/>
            <p:nvPr/>
          </p:nvSpPr>
          <p:spPr>
            <a:xfrm>
              <a:off x="2164696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697;p78">
              <a:extLst>
                <a:ext uri="{FF2B5EF4-FFF2-40B4-BE49-F238E27FC236}">
                  <a16:creationId xmlns:a16="http://schemas.microsoft.com/office/drawing/2014/main" id="{998CCA69-8DEE-DD17-96C7-5BD12E2A8601}"/>
                </a:ext>
              </a:extLst>
            </p:cNvPr>
            <p:cNvSpPr/>
            <p:nvPr/>
          </p:nvSpPr>
          <p:spPr>
            <a:xfrm>
              <a:off x="2164696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698;p78">
              <a:extLst>
                <a:ext uri="{FF2B5EF4-FFF2-40B4-BE49-F238E27FC236}">
                  <a16:creationId xmlns:a16="http://schemas.microsoft.com/office/drawing/2014/main" id="{146A30D9-7671-3CA2-D49B-E56FB3FB2FCA}"/>
                </a:ext>
              </a:extLst>
            </p:cNvPr>
            <p:cNvSpPr/>
            <p:nvPr/>
          </p:nvSpPr>
          <p:spPr>
            <a:xfrm>
              <a:off x="216469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699;p78">
              <a:extLst>
                <a:ext uri="{FF2B5EF4-FFF2-40B4-BE49-F238E27FC236}">
                  <a16:creationId xmlns:a16="http://schemas.microsoft.com/office/drawing/2014/main" id="{E5308A38-ED9D-F706-4384-7432A0C1F774}"/>
                </a:ext>
              </a:extLst>
            </p:cNvPr>
            <p:cNvSpPr/>
            <p:nvPr/>
          </p:nvSpPr>
          <p:spPr>
            <a:xfrm>
              <a:off x="216469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700;p78">
              <a:extLst>
                <a:ext uri="{FF2B5EF4-FFF2-40B4-BE49-F238E27FC236}">
                  <a16:creationId xmlns:a16="http://schemas.microsoft.com/office/drawing/2014/main" id="{C99E76AD-D3B7-FAC5-E152-94CEFA3ACA98}"/>
                </a:ext>
              </a:extLst>
            </p:cNvPr>
            <p:cNvSpPr/>
            <p:nvPr/>
          </p:nvSpPr>
          <p:spPr>
            <a:xfrm>
              <a:off x="216469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701;p78">
              <a:extLst>
                <a:ext uri="{FF2B5EF4-FFF2-40B4-BE49-F238E27FC236}">
                  <a16:creationId xmlns:a16="http://schemas.microsoft.com/office/drawing/2014/main" id="{8EFB81C5-CD43-10CE-C9B5-B8D02A2E7ACE}"/>
                </a:ext>
              </a:extLst>
            </p:cNvPr>
            <p:cNvSpPr/>
            <p:nvPr/>
          </p:nvSpPr>
          <p:spPr>
            <a:xfrm>
              <a:off x="216469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702;p78">
              <a:extLst>
                <a:ext uri="{FF2B5EF4-FFF2-40B4-BE49-F238E27FC236}">
                  <a16:creationId xmlns:a16="http://schemas.microsoft.com/office/drawing/2014/main" id="{A00ABCE6-474C-B69C-31AD-1958B36E848B}"/>
                </a:ext>
              </a:extLst>
            </p:cNvPr>
            <p:cNvSpPr/>
            <p:nvPr/>
          </p:nvSpPr>
          <p:spPr>
            <a:xfrm>
              <a:off x="206340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703;p78">
              <a:extLst>
                <a:ext uri="{FF2B5EF4-FFF2-40B4-BE49-F238E27FC236}">
                  <a16:creationId xmlns:a16="http://schemas.microsoft.com/office/drawing/2014/main" id="{D147C974-C1B1-1264-88A0-2F6414596E7B}"/>
                </a:ext>
              </a:extLst>
            </p:cNvPr>
            <p:cNvSpPr/>
            <p:nvPr/>
          </p:nvSpPr>
          <p:spPr>
            <a:xfrm>
              <a:off x="206340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704;p78">
              <a:extLst>
                <a:ext uri="{FF2B5EF4-FFF2-40B4-BE49-F238E27FC236}">
                  <a16:creationId xmlns:a16="http://schemas.microsoft.com/office/drawing/2014/main" id="{15C4BA8E-9251-BE61-499B-C8F50ABC6C2C}"/>
                </a:ext>
              </a:extLst>
            </p:cNvPr>
            <p:cNvSpPr/>
            <p:nvPr/>
          </p:nvSpPr>
          <p:spPr>
            <a:xfrm>
              <a:off x="2063408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705;p78">
              <a:extLst>
                <a:ext uri="{FF2B5EF4-FFF2-40B4-BE49-F238E27FC236}">
                  <a16:creationId xmlns:a16="http://schemas.microsoft.com/office/drawing/2014/main" id="{CE068044-F2D6-71E9-EFB5-DEAC3763855F}"/>
                </a:ext>
              </a:extLst>
            </p:cNvPr>
            <p:cNvSpPr/>
            <p:nvPr/>
          </p:nvSpPr>
          <p:spPr>
            <a:xfrm>
              <a:off x="2063408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706;p78">
              <a:extLst>
                <a:ext uri="{FF2B5EF4-FFF2-40B4-BE49-F238E27FC236}">
                  <a16:creationId xmlns:a16="http://schemas.microsoft.com/office/drawing/2014/main" id="{0AFEF469-4460-4FAD-00CC-7571800573E0}"/>
                </a:ext>
              </a:extLst>
            </p:cNvPr>
            <p:cNvSpPr/>
            <p:nvPr/>
          </p:nvSpPr>
          <p:spPr>
            <a:xfrm>
              <a:off x="2063408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707;p78">
              <a:extLst>
                <a:ext uri="{FF2B5EF4-FFF2-40B4-BE49-F238E27FC236}">
                  <a16:creationId xmlns:a16="http://schemas.microsoft.com/office/drawing/2014/main" id="{BBDF833E-23BE-BF3A-21F3-1321E17EEF48}"/>
                </a:ext>
              </a:extLst>
            </p:cNvPr>
            <p:cNvSpPr/>
            <p:nvPr/>
          </p:nvSpPr>
          <p:spPr>
            <a:xfrm>
              <a:off x="206340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708;p78">
              <a:extLst>
                <a:ext uri="{FF2B5EF4-FFF2-40B4-BE49-F238E27FC236}">
                  <a16:creationId xmlns:a16="http://schemas.microsoft.com/office/drawing/2014/main" id="{B4563DDF-8428-0D70-FE3F-1F66F3EE53BF}"/>
                </a:ext>
              </a:extLst>
            </p:cNvPr>
            <p:cNvSpPr/>
            <p:nvPr/>
          </p:nvSpPr>
          <p:spPr>
            <a:xfrm>
              <a:off x="2063408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709;p78">
              <a:extLst>
                <a:ext uri="{FF2B5EF4-FFF2-40B4-BE49-F238E27FC236}">
                  <a16:creationId xmlns:a16="http://schemas.microsoft.com/office/drawing/2014/main" id="{B3DF4922-AB35-485C-1D41-D67BF99ED0DB}"/>
                </a:ext>
              </a:extLst>
            </p:cNvPr>
            <p:cNvSpPr/>
            <p:nvPr/>
          </p:nvSpPr>
          <p:spPr>
            <a:xfrm>
              <a:off x="1962153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710;p78">
              <a:extLst>
                <a:ext uri="{FF2B5EF4-FFF2-40B4-BE49-F238E27FC236}">
                  <a16:creationId xmlns:a16="http://schemas.microsoft.com/office/drawing/2014/main" id="{F97670E3-14E0-4A60-09FD-42BE386A509F}"/>
                </a:ext>
              </a:extLst>
            </p:cNvPr>
            <p:cNvSpPr/>
            <p:nvPr/>
          </p:nvSpPr>
          <p:spPr>
            <a:xfrm>
              <a:off x="1962153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711;p78">
              <a:extLst>
                <a:ext uri="{FF2B5EF4-FFF2-40B4-BE49-F238E27FC236}">
                  <a16:creationId xmlns:a16="http://schemas.microsoft.com/office/drawing/2014/main" id="{9301896B-115F-7043-C79A-018747CD595B}"/>
                </a:ext>
              </a:extLst>
            </p:cNvPr>
            <p:cNvSpPr/>
            <p:nvPr/>
          </p:nvSpPr>
          <p:spPr>
            <a:xfrm>
              <a:off x="1962153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712;p78">
              <a:extLst>
                <a:ext uri="{FF2B5EF4-FFF2-40B4-BE49-F238E27FC236}">
                  <a16:creationId xmlns:a16="http://schemas.microsoft.com/office/drawing/2014/main" id="{F96B64B7-8DF6-A8A8-7BAD-BC0DAB8F5655}"/>
                </a:ext>
              </a:extLst>
            </p:cNvPr>
            <p:cNvSpPr/>
            <p:nvPr/>
          </p:nvSpPr>
          <p:spPr>
            <a:xfrm>
              <a:off x="1962153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713;p78">
              <a:extLst>
                <a:ext uri="{FF2B5EF4-FFF2-40B4-BE49-F238E27FC236}">
                  <a16:creationId xmlns:a16="http://schemas.microsoft.com/office/drawing/2014/main" id="{88CE45AE-3C71-163E-E9F4-69635750E704}"/>
                </a:ext>
              </a:extLst>
            </p:cNvPr>
            <p:cNvSpPr/>
            <p:nvPr/>
          </p:nvSpPr>
          <p:spPr>
            <a:xfrm>
              <a:off x="1962153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714;p78">
              <a:extLst>
                <a:ext uri="{FF2B5EF4-FFF2-40B4-BE49-F238E27FC236}">
                  <a16:creationId xmlns:a16="http://schemas.microsoft.com/office/drawing/2014/main" id="{E96B8ACA-7723-6265-9F1A-43F8E578C4BC}"/>
                </a:ext>
              </a:extLst>
            </p:cNvPr>
            <p:cNvSpPr/>
            <p:nvPr/>
          </p:nvSpPr>
          <p:spPr>
            <a:xfrm>
              <a:off x="1962153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715;p78">
              <a:extLst>
                <a:ext uri="{FF2B5EF4-FFF2-40B4-BE49-F238E27FC236}">
                  <a16:creationId xmlns:a16="http://schemas.microsoft.com/office/drawing/2014/main" id="{C4F6CA99-D698-3F65-C9FA-4BE214B58D0B}"/>
                </a:ext>
              </a:extLst>
            </p:cNvPr>
            <p:cNvSpPr/>
            <p:nvPr/>
          </p:nvSpPr>
          <p:spPr>
            <a:xfrm>
              <a:off x="186086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716;p78">
              <a:extLst>
                <a:ext uri="{FF2B5EF4-FFF2-40B4-BE49-F238E27FC236}">
                  <a16:creationId xmlns:a16="http://schemas.microsoft.com/office/drawing/2014/main" id="{FFB0F124-3993-A7F6-691C-35C910CAF4EA}"/>
                </a:ext>
              </a:extLst>
            </p:cNvPr>
            <p:cNvSpPr/>
            <p:nvPr/>
          </p:nvSpPr>
          <p:spPr>
            <a:xfrm>
              <a:off x="186086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717;p78">
              <a:extLst>
                <a:ext uri="{FF2B5EF4-FFF2-40B4-BE49-F238E27FC236}">
                  <a16:creationId xmlns:a16="http://schemas.microsoft.com/office/drawing/2014/main" id="{A131FE0C-B149-9723-BDC2-1491068B56CE}"/>
                </a:ext>
              </a:extLst>
            </p:cNvPr>
            <p:cNvSpPr/>
            <p:nvPr/>
          </p:nvSpPr>
          <p:spPr>
            <a:xfrm>
              <a:off x="1860864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718;p78">
              <a:extLst>
                <a:ext uri="{FF2B5EF4-FFF2-40B4-BE49-F238E27FC236}">
                  <a16:creationId xmlns:a16="http://schemas.microsoft.com/office/drawing/2014/main" id="{2ABB28F2-8FCA-ADDD-7446-395C4F84EDCC}"/>
                </a:ext>
              </a:extLst>
            </p:cNvPr>
            <p:cNvSpPr/>
            <p:nvPr/>
          </p:nvSpPr>
          <p:spPr>
            <a:xfrm>
              <a:off x="1860864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719;p78">
              <a:extLst>
                <a:ext uri="{FF2B5EF4-FFF2-40B4-BE49-F238E27FC236}">
                  <a16:creationId xmlns:a16="http://schemas.microsoft.com/office/drawing/2014/main" id="{70C2CF65-3BC1-9F7C-7595-84B6446B75F7}"/>
                </a:ext>
              </a:extLst>
            </p:cNvPr>
            <p:cNvSpPr/>
            <p:nvPr/>
          </p:nvSpPr>
          <p:spPr>
            <a:xfrm>
              <a:off x="1759609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720;p78">
              <a:extLst>
                <a:ext uri="{FF2B5EF4-FFF2-40B4-BE49-F238E27FC236}">
                  <a16:creationId xmlns:a16="http://schemas.microsoft.com/office/drawing/2014/main" id="{2D96ED0C-D5D6-50DC-A310-896EFC8F6C0C}"/>
                </a:ext>
              </a:extLst>
            </p:cNvPr>
            <p:cNvSpPr/>
            <p:nvPr/>
          </p:nvSpPr>
          <p:spPr>
            <a:xfrm>
              <a:off x="1759609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721;p78">
              <a:extLst>
                <a:ext uri="{FF2B5EF4-FFF2-40B4-BE49-F238E27FC236}">
                  <a16:creationId xmlns:a16="http://schemas.microsoft.com/office/drawing/2014/main" id="{7A629E84-74B1-7239-66DE-57A22E954673}"/>
                </a:ext>
              </a:extLst>
            </p:cNvPr>
            <p:cNvSpPr/>
            <p:nvPr/>
          </p:nvSpPr>
          <p:spPr>
            <a:xfrm>
              <a:off x="1759609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722;p78">
              <a:extLst>
                <a:ext uri="{FF2B5EF4-FFF2-40B4-BE49-F238E27FC236}">
                  <a16:creationId xmlns:a16="http://schemas.microsoft.com/office/drawing/2014/main" id="{9E1D50DA-1C51-9188-8AA7-7D91D6E9D68A}"/>
                </a:ext>
              </a:extLst>
            </p:cNvPr>
            <p:cNvSpPr/>
            <p:nvPr/>
          </p:nvSpPr>
          <p:spPr>
            <a:xfrm>
              <a:off x="1759609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723;p78">
              <a:extLst>
                <a:ext uri="{FF2B5EF4-FFF2-40B4-BE49-F238E27FC236}">
                  <a16:creationId xmlns:a16="http://schemas.microsoft.com/office/drawing/2014/main" id="{A74B0F97-931D-9AE1-75E4-28ACCA0D2095}"/>
                </a:ext>
              </a:extLst>
            </p:cNvPr>
            <p:cNvSpPr/>
            <p:nvPr/>
          </p:nvSpPr>
          <p:spPr>
            <a:xfrm>
              <a:off x="1658321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724;p78">
              <a:extLst>
                <a:ext uri="{FF2B5EF4-FFF2-40B4-BE49-F238E27FC236}">
                  <a16:creationId xmlns:a16="http://schemas.microsoft.com/office/drawing/2014/main" id="{76C544FE-9B23-EFE9-09C3-E65712E0B74A}"/>
                </a:ext>
              </a:extLst>
            </p:cNvPr>
            <p:cNvSpPr/>
            <p:nvPr/>
          </p:nvSpPr>
          <p:spPr>
            <a:xfrm>
              <a:off x="1658321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725;p78">
              <a:extLst>
                <a:ext uri="{FF2B5EF4-FFF2-40B4-BE49-F238E27FC236}">
                  <a16:creationId xmlns:a16="http://schemas.microsoft.com/office/drawing/2014/main" id="{E60FF9B2-375F-6D70-C748-44861502099C}"/>
                </a:ext>
              </a:extLst>
            </p:cNvPr>
            <p:cNvSpPr/>
            <p:nvPr/>
          </p:nvSpPr>
          <p:spPr>
            <a:xfrm>
              <a:off x="165832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726;p78">
              <a:extLst>
                <a:ext uri="{FF2B5EF4-FFF2-40B4-BE49-F238E27FC236}">
                  <a16:creationId xmlns:a16="http://schemas.microsoft.com/office/drawing/2014/main" id="{55EE2D75-5CF2-291E-8777-03D670ADACE2}"/>
                </a:ext>
              </a:extLst>
            </p:cNvPr>
            <p:cNvSpPr/>
            <p:nvPr/>
          </p:nvSpPr>
          <p:spPr>
            <a:xfrm>
              <a:off x="165832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727;p78">
              <a:extLst>
                <a:ext uri="{FF2B5EF4-FFF2-40B4-BE49-F238E27FC236}">
                  <a16:creationId xmlns:a16="http://schemas.microsoft.com/office/drawing/2014/main" id="{FD10042C-6AB2-DC22-A967-231F3247A1BB}"/>
                </a:ext>
              </a:extLst>
            </p:cNvPr>
            <p:cNvSpPr/>
            <p:nvPr/>
          </p:nvSpPr>
          <p:spPr>
            <a:xfrm>
              <a:off x="1557066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728;p78">
              <a:extLst>
                <a:ext uri="{FF2B5EF4-FFF2-40B4-BE49-F238E27FC236}">
                  <a16:creationId xmlns:a16="http://schemas.microsoft.com/office/drawing/2014/main" id="{FFBC3AF4-3ABB-9E03-2865-6C1BAB04AB68}"/>
                </a:ext>
              </a:extLst>
            </p:cNvPr>
            <p:cNvSpPr/>
            <p:nvPr/>
          </p:nvSpPr>
          <p:spPr>
            <a:xfrm>
              <a:off x="1557066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729;p78">
              <a:extLst>
                <a:ext uri="{FF2B5EF4-FFF2-40B4-BE49-F238E27FC236}">
                  <a16:creationId xmlns:a16="http://schemas.microsoft.com/office/drawing/2014/main" id="{61F57FF3-D389-DEAF-FE84-926D74ECDC09}"/>
                </a:ext>
              </a:extLst>
            </p:cNvPr>
            <p:cNvSpPr/>
            <p:nvPr/>
          </p:nvSpPr>
          <p:spPr>
            <a:xfrm>
              <a:off x="1557066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730;p78">
              <a:extLst>
                <a:ext uri="{FF2B5EF4-FFF2-40B4-BE49-F238E27FC236}">
                  <a16:creationId xmlns:a16="http://schemas.microsoft.com/office/drawing/2014/main" id="{A708FD1E-3FC2-ED29-CB9B-49CDF074535E}"/>
                </a:ext>
              </a:extLst>
            </p:cNvPr>
            <p:cNvSpPr/>
            <p:nvPr/>
          </p:nvSpPr>
          <p:spPr>
            <a:xfrm>
              <a:off x="1557066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731;p78">
              <a:extLst>
                <a:ext uri="{FF2B5EF4-FFF2-40B4-BE49-F238E27FC236}">
                  <a16:creationId xmlns:a16="http://schemas.microsoft.com/office/drawing/2014/main" id="{E9381A68-8295-5C5A-E04D-E2B32730C491}"/>
                </a:ext>
              </a:extLst>
            </p:cNvPr>
            <p:cNvSpPr/>
            <p:nvPr/>
          </p:nvSpPr>
          <p:spPr>
            <a:xfrm>
              <a:off x="1455777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732;p78">
              <a:extLst>
                <a:ext uri="{FF2B5EF4-FFF2-40B4-BE49-F238E27FC236}">
                  <a16:creationId xmlns:a16="http://schemas.microsoft.com/office/drawing/2014/main" id="{FE21CBA4-C582-2018-A567-6A9779E3AEAD}"/>
                </a:ext>
              </a:extLst>
            </p:cNvPr>
            <p:cNvSpPr/>
            <p:nvPr/>
          </p:nvSpPr>
          <p:spPr>
            <a:xfrm>
              <a:off x="1455777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733;p78">
              <a:extLst>
                <a:ext uri="{FF2B5EF4-FFF2-40B4-BE49-F238E27FC236}">
                  <a16:creationId xmlns:a16="http://schemas.microsoft.com/office/drawing/2014/main" id="{DC93D526-3050-3243-9FB9-1A1E2EA4BAC8}"/>
                </a:ext>
              </a:extLst>
            </p:cNvPr>
            <p:cNvSpPr/>
            <p:nvPr/>
          </p:nvSpPr>
          <p:spPr>
            <a:xfrm>
              <a:off x="1455777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734;p78">
              <a:extLst>
                <a:ext uri="{FF2B5EF4-FFF2-40B4-BE49-F238E27FC236}">
                  <a16:creationId xmlns:a16="http://schemas.microsoft.com/office/drawing/2014/main" id="{0ECDF28C-FB77-DF28-6DEF-BB8D43E9AAE0}"/>
                </a:ext>
              </a:extLst>
            </p:cNvPr>
            <p:cNvSpPr/>
            <p:nvPr/>
          </p:nvSpPr>
          <p:spPr>
            <a:xfrm>
              <a:off x="1455777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735;p78">
              <a:extLst>
                <a:ext uri="{FF2B5EF4-FFF2-40B4-BE49-F238E27FC236}">
                  <a16:creationId xmlns:a16="http://schemas.microsoft.com/office/drawing/2014/main" id="{D4A12570-0E43-5EDA-A4D4-3BE9DC226D28}"/>
                </a:ext>
              </a:extLst>
            </p:cNvPr>
            <p:cNvSpPr/>
            <p:nvPr/>
          </p:nvSpPr>
          <p:spPr>
            <a:xfrm>
              <a:off x="1354788" y="2271681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736;p78">
              <a:extLst>
                <a:ext uri="{FF2B5EF4-FFF2-40B4-BE49-F238E27FC236}">
                  <a16:creationId xmlns:a16="http://schemas.microsoft.com/office/drawing/2014/main" id="{09BE97B6-A2EC-8C33-4AD6-95C466E13A5F}"/>
                </a:ext>
              </a:extLst>
            </p:cNvPr>
            <p:cNvSpPr/>
            <p:nvPr/>
          </p:nvSpPr>
          <p:spPr>
            <a:xfrm>
              <a:off x="1354788" y="2170393"/>
              <a:ext cx="82851" cy="70825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737;p78">
              <a:extLst>
                <a:ext uri="{FF2B5EF4-FFF2-40B4-BE49-F238E27FC236}">
                  <a16:creationId xmlns:a16="http://schemas.microsoft.com/office/drawing/2014/main" id="{C6A528BD-0217-5CB1-2536-13057B908CA0}"/>
                </a:ext>
              </a:extLst>
            </p:cNvPr>
            <p:cNvSpPr/>
            <p:nvPr/>
          </p:nvSpPr>
          <p:spPr>
            <a:xfrm>
              <a:off x="1354788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738;p78">
              <a:extLst>
                <a:ext uri="{FF2B5EF4-FFF2-40B4-BE49-F238E27FC236}">
                  <a16:creationId xmlns:a16="http://schemas.microsoft.com/office/drawing/2014/main" id="{4B3245DB-5FEA-E99F-E87E-AA9EAA934091}"/>
                </a:ext>
              </a:extLst>
            </p:cNvPr>
            <p:cNvSpPr/>
            <p:nvPr/>
          </p:nvSpPr>
          <p:spPr>
            <a:xfrm>
              <a:off x="1354788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739;p78">
              <a:extLst>
                <a:ext uri="{FF2B5EF4-FFF2-40B4-BE49-F238E27FC236}">
                  <a16:creationId xmlns:a16="http://schemas.microsoft.com/office/drawing/2014/main" id="{4F6783D5-06EC-E36A-EF2C-91194A939AC6}"/>
                </a:ext>
              </a:extLst>
            </p:cNvPr>
            <p:cNvSpPr/>
            <p:nvPr/>
          </p:nvSpPr>
          <p:spPr>
            <a:xfrm>
              <a:off x="1354788" y="1866860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740;p78">
              <a:extLst>
                <a:ext uri="{FF2B5EF4-FFF2-40B4-BE49-F238E27FC236}">
                  <a16:creationId xmlns:a16="http://schemas.microsoft.com/office/drawing/2014/main" id="{4C4A0CDE-0D42-92E2-9B87-0030D6A560A4}"/>
                </a:ext>
              </a:extLst>
            </p:cNvPr>
            <p:cNvSpPr/>
            <p:nvPr/>
          </p:nvSpPr>
          <p:spPr>
            <a:xfrm>
              <a:off x="125349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741;p78">
              <a:extLst>
                <a:ext uri="{FF2B5EF4-FFF2-40B4-BE49-F238E27FC236}">
                  <a16:creationId xmlns:a16="http://schemas.microsoft.com/office/drawing/2014/main" id="{F969EBE6-2CF4-5C0B-BBC1-8CC65005E300}"/>
                </a:ext>
              </a:extLst>
            </p:cNvPr>
            <p:cNvSpPr/>
            <p:nvPr/>
          </p:nvSpPr>
          <p:spPr>
            <a:xfrm>
              <a:off x="125349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742;p78">
              <a:extLst>
                <a:ext uri="{FF2B5EF4-FFF2-40B4-BE49-F238E27FC236}">
                  <a16:creationId xmlns:a16="http://schemas.microsoft.com/office/drawing/2014/main" id="{3948E7F9-B286-23C9-0302-7C1D66C4003C}"/>
                </a:ext>
              </a:extLst>
            </p:cNvPr>
            <p:cNvSpPr/>
            <p:nvPr/>
          </p:nvSpPr>
          <p:spPr>
            <a:xfrm>
              <a:off x="125349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743;p78">
              <a:extLst>
                <a:ext uri="{FF2B5EF4-FFF2-40B4-BE49-F238E27FC236}">
                  <a16:creationId xmlns:a16="http://schemas.microsoft.com/office/drawing/2014/main" id="{DF93C442-8D9A-6E05-996C-41C31CDDF4D6}"/>
                </a:ext>
              </a:extLst>
            </p:cNvPr>
            <p:cNvSpPr/>
            <p:nvPr/>
          </p:nvSpPr>
          <p:spPr>
            <a:xfrm>
              <a:off x="125349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744;p78">
              <a:extLst>
                <a:ext uri="{FF2B5EF4-FFF2-40B4-BE49-F238E27FC236}">
                  <a16:creationId xmlns:a16="http://schemas.microsoft.com/office/drawing/2014/main" id="{2DF9796B-CE7A-0616-141F-276D82C9BCBB}"/>
                </a:ext>
              </a:extLst>
            </p:cNvPr>
            <p:cNvSpPr/>
            <p:nvPr/>
          </p:nvSpPr>
          <p:spPr>
            <a:xfrm>
              <a:off x="125349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745;p78">
              <a:extLst>
                <a:ext uri="{FF2B5EF4-FFF2-40B4-BE49-F238E27FC236}">
                  <a16:creationId xmlns:a16="http://schemas.microsoft.com/office/drawing/2014/main" id="{A152E640-1BB4-25BE-D999-AECD4EE297DC}"/>
                </a:ext>
              </a:extLst>
            </p:cNvPr>
            <p:cNvSpPr/>
            <p:nvPr/>
          </p:nvSpPr>
          <p:spPr>
            <a:xfrm>
              <a:off x="1253499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746;p78">
              <a:extLst>
                <a:ext uri="{FF2B5EF4-FFF2-40B4-BE49-F238E27FC236}">
                  <a16:creationId xmlns:a16="http://schemas.microsoft.com/office/drawing/2014/main" id="{B32E1301-600F-455A-D34B-C4ECE32E3D58}"/>
                </a:ext>
              </a:extLst>
            </p:cNvPr>
            <p:cNvSpPr/>
            <p:nvPr/>
          </p:nvSpPr>
          <p:spPr>
            <a:xfrm>
              <a:off x="1152244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747;p78">
              <a:extLst>
                <a:ext uri="{FF2B5EF4-FFF2-40B4-BE49-F238E27FC236}">
                  <a16:creationId xmlns:a16="http://schemas.microsoft.com/office/drawing/2014/main" id="{D08BF373-F962-AD32-8D9E-CAA1BE0C202B}"/>
                </a:ext>
              </a:extLst>
            </p:cNvPr>
            <p:cNvSpPr/>
            <p:nvPr/>
          </p:nvSpPr>
          <p:spPr>
            <a:xfrm>
              <a:off x="1152244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748;p78">
              <a:extLst>
                <a:ext uri="{FF2B5EF4-FFF2-40B4-BE49-F238E27FC236}">
                  <a16:creationId xmlns:a16="http://schemas.microsoft.com/office/drawing/2014/main" id="{74050B4D-DD6C-F083-D464-5C389ED482DC}"/>
                </a:ext>
              </a:extLst>
            </p:cNvPr>
            <p:cNvSpPr/>
            <p:nvPr/>
          </p:nvSpPr>
          <p:spPr>
            <a:xfrm>
              <a:off x="1152244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749;p78">
              <a:extLst>
                <a:ext uri="{FF2B5EF4-FFF2-40B4-BE49-F238E27FC236}">
                  <a16:creationId xmlns:a16="http://schemas.microsoft.com/office/drawing/2014/main" id="{331FC556-7074-EC8F-F38A-72051ED9B7CE}"/>
                </a:ext>
              </a:extLst>
            </p:cNvPr>
            <p:cNvSpPr/>
            <p:nvPr/>
          </p:nvSpPr>
          <p:spPr>
            <a:xfrm>
              <a:off x="1152244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750;p78">
              <a:extLst>
                <a:ext uri="{FF2B5EF4-FFF2-40B4-BE49-F238E27FC236}">
                  <a16:creationId xmlns:a16="http://schemas.microsoft.com/office/drawing/2014/main" id="{CBA1AC8D-5A9B-989A-878E-3EFB732AEC2E}"/>
                </a:ext>
              </a:extLst>
            </p:cNvPr>
            <p:cNvSpPr/>
            <p:nvPr/>
          </p:nvSpPr>
          <p:spPr>
            <a:xfrm>
              <a:off x="671955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751;p78">
              <a:extLst>
                <a:ext uri="{FF2B5EF4-FFF2-40B4-BE49-F238E27FC236}">
                  <a16:creationId xmlns:a16="http://schemas.microsoft.com/office/drawing/2014/main" id="{9DF66930-9D65-F47E-BAB8-156E4FB8B4C2}"/>
                </a:ext>
              </a:extLst>
            </p:cNvPr>
            <p:cNvSpPr/>
            <p:nvPr/>
          </p:nvSpPr>
          <p:spPr>
            <a:xfrm>
              <a:off x="671955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752;p78">
              <a:extLst>
                <a:ext uri="{FF2B5EF4-FFF2-40B4-BE49-F238E27FC236}">
                  <a16:creationId xmlns:a16="http://schemas.microsoft.com/office/drawing/2014/main" id="{113DDF96-8DB1-DC21-8E20-F0F9BB3CD014}"/>
                </a:ext>
              </a:extLst>
            </p:cNvPr>
            <p:cNvSpPr/>
            <p:nvPr/>
          </p:nvSpPr>
          <p:spPr>
            <a:xfrm>
              <a:off x="6820842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753;p78">
              <a:extLst>
                <a:ext uri="{FF2B5EF4-FFF2-40B4-BE49-F238E27FC236}">
                  <a16:creationId xmlns:a16="http://schemas.microsoft.com/office/drawing/2014/main" id="{8437DE96-8F1A-604D-2E4F-FD73380A5476}"/>
                </a:ext>
              </a:extLst>
            </p:cNvPr>
            <p:cNvSpPr/>
            <p:nvPr/>
          </p:nvSpPr>
          <p:spPr>
            <a:xfrm>
              <a:off x="6820842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754;p78">
              <a:extLst>
                <a:ext uri="{FF2B5EF4-FFF2-40B4-BE49-F238E27FC236}">
                  <a16:creationId xmlns:a16="http://schemas.microsoft.com/office/drawing/2014/main" id="{5D0907D2-F4D1-2DDA-A5C1-028BB81856B8}"/>
                </a:ext>
              </a:extLst>
            </p:cNvPr>
            <p:cNvSpPr/>
            <p:nvPr/>
          </p:nvSpPr>
          <p:spPr>
            <a:xfrm>
              <a:off x="692209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755;p78">
              <a:extLst>
                <a:ext uri="{FF2B5EF4-FFF2-40B4-BE49-F238E27FC236}">
                  <a16:creationId xmlns:a16="http://schemas.microsoft.com/office/drawing/2014/main" id="{48FD75C9-7493-D664-910C-64C209679CBD}"/>
                </a:ext>
              </a:extLst>
            </p:cNvPr>
            <p:cNvSpPr/>
            <p:nvPr/>
          </p:nvSpPr>
          <p:spPr>
            <a:xfrm>
              <a:off x="6820842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756;p78">
              <a:extLst>
                <a:ext uri="{FF2B5EF4-FFF2-40B4-BE49-F238E27FC236}">
                  <a16:creationId xmlns:a16="http://schemas.microsoft.com/office/drawing/2014/main" id="{6AA5D9D5-7BD6-8E19-0A84-4B639F047A93}"/>
                </a:ext>
              </a:extLst>
            </p:cNvPr>
            <p:cNvSpPr/>
            <p:nvPr/>
          </p:nvSpPr>
          <p:spPr>
            <a:xfrm>
              <a:off x="763048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757;p78">
              <a:extLst>
                <a:ext uri="{FF2B5EF4-FFF2-40B4-BE49-F238E27FC236}">
                  <a16:creationId xmlns:a16="http://schemas.microsoft.com/office/drawing/2014/main" id="{19559009-1ACA-B651-946A-AA79A1E08248}"/>
                </a:ext>
              </a:extLst>
            </p:cNvPr>
            <p:cNvSpPr/>
            <p:nvPr/>
          </p:nvSpPr>
          <p:spPr>
            <a:xfrm>
              <a:off x="7630485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758;p78">
              <a:extLst>
                <a:ext uri="{FF2B5EF4-FFF2-40B4-BE49-F238E27FC236}">
                  <a16:creationId xmlns:a16="http://schemas.microsoft.com/office/drawing/2014/main" id="{756F6F05-5FC6-98AC-E910-0940854597EC}"/>
                </a:ext>
              </a:extLst>
            </p:cNvPr>
            <p:cNvSpPr/>
            <p:nvPr/>
          </p:nvSpPr>
          <p:spPr>
            <a:xfrm>
              <a:off x="7630485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759;p78">
              <a:extLst>
                <a:ext uri="{FF2B5EF4-FFF2-40B4-BE49-F238E27FC236}">
                  <a16:creationId xmlns:a16="http://schemas.microsoft.com/office/drawing/2014/main" id="{C7E36C3C-1003-5DDB-EDB2-CFEB18A9FE3B}"/>
                </a:ext>
              </a:extLst>
            </p:cNvPr>
            <p:cNvSpPr/>
            <p:nvPr/>
          </p:nvSpPr>
          <p:spPr>
            <a:xfrm>
              <a:off x="7630485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760;p78">
              <a:extLst>
                <a:ext uri="{FF2B5EF4-FFF2-40B4-BE49-F238E27FC236}">
                  <a16:creationId xmlns:a16="http://schemas.microsoft.com/office/drawing/2014/main" id="{576F65AD-6446-8BDA-82C8-C99742737E19}"/>
                </a:ext>
              </a:extLst>
            </p:cNvPr>
            <p:cNvSpPr/>
            <p:nvPr/>
          </p:nvSpPr>
          <p:spPr>
            <a:xfrm>
              <a:off x="7630485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761;p78">
              <a:extLst>
                <a:ext uri="{FF2B5EF4-FFF2-40B4-BE49-F238E27FC236}">
                  <a16:creationId xmlns:a16="http://schemas.microsoft.com/office/drawing/2014/main" id="{8465F53D-5B37-2A8A-B5A8-648D7878D93C}"/>
                </a:ext>
              </a:extLst>
            </p:cNvPr>
            <p:cNvSpPr/>
            <p:nvPr/>
          </p:nvSpPr>
          <p:spPr>
            <a:xfrm>
              <a:off x="7630485" y="227168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762;p78">
              <a:extLst>
                <a:ext uri="{FF2B5EF4-FFF2-40B4-BE49-F238E27FC236}">
                  <a16:creationId xmlns:a16="http://schemas.microsoft.com/office/drawing/2014/main" id="{F9A55B29-96CB-56CA-87E3-EE5F3C17F06D}"/>
                </a:ext>
              </a:extLst>
            </p:cNvPr>
            <p:cNvSpPr/>
            <p:nvPr/>
          </p:nvSpPr>
          <p:spPr>
            <a:xfrm>
              <a:off x="7630485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763;p78">
              <a:extLst>
                <a:ext uri="{FF2B5EF4-FFF2-40B4-BE49-F238E27FC236}">
                  <a16:creationId xmlns:a16="http://schemas.microsoft.com/office/drawing/2014/main" id="{147EDE66-AF2D-DA21-A32B-A8BFC5CC32E9}"/>
                </a:ext>
              </a:extLst>
            </p:cNvPr>
            <p:cNvSpPr/>
            <p:nvPr/>
          </p:nvSpPr>
          <p:spPr>
            <a:xfrm>
              <a:off x="7630485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764;p78">
              <a:extLst>
                <a:ext uri="{FF2B5EF4-FFF2-40B4-BE49-F238E27FC236}">
                  <a16:creationId xmlns:a16="http://schemas.microsoft.com/office/drawing/2014/main" id="{6369032B-CA1E-5334-3E56-A5D4CDED9580}"/>
                </a:ext>
              </a:extLst>
            </p:cNvPr>
            <p:cNvSpPr/>
            <p:nvPr/>
          </p:nvSpPr>
          <p:spPr>
            <a:xfrm>
              <a:off x="7630485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765;p78">
              <a:extLst>
                <a:ext uri="{FF2B5EF4-FFF2-40B4-BE49-F238E27FC236}">
                  <a16:creationId xmlns:a16="http://schemas.microsoft.com/office/drawing/2014/main" id="{2CA0DA2B-884F-5BED-3996-2D499F5BEE49}"/>
                </a:ext>
              </a:extLst>
            </p:cNvPr>
            <p:cNvSpPr/>
            <p:nvPr/>
          </p:nvSpPr>
          <p:spPr>
            <a:xfrm>
              <a:off x="7630485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766;p78">
              <a:extLst>
                <a:ext uri="{FF2B5EF4-FFF2-40B4-BE49-F238E27FC236}">
                  <a16:creationId xmlns:a16="http://schemas.microsoft.com/office/drawing/2014/main" id="{ACB5EAE7-370D-C332-C250-B6F2E867F54F}"/>
                </a:ext>
              </a:extLst>
            </p:cNvPr>
            <p:cNvSpPr/>
            <p:nvPr/>
          </p:nvSpPr>
          <p:spPr>
            <a:xfrm>
              <a:off x="7630485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767;p78">
              <a:extLst>
                <a:ext uri="{FF2B5EF4-FFF2-40B4-BE49-F238E27FC236}">
                  <a16:creationId xmlns:a16="http://schemas.microsoft.com/office/drawing/2014/main" id="{2CDD017E-7F8A-9B0C-D018-106CB14C8A78}"/>
                </a:ext>
              </a:extLst>
            </p:cNvPr>
            <p:cNvSpPr/>
            <p:nvPr/>
          </p:nvSpPr>
          <p:spPr>
            <a:xfrm>
              <a:off x="7630485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768;p78">
              <a:extLst>
                <a:ext uri="{FF2B5EF4-FFF2-40B4-BE49-F238E27FC236}">
                  <a16:creationId xmlns:a16="http://schemas.microsoft.com/office/drawing/2014/main" id="{E6BD960F-261A-8357-A51F-00DB84DB47F2}"/>
                </a:ext>
              </a:extLst>
            </p:cNvPr>
            <p:cNvSpPr/>
            <p:nvPr/>
          </p:nvSpPr>
          <p:spPr>
            <a:xfrm>
              <a:off x="7630485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769;p78">
              <a:extLst>
                <a:ext uri="{FF2B5EF4-FFF2-40B4-BE49-F238E27FC236}">
                  <a16:creationId xmlns:a16="http://schemas.microsoft.com/office/drawing/2014/main" id="{4A05B2BF-69E7-F6F9-96FF-253DE11C1356}"/>
                </a:ext>
              </a:extLst>
            </p:cNvPr>
            <p:cNvSpPr/>
            <p:nvPr/>
          </p:nvSpPr>
          <p:spPr>
            <a:xfrm>
              <a:off x="7630485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770;p78">
              <a:extLst>
                <a:ext uri="{FF2B5EF4-FFF2-40B4-BE49-F238E27FC236}">
                  <a16:creationId xmlns:a16="http://schemas.microsoft.com/office/drawing/2014/main" id="{8A138645-5EDC-9E9B-A66E-2B2FEB21F54E}"/>
                </a:ext>
              </a:extLst>
            </p:cNvPr>
            <p:cNvSpPr/>
            <p:nvPr/>
          </p:nvSpPr>
          <p:spPr>
            <a:xfrm>
              <a:off x="7124375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771;p78">
              <a:extLst>
                <a:ext uri="{FF2B5EF4-FFF2-40B4-BE49-F238E27FC236}">
                  <a16:creationId xmlns:a16="http://schemas.microsoft.com/office/drawing/2014/main" id="{0DE9590F-D6EB-7857-E0F2-BF544315BB4F}"/>
                </a:ext>
              </a:extLst>
            </p:cNvPr>
            <p:cNvSpPr/>
            <p:nvPr/>
          </p:nvSpPr>
          <p:spPr>
            <a:xfrm>
              <a:off x="712437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772;p78">
              <a:extLst>
                <a:ext uri="{FF2B5EF4-FFF2-40B4-BE49-F238E27FC236}">
                  <a16:creationId xmlns:a16="http://schemas.microsoft.com/office/drawing/2014/main" id="{C2043A57-159B-560A-DDCA-30671FBB4D97}"/>
                </a:ext>
              </a:extLst>
            </p:cNvPr>
            <p:cNvSpPr/>
            <p:nvPr/>
          </p:nvSpPr>
          <p:spPr>
            <a:xfrm>
              <a:off x="712437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773;p78">
              <a:extLst>
                <a:ext uri="{FF2B5EF4-FFF2-40B4-BE49-F238E27FC236}">
                  <a16:creationId xmlns:a16="http://schemas.microsoft.com/office/drawing/2014/main" id="{E103006D-A304-2805-5B26-B68C777AD9CE}"/>
                </a:ext>
              </a:extLst>
            </p:cNvPr>
            <p:cNvSpPr/>
            <p:nvPr/>
          </p:nvSpPr>
          <p:spPr>
            <a:xfrm>
              <a:off x="712437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774;p78">
              <a:extLst>
                <a:ext uri="{FF2B5EF4-FFF2-40B4-BE49-F238E27FC236}">
                  <a16:creationId xmlns:a16="http://schemas.microsoft.com/office/drawing/2014/main" id="{541363D7-FBF1-38F1-88D0-F2FC875548DF}"/>
                </a:ext>
              </a:extLst>
            </p:cNvPr>
            <p:cNvSpPr/>
            <p:nvPr/>
          </p:nvSpPr>
          <p:spPr>
            <a:xfrm>
              <a:off x="712437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775;p78">
              <a:extLst>
                <a:ext uri="{FF2B5EF4-FFF2-40B4-BE49-F238E27FC236}">
                  <a16:creationId xmlns:a16="http://schemas.microsoft.com/office/drawing/2014/main" id="{975962C1-6D3A-534A-FC4B-E22A5E249009}"/>
                </a:ext>
              </a:extLst>
            </p:cNvPr>
            <p:cNvSpPr/>
            <p:nvPr/>
          </p:nvSpPr>
          <p:spPr>
            <a:xfrm>
              <a:off x="712437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776;p78">
              <a:extLst>
                <a:ext uri="{FF2B5EF4-FFF2-40B4-BE49-F238E27FC236}">
                  <a16:creationId xmlns:a16="http://schemas.microsoft.com/office/drawing/2014/main" id="{6F7FD4C2-23B0-68A5-AD37-5257A80A6BF0}"/>
                </a:ext>
              </a:extLst>
            </p:cNvPr>
            <p:cNvSpPr/>
            <p:nvPr/>
          </p:nvSpPr>
          <p:spPr>
            <a:xfrm>
              <a:off x="712437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777;p78">
              <a:extLst>
                <a:ext uri="{FF2B5EF4-FFF2-40B4-BE49-F238E27FC236}">
                  <a16:creationId xmlns:a16="http://schemas.microsoft.com/office/drawing/2014/main" id="{89DFD5B2-59B2-4F1D-2624-55B5B8FC3FFE}"/>
                </a:ext>
              </a:extLst>
            </p:cNvPr>
            <p:cNvSpPr/>
            <p:nvPr/>
          </p:nvSpPr>
          <p:spPr>
            <a:xfrm>
              <a:off x="712437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778;p78">
              <a:extLst>
                <a:ext uri="{FF2B5EF4-FFF2-40B4-BE49-F238E27FC236}">
                  <a16:creationId xmlns:a16="http://schemas.microsoft.com/office/drawing/2014/main" id="{54A82027-37EB-9910-8A90-8C2BD1408176}"/>
                </a:ext>
              </a:extLst>
            </p:cNvPr>
            <p:cNvSpPr/>
            <p:nvPr/>
          </p:nvSpPr>
          <p:spPr>
            <a:xfrm>
              <a:off x="712437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779;p78">
              <a:extLst>
                <a:ext uri="{FF2B5EF4-FFF2-40B4-BE49-F238E27FC236}">
                  <a16:creationId xmlns:a16="http://schemas.microsoft.com/office/drawing/2014/main" id="{99C4ECDB-1995-3EE3-12F6-B950CF5AA950}"/>
                </a:ext>
              </a:extLst>
            </p:cNvPr>
            <p:cNvSpPr/>
            <p:nvPr/>
          </p:nvSpPr>
          <p:spPr>
            <a:xfrm>
              <a:off x="712437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780;p78">
              <a:extLst>
                <a:ext uri="{FF2B5EF4-FFF2-40B4-BE49-F238E27FC236}">
                  <a16:creationId xmlns:a16="http://schemas.microsoft.com/office/drawing/2014/main" id="{24AC399A-6603-01B9-2152-A4036EF3CD33}"/>
                </a:ext>
              </a:extLst>
            </p:cNvPr>
            <p:cNvSpPr/>
            <p:nvPr/>
          </p:nvSpPr>
          <p:spPr>
            <a:xfrm>
              <a:off x="7124375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781;p78">
              <a:extLst>
                <a:ext uri="{FF2B5EF4-FFF2-40B4-BE49-F238E27FC236}">
                  <a16:creationId xmlns:a16="http://schemas.microsoft.com/office/drawing/2014/main" id="{37A2ADDC-4BCB-1590-A628-98ED650303F5}"/>
                </a:ext>
              </a:extLst>
            </p:cNvPr>
            <p:cNvSpPr/>
            <p:nvPr/>
          </p:nvSpPr>
          <p:spPr>
            <a:xfrm>
              <a:off x="7124375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782;p78">
              <a:extLst>
                <a:ext uri="{FF2B5EF4-FFF2-40B4-BE49-F238E27FC236}">
                  <a16:creationId xmlns:a16="http://schemas.microsoft.com/office/drawing/2014/main" id="{87EE2517-70E9-B0B0-5935-EF7C3887CFD2}"/>
                </a:ext>
              </a:extLst>
            </p:cNvPr>
            <p:cNvSpPr/>
            <p:nvPr/>
          </p:nvSpPr>
          <p:spPr>
            <a:xfrm>
              <a:off x="6618265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783;p78">
              <a:extLst>
                <a:ext uri="{FF2B5EF4-FFF2-40B4-BE49-F238E27FC236}">
                  <a16:creationId xmlns:a16="http://schemas.microsoft.com/office/drawing/2014/main" id="{650B16ED-9ADC-3F1E-54FF-DCF3676EA103}"/>
                </a:ext>
              </a:extLst>
            </p:cNvPr>
            <p:cNvSpPr/>
            <p:nvPr/>
          </p:nvSpPr>
          <p:spPr>
            <a:xfrm>
              <a:off x="6618265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784;p78">
              <a:extLst>
                <a:ext uri="{FF2B5EF4-FFF2-40B4-BE49-F238E27FC236}">
                  <a16:creationId xmlns:a16="http://schemas.microsoft.com/office/drawing/2014/main" id="{042CA53E-289A-1819-896E-FBBF86574601}"/>
                </a:ext>
              </a:extLst>
            </p:cNvPr>
            <p:cNvSpPr/>
            <p:nvPr/>
          </p:nvSpPr>
          <p:spPr>
            <a:xfrm>
              <a:off x="6618265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785;p78">
              <a:extLst>
                <a:ext uri="{FF2B5EF4-FFF2-40B4-BE49-F238E27FC236}">
                  <a16:creationId xmlns:a16="http://schemas.microsoft.com/office/drawing/2014/main" id="{2E6AA76C-6CA7-A11E-067E-CD3EE8815895}"/>
                </a:ext>
              </a:extLst>
            </p:cNvPr>
            <p:cNvSpPr/>
            <p:nvPr/>
          </p:nvSpPr>
          <p:spPr>
            <a:xfrm>
              <a:off x="6618265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786;p78">
              <a:extLst>
                <a:ext uri="{FF2B5EF4-FFF2-40B4-BE49-F238E27FC236}">
                  <a16:creationId xmlns:a16="http://schemas.microsoft.com/office/drawing/2014/main" id="{1D5C9E28-8497-5DFB-1B4D-0821F5573EE5}"/>
                </a:ext>
              </a:extLst>
            </p:cNvPr>
            <p:cNvSpPr/>
            <p:nvPr/>
          </p:nvSpPr>
          <p:spPr>
            <a:xfrm>
              <a:off x="6719553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787;p78">
              <a:extLst>
                <a:ext uri="{FF2B5EF4-FFF2-40B4-BE49-F238E27FC236}">
                  <a16:creationId xmlns:a16="http://schemas.microsoft.com/office/drawing/2014/main" id="{63431F66-D862-732E-B891-1D7781EB5D6E}"/>
                </a:ext>
              </a:extLst>
            </p:cNvPr>
            <p:cNvSpPr/>
            <p:nvPr/>
          </p:nvSpPr>
          <p:spPr>
            <a:xfrm>
              <a:off x="6719553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788;p78">
              <a:extLst>
                <a:ext uri="{FF2B5EF4-FFF2-40B4-BE49-F238E27FC236}">
                  <a16:creationId xmlns:a16="http://schemas.microsoft.com/office/drawing/2014/main" id="{602C92B9-D8D9-CB42-4471-65920826AFD3}"/>
                </a:ext>
              </a:extLst>
            </p:cNvPr>
            <p:cNvSpPr/>
            <p:nvPr/>
          </p:nvSpPr>
          <p:spPr>
            <a:xfrm>
              <a:off x="6820842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789;p78">
              <a:extLst>
                <a:ext uri="{FF2B5EF4-FFF2-40B4-BE49-F238E27FC236}">
                  <a16:creationId xmlns:a16="http://schemas.microsoft.com/office/drawing/2014/main" id="{16528677-9B33-B1E8-2FB8-4B374FE7BE1A}"/>
                </a:ext>
              </a:extLst>
            </p:cNvPr>
            <p:cNvSpPr/>
            <p:nvPr/>
          </p:nvSpPr>
          <p:spPr>
            <a:xfrm>
              <a:off x="6820842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790;p78">
              <a:extLst>
                <a:ext uri="{FF2B5EF4-FFF2-40B4-BE49-F238E27FC236}">
                  <a16:creationId xmlns:a16="http://schemas.microsoft.com/office/drawing/2014/main" id="{2F27A5AF-DFB1-3AD6-5B4B-FB9D69B3C2FA}"/>
                </a:ext>
              </a:extLst>
            </p:cNvPr>
            <p:cNvSpPr/>
            <p:nvPr/>
          </p:nvSpPr>
          <p:spPr>
            <a:xfrm>
              <a:off x="6820842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791;p78">
              <a:extLst>
                <a:ext uri="{FF2B5EF4-FFF2-40B4-BE49-F238E27FC236}">
                  <a16:creationId xmlns:a16="http://schemas.microsoft.com/office/drawing/2014/main" id="{E5F8B2C3-D2BB-0BCC-CB71-C2B7D71FAF4A}"/>
                </a:ext>
              </a:extLst>
            </p:cNvPr>
            <p:cNvSpPr/>
            <p:nvPr/>
          </p:nvSpPr>
          <p:spPr>
            <a:xfrm>
              <a:off x="6820842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792;p78">
              <a:extLst>
                <a:ext uri="{FF2B5EF4-FFF2-40B4-BE49-F238E27FC236}">
                  <a16:creationId xmlns:a16="http://schemas.microsoft.com/office/drawing/2014/main" id="{67DA8E03-75F8-2148-1ED9-5EA2FC1699A5}"/>
                </a:ext>
              </a:extLst>
            </p:cNvPr>
            <p:cNvSpPr/>
            <p:nvPr/>
          </p:nvSpPr>
          <p:spPr>
            <a:xfrm>
              <a:off x="6820842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793;p78">
              <a:extLst>
                <a:ext uri="{FF2B5EF4-FFF2-40B4-BE49-F238E27FC236}">
                  <a16:creationId xmlns:a16="http://schemas.microsoft.com/office/drawing/2014/main" id="{CC0A47F8-C1F1-E8F5-0D5D-F9A7141FAC58}"/>
                </a:ext>
              </a:extLst>
            </p:cNvPr>
            <p:cNvSpPr/>
            <p:nvPr/>
          </p:nvSpPr>
          <p:spPr>
            <a:xfrm>
              <a:off x="6820842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794;p78">
              <a:extLst>
                <a:ext uri="{FF2B5EF4-FFF2-40B4-BE49-F238E27FC236}">
                  <a16:creationId xmlns:a16="http://schemas.microsoft.com/office/drawing/2014/main" id="{156F7B74-1B5F-A5E2-6810-1D43591046EC}"/>
                </a:ext>
              </a:extLst>
            </p:cNvPr>
            <p:cNvSpPr/>
            <p:nvPr/>
          </p:nvSpPr>
          <p:spPr>
            <a:xfrm>
              <a:off x="6820842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795;p78">
              <a:extLst>
                <a:ext uri="{FF2B5EF4-FFF2-40B4-BE49-F238E27FC236}">
                  <a16:creationId xmlns:a16="http://schemas.microsoft.com/office/drawing/2014/main" id="{480FD65C-9A6A-F0D3-0183-2A490250197C}"/>
                </a:ext>
              </a:extLst>
            </p:cNvPr>
            <p:cNvSpPr/>
            <p:nvPr/>
          </p:nvSpPr>
          <p:spPr>
            <a:xfrm>
              <a:off x="6820842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796;p78">
              <a:extLst>
                <a:ext uri="{FF2B5EF4-FFF2-40B4-BE49-F238E27FC236}">
                  <a16:creationId xmlns:a16="http://schemas.microsoft.com/office/drawing/2014/main" id="{89C5593E-916C-8D05-7FE4-3E15BADDA190}"/>
                </a:ext>
              </a:extLst>
            </p:cNvPr>
            <p:cNvSpPr/>
            <p:nvPr/>
          </p:nvSpPr>
          <p:spPr>
            <a:xfrm>
              <a:off x="6820842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797;p78">
              <a:extLst>
                <a:ext uri="{FF2B5EF4-FFF2-40B4-BE49-F238E27FC236}">
                  <a16:creationId xmlns:a16="http://schemas.microsoft.com/office/drawing/2014/main" id="{F7596DE1-A2F5-8CBE-EC86-C5FD48DD0BAB}"/>
                </a:ext>
              </a:extLst>
            </p:cNvPr>
            <p:cNvSpPr/>
            <p:nvPr/>
          </p:nvSpPr>
          <p:spPr>
            <a:xfrm>
              <a:off x="6820842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798;p78">
              <a:extLst>
                <a:ext uri="{FF2B5EF4-FFF2-40B4-BE49-F238E27FC236}">
                  <a16:creationId xmlns:a16="http://schemas.microsoft.com/office/drawing/2014/main" id="{900E1635-EA17-5745-3761-78D1CF779BB4}"/>
                </a:ext>
              </a:extLst>
            </p:cNvPr>
            <p:cNvSpPr/>
            <p:nvPr/>
          </p:nvSpPr>
          <p:spPr>
            <a:xfrm>
              <a:off x="6820842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799;p78">
              <a:extLst>
                <a:ext uri="{FF2B5EF4-FFF2-40B4-BE49-F238E27FC236}">
                  <a16:creationId xmlns:a16="http://schemas.microsoft.com/office/drawing/2014/main" id="{546A7120-6008-F567-34F5-6A3787444688}"/>
                </a:ext>
              </a:extLst>
            </p:cNvPr>
            <p:cNvSpPr/>
            <p:nvPr/>
          </p:nvSpPr>
          <p:spPr>
            <a:xfrm>
              <a:off x="6820842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800;p78">
              <a:extLst>
                <a:ext uri="{FF2B5EF4-FFF2-40B4-BE49-F238E27FC236}">
                  <a16:creationId xmlns:a16="http://schemas.microsoft.com/office/drawing/2014/main" id="{C5ECB951-4ACF-3297-CB47-5A7D749B6835}"/>
                </a:ext>
              </a:extLst>
            </p:cNvPr>
            <p:cNvSpPr/>
            <p:nvPr/>
          </p:nvSpPr>
          <p:spPr>
            <a:xfrm>
              <a:off x="692209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801;p78">
              <a:extLst>
                <a:ext uri="{FF2B5EF4-FFF2-40B4-BE49-F238E27FC236}">
                  <a16:creationId xmlns:a16="http://schemas.microsoft.com/office/drawing/2014/main" id="{2BEDFA8B-EDCA-5CE4-3104-61B9C77216EE}"/>
                </a:ext>
              </a:extLst>
            </p:cNvPr>
            <p:cNvSpPr/>
            <p:nvPr/>
          </p:nvSpPr>
          <p:spPr>
            <a:xfrm>
              <a:off x="692209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802;p78">
              <a:extLst>
                <a:ext uri="{FF2B5EF4-FFF2-40B4-BE49-F238E27FC236}">
                  <a16:creationId xmlns:a16="http://schemas.microsoft.com/office/drawing/2014/main" id="{F2603416-DE8A-4823-E981-08A80890184F}"/>
                </a:ext>
              </a:extLst>
            </p:cNvPr>
            <p:cNvSpPr/>
            <p:nvPr/>
          </p:nvSpPr>
          <p:spPr>
            <a:xfrm>
              <a:off x="692209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803;p78">
              <a:extLst>
                <a:ext uri="{FF2B5EF4-FFF2-40B4-BE49-F238E27FC236}">
                  <a16:creationId xmlns:a16="http://schemas.microsoft.com/office/drawing/2014/main" id="{115A8196-578D-1356-6477-8285A9D40F14}"/>
                </a:ext>
              </a:extLst>
            </p:cNvPr>
            <p:cNvSpPr/>
            <p:nvPr/>
          </p:nvSpPr>
          <p:spPr>
            <a:xfrm>
              <a:off x="692209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804;p78">
              <a:extLst>
                <a:ext uri="{FF2B5EF4-FFF2-40B4-BE49-F238E27FC236}">
                  <a16:creationId xmlns:a16="http://schemas.microsoft.com/office/drawing/2014/main" id="{97D72682-5085-C1A4-F5B0-DCFB080D3F6B}"/>
                </a:ext>
              </a:extLst>
            </p:cNvPr>
            <p:cNvSpPr/>
            <p:nvPr/>
          </p:nvSpPr>
          <p:spPr>
            <a:xfrm>
              <a:off x="6922097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805;p78">
              <a:extLst>
                <a:ext uri="{FF2B5EF4-FFF2-40B4-BE49-F238E27FC236}">
                  <a16:creationId xmlns:a16="http://schemas.microsoft.com/office/drawing/2014/main" id="{FF08FF46-D4F2-5046-3E1A-4B6BB44694B4}"/>
                </a:ext>
              </a:extLst>
            </p:cNvPr>
            <p:cNvSpPr/>
            <p:nvPr/>
          </p:nvSpPr>
          <p:spPr>
            <a:xfrm>
              <a:off x="692209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806;p78">
              <a:extLst>
                <a:ext uri="{FF2B5EF4-FFF2-40B4-BE49-F238E27FC236}">
                  <a16:creationId xmlns:a16="http://schemas.microsoft.com/office/drawing/2014/main" id="{514A507D-47F2-9E2C-47AA-CDB7EF90AD9B}"/>
                </a:ext>
              </a:extLst>
            </p:cNvPr>
            <p:cNvSpPr/>
            <p:nvPr/>
          </p:nvSpPr>
          <p:spPr>
            <a:xfrm>
              <a:off x="692209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807;p78">
              <a:extLst>
                <a:ext uri="{FF2B5EF4-FFF2-40B4-BE49-F238E27FC236}">
                  <a16:creationId xmlns:a16="http://schemas.microsoft.com/office/drawing/2014/main" id="{81EF71D3-9485-19A8-17BC-EBB219AD8EA1}"/>
                </a:ext>
              </a:extLst>
            </p:cNvPr>
            <p:cNvSpPr/>
            <p:nvPr/>
          </p:nvSpPr>
          <p:spPr>
            <a:xfrm>
              <a:off x="692209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808;p78">
              <a:extLst>
                <a:ext uri="{FF2B5EF4-FFF2-40B4-BE49-F238E27FC236}">
                  <a16:creationId xmlns:a16="http://schemas.microsoft.com/office/drawing/2014/main" id="{DF792757-F50C-8F79-C9BB-D0E73DCBDCC2}"/>
                </a:ext>
              </a:extLst>
            </p:cNvPr>
            <p:cNvSpPr/>
            <p:nvPr/>
          </p:nvSpPr>
          <p:spPr>
            <a:xfrm>
              <a:off x="692209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809;p78">
              <a:extLst>
                <a:ext uri="{FF2B5EF4-FFF2-40B4-BE49-F238E27FC236}">
                  <a16:creationId xmlns:a16="http://schemas.microsoft.com/office/drawing/2014/main" id="{FBF24739-D750-3168-D7F6-31ACCB43F6D9}"/>
                </a:ext>
              </a:extLst>
            </p:cNvPr>
            <p:cNvSpPr/>
            <p:nvPr/>
          </p:nvSpPr>
          <p:spPr>
            <a:xfrm>
              <a:off x="692209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810;p78">
              <a:extLst>
                <a:ext uri="{FF2B5EF4-FFF2-40B4-BE49-F238E27FC236}">
                  <a16:creationId xmlns:a16="http://schemas.microsoft.com/office/drawing/2014/main" id="{EC439628-6607-7E2F-B017-D09616CC5E0B}"/>
                </a:ext>
              </a:extLst>
            </p:cNvPr>
            <p:cNvSpPr/>
            <p:nvPr/>
          </p:nvSpPr>
          <p:spPr>
            <a:xfrm>
              <a:off x="692209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811;p78">
              <a:extLst>
                <a:ext uri="{FF2B5EF4-FFF2-40B4-BE49-F238E27FC236}">
                  <a16:creationId xmlns:a16="http://schemas.microsoft.com/office/drawing/2014/main" id="{E0259340-2052-704F-34E6-0CD1166D38B9}"/>
                </a:ext>
              </a:extLst>
            </p:cNvPr>
            <p:cNvSpPr/>
            <p:nvPr/>
          </p:nvSpPr>
          <p:spPr>
            <a:xfrm>
              <a:off x="692209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812;p78">
              <a:extLst>
                <a:ext uri="{FF2B5EF4-FFF2-40B4-BE49-F238E27FC236}">
                  <a16:creationId xmlns:a16="http://schemas.microsoft.com/office/drawing/2014/main" id="{91A4F596-33C0-7B1B-214B-9B577ADDE5BE}"/>
                </a:ext>
              </a:extLst>
            </p:cNvPr>
            <p:cNvSpPr/>
            <p:nvPr/>
          </p:nvSpPr>
          <p:spPr>
            <a:xfrm>
              <a:off x="7023385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813;p78">
              <a:extLst>
                <a:ext uri="{FF2B5EF4-FFF2-40B4-BE49-F238E27FC236}">
                  <a16:creationId xmlns:a16="http://schemas.microsoft.com/office/drawing/2014/main" id="{938D5D81-6BB2-F170-FC2E-52B2BF173C75}"/>
                </a:ext>
              </a:extLst>
            </p:cNvPr>
            <p:cNvSpPr/>
            <p:nvPr/>
          </p:nvSpPr>
          <p:spPr>
            <a:xfrm>
              <a:off x="7023385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814;p78">
              <a:extLst>
                <a:ext uri="{FF2B5EF4-FFF2-40B4-BE49-F238E27FC236}">
                  <a16:creationId xmlns:a16="http://schemas.microsoft.com/office/drawing/2014/main" id="{54408AF3-1615-477C-0027-A57AC95A7C10}"/>
                </a:ext>
              </a:extLst>
            </p:cNvPr>
            <p:cNvSpPr/>
            <p:nvPr/>
          </p:nvSpPr>
          <p:spPr>
            <a:xfrm>
              <a:off x="7023385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815;p78">
              <a:extLst>
                <a:ext uri="{FF2B5EF4-FFF2-40B4-BE49-F238E27FC236}">
                  <a16:creationId xmlns:a16="http://schemas.microsoft.com/office/drawing/2014/main" id="{5B708D04-0C06-A2FF-E770-FAEF8137DA68}"/>
                </a:ext>
              </a:extLst>
            </p:cNvPr>
            <p:cNvSpPr/>
            <p:nvPr/>
          </p:nvSpPr>
          <p:spPr>
            <a:xfrm>
              <a:off x="7023385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816;p78">
              <a:extLst>
                <a:ext uri="{FF2B5EF4-FFF2-40B4-BE49-F238E27FC236}">
                  <a16:creationId xmlns:a16="http://schemas.microsoft.com/office/drawing/2014/main" id="{53AD5A6C-6D47-123D-215B-25244FBAF069}"/>
                </a:ext>
              </a:extLst>
            </p:cNvPr>
            <p:cNvSpPr/>
            <p:nvPr/>
          </p:nvSpPr>
          <p:spPr>
            <a:xfrm>
              <a:off x="7023385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817;p78">
              <a:extLst>
                <a:ext uri="{FF2B5EF4-FFF2-40B4-BE49-F238E27FC236}">
                  <a16:creationId xmlns:a16="http://schemas.microsoft.com/office/drawing/2014/main" id="{C1F34B39-6408-A5BD-A44D-8CD7AD543973}"/>
                </a:ext>
              </a:extLst>
            </p:cNvPr>
            <p:cNvSpPr/>
            <p:nvPr/>
          </p:nvSpPr>
          <p:spPr>
            <a:xfrm>
              <a:off x="7023385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818;p78">
              <a:extLst>
                <a:ext uri="{FF2B5EF4-FFF2-40B4-BE49-F238E27FC236}">
                  <a16:creationId xmlns:a16="http://schemas.microsoft.com/office/drawing/2014/main" id="{CC078046-97D5-E8CF-C9A1-9927A7D90B22}"/>
                </a:ext>
              </a:extLst>
            </p:cNvPr>
            <p:cNvSpPr/>
            <p:nvPr/>
          </p:nvSpPr>
          <p:spPr>
            <a:xfrm>
              <a:off x="7023385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819;p78">
              <a:extLst>
                <a:ext uri="{FF2B5EF4-FFF2-40B4-BE49-F238E27FC236}">
                  <a16:creationId xmlns:a16="http://schemas.microsoft.com/office/drawing/2014/main" id="{0CBD6377-20CB-AFC4-89DE-FB29C3FA16F5}"/>
                </a:ext>
              </a:extLst>
            </p:cNvPr>
            <p:cNvSpPr/>
            <p:nvPr/>
          </p:nvSpPr>
          <p:spPr>
            <a:xfrm>
              <a:off x="7023385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820;p78">
              <a:extLst>
                <a:ext uri="{FF2B5EF4-FFF2-40B4-BE49-F238E27FC236}">
                  <a16:creationId xmlns:a16="http://schemas.microsoft.com/office/drawing/2014/main" id="{C6FE5B6E-2BA4-C11D-BC17-6A4A03E95E59}"/>
                </a:ext>
              </a:extLst>
            </p:cNvPr>
            <p:cNvSpPr/>
            <p:nvPr/>
          </p:nvSpPr>
          <p:spPr>
            <a:xfrm>
              <a:off x="7023385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821;p78">
              <a:extLst>
                <a:ext uri="{FF2B5EF4-FFF2-40B4-BE49-F238E27FC236}">
                  <a16:creationId xmlns:a16="http://schemas.microsoft.com/office/drawing/2014/main" id="{9FCFC3D5-3F4E-ACB1-8D13-6AD236085F8A}"/>
                </a:ext>
              </a:extLst>
            </p:cNvPr>
            <p:cNvSpPr/>
            <p:nvPr/>
          </p:nvSpPr>
          <p:spPr>
            <a:xfrm>
              <a:off x="702338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822;p78">
              <a:extLst>
                <a:ext uri="{FF2B5EF4-FFF2-40B4-BE49-F238E27FC236}">
                  <a16:creationId xmlns:a16="http://schemas.microsoft.com/office/drawing/2014/main" id="{0B223CE8-430C-901A-5146-F2766B9F0CE0}"/>
                </a:ext>
              </a:extLst>
            </p:cNvPr>
            <p:cNvSpPr/>
            <p:nvPr/>
          </p:nvSpPr>
          <p:spPr>
            <a:xfrm>
              <a:off x="7023385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823;p78">
              <a:extLst>
                <a:ext uri="{FF2B5EF4-FFF2-40B4-BE49-F238E27FC236}">
                  <a16:creationId xmlns:a16="http://schemas.microsoft.com/office/drawing/2014/main" id="{113FA85C-AEA9-6885-0111-5F20331E1526}"/>
                </a:ext>
              </a:extLst>
            </p:cNvPr>
            <p:cNvSpPr/>
            <p:nvPr/>
          </p:nvSpPr>
          <p:spPr>
            <a:xfrm>
              <a:off x="7023385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824;p78">
              <a:extLst>
                <a:ext uri="{FF2B5EF4-FFF2-40B4-BE49-F238E27FC236}">
                  <a16:creationId xmlns:a16="http://schemas.microsoft.com/office/drawing/2014/main" id="{F09729BA-5BDF-D2A1-FC70-4F98CB1DA6BE}"/>
                </a:ext>
              </a:extLst>
            </p:cNvPr>
            <p:cNvSpPr/>
            <p:nvPr/>
          </p:nvSpPr>
          <p:spPr>
            <a:xfrm>
              <a:off x="7124375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825;p78">
              <a:extLst>
                <a:ext uri="{FF2B5EF4-FFF2-40B4-BE49-F238E27FC236}">
                  <a16:creationId xmlns:a16="http://schemas.microsoft.com/office/drawing/2014/main" id="{EF886127-73FA-F235-D0F5-AD58BE6F6389}"/>
                </a:ext>
              </a:extLst>
            </p:cNvPr>
            <p:cNvSpPr/>
            <p:nvPr/>
          </p:nvSpPr>
          <p:spPr>
            <a:xfrm>
              <a:off x="7124375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826;p78">
              <a:extLst>
                <a:ext uri="{FF2B5EF4-FFF2-40B4-BE49-F238E27FC236}">
                  <a16:creationId xmlns:a16="http://schemas.microsoft.com/office/drawing/2014/main" id="{922C7953-0569-CEF6-62A4-34071F20BB31}"/>
                </a:ext>
              </a:extLst>
            </p:cNvPr>
            <p:cNvSpPr/>
            <p:nvPr/>
          </p:nvSpPr>
          <p:spPr>
            <a:xfrm>
              <a:off x="7225663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827;p78">
              <a:extLst>
                <a:ext uri="{FF2B5EF4-FFF2-40B4-BE49-F238E27FC236}">
                  <a16:creationId xmlns:a16="http://schemas.microsoft.com/office/drawing/2014/main" id="{C1393856-4814-56F1-1549-F9143FF3B124}"/>
                </a:ext>
              </a:extLst>
            </p:cNvPr>
            <p:cNvSpPr/>
            <p:nvPr/>
          </p:nvSpPr>
          <p:spPr>
            <a:xfrm>
              <a:off x="7225663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828;p78">
              <a:extLst>
                <a:ext uri="{FF2B5EF4-FFF2-40B4-BE49-F238E27FC236}">
                  <a16:creationId xmlns:a16="http://schemas.microsoft.com/office/drawing/2014/main" id="{F5F4ED15-AEEB-C79D-DC1A-BC1734EC7751}"/>
                </a:ext>
              </a:extLst>
            </p:cNvPr>
            <p:cNvSpPr/>
            <p:nvPr/>
          </p:nvSpPr>
          <p:spPr>
            <a:xfrm>
              <a:off x="7225663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829;p78">
              <a:extLst>
                <a:ext uri="{FF2B5EF4-FFF2-40B4-BE49-F238E27FC236}">
                  <a16:creationId xmlns:a16="http://schemas.microsoft.com/office/drawing/2014/main" id="{3673373B-8659-6366-596A-AA75959DBA07}"/>
                </a:ext>
              </a:extLst>
            </p:cNvPr>
            <p:cNvSpPr/>
            <p:nvPr/>
          </p:nvSpPr>
          <p:spPr>
            <a:xfrm>
              <a:off x="7225663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830;p78">
              <a:extLst>
                <a:ext uri="{FF2B5EF4-FFF2-40B4-BE49-F238E27FC236}">
                  <a16:creationId xmlns:a16="http://schemas.microsoft.com/office/drawing/2014/main" id="{613509AE-D67D-8BD5-C542-181339D6B9C5}"/>
                </a:ext>
              </a:extLst>
            </p:cNvPr>
            <p:cNvSpPr/>
            <p:nvPr/>
          </p:nvSpPr>
          <p:spPr>
            <a:xfrm>
              <a:off x="7225663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831;p78">
              <a:extLst>
                <a:ext uri="{FF2B5EF4-FFF2-40B4-BE49-F238E27FC236}">
                  <a16:creationId xmlns:a16="http://schemas.microsoft.com/office/drawing/2014/main" id="{C15FE5EB-2D41-ADB4-E3BE-82270E19C076}"/>
                </a:ext>
              </a:extLst>
            </p:cNvPr>
            <p:cNvSpPr/>
            <p:nvPr/>
          </p:nvSpPr>
          <p:spPr>
            <a:xfrm>
              <a:off x="7225663" y="2271681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832;p78">
              <a:extLst>
                <a:ext uri="{FF2B5EF4-FFF2-40B4-BE49-F238E27FC236}">
                  <a16:creationId xmlns:a16="http://schemas.microsoft.com/office/drawing/2014/main" id="{80941C68-A152-B57D-AD2A-AEA07F9E3AC1}"/>
                </a:ext>
              </a:extLst>
            </p:cNvPr>
            <p:cNvSpPr/>
            <p:nvPr/>
          </p:nvSpPr>
          <p:spPr>
            <a:xfrm>
              <a:off x="7225663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833;p78">
              <a:extLst>
                <a:ext uri="{FF2B5EF4-FFF2-40B4-BE49-F238E27FC236}">
                  <a16:creationId xmlns:a16="http://schemas.microsoft.com/office/drawing/2014/main" id="{B2E40D25-543E-8365-ACF1-F391A804DF4C}"/>
                </a:ext>
              </a:extLst>
            </p:cNvPr>
            <p:cNvSpPr/>
            <p:nvPr/>
          </p:nvSpPr>
          <p:spPr>
            <a:xfrm>
              <a:off x="7225663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834;p78">
              <a:extLst>
                <a:ext uri="{FF2B5EF4-FFF2-40B4-BE49-F238E27FC236}">
                  <a16:creationId xmlns:a16="http://schemas.microsoft.com/office/drawing/2014/main" id="{5D14681C-A147-1C15-0318-A0AC853F5FE0}"/>
                </a:ext>
              </a:extLst>
            </p:cNvPr>
            <p:cNvSpPr/>
            <p:nvPr/>
          </p:nvSpPr>
          <p:spPr>
            <a:xfrm>
              <a:off x="7225663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835;p78">
              <a:extLst>
                <a:ext uri="{FF2B5EF4-FFF2-40B4-BE49-F238E27FC236}">
                  <a16:creationId xmlns:a16="http://schemas.microsoft.com/office/drawing/2014/main" id="{CBF9433D-EE4A-3850-7106-B924D34FF292}"/>
                </a:ext>
              </a:extLst>
            </p:cNvPr>
            <p:cNvSpPr/>
            <p:nvPr/>
          </p:nvSpPr>
          <p:spPr>
            <a:xfrm>
              <a:off x="7225663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836;p78">
              <a:extLst>
                <a:ext uri="{FF2B5EF4-FFF2-40B4-BE49-F238E27FC236}">
                  <a16:creationId xmlns:a16="http://schemas.microsoft.com/office/drawing/2014/main" id="{2D00313B-849C-0426-68ED-E419872B5704}"/>
                </a:ext>
              </a:extLst>
            </p:cNvPr>
            <p:cNvSpPr/>
            <p:nvPr/>
          </p:nvSpPr>
          <p:spPr>
            <a:xfrm>
              <a:off x="7225663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837;p78">
              <a:extLst>
                <a:ext uri="{FF2B5EF4-FFF2-40B4-BE49-F238E27FC236}">
                  <a16:creationId xmlns:a16="http://schemas.microsoft.com/office/drawing/2014/main" id="{C430A87E-1C69-105B-2C11-230E164CCBBD}"/>
                </a:ext>
              </a:extLst>
            </p:cNvPr>
            <p:cNvSpPr/>
            <p:nvPr/>
          </p:nvSpPr>
          <p:spPr>
            <a:xfrm>
              <a:off x="7225663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838;p78">
              <a:extLst>
                <a:ext uri="{FF2B5EF4-FFF2-40B4-BE49-F238E27FC236}">
                  <a16:creationId xmlns:a16="http://schemas.microsoft.com/office/drawing/2014/main" id="{EF2F933C-5F61-2BCA-018E-9D1612E2F800}"/>
                </a:ext>
              </a:extLst>
            </p:cNvPr>
            <p:cNvSpPr/>
            <p:nvPr/>
          </p:nvSpPr>
          <p:spPr>
            <a:xfrm>
              <a:off x="7225663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839;p78">
              <a:extLst>
                <a:ext uri="{FF2B5EF4-FFF2-40B4-BE49-F238E27FC236}">
                  <a16:creationId xmlns:a16="http://schemas.microsoft.com/office/drawing/2014/main" id="{78746B9F-4EF9-3ED8-8895-01DEE8E17041}"/>
                </a:ext>
              </a:extLst>
            </p:cNvPr>
            <p:cNvSpPr/>
            <p:nvPr/>
          </p:nvSpPr>
          <p:spPr>
            <a:xfrm>
              <a:off x="7225663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840;p78">
              <a:extLst>
                <a:ext uri="{FF2B5EF4-FFF2-40B4-BE49-F238E27FC236}">
                  <a16:creationId xmlns:a16="http://schemas.microsoft.com/office/drawing/2014/main" id="{654171C7-5ABA-84BE-5BA2-2A8D7610A974}"/>
                </a:ext>
              </a:extLst>
            </p:cNvPr>
            <p:cNvSpPr/>
            <p:nvPr/>
          </p:nvSpPr>
          <p:spPr>
            <a:xfrm>
              <a:off x="7326918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841;p78">
              <a:extLst>
                <a:ext uri="{FF2B5EF4-FFF2-40B4-BE49-F238E27FC236}">
                  <a16:creationId xmlns:a16="http://schemas.microsoft.com/office/drawing/2014/main" id="{2741ACEA-C1D8-FFF2-26F9-DBEB0D9363BC}"/>
                </a:ext>
              </a:extLst>
            </p:cNvPr>
            <p:cNvSpPr/>
            <p:nvPr/>
          </p:nvSpPr>
          <p:spPr>
            <a:xfrm>
              <a:off x="7326918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842;p78">
              <a:extLst>
                <a:ext uri="{FF2B5EF4-FFF2-40B4-BE49-F238E27FC236}">
                  <a16:creationId xmlns:a16="http://schemas.microsoft.com/office/drawing/2014/main" id="{E1071E70-2D72-FE95-5FA6-0CC222FE3F91}"/>
                </a:ext>
              </a:extLst>
            </p:cNvPr>
            <p:cNvSpPr/>
            <p:nvPr/>
          </p:nvSpPr>
          <p:spPr>
            <a:xfrm>
              <a:off x="732691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843;p78">
              <a:extLst>
                <a:ext uri="{FF2B5EF4-FFF2-40B4-BE49-F238E27FC236}">
                  <a16:creationId xmlns:a16="http://schemas.microsoft.com/office/drawing/2014/main" id="{60D1B580-8CC1-2121-4822-3F8A5A2D3072}"/>
                </a:ext>
              </a:extLst>
            </p:cNvPr>
            <p:cNvSpPr/>
            <p:nvPr/>
          </p:nvSpPr>
          <p:spPr>
            <a:xfrm>
              <a:off x="7326918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844;p78">
              <a:extLst>
                <a:ext uri="{FF2B5EF4-FFF2-40B4-BE49-F238E27FC236}">
                  <a16:creationId xmlns:a16="http://schemas.microsoft.com/office/drawing/2014/main" id="{217644DC-F006-1729-1EF7-828FBCC25AF8}"/>
                </a:ext>
              </a:extLst>
            </p:cNvPr>
            <p:cNvSpPr/>
            <p:nvPr/>
          </p:nvSpPr>
          <p:spPr>
            <a:xfrm>
              <a:off x="7326918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845;p78">
              <a:extLst>
                <a:ext uri="{FF2B5EF4-FFF2-40B4-BE49-F238E27FC236}">
                  <a16:creationId xmlns:a16="http://schemas.microsoft.com/office/drawing/2014/main" id="{ECB4E223-C11B-7361-6707-E037947215A3}"/>
                </a:ext>
              </a:extLst>
            </p:cNvPr>
            <p:cNvSpPr/>
            <p:nvPr/>
          </p:nvSpPr>
          <p:spPr>
            <a:xfrm>
              <a:off x="7326918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846;p78">
              <a:extLst>
                <a:ext uri="{FF2B5EF4-FFF2-40B4-BE49-F238E27FC236}">
                  <a16:creationId xmlns:a16="http://schemas.microsoft.com/office/drawing/2014/main" id="{01EAF306-4D76-A883-77D7-EEA268AE2408}"/>
                </a:ext>
              </a:extLst>
            </p:cNvPr>
            <p:cNvSpPr/>
            <p:nvPr/>
          </p:nvSpPr>
          <p:spPr>
            <a:xfrm>
              <a:off x="732691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847;p78">
              <a:extLst>
                <a:ext uri="{FF2B5EF4-FFF2-40B4-BE49-F238E27FC236}">
                  <a16:creationId xmlns:a16="http://schemas.microsoft.com/office/drawing/2014/main" id="{266E46FB-6C05-0B5B-F073-5DF52DE6938D}"/>
                </a:ext>
              </a:extLst>
            </p:cNvPr>
            <p:cNvSpPr/>
            <p:nvPr/>
          </p:nvSpPr>
          <p:spPr>
            <a:xfrm>
              <a:off x="732691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848;p78">
              <a:extLst>
                <a:ext uri="{FF2B5EF4-FFF2-40B4-BE49-F238E27FC236}">
                  <a16:creationId xmlns:a16="http://schemas.microsoft.com/office/drawing/2014/main" id="{1979382A-E865-545C-BA3F-109EEED8FFB0}"/>
                </a:ext>
              </a:extLst>
            </p:cNvPr>
            <p:cNvSpPr/>
            <p:nvPr/>
          </p:nvSpPr>
          <p:spPr>
            <a:xfrm>
              <a:off x="7326918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849;p78">
              <a:extLst>
                <a:ext uri="{FF2B5EF4-FFF2-40B4-BE49-F238E27FC236}">
                  <a16:creationId xmlns:a16="http://schemas.microsoft.com/office/drawing/2014/main" id="{5A339A6E-F6DD-1178-BAA5-FBAA172BE315}"/>
                </a:ext>
              </a:extLst>
            </p:cNvPr>
            <p:cNvSpPr/>
            <p:nvPr/>
          </p:nvSpPr>
          <p:spPr>
            <a:xfrm>
              <a:off x="7326918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850;p78">
              <a:extLst>
                <a:ext uri="{FF2B5EF4-FFF2-40B4-BE49-F238E27FC236}">
                  <a16:creationId xmlns:a16="http://schemas.microsoft.com/office/drawing/2014/main" id="{47399E64-DFDF-95FA-E486-4D16868E4C64}"/>
                </a:ext>
              </a:extLst>
            </p:cNvPr>
            <p:cNvSpPr/>
            <p:nvPr/>
          </p:nvSpPr>
          <p:spPr>
            <a:xfrm>
              <a:off x="7326918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851;p78">
              <a:extLst>
                <a:ext uri="{FF2B5EF4-FFF2-40B4-BE49-F238E27FC236}">
                  <a16:creationId xmlns:a16="http://schemas.microsoft.com/office/drawing/2014/main" id="{ECF05FC5-9152-B3CD-7E2B-5B6E0CE28CAD}"/>
                </a:ext>
              </a:extLst>
            </p:cNvPr>
            <p:cNvSpPr/>
            <p:nvPr/>
          </p:nvSpPr>
          <p:spPr>
            <a:xfrm>
              <a:off x="7326918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852;p78">
              <a:extLst>
                <a:ext uri="{FF2B5EF4-FFF2-40B4-BE49-F238E27FC236}">
                  <a16:creationId xmlns:a16="http://schemas.microsoft.com/office/drawing/2014/main" id="{4382F159-B4BE-8060-3BDF-23F9A696B112}"/>
                </a:ext>
              </a:extLst>
            </p:cNvPr>
            <p:cNvSpPr/>
            <p:nvPr/>
          </p:nvSpPr>
          <p:spPr>
            <a:xfrm>
              <a:off x="7326918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853;p78">
              <a:extLst>
                <a:ext uri="{FF2B5EF4-FFF2-40B4-BE49-F238E27FC236}">
                  <a16:creationId xmlns:a16="http://schemas.microsoft.com/office/drawing/2014/main" id="{4F8850F8-9509-A7C8-E124-746063A1A301}"/>
                </a:ext>
              </a:extLst>
            </p:cNvPr>
            <p:cNvSpPr/>
            <p:nvPr/>
          </p:nvSpPr>
          <p:spPr>
            <a:xfrm>
              <a:off x="7326918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854;p78">
              <a:extLst>
                <a:ext uri="{FF2B5EF4-FFF2-40B4-BE49-F238E27FC236}">
                  <a16:creationId xmlns:a16="http://schemas.microsoft.com/office/drawing/2014/main" id="{297266D8-4B2F-56CA-E7A9-1390212B8F5B}"/>
                </a:ext>
              </a:extLst>
            </p:cNvPr>
            <p:cNvSpPr/>
            <p:nvPr/>
          </p:nvSpPr>
          <p:spPr>
            <a:xfrm>
              <a:off x="7326918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855;p78">
              <a:extLst>
                <a:ext uri="{FF2B5EF4-FFF2-40B4-BE49-F238E27FC236}">
                  <a16:creationId xmlns:a16="http://schemas.microsoft.com/office/drawing/2014/main" id="{605AA9C0-3DDD-9E79-3546-03408D4FF92C}"/>
                </a:ext>
              </a:extLst>
            </p:cNvPr>
            <p:cNvSpPr/>
            <p:nvPr/>
          </p:nvSpPr>
          <p:spPr>
            <a:xfrm>
              <a:off x="7428207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856;p78">
              <a:extLst>
                <a:ext uri="{FF2B5EF4-FFF2-40B4-BE49-F238E27FC236}">
                  <a16:creationId xmlns:a16="http://schemas.microsoft.com/office/drawing/2014/main" id="{125BB25A-A5F2-961D-F70A-F7879DA31188}"/>
                </a:ext>
              </a:extLst>
            </p:cNvPr>
            <p:cNvSpPr/>
            <p:nvPr/>
          </p:nvSpPr>
          <p:spPr>
            <a:xfrm>
              <a:off x="742820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857;p78">
              <a:extLst>
                <a:ext uri="{FF2B5EF4-FFF2-40B4-BE49-F238E27FC236}">
                  <a16:creationId xmlns:a16="http://schemas.microsoft.com/office/drawing/2014/main" id="{E6CB7130-44D0-5D65-CAC5-094D22A42691}"/>
                </a:ext>
              </a:extLst>
            </p:cNvPr>
            <p:cNvSpPr/>
            <p:nvPr/>
          </p:nvSpPr>
          <p:spPr>
            <a:xfrm>
              <a:off x="7428207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858;p78">
              <a:extLst>
                <a:ext uri="{FF2B5EF4-FFF2-40B4-BE49-F238E27FC236}">
                  <a16:creationId xmlns:a16="http://schemas.microsoft.com/office/drawing/2014/main" id="{300E95D0-E7A6-D9B2-FA0D-D9B641F3A24A}"/>
                </a:ext>
              </a:extLst>
            </p:cNvPr>
            <p:cNvSpPr/>
            <p:nvPr/>
          </p:nvSpPr>
          <p:spPr>
            <a:xfrm>
              <a:off x="7428207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859;p78">
              <a:extLst>
                <a:ext uri="{FF2B5EF4-FFF2-40B4-BE49-F238E27FC236}">
                  <a16:creationId xmlns:a16="http://schemas.microsoft.com/office/drawing/2014/main" id="{1087A086-55FE-F1AE-8042-F856FB0DB4E1}"/>
                </a:ext>
              </a:extLst>
            </p:cNvPr>
            <p:cNvSpPr/>
            <p:nvPr/>
          </p:nvSpPr>
          <p:spPr>
            <a:xfrm>
              <a:off x="7428207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860;p78">
              <a:extLst>
                <a:ext uri="{FF2B5EF4-FFF2-40B4-BE49-F238E27FC236}">
                  <a16:creationId xmlns:a16="http://schemas.microsoft.com/office/drawing/2014/main" id="{AE448A09-8A92-1618-86EA-52696F8FBAA4}"/>
                </a:ext>
              </a:extLst>
            </p:cNvPr>
            <p:cNvSpPr/>
            <p:nvPr/>
          </p:nvSpPr>
          <p:spPr>
            <a:xfrm>
              <a:off x="742820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861;p78">
              <a:extLst>
                <a:ext uri="{FF2B5EF4-FFF2-40B4-BE49-F238E27FC236}">
                  <a16:creationId xmlns:a16="http://schemas.microsoft.com/office/drawing/2014/main" id="{CBD45890-E2F7-8DD4-5BB9-F178065946BF}"/>
                </a:ext>
              </a:extLst>
            </p:cNvPr>
            <p:cNvSpPr/>
            <p:nvPr/>
          </p:nvSpPr>
          <p:spPr>
            <a:xfrm>
              <a:off x="742820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862;p78">
              <a:extLst>
                <a:ext uri="{FF2B5EF4-FFF2-40B4-BE49-F238E27FC236}">
                  <a16:creationId xmlns:a16="http://schemas.microsoft.com/office/drawing/2014/main" id="{3EFD74B5-49A9-F219-B896-392BFEF80E81}"/>
                </a:ext>
              </a:extLst>
            </p:cNvPr>
            <p:cNvSpPr/>
            <p:nvPr/>
          </p:nvSpPr>
          <p:spPr>
            <a:xfrm>
              <a:off x="7428207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863;p78">
              <a:extLst>
                <a:ext uri="{FF2B5EF4-FFF2-40B4-BE49-F238E27FC236}">
                  <a16:creationId xmlns:a16="http://schemas.microsoft.com/office/drawing/2014/main" id="{ABB0CFF8-3DC0-6B56-ACDD-C900607C5B0F}"/>
                </a:ext>
              </a:extLst>
            </p:cNvPr>
            <p:cNvSpPr/>
            <p:nvPr/>
          </p:nvSpPr>
          <p:spPr>
            <a:xfrm>
              <a:off x="7428207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864;p78">
              <a:extLst>
                <a:ext uri="{FF2B5EF4-FFF2-40B4-BE49-F238E27FC236}">
                  <a16:creationId xmlns:a16="http://schemas.microsoft.com/office/drawing/2014/main" id="{8537FFC1-E541-1883-8CDF-749DA5FBE742}"/>
                </a:ext>
              </a:extLst>
            </p:cNvPr>
            <p:cNvSpPr/>
            <p:nvPr/>
          </p:nvSpPr>
          <p:spPr>
            <a:xfrm>
              <a:off x="742820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865;p78">
              <a:extLst>
                <a:ext uri="{FF2B5EF4-FFF2-40B4-BE49-F238E27FC236}">
                  <a16:creationId xmlns:a16="http://schemas.microsoft.com/office/drawing/2014/main" id="{EA8BC2A6-B752-3841-6763-58382A336991}"/>
                </a:ext>
              </a:extLst>
            </p:cNvPr>
            <p:cNvSpPr/>
            <p:nvPr/>
          </p:nvSpPr>
          <p:spPr>
            <a:xfrm>
              <a:off x="7428207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866;p78">
              <a:extLst>
                <a:ext uri="{FF2B5EF4-FFF2-40B4-BE49-F238E27FC236}">
                  <a16:creationId xmlns:a16="http://schemas.microsoft.com/office/drawing/2014/main" id="{5410E56C-D075-AAE6-40C4-374F742A4789}"/>
                </a:ext>
              </a:extLst>
            </p:cNvPr>
            <p:cNvSpPr/>
            <p:nvPr/>
          </p:nvSpPr>
          <p:spPr>
            <a:xfrm>
              <a:off x="7428207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867;p78">
              <a:extLst>
                <a:ext uri="{FF2B5EF4-FFF2-40B4-BE49-F238E27FC236}">
                  <a16:creationId xmlns:a16="http://schemas.microsoft.com/office/drawing/2014/main" id="{0435299B-ADB8-19A4-063B-725D4F576834}"/>
                </a:ext>
              </a:extLst>
            </p:cNvPr>
            <p:cNvSpPr/>
            <p:nvPr/>
          </p:nvSpPr>
          <p:spPr>
            <a:xfrm>
              <a:off x="7428207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868;p78">
              <a:extLst>
                <a:ext uri="{FF2B5EF4-FFF2-40B4-BE49-F238E27FC236}">
                  <a16:creationId xmlns:a16="http://schemas.microsoft.com/office/drawing/2014/main" id="{39DFBA99-CDA0-823F-BB07-507F4A902632}"/>
                </a:ext>
              </a:extLst>
            </p:cNvPr>
            <p:cNvSpPr/>
            <p:nvPr/>
          </p:nvSpPr>
          <p:spPr>
            <a:xfrm>
              <a:off x="7428207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869;p78">
              <a:extLst>
                <a:ext uri="{FF2B5EF4-FFF2-40B4-BE49-F238E27FC236}">
                  <a16:creationId xmlns:a16="http://schemas.microsoft.com/office/drawing/2014/main" id="{090DA11D-48CB-4D85-B9D5-3C9456F16633}"/>
                </a:ext>
              </a:extLst>
            </p:cNvPr>
            <p:cNvSpPr/>
            <p:nvPr/>
          </p:nvSpPr>
          <p:spPr>
            <a:xfrm>
              <a:off x="752946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870;p78">
              <a:extLst>
                <a:ext uri="{FF2B5EF4-FFF2-40B4-BE49-F238E27FC236}">
                  <a16:creationId xmlns:a16="http://schemas.microsoft.com/office/drawing/2014/main" id="{5659DE88-8585-8086-680F-F7C7C711B2B7}"/>
                </a:ext>
              </a:extLst>
            </p:cNvPr>
            <p:cNvSpPr/>
            <p:nvPr/>
          </p:nvSpPr>
          <p:spPr>
            <a:xfrm>
              <a:off x="752946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871;p78">
              <a:extLst>
                <a:ext uri="{FF2B5EF4-FFF2-40B4-BE49-F238E27FC236}">
                  <a16:creationId xmlns:a16="http://schemas.microsoft.com/office/drawing/2014/main" id="{A4A3AC72-FDFC-2689-90AF-AD2421939FC6}"/>
                </a:ext>
              </a:extLst>
            </p:cNvPr>
            <p:cNvSpPr/>
            <p:nvPr/>
          </p:nvSpPr>
          <p:spPr>
            <a:xfrm>
              <a:off x="752946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872;p78">
              <a:extLst>
                <a:ext uri="{FF2B5EF4-FFF2-40B4-BE49-F238E27FC236}">
                  <a16:creationId xmlns:a16="http://schemas.microsoft.com/office/drawing/2014/main" id="{0A7FF34C-A624-A01F-48FC-B392E515C602}"/>
                </a:ext>
              </a:extLst>
            </p:cNvPr>
            <p:cNvSpPr/>
            <p:nvPr/>
          </p:nvSpPr>
          <p:spPr>
            <a:xfrm>
              <a:off x="752946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873;p78">
              <a:extLst>
                <a:ext uri="{FF2B5EF4-FFF2-40B4-BE49-F238E27FC236}">
                  <a16:creationId xmlns:a16="http://schemas.microsoft.com/office/drawing/2014/main" id="{8CF0A701-F878-2203-8141-A8E366BD4117}"/>
                </a:ext>
              </a:extLst>
            </p:cNvPr>
            <p:cNvSpPr/>
            <p:nvPr/>
          </p:nvSpPr>
          <p:spPr>
            <a:xfrm>
              <a:off x="752946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874;p78">
              <a:extLst>
                <a:ext uri="{FF2B5EF4-FFF2-40B4-BE49-F238E27FC236}">
                  <a16:creationId xmlns:a16="http://schemas.microsoft.com/office/drawing/2014/main" id="{CB598F32-0B65-0328-3EB4-3468F9F0DA60}"/>
                </a:ext>
              </a:extLst>
            </p:cNvPr>
            <p:cNvSpPr/>
            <p:nvPr/>
          </p:nvSpPr>
          <p:spPr>
            <a:xfrm>
              <a:off x="752946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875;p78">
              <a:extLst>
                <a:ext uri="{FF2B5EF4-FFF2-40B4-BE49-F238E27FC236}">
                  <a16:creationId xmlns:a16="http://schemas.microsoft.com/office/drawing/2014/main" id="{68CEBE31-3F9B-09C9-118C-7A4E6E011BF3}"/>
                </a:ext>
              </a:extLst>
            </p:cNvPr>
            <p:cNvSpPr/>
            <p:nvPr/>
          </p:nvSpPr>
          <p:spPr>
            <a:xfrm>
              <a:off x="752946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876;p78">
              <a:extLst>
                <a:ext uri="{FF2B5EF4-FFF2-40B4-BE49-F238E27FC236}">
                  <a16:creationId xmlns:a16="http://schemas.microsoft.com/office/drawing/2014/main" id="{43FEBE94-14DB-BDB8-C257-4ADF080119AA}"/>
                </a:ext>
              </a:extLst>
            </p:cNvPr>
            <p:cNvSpPr/>
            <p:nvPr/>
          </p:nvSpPr>
          <p:spPr>
            <a:xfrm>
              <a:off x="752946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877;p78">
              <a:extLst>
                <a:ext uri="{FF2B5EF4-FFF2-40B4-BE49-F238E27FC236}">
                  <a16:creationId xmlns:a16="http://schemas.microsoft.com/office/drawing/2014/main" id="{908C8670-4489-11A5-5D89-C6CC8AEDE4F3}"/>
                </a:ext>
              </a:extLst>
            </p:cNvPr>
            <p:cNvSpPr/>
            <p:nvPr/>
          </p:nvSpPr>
          <p:spPr>
            <a:xfrm>
              <a:off x="752946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878;p78">
              <a:extLst>
                <a:ext uri="{FF2B5EF4-FFF2-40B4-BE49-F238E27FC236}">
                  <a16:creationId xmlns:a16="http://schemas.microsoft.com/office/drawing/2014/main" id="{F4C7D41C-FCF7-3E5F-3815-D8CBCF9F464F}"/>
                </a:ext>
              </a:extLst>
            </p:cNvPr>
            <p:cNvSpPr/>
            <p:nvPr/>
          </p:nvSpPr>
          <p:spPr>
            <a:xfrm>
              <a:off x="7529462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879;p78">
              <a:extLst>
                <a:ext uri="{FF2B5EF4-FFF2-40B4-BE49-F238E27FC236}">
                  <a16:creationId xmlns:a16="http://schemas.microsoft.com/office/drawing/2014/main" id="{51F69AB1-3C48-AF8A-4172-3252F1871E83}"/>
                </a:ext>
              </a:extLst>
            </p:cNvPr>
            <p:cNvSpPr/>
            <p:nvPr/>
          </p:nvSpPr>
          <p:spPr>
            <a:xfrm>
              <a:off x="752946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880;p78">
              <a:extLst>
                <a:ext uri="{FF2B5EF4-FFF2-40B4-BE49-F238E27FC236}">
                  <a16:creationId xmlns:a16="http://schemas.microsoft.com/office/drawing/2014/main" id="{8DDA5031-22A0-1C08-4BB4-3678EB2F089F}"/>
                </a:ext>
              </a:extLst>
            </p:cNvPr>
            <p:cNvSpPr/>
            <p:nvPr/>
          </p:nvSpPr>
          <p:spPr>
            <a:xfrm>
              <a:off x="752946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881;p78">
              <a:extLst>
                <a:ext uri="{FF2B5EF4-FFF2-40B4-BE49-F238E27FC236}">
                  <a16:creationId xmlns:a16="http://schemas.microsoft.com/office/drawing/2014/main" id="{B4DC5C22-4111-4CE2-59DD-961364800EBC}"/>
                </a:ext>
              </a:extLst>
            </p:cNvPr>
            <p:cNvSpPr/>
            <p:nvPr/>
          </p:nvSpPr>
          <p:spPr>
            <a:xfrm>
              <a:off x="7529462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882;p78">
              <a:extLst>
                <a:ext uri="{FF2B5EF4-FFF2-40B4-BE49-F238E27FC236}">
                  <a16:creationId xmlns:a16="http://schemas.microsoft.com/office/drawing/2014/main" id="{FB0FC403-E7DB-5E86-9B7A-208C73D2376F}"/>
                </a:ext>
              </a:extLst>
            </p:cNvPr>
            <p:cNvSpPr/>
            <p:nvPr/>
          </p:nvSpPr>
          <p:spPr>
            <a:xfrm>
              <a:off x="7529462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883;p78">
              <a:extLst>
                <a:ext uri="{FF2B5EF4-FFF2-40B4-BE49-F238E27FC236}">
                  <a16:creationId xmlns:a16="http://schemas.microsoft.com/office/drawing/2014/main" id="{96A32FD1-E876-70CE-3435-C8D920273416}"/>
                </a:ext>
              </a:extLst>
            </p:cNvPr>
            <p:cNvSpPr/>
            <p:nvPr/>
          </p:nvSpPr>
          <p:spPr>
            <a:xfrm>
              <a:off x="7630485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884;p78">
              <a:extLst>
                <a:ext uri="{FF2B5EF4-FFF2-40B4-BE49-F238E27FC236}">
                  <a16:creationId xmlns:a16="http://schemas.microsoft.com/office/drawing/2014/main" id="{D797FDC7-7856-F51A-00D6-120136443D43}"/>
                </a:ext>
              </a:extLst>
            </p:cNvPr>
            <p:cNvSpPr/>
            <p:nvPr/>
          </p:nvSpPr>
          <p:spPr>
            <a:xfrm>
              <a:off x="7630485" y="3283867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885;p78">
              <a:extLst>
                <a:ext uri="{FF2B5EF4-FFF2-40B4-BE49-F238E27FC236}">
                  <a16:creationId xmlns:a16="http://schemas.microsoft.com/office/drawing/2014/main" id="{89A1FA40-0A8B-6473-7C41-B9F734D73396}"/>
                </a:ext>
              </a:extLst>
            </p:cNvPr>
            <p:cNvSpPr/>
            <p:nvPr/>
          </p:nvSpPr>
          <p:spPr>
            <a:xfrm>
              <a:off x="773174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886;p78">
              <a:extLst>
                <a:ext uri="{FF2B5EF4-FFF2-40B4-BE49-F238E27FC236}">
                  <a16:creationId xmlns:a16="http://schemas.microsoft.com/office/drawing/2014/main" id="{73F94D86-379A-E6CD-0F03-0885A4A62B89}"/>
                </a:ext>
              </a:extLst>
            </p:cNvPr>
            <p:cNvSpPr/>
            <p:nvPr/>
          </p:nvSpPr>
          <p:spPr>
            <a:xfrm>
              <a:off x="773174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887;p78">
              <a:extLst>
                <a:ext uri="{FF2B5EF4-FFF2-40B4-BE49-F238E27FC236}">
                  <a16:creationId xmlns:a16="http://schemas.microsoft.com/office/drawing/2014/main" id="{ADF9C3D9-3DD8-261D-98C9-B190F02744F1}"/>
                </a:ext>
              </a:extLst>
            </p:cNvPr>
            <p:cNvSpPr/>
            <p:nvPr/>
          </p:nvSpPr>
          <p:spPr>
            <a:xfrm>
              <a:off x="7731740" y="186686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888;p78">
              <a:extLst>
                <a:ext uri="{FF2B5EF4-FFF2-40B4-BE49-F238E27FC236}">
                  <a16:creationId xmlns:a16="http://schemas.microsoft.com/office/drawing/2014/main" id="{8BF54B02-3F45-757D-3298-F9AF5368404E}"/>
                </a:ext>
              </a:extLst>
            </p:cNvPr>
            <p:cNvSpPr/>
            <p:nvPr/>
          </p:nvSpPr>
          <p:spPr>
            <a:xfrm>
              <a:off x="773174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889;p78">
              <a:extLst>
                <a:ext uri="{FF2B5EF4-FFF2-40B4-BE49-F238E27FC236}">
                  <a16:creationId xmlns:a16="http://schemas.microsoft.com/office/drawing/2014/main" id="{F914C1DD-3361-DE26-9CD3-9D8D11B073F9}"/>
                </a:ext>
              </a:extLst>
            </p:cNvPr>
            <p:cNvSpPr/>
            <p:nvPr/>
          </p:nvSpPr>
          <p:spPr>
            <a:xfrm>
              <a:off x="773174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890;p78">
              <a:extLst>
                <a:ext uri="{FF2B5EF4-FFF2-40B4-BE49-F238E27FC236}">
                  <a16:creationId xmlns:a16="http://schemas.microsoft.com/office/drawing/2014/main" id="{55A212F3-4010-241B-3DE9-140F5ED1D393}"/>
                </a:ext>
              </a:extLst>
            </p:cNvPr>
            <p:cNvSpPr/>
            <p:nvPr/>
          </p:nvSpPr>
          <p:spPr>
            <a:xfrm>
              <a:off x="7731740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891;p78">
              <a:extLst>
                <a:ext uri="{FF2B5EF4-FFF2-40B4-BE49-F238E27FC236}">
                  <a16:creationId xmlns:a16="http://schemas.microsoft.com/office/drawing/2014/main" id="{3593D52F-D652-3C80-7401-9EAAA3787639}"/>
                </a:ext>
              </a:extLst>
            </p:cNvPr>
            <p:cNvSpPr/>
            <p:nvPr/>
          </p:nvSpPr>
          <p:spPr>
            <a:xfrm>
              <a:off x="7731740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892;p78">
              <a:extLst>
                <a:ext uri="{FF2B5EF4-FFF2-40B4-BE49-F238E27FC236}">
                  <a16:creationId xmlns:a16="http://schemas.microsoft.com/office/drawing/2014/main" id="{2A18C96D-41D8-ABE5-4BB4-C88F198E645D}"/>
                </a:ext>
              </a:extLst>
            </p:cNvPr>
            <p:cNvSpPr/>
            <p:nvPr/>
          </p:nvSpPr>
          <p:spPr>
            <a:xfrm>
              <a:off x="773174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893;p78">
              <a:extLst>
                <a:ext uri="{FF2B5EF4-FFF2-40B4-BE49-F238E27FC236}">
                  <a16:creationId xmlns:a16="http://schemas.microsoft.com/office/drawing/2014/main" id="{593331BA-6B44-D9D6-D1E9-334B3278CC3B}"/>
                </a:ext>
              </a:extLst>
            </p:cNvPr>
            <p:cNvSpPr/>
            <p:nvPr/>
          </p:nvSpPr>
          <p:spPr>
            <a:xfrm>
              <a:off x="7731740" y="2473959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894;p78">
              <a:extLst>
                <a:ext uri="{FF2B5EF4-FFF2-40B4-BE49-F238E27FC236}">
                  <a16:creationId xmlns:a16="http://schemas.microsoft.com/office/drawing/2014/main" id="{80749EA9-8C7E-BFE0-7EA0-5EA9AF5B1E53}"/>
                </a:ext>
              </a:extLst>
            </p:cNvPr>
            <p:cNvSpPr/>
            <p:nvPr/>
          </p:nvSpPr>
          <p:spPr>
            <a:xfrm>
              <a:off x="7731740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895;p78">
              <a:extLst>
                <a:ext uri="{FF2B5EF4-FFF2-40B4-BE49-F238E27FC236}">
                  <a16:creationId xmlns:a16="http://schemas.microsoft.com/office/drawing/2014/main" id="{CA747F05-0B7B-0DB2-8D8E-BA811EA49A92}"/>
                </a:ext>
              </a:extLst>
            </p:cNvPr>
            <p:cNvSpPr/>
            <p:nvPr/>
          </p:nvSpPr>
          <p:spPr>
            <a:xfrm>
              <a:off x="773174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896;p78">
              <a:extLst>
                <a:ext uri="{FF2B5EF4-FFF2-40B4-BE49-F238E27FC236}">
                  <a16:creationId xmlns:a16="http://schemas.microsoft.com/office/drawing/2014/main" id="{715DAA51-3109-4543-2988-9BC9AE3C603E}"/>
                </a:ext>
              </a:extLst>
            </p:cNvPr>
            <p:cNvSpPr/>
            <p:nvPr/>
          </p:nvSpPr>
          <p:spPr>
            <a:xfrm>
              <a:off x="7731740" y="2777791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897;p78">
              <a:extLst>
                <a:ext uri="{FF2B5EF4-FFF2-40B4-BE49-F238E27FC236}">
                  <a16:creationId xmlns:a16="http://schemas.microsoft.com/office/drawing/2014/main" id="{BC803D47-3B8E-661C-92A6-F3E48F4AB68A}"/>
                </a:ext>
              </a:extLst>
            </p:cNvPr>
            <p:cNvSpPr/>
            <p:nvPr/>
          </p:nvSpPr>
          <p:spPr>
            <a:xfrm>
              <a:off x="7731740" y="287904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898;p78">
              <a:extLst>
                <a:ext uri="{FF2B5EF4-FFF2-40B4-BE49-F238E27FC236}">
                  <a16:creationId xmlns:a16="http://schemas.microsoft.com/office/drawing/2014/main" id="{C0EE3CEC-95C0-2F0F-B6D5-DB1FA3EE251E}"/>
                </a:ext>
              </a:extLst>
            </p:cNvPr>
            <p:cNvSpPr/>
            <p:nvPr/>
          </p:nvSpPr>
          <p:spPr>
            <a:xfrm>
              <a:off x="7731740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899;p78">
              <a:extLst>
                <a:ext uri="{FF2B5EF4-FFF2-40B4-BE49-F238E27FC236}">
                  <a16:creationId xmlns:a16="http://schemas.microsoft.com/office/drawing/2014/main" id="{318F1E03-239C-0226-0258-F17EEB1BA065}"/>
                </a:ext>
              </a:extLst>
            </p:cNvPr>
            <p:cNvSpPr/>
            <p:nvPr/>
          </p:nvSpPr>
          <p:spPr>
            <a:xfrm>
              <a:off x="7731740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900;p78">
              <a:extLst>
                <a:ext uri="{FF2B5EF4-FFF2-40B4-BE49-F238E27FC236}">
                  <a16:creationId xmlns:a16="http://schemas.microsoft.com/office/drawing/2014/main" id="{0BC2E0CB-CBCF-0964-9177-AD8D137DB361}"/>
                </a:ext>
              </a:extLst>
            </p:cNvPr>
            <p:cNvSpPr/>
            <p:nvPr/>
          </p:nvSpPr>
          <p:spPr>
            <a:xfrm>
              <a:off x="7731740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901;p78">
              <a:extLst>
                <a:ext uri="{FF2B5EF4-FFF2-40B4-BE49-F238E27FC236}">
                  <a16:creationId xmlns:a16="http://schemas.microsoft.com/office/drawing/2014/main" id="{BF881524-4B95-AA76-D778-8C836FB82CF3}"/>
                </a:ext>
              </a:extLst>
            </p:cNvPr>
            <p:cNvSpPr/>
            <p:nvPr/>
          </p:nvSpPr>
          <p:spPr>
            <a:xfrm>
              <a:off x="773174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902;p78">
              <a:extLst>
                <a:ext uri="{FF2B5EF4-FFF2-40B4-BE49-F238E27FC236}">
                  <a16:creationId xmlns:a16="http://schemas.microsoft.com/office/drawing/2014/main" id="{828E0EEA-7754-104F-9A6E-400592BA4B85}"/>
                </a:ext>
              </a:extLst>
            </p:cNvPr>
            <p:cNvSpPr/>
            <p:nvPr/>
          </p:nvSpPr>
          <p:spPr>
            <a:xfrm>
              <a:off x="7731740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903;p78">
              <a:extLst>
                <a:ext uri="{FF2B5EF4-FFF2-40B4-BE49-F238E27FC236}">
                  <a16:creationId xmlns:a16="http://schemas.microsoft.com/office/drawing/2014/main" id="{52DEBC36-CE08-4C60-40AB-8A9704913018}"/>
                </a:ext>
              </a:extLst>
            </p:cNvPr>
            <p:cNvSpPr/>
            <p:nvPr/>
          </p:nvSpPr>
          <p:spPr>
            <a:xfrm>
              <a:off x="7833028" y="156302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904;p78">
              <a:extLst>
                <a:ext uri="{FF2B5EF4-FFF2-40B4-BE49-F238E27FC236}">
                  <a16:creationId xmlns:a16="http://schemas.microsoft.com/office/drawing/2014/main" id="{876E9AFC-AE5C-E370-1CD8-5429A5A88EE9}"/>
                </a:ext>
              </a:extLst>
            </p:cNvPr>
            <p:cNvSpPr/>
            <p:nvPr/>
          </p:nvSpPr>
          <p:spPr>
            <a:xfrm>
              <a:off x="783302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905;p78">
              <a:extLst>
                <a:ext uri="{FF2B5EF4-FFF2-40B4-BE49-F238E27FC236}">
                  <a16:creationId xmlns:a16="http://schemas.microsoft.com/office/drawing/2014/main" id="{80B02554-24A8-6580-232A-A98E9C36F62C}"/>
                </a:ext>
              </a:extLst>
            </p:cNvPr>
            <p:cNvSpPr/>
            <p:nvPr/>
          </p:nvSpPr>
          <p:spPr>
            <a:xfrm>
              <a:off x="783302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906;p78">
              <a:extLst>
                <a:ext uri="{FF2B5EF4-FFF2-40B4-BE49-F238E27FC236}">
                  <a16:creationId xmlns:a16="http://schemas.microsoft.com/office/drawing/2014/main" id="{D09D78D1-7D97-2B46-CAB5-572ACAFEC680}"/>
                </a:ext>
              </a:extLst>
            </p:cNvPr>
            <p:cNvSpPr/>
            <p:nvPr/>
          </p:nvSpPr>
          <p:spPr>
            <a:xfrm>
              <a:off x="7833028" y="186686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907;p78">
              <a:extLst>
                <a:ext uri="{FF2B5EF4-FFF2-40B4-BE49-F238E27FC236}">
                  <a16:creationId xmlns:a16="http://schemas.microsoft.com/office/drawing/2014/main" id="{9CA69EF3-179C-C14A-D0BE-B2485F8069F4}"/>
                </a:ext>
              </a:extLst>
            </p:cNvPr>
            <p:cNvSpPr/>
            <p:nvPr/>
          </p:nvSpPr>
          <p:spPr>
            <a:xfrm>
              <a:off x="783302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908;p78">
              <a:extLst>
                <a:ext uri="{FF2B5EF4-FFF2-40B4-BE49-F238E27FC236}">
                  <a16:creationId xmlns:a16="http://schemas.microsoft.com/office/drawing/2014/main" id="{9044B0C9-4E8C-2247-3664-944D5F7E4F1E}"/>
                </a:ext>
              </a:extLst>
            </p:cNvPr>
            <p:cNvSpPr/>
            <p:nvPr/>
          </p:nvSpPr>
          <p:spPr>
            <a:xfrm>
              <a:off x="783302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909;p78">
              <a:extLst>
                <a:ext uri="{FF2B5EF4-FFF2-40B4-BE49-F238E27FC236}">
                  <a16:creationId xmlns:a16="http://schemas.microsoft.com/office/drawing/2014/main" id="{B8E4B90E-6772-3A52-9FB0-464144045BCE}"/>
                </a:ext>
              </a:extLst>
            </p:cNvPr>
            <p:cNvSpPr/>
            <p:nvPr/>
          </p:nvSpPr>
          <p:spPr>
            <a:xfrm>
              <a:off x="7833028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910;p78">
              <a:extLst>
                <a:ext uri="{FF2B5EF4-FFF2-40B4-BE49-F238E27FC236}">
                  <a16:creationId xmlns:a16="http://schemas.microsoft.com/office/drawing/2014/main" id="{F4E24E42-65E2-F51D-23ED-007C0BF892BD}"/>
                </a:ext>
              </a:extLst>
            </p:cNvPr>
            <p:cNvSpPr/>
            <p:nvPr/>
          </p:nvSpPr>
          <p:spPr>
            <a:xfrm>
              <a:off x="7833028" y="2271681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911;p78">
              <a:extLst>
                <a:ext uri="{FF2B5EF4-FFF2-40B4-BE49-F238E27FC236}">
                  <a16:creationId xmlns:a16="http://schemas.microsoft.com/office/drawing/2014/main" id="{5CE7AC5E-1A9E-1E60-26E7-E0D117BB4B06}"/>
                </a:ext>
              </a:extLst>
            </p:cNvPr>
            <p:cNvSpPr/>
            <p:nvPr/>
          </p:nvSpPr>
          <p:spPr>
            <a:xfrm>
              <a:off x="7833028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912;p78">
              <a:extLst>
                <a:ext uri="{FF2B5EF4-FFF2-40B4-BE49-F238E27FC236}">
                  <a16:creationId xmlns:a16="http://schemas.microsoft.com/office/drawing/2014/main" id="{CEDA17D2-0621-C486-AAC1-27679E28109A}"/>
                </a:ext>
              </a:extLst>
            </p:cNvPr>
            <p:cNvSpPr/>
            <p:nvPr/>
          </p:nvSpPr>
          <p:spPr>
            <a:xfrm>
              <a:off x="7833028" y="2473959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913;p78">
              <a:extLst>
                <a:ext uri="{FF2B5EF4-FFF2-40B4-BE49-F238E27FC236}">
                  <a16:creationId xmlns:a16="http://schemas.microsoft.com/office/drawing/2014/main" id="{E9020398-5A9F-31A3-0A89-AD516EDA6F41}"/>
                </a:ext>
              </a:extLst>
            </p:cNvPr>
            <p:cNvSpPr/>
            <p:nvPr/>
          </p:nvSpPr>
          <p:spPr>
            <a:xfrm>
              <a:off x="783302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914;p78">
              <a:extLst>
                <a:ext uri="{FF2B5EF4-FFF2-40B4-BE49-F238E27FC236}">
                  <a16:creationId xmlns:a16="http://schemas.microsoft.com/office/drawing/2014/main" id="{25A9B909-CF4E-43ED-E06E-187DAA586160}"/>
                </a:ext>
              </a:extLst>
            </p:cNvPr>
            <p:cNvSpPr/>
            <p:nvPr/>
          </p:nvSpPr>
          <p:spPr>
            <a:xfrm>
              <a:off x="7833028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915;p78">
              <a:extLst>
                <a:ext uri="{FF2B5EF4-FFF2-40B4-BE49-F238E27FC236}">
                  <a16:creationId xmlns:a16="http://schemas.microsoft.com/office/drawing/2014/main" id="{E1B49909-2B66-7195-F07D-6027A154ECDC}"/>
                </a:ext>
              </a:extLst>
            </p:cNvPr>
            <p:cNvSpPr/>
            <p:nvPr/>
          </p:nvSpPr>
          <p:spPr>
            <a:xfrm>
              <a:off x="7833028" y="2777791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916;p78">
              <a:extLst>
                <a:ext uri="{FF2B5EF4-FFF2-40B4-BE49-F238E27FC236}">
                  <a16:creationId xmlns:a16="http://schemas.microsoft.com/office/drawing/2014/main" id="{FA957BE4-00B6-44CB-24E3-679C64A2D4ED}"/>
                </a:ext>
              </a:extLst>
            </p:cNvPr>
            <p:cNvSpPr/>
            <p:nvPr/>
          </p:nvSpPr>
          <p:spPr>
            <a:xfrm>
              <a:off x="7833028" y="287904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917;p78">
              <a:extLst>
                <a:ext uri="{FF2B5EF4-FFF2-40B4-BE49-F238E27FC236}">
                  <a16:creationId xmlns:a16="http://schemas.microsoft.com/office/drawing/2014/main" id="{4E67FEF8-8B35-251B-7438-D8460575B484}"/>
                </a:ext>
              </a:extLst>
            </p:cNvPr>
            <p:cNvSpPr/>
            <p:nvPr/>
          </p:nvSpPr>
          <p:spPr>
            <a:xfrm>
              <a:off x="7833028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918;p78">
              <a:extLst>
                <a:ext uri="{FF2B5EF4-FFF2-40B4-BE49-F238E27FC236}">
                  <a16:creationId xmlns:a16="http://schemas.microsoft.com/office/drawing/2014/main" id="{9193F8E3-5E17-A657-FEB6-E8D29E8E41B2}"/>
                </a:ext>
              </a:extLst>
            </p:cNvPr>
            <p:cNvSpPr/>
            <p:nvPr/>
          </p:nvSpPr>
          <p:spPr>
            <a:xfrm>
              <a:off x="7833028" y="308159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919;p78">
              <a:extLst>
                <a:ext uri="{FF2B5EF4-FFF2-40B4-BE49-F238E27FC236}">
                  <a16:creationId xmlns:a16="http://schemas.microsoft.com/office/drawing/2014/main" id="{7EC7B844-0222-F49D-F59C-FAB973D4C196}"/>
                </a:ext>
              </a:extLst>
            </p:cNvPr>
            <p:cNvSpPr/>
            <p:nvPr/>
          </p:nvSpPr>
          <p:spPr>
            <a:xfrm>
              <a:off x="783302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920;p78">
              <a:extLst>
                <a:ext uri="{FF2B5EF4-FFF2-40B4-BE49-F238E27FC236}">
                  <a16:creationId xmlns:a16="http://schemas.microsoft.com/office/drawing/2014/main" id="{FD7C05CD-050E-7B2E-A220-B76E34828F27}"/>
                </a:ext>
              </a:extLst>
            </p:cNvPr>
            <p:cNvSpPr/>
            <p:nvPr/>
          </p:nvSpPr>
          <p:spPr>
            <a:xfrm>
              <a:off x="7833028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921;p78">
              <a:extLst>
                <a:ext uri="{FF2B5EF4-FFF2-40B4-BE49-F238E27FC236}">
                  <a16:creationId xmlns:a16="http://schemas.microsoft.com/office/drawing/2014/main" id="{891AB603-AECB-AA5E-EBFF-DFDF7E53DE86}"/>
                </a:ext>
              </a:extLst>
            </p:cNvPr>
            <p:cNvSpPr/>
            <p:nvPr/>
          </p:nvSpPr>
          <p:spPr>
            <a:xfrm>
              <a:off x="7934284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922;p78">
              <a:extLst>
                <a:ext uri="{FF2B5EF4-FFF2-40B4-BE49-F238E27FC236}">
                  <a16:creationId xmlns:a16="http://schemas.microsoft.com/office/drawing/2014/main" id="{5577DBDF-58E6-576F-F873-E32C170AB02C}"/>
                </a:ext>
              </a:extLst>
            </p:cNvPr>
            <p:cNvSpPr/>
            <p:nvPr/>
          </p:nvSpPr>
          <p:spPr>
            <a:xfrm>
              <a:off x="7934284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923;p78">
              <a:extLst>
                <a:ext uri="{FF2B5EF4-FFF2-40B4-BE49-F238E27FC236}">
                  <a16:creationId xmlns:a16="http://schemas.microsoft.com/office/drawing/2014/main" id="{A7D02E06-3800-2A88-8D7C-DC72DF33B636}"/>
                </a:ext>
              </a:extLst>
            </p:cNvPr>
            <p:cNvSpPr/>
            <p:nvPr/>
          </p:nvSpPr>
          <p:spPr>
            <a:xfrm>
              <a:off x="7934284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924;p78">
              <a:extLst>
                <a:ext uri="{FF2B5EF4-FFF2-40B4-BE49-F238E27FC236}">
                  <a16:creationId xmlns:a16="http://schemas.microsoft.com/office/drawing/2014/main" id="{0C92BFA2-87D0-B5DF-F71F-F57F6EDF5BF4}"/>
                </a:ext>
              </a:extLst>
            </p:cNvPr>
            <p:cNvSpPr/>
            <p:nvPr/>
          </p:nvSpPr>
          <p:spPr>
            <a:xfrm>
              <a:off x="7934284" y="1866860"/>
              <a:ext cx="82884" cy="70759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925;p78">
              <a:extLst>
                <a:ext uri="{FF2B5EF4-FFF2-40B4-BE49-F238E27FC236}">
                  <a16:creationId xmlns:a16="http://schemas.microsoft.com/office/drawing/2014/main" id="{6CB07DB4-A9F0-1875-3995-EF6C9EEFD702}"/>
                </a:ext>
              </a:extLst>
            </p:cNvPr>
            <p:cNvSpPr/>
            <p:nvPr/>
          </p:nvSpPr>
          <p:spPr>
            <a:xfrm>
              <a:off x="7934284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926;p78">
              <a:extLst>
                <a:ext uri="{FF2B5EF4-FFF2-40B4-BE49-F238E27FC236}">
                  <a16:creationId xmlns:a16="http://schemas.microsoft.com/office/drawing/2014/main" id="{D3E3B912-8FA3-4689-953B-34930EFB2F56}"/>
                </a:ext>
              </a:extLst>
            </p:cNvPr>
            <p:cNvSpPr/>
            <p:nvPr/>
          </p:nvSpPr>
          <p:spPr>
            <a:xfrm>
              <a:off x="793428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927;p78">
              <a:extLst>
                <a:ext uri="{FF2B5EF4-FFF2-40B4-BE49-F238E27FC236}">
                  <a16:creationId xmlns:a16="http://schemas.microsoft.com/office/drawing/2014/main" id="{ABACC636-E41C-C97D-CF26-9E445D88055C}"/>
                </a:ext>
              </a:extLst>
            </p:cNvPr>
            <p:cNvSpPr/>
            <p:nvPr/>
          </p:nvSpPr>
          <p:spPr>
            <a:xfrm>
              <a:off x="793428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928;p78">
              <a:extLst>
                <a:ext uri="{FF2B5EF4-FFF2-40B4-BE49-F238E27FC236}">
                  <a16:creationId xmlns:a16="http://schemas.microsoft.com/office/drawing/2014/main" id="{4BA5FAB3-D625-47AB-E205-9CC8E9A74AC1}"/>
                </a:ext>
              </a:extLst>
            </p:cNvPr>
            <p:cNvSpPr/>
            <p:nvPr/>
          </p:nvSpPr>
          <p:spPr>
            <a:xfrm>
              <a:off x="793428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929;p78">
              <a:extLst>
                <a:ext uri="{FF2B5EF4-FFF2-40B4-BE49-F238E27FC236}">
                  <a16:creationId xmlns:a16="http://schemas.microsoft.com/office/drawing/2014/main" id="{EE3286C7-E42C-CC43-A678-54682183FFE6}"/>
                </a:ext>
              </a:extLst>
            </p:cNvPr>
            <p:cNvSpPr/>
            <p:nvPr/>
          </p:nvSpPr>
          <p:spPr>
            <a:xfrm>
              <a:off x="7934284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930;p78">
              <a:extLst>
                <a:ext uri="{FF2B5EF4-FFF2-40B4-BE49-F238E27FC236}">
                  <a16:creationId xmlns:a16="http://schemas.microsoft.com/office/drawing/2014/main" id="{0D206E14-4975-F732-EBDA-3A6EDEE8734E}"/>
                </a:ext>
              </a:extLst>
            </p:cNvPr>
            <p:cNvSpPr/>
            <p:nvPr/>
          </p:nvSpPr>
          <p:spPr>
            <a:xfrm>
              <a:off x="793428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931;p78">
              <a:extLst>
                <a:ext uri="{FF2B5EF4-FFF2-40B4-BE49-F238E27FC236}">
                  <a16:creationId xmlns:a16="http://schemas.microsoft.com/office/drawing/2014/main" id="{BBB91E9E-408B-6D30-D6FA-7B213BE31E0A}"/>
                </a:ext>
              </a:extLst>
            </p:cNvPr>
            <p:cNvSpPr/>
            <p:nvPr/>
          </p:nvSpPr>
          <p:spPr>
            <a:xfrm>
              <a:off x="7934284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932;p78">
              <a:extLst>
                <a:ext uri="{FF2B5EF4-FFF2-40B4-BE49-F238E27FC236}">
                  <a16:creationId xmlns:a16="http://schemas.microsoft.com/office/drawing/2014/main" id="{0E276EE0-D38A-3ED8-5E2E-515C4BE4E0A0}"/>
                </a:ext>
              </a:extLst>
            </p:cNvPr>
            <p:cNvSpPr/>
            <p:nvPr/>
          </p:nvSpPr>
          <p:spPr>
            <a:xfrm>
              <a:off x="793428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933;p78">
              <a:extLst>
                <a:ext uri="{FF2B5EF4-FFF2-40B4-BE49-F238E27FC236}">
                  <a16:creationId xmlns:a16="http://schemas.microsoft.com/office/drawing/2014/main" id="{63104E4A-8F95-24FE-0DD5-358BC9DFA5CF}"/>
                </a:ext>
              </a:extLst>
            </p:cNvPr>
            <p:cNvSpPr/>
            <p:nvPr/>
          </p:nvSpPr>
          <p:spPr>
            <a:xfrm>
              <a:off x="7934284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934;p78">
              <a:extLst>
                <a:ext uri="{FF2B5EF4-FFF2-40B4-BE49-F238E27FC236}">
                  <a16:creationId xmlns:a16="http://schemas.microsoft.com/office/drawing/2014/main" id="{2ADBC89D-56DA-DFC0-F053-D77D5D415ED0}"/>
                </a:ext>
              </a:extLst>
            </p:cNvPr>
            <p:cNvSpPr/>
            <p:nvPr/>
          </p:nvSpPr>
          <p:spPr>
            <a:xfrm>
              <a:off x="7934284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935;p78">
              <a:extLst>
                <a:ext uri="{FF2B5EF4-FFF2-40B4-BE49-F238E27FC236}">
                  <a16:creationId xmlns:a16="http://schemas.microsoft.com/office/drawing/2014/main" id="{4AB1598F-91DA-4592-4B68-7E9F8E25637E}"/>
                </a:ext>
              </a:extLst>
            </p:cNvPr>
            <p:cNvSpPr/>
            <p:nvPr/>
          </p:nvSpPr>
          <p:spPr>
            <a:xfrm>
              <a:off x="793428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936;p78">
              <a:extLst>
                <a:ext uri="{FF2B5EF4-FFF2-40B4-BE49-F238E27FC236}">
                  <a16:creationId xmlns:a16="http://schemas.microsoft.com/office/drawing/2014/main" id="{B24710D4-83DE-D6BA-DE36-C2EC1517B7DC}"/>
                </a:ext>
              </a:extLst>
            </p:cNvPr>
            <p:cNvSpPr/>
            <p:nvPr/>
          </p:nvSpPr>
          <p:spPr>
            <a:xfrm>
              <a:off x="7934284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937;p78">
              <a:extLst>
                <a:ext uri="{FF2B5EF4-FFF2-40B4-BE49-F238E27FC236}">
                  <a16:creationId xmlns:a16="http://schemas.microsoft.com/office/drawing/2014/main" id="{5A9E880A-4684-3237-B7E7-8DEB33E3B131}"/>
                </a:ext>
              </a:extLst>
            </p:cNvPr>
            <p:cNvSpPr/>
            <p:nvPr/>
          </p:nvSpPr>
          <p:spPr>
            <a:xfrm>
              <a:off x="793428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938;p78">
              <a:extLst>
                <a:ext uri="{FF2B5EF4-FFF2-40B4-BE49-F238E27FC236}">
                  <a16:creationId xmlns:a16="http://schemas.microsoft.com/office/drawing/2014/main" id="{5ACF117D-798B-FDBF-3F24-CDDE6FCA12EB}"/>
                </a:ext>
              </a:extLst>
            </p:cNvPr>
            <p:cNvSpPr/>
            <p:nvPr/>
          </p:nvSpPr>
          <p:spPr>
            <a:xfrm>
              <a:off x="803557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939;p78">
              <a:extLst>
                <a:ext uri="{FF2B5EF4-FFF2-40B4-BE49-F238E27FC236}">
                  <a16:creationId xmlns:a16="http://schemas.microsoft.com/office/drawing/2014/main" id="{FC36EC31-7383-EB1D-0D06-66EF2EF09817}"/>
                </a:ext>
              </a:extLst>
            </p:cNvPr>
            <p:cNvSpPr/>
            <p:nvPr/>
          </p:nvSpPr>
          <p:spPr>
            <a:xfrm>
              <a:off x="803557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940;p78">
              <a:extLst>
                <a:ext uri="{FF2B5EF4-FFF2-40B4-BE49-F238E27FC236}">
                  <a16:creationId xmlns:a16="http://schemas.microsoft.com/office/drawing/2014/main" id="{58E1A7E6-6284-A635-ABE6-8608F014D1BF}"/>
                </a:ext>
              </a:extLst>
            </p:cNvPr>
            <p:cNvSpPr/>
            <p:nvPr/>
          </p:nvSpPr>
          <p:spPr>
            <a:xfrm>
              <a:off x="803557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941;p78">
              <a:extLst>
                <a:ext uri="{FF2B5EF4-FFF2-40B4-BE49-F238E27FC236}">
                  <a16:creationId xmlns:a16="http://schemas.microsoft.com/office/drawing/2014/main" id="{6455CBDA-06A8-3EE1-44AE-E03C33B53FB1}"/>
                </a:ext>
              </a:extLst>
            </p:cNvPr>
            <p:cNvSpPr/>
            <p:nvPr/>
          </p:nvSpPr>
          <p:spPr>
            <a:xfrm>
              <a:off x="803557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942;p78">
              <a:extLst>
                <a:ext uri="{FF2B5EF4-FFF2-40B4-BE49-F238E27FC236}">
                  <a16:creationId xmlns:a16="http://schemas.microsoft.com/office/drawing/2014/main" id="{A08B6618-C738-A4B6-A567-1048E5DFF36E}"/>
                </a:ext>
              </a:extLst>
            </p:cNvPr>
            <p:cNvSpPr/>
            <p:nvPr/>
          </p:nvSpPr>
          <p:spPr>
            <a:xfrm>
              <a:off x="803557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943;p78">
              <a:extLst>
                <a:ext uri="{FF2B5EF4-FFF2-40B4-BE49-F238E27FC236}">
                  <a16:creationId xmlns:a16="http://schemas.microsoft.com/office/drawing/2014/main" id="{4E84AC57-FA9D-0106-518C-7E5C8EE8F45B}"/>
                </a:ext>
              </a:extLst>
            </p:cNvPr>
            <p:cNvSpPr/>
            <p:nvPr/>
          </p:nvSpPr>
          <p:spPr>
            <a:xfrm>
              <a:off x="803557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944;p78">
              <a:extLst>
                <a:ext uri="{FF2B5EF4-FFF2-40B4-BE49-F238E27FC236}">
                  <a16:creationId xmlns:a16="http://schemas.microsoft.com/office/drawing/2014/main" id="{1C2A7590-84EC-F94B-1C51-D66A46415496}"/>
                </a:ext>
              </a:extLst>
            </p:cNvPr>
            <p:cNvSpPr/>
            <p:nvPr/>
          </p:nvSpPr>
          <p:spPr>
            <a:xfrm>
              <a:off x="803557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945;p78">
              <a:extLst>
                <a:ext uri="{FF2B5EF4-FFF2-40B4-BE49-F238E27FC236}">
                  <a16:creationId xmlns:a16="http://schemas.microsoft.com/office/drawing/2014/main" id="{B268FAC1-7C4B-D488-7D0E-04378F8611EC}"/>
                </a:ext>
              </a:extLst>
            </p:cNvPr>
            <p:cNvSpPr/>
            <p:nvPr/>
          </p:nvSpPr>
          <p:spPr>
            <a:xfrm>
              <a:off x="8035572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946;p78">
              <a:extLst>
                <a:ext uri="{FF2B5EF4-FFF2-40B4-BE49-F238E27FC236}">
                  <a16:creationId xmlns:a16="http://schemas.microsoft.com/office/drawing/2014/main" id="{1137AB40-22D4-B917-05E9-56625E2E2F83}"/>
                </a:ext>
              </a:extLst>
            </p:cNvPr>
            <p:cNvSpPr/>
            <p:nvPr/>
          </p:nvSpPr>
          <p:spPr>
            <a:xfrm>
              <a:off x="8035572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947;p78">
              <a:extLst>
                <a:ext uri="{FF2B5EF4-FFF2-40B4-BE49-F238E27FC236}">
                  <a16:creationId xmlns:a16="http://schemas.microsoft.com/office/drawing/2014/main" id="{2C1BD5A9-738B-96D9-6E28-23EC1AEC09B0}"/>
                </a:ext>
              </a:extLst>
            </p:cNvPr>
            <p:cNvSpPr/>
            <p:nvPr/>
          </p:nvSpPr>
          <p:spPr>
            <a:xfrm>
              <a:off x="8035572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948;p78">
              <a:extLst>
                <a:ext uri="{FF2B5EF4-FFF2-40B4-BE49-F238E27FC236}">
                  <a16:creationId xmlns:a16="http://schemas.microsoft.com/office/drawing/2014/main" id="{8DAEDD6E-52C0-1EEE-627C-69B4006658B1}"/>
                </a:ext>
              </a:extLst>
            </p:cNvPr>
            <p:cNvSpPr/>
            <p:nvPr/>
          </p:nvSpPr>
          <p:spPr>
            <a:xfrm>
              <a:off x="803557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949;p78">
              <a:extLst>
                <a:ext uri="{FF2B5EF4-FFF2-40B4-BE49-F238E27FC236}">
                  <a16:creationId xmlns:a16="http://schemas.microsoft.com/office/drawing/2014/main" id="{0478DD1F-56DF-AF9E-CCAD-E7979394F5D9}"/>
                </a:ext>
              </a:extLst>
            </p:cNvPr>
            <p:cNvSpPr/>
            <p:nvPr/>
          </p:nvSpPr>
          <p:spPr>
            <a:xfrm>
              <a:off x="8035572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950;p78">
              <a:extLst>
                <a:ext uri="{FF2B5EF4-FFF2-40B4-BE49-F238E27FC236}">
                  <a16:creationId xmlns:a16="http://schemas.microsoft.com/office/drawing/2014/main" id="{DA3E0DAF-32A2-50D8-660F-C22EC5ED70A4}"/>
                </a:ext>
              </a:extLst>
            </p:cNvPr>
            <p:cNvSpPr/>
            <p:nvPr/>
          </p:nvSpPr>
          <p:spPr>
            <a:xfrm>
              <a:off x="8035572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951;p78">
              <a:extLst>
                <a:ext uri="{FF2B5EF4-FFF2-40B4-BE49-F238E27FC236}">
                  <a16:creationId xmlns:a16="http://schemas.microsoft.com/office/drawing/2014/main" id="{C69D00AC-58B8-85E1-8BF2-504230697E49}"/>
                </a:ext>
              </a:extLst>
            </p:cNvPr>
            <p:cNvSpPr/>
            <p:nvPr/>
          </p:nvSpPr>
          <p:spPr>
            <a:xfrm>
              <a:off x="803557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952;p78">
              <a:extLst>
                <a:ext uri="{FF2B5EF4-FFF2-40B4-BE49-F238E27FC236}">
                  <a16:creationId xmlns:a16="http://schemas.microsoft.com/office/drawing/2014/main" id="{3A2DB779-B7A9-9ED9-A171-C4D0916B6FE8}"/>
                </a:ext>
              </a:extLst>
            </p:cNvPr>
            <p:cNvSpPr/>
            <p:nvPr/>
          </p:nvSpPr>
          <p:spPr>
            <a:xfrm>
              <a:off x="8035572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953;p78">
              <a:extLst>
                <a:ext uri="{FF2B5EF4-FFF2-40B4-BE49-F238E27FC236}">
                  <a16:creationId xmlns:a16="http://schemas.microsoft.com/office/drawing/2014/main" id="{A361F15C-E8A4-BDD2-E8CD-A77C316D2012}"/>
                </a:ext>
              </a:extLst>
            </p:cNvPr>
            <p:cNvSpPr/>
            <p:nvPr/>
          </p:nvSpPr>
          <p:spPr>
            <a:xfrm>
              <a:off x="8035572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954;p78">
              <a:extLst>
                <a:ext uri="{FF2B5EF4-FFF2-40B4-BE49-F238E27FC236}">
                  <a16:creationId xmlns:a16="http://schemas.microsoft.com/office/drawing/2014/main" id="{4B1BFC17-0DA1-97B1-0AC2-5ED076BC15D5}"/>
                </a:ext>
              </a:extLst>
            </p:cNvPr>
            <p:cNvSpPr/>
            <p:nvPr/>
          </p:nvSpPr>
          <p:spPr>
            <a:xfrm>
              <a:off x="8035572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955;p78">
              <a:extLst>
                <a:ext uri="{FF2B5EF4-FFF2-40B4-BE49-F238E27FC236}">
                  <a16:creationId xmlns:a16="http://schemas.microsoft.com/office/drawing/2014/main" id="{68326A12-18CD-CDF1-BBB5-B21E20C6F8F4}"/>
                </a:ext>
              </a:extLst>
            </p:cNvPr>
            <p:cNvSpPr/>
            <p:nvPr/>
          </p:nvSpPr>
          <p:spPr>
            <a:xfrm>
              <a:off x="8035572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956;p78">
              <a:extLst>
                <a:ext uri="{FF2B5EF4-FFF2-40B4-BE49-F238E27FC236}">
                  <a16:creationId xmlns:a16="http://schemas.microsoft.com/office/drawing/2014/main" id="{28DB55B0-5ECC-FFD7-DE39-E7EFE8F56183}"/>
                </a:ext>
              </a:extLst>
            </p:cNvPr>
            <p:cNvSpPr/>
            <p:nvPr/>
          </p:nvSpPr>
          <p:spPr>
            <a:xfrm>
              <a:off x="8136827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957;p78">
              <a:extLst>
                <a:ext uri="{FF2B5EF4-FFF2-40B4-BE49-F238E27FC236}">
                  <a16:creationId xmlns:a16="http://schemas.microsoft.com/office/drawing/2014/main" id="{CD76C4F3-743D-CD1E-6A16-88EC0C940BAE}"/>
                </a:ext>
              </a:extLst>
            </p:cNvPr>
            <p:cNvSpPr/>
            <p:nvPr/>
          </p:nvSpPr>
          <p:spPr>
            <a:xfrm>
              <a:off x="813682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958;p78">
              <a:extLst>
                <a:ext uri="{FF2B5EF4-FFF2-40B4-BE49-F238E27FC236}">
                  <a16:creationId xmlns:a16="http://schemas.microsoft.com/office/drawing/2014/main" id="{04A40F9F-C15F-DB38-DC60-BAE145B19822}"/>
                </a:ext>
              </a:extLst>
            </p:cNvPr>
            <p:cNvSpPr/>
            <p:nvPr/>
          </p:nvSpPr>
          <p:spPr>
            <a:xfrm>
              <a:off x="8136827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959;p78">
              <a:extLst>
                <a:ext uri="{FF2B5EF4-FFF2-40B4-BE49-F238E27FC236}">
                  <a16:creationId xmlns:a16="http://schemas.microsoft.com/office/drawing/2014/main" id="{06AF3835-A108-4DBC-6C07-7F8FB0B60BD3}"/>
                </a:ext>
              </a:extLst>
            </p:cNvPr>
            <p:cNvSpPr/>
            <p:nvPr/>
          </p:nvSpPr>
          <p:spPr>
            <a:xfrm>
              <a:off x="813682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960;p78">
              <a:extLst>
                <a:ext uri="{FF2B5EF4-FFF2-40B4-BE49-F238E27FC236}">
                  <a16:creationId xmlns:a16="http://schemas.microsoft.com/office/drawing/2014/main" id="{6C24D22F-36BC-5BE9-F34B-2A7558D9559E}"/>
                </a:ext>
              </a:extLst>
            </p:cNvPr>
            <p:cNvSpPr/>
            <p:nvPr/>
          </p:nvSpPr>
          <p:spPr>
            <a:xfrm>
              <a:off x="813682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961;p78">
              <a:extLst>
                <a:ext uri="{FF2B5EF4-FFF2-40B4-BE49-F238E27FC236}">
                  <a16:creationId xmlns:a16="http://schemas.microsoft.com/office/drawing/2014/main" id="{2BCFDACF-3C4F-DB47-417A-7F3A9C919D7D}"/>
                </a:ext>
              </a:extLst>
            </p:cNvPr>
            <p:cNvSpPr/>
            <p:nvPr/>
          </p:nvSpPr>
          <p:spPr>
            <a:xfrm>
              <a:off x="925030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962;p78">
              <a:extLst>
                <a:ext uri="{FF2B5EF4-FFF2-40B4-BE49-F238E27FC236}">
                  <a16:creationId xmlns:a16="http://schemas.microsoft.com/office/drawing/2014/main" id="{41AEB971-39F5-F052-67EF-9520AF25DCC0}"/>
                </a:ext>
              </a:extLst>
            </p:cNvPr>
            <p:cNvSpPr/>
            <p:nvPr/>
          </p:nvSpPr>
          <p:spPr>
            <a:xfrm>
              <a:off x="925030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963;p78">
              <a:extLst>
                <a:ext uri="{FF2B5EF4-FFF2-40B4-BE49-F238E27FC236}">
                  <a16:creationId xmlns:a16="http://schemas.microsoft.com/office/drawing/2014/main" id="{440D5D32-BD27-E1CF-296A-5C9BDE2C29AF}"/>
                </a:ext>
              </a:extLst>
            </p:cNvPr>
            <p:cNvSpPr/>
            <p:nvPr/>
          </p:nvSpPr>
          <p:spPr>
            <a:xfrm>
              <a:off x="935129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964;p78">
              <a:extLst>
                <a:ext uri="{FF2B5EF4-FFF2-40B4-BE49-F238E27FC236}">
                  <a16:creationId xmlns:a16="http://schemas.microsoft.com/office/drawing/2014/main" id="{0C5F51EB-CF08-EDC2-1E56-04BFC7D13E59}"/>
                </a:ext>
              </a:extLst>
            </p:cNvPr>
            <p:cNvSpPr/>
            <p:nvPr/>
          </p:nvSpPr>
          <p:spPr>
            <a:xfrm>
              <a:off x="935129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965;p78">
              <a:extLst>
                <a:ext uri="{FF2B5EF4-FFF2-40B4-BE49-F238E27FC236}">
                  <a16:creationId xmlns:a16="http://schemas.microsoft.com/office/drawing/2014/main" id="{3E9B6366-D9FA-2DAE-3554-FAB8A6A81641}"/>
                </a:ext>
              </a:extLst>
            </p:cNvPr>
            <p:cNvSpPr/>
            <p:nvPr/>
          </p:nvSpPr>
          <p:spPr>
            <a:xfrm>
              <a:off x="9452580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966;p78">
              <a:extLst>
                <a:ext uri="{FF2B5EF4-FFF2-40B4-BE49-F238E27FC236}">
                  <a16:creationId xmlns:a16="http://schemas.microsoft.com/office/drawing/2014/main" id="{777D2802-6E8C-27A0-C4BA-51317A1881FB}"/>
                </a:ext>
              </a:extLst>
            </p:cNvPr>
            <p:cNvSpPr/>
            <p:nvPr/>
          </p:nvSpPr>
          <p:spPr>
            <a:xfrm>
              <a:off x="9452580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967;p78">
              <a:extLst>
                <a:ext uri="{FF2B5EF4-FFF2-40B4-BE49-F238E27FC236}">
                  <a16:creationId xmlns:a16="http://schemas.microsoft.com/office/drawing/2014/main" id="{77A7317A-ADD8-C3CE-112C-665540942D36}"/>
                </a:ext>
              </a:extLst>
            </p:cNvPr>
            <p:cNvSpPr/>
            <p:nvPr/>
          </p:nvSpPr>
          <p:spPr>
            <a:xfrm>
              <a:off x="9452580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968;p78">
              <a:extLst>
                <a:ext uri="{FF2B5EF4-FFF2-40B4-BE49-F238E27FC236}">
                  <a16:creationId xmlns:a16="http://schemas.microsoft.com/office/drawing/2014/main" id="{4459D6D9-B62D-145B-F25D-7FC4411CA896}"/>
                </a:ext>
              </a:extLst>
            </p:cNvPr>
            <p:cNvSpPr/>
            <p:nvPr/>
          </p:nvSpPr>
          <p:spPr>
            <a:xfrm>
              <a:off x="9553869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969;p78">
              <a:extLst>
                <a:ext uri="{FF2B5EF4-FFF2-40B4-BE49-F238E27FC236}">
                  <a16:creationId xmlns:a16="http://schemas.microsoft.com/office/drawing/2014/main" id="{BEE2B97D-C0AD-D817-3BAF-0CA146339566}"/>
                </a:ext>
              </a:extLst>
            </p:cNvPr>
            <p:cNvSpPr/>
            <p:nvPr/>
          </p:nvSpPr>
          <p:spPr>
            <a:xfrm>
              <a:off x="9553869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970;p78">
              <a:extLst>
                <a:ext uri="{FF2B5EF4-FFF2-40B4-BE49-F238E27FC236}">
                  <a16:creationId xmlns:a16="http://schemas.microsoft.com/office/drawing/2014/main" id="{9872222B-C37C-1A26-BA0A-47A285F1CFC6}"/>
                </a:ext>
              </a:extLst>
            </p:cNvPr>
            <p:cNvSpPr/>
            <p:nvPr/>
          </p:nvSpPr>
          <p:spPr>
            <a:xfrm>
              <a:off x="965512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971;p78">
              <a:extLst>
                <a:ext uri="{FF2B5EF4-FFF2-40B4-BE49-F238E27FC236}">
                  <a16:creationId xmlns:a16="http://schemas.microsoft.com/office/drawing/2014/main" id="{DE79D357-533D-2099-CDAF-D3E80EE76EFE}"/>
                </a:ext>
              </a:extLst>
            </p:cNvPr>
            <p:cNvSpPr/>
            <p:nvPr/>
          </p:nvSpPr>
          <p:spPr>
            <a:xfrm>
              <a:off x="10262489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972;p78">
              <a:extLst>
                <a:ext uri="{FF2B5EF4-FFF2-40B4-BE49-F238E27FC236}">
                  <a16:creationId xmlns:a16="http://schemas.microsoft.com/office/drawing/2014/main" id="{BA5FFE3A-D178-01F5-93AC-3AB2E9AC4198}"/>
                </a:ext>
              </a:extLst>
            </p:cNvPr>
            <p:cNvSpPr/>
            <p:nvPr/>
          </p:nvSpPr>
          <p:spPr>
            <a:xfrm>
              <a:off x="9756412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973;p78">
              <a:extLst>
                <a:ext uri="{FF2B5EF4-FFF2-40B4-BE49-F238E27FC236}">
                  <a16:creationId xmlns:a16="http://schemas.microsoft.com/office/drawing/2014/main" id="{9D8C5073-E8C2-A750-F8C6-83ECB1970A81}"/>
                </a:ext>
              </a:extLst>
            </p:cNvPr>
            <p:cNvSpPr/>
            <p:nvPr/>
          </p:nvSpPr>
          <p:spPr>
            <a:xfrm>
              <a:off x="985740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974;p78">
              <a:extLst>
                <a:ext uri="{FF2B5EF4-FFF2-40B4-BE49-F238E27FC236}">
                  <a16:creationId xmlns:a16="http://schemas.microsoft.com/office/drawing/2014/main" id="{31EB8767-EA6D-539F-BCEA-C59B1BFE7414}"/>
                </a:ext>
              </a:extLst>
            </p:cNvPr>
            <p:cNvSpPr/>
            <p:nvPr/>
          </p:nvSpPr>
          <p:spPr>
            <a:xfrm>
              <a:off x="995895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975;p78">
              <a:extLst>
                <a:ext uri="{FF2B5EF4-FFF2-40B4-BE49-F238E27FC236}">
                  <a16:creationId xmlns:a16="http://schemas.microsoft.com/office/drawing/2014/main" id="{D587BD0E-5B68-6D9D-61EF-5FD5583E23C8}"/>
                </a:ext>
              </a:extLst>
            </p:cNvPr>
            <p:cNvSpPr/>
            <p:nvPr/>
          </p:nvSpPr>
          <p:spPr>
            <a:xfrm>
              <a:off x="10161234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976;p78">
              <a:extLst>
                <a:ext uri="{FF2B5EF4-FFF2-40B4-BE49-F238E27FC236}">
                  <a16:creationId xmlns:a16="http://schemas.microsoft.com/office/drawing/2014/main" id="{B3577663-0DAD-4DD2-E160-1A23EC9F1CFA}"/>
                </a:ext>
              </a:extLst>
            </p:cNvPr>
            <p:cNvSpPr/>
            <p:nvPr/>
          </p:nvSpPr>
          <p:spPr>
            <a:xfrm>
              <a:off x="1006021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977;p78">
              <a:extLst>
                <a:ext uri="{FF2B5EF4-FFF2-40B4-BE49-F238E27FC236}">
                  <a16:creationId xmlns:a16="http://schemas.microsoft.com/office/drawing/2014/main" id="{92CBA93A-7F40-07A3-1572-651EC5E5CC0A}"/>
                </a:ext>
              </a:extLst>
            </p:cNvPr>
            <p:cNvSpPr/>
            <p:nvPr/>
          </p:nvSpPr>
          <p:spPr>
            <a:xfrm>
              <a:off x="995895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978;p78">
              <a:extLst>
                <a:ext uri="{FF2B5EF4-FFF2-40B4-BE49-F238E27FC236}">
                  <a16:creationId xmlns:a16="http://schemas.microsoft.com/office/drawing/2014/main" id="{E46510A7-0682-98B0-E239-221B8CB9DFBC}"/>
                </a:ext>
              </a:extLst>
            </p:cNvPr>
            <p:cNvSpPr/>
            <p:nvPr/>
          </p:nvSpPr>
          <p:spPr>
            <a:xfrm>
              <a:off x="985740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979;p78">
              <a:extLst>
                <a:ext uri="{FF2B5EF4-FFF2-40B4-BE49-F238E27FC236}">
                  <a16:creationId xmlns:a16="http://schemas.microsoft.com/office/drawing/2014/main" id="{0A453779-940D-00FF-3A7D-73B2FD51378F}"/>
                </a:ext>
              </a:extLst>
            </p:cNvPr>
            <p:cNvSpPr/>
            <p:nvPr/>
          </p:nvSpPr>
          <p:spPr>
            <a:xfrm>
              <a:off x="9756412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980;p78">
              <a:extLst>
                <a:ext uri="{FF2B5EF4-FFF2-40B4-BE49-F238E27FC236}">
                  <a16:creationId xmlns:a16="http://schemas.microsoft.com/office/drawing/2014/main" id="{21FE338C-9537-2E2F-B032-6AD02D2ADFE4}"/>
                </a:ext>
              </a:extLst>
            </p:cNvPr>
            <p:cNvSpPr/>
            <p:nvPr/>
          </p:nvSpPr>
          <p:spPr>
            <a:xfrm>
              <a:off x="965512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981;p78">
              <a:extLst>
                <a:ext uri="{FF2B5EF4-FFF2-40B4-BE49-F238E27FC236}">
                  <a16:creationId xmlns:a16="http://schemas.microsoft.com/office/drawing/2014/main" id="{D30C2BFE-CA55-BA74-C989-ADEA846D26BE}"/>
                </a:ext>
              </a:extLst>
            </p:cNvPr>
            <p:cNvSpPr/>
            <p:nvPr/>
          </p:nvSpPr>
          <p:spPr>
            <a:xfrm>
              <a:off x="965512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982;p78">
              <a:extLst>
                <a:ext uri="{FF2B5EF4-FFF2-40B4-BE49-F238E27FC236}">
                  <a16:creationId xmlns:a16="http://schemas.microsoft.com/office/drawing/2014/main" id="{E1D62FAE-F7AF-41A1-EB87-E985BBF59257}"/>
                </a:ext>
              </a:extLst>
            </p:cNvPr>
            <p:cNvSpPr/>
            <p:nvPr/>
          </p:nvSpPr>
          <p:spPr>
            <a:xfrm>
              <a:off x="9553869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983;p78">
              <a:extLst>
                <a:ext uri="{FF2B5EF4-FFF2-40B4-BE49-F238E27FC236}">
                  <a16:creationId xmlns:a16="http://schemas.microsoft.com/office/drawing/2014/main" id="{77C03782-AAC7-E378-2DCB-0EC168D0370C}"/>
                </a:ext>
              </a:extLst>
            </p:cNvPr>
            <p:cNvSpPr/>
            <p:nvPr/>
          </p:nvSpPr>
          <p:spPr>
            <a:xfrm>
              <a:off x="9452580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984;p78">
              <a:extLst>
                <a:ext uri="{FF2B5EF4-FFF2-40B4-BE49-F238E27FC236}">
                  <a16:creationId xmlns:a16="http://schemas.microsoft.com/office/drawing/2014/main" id="{CFDC6F29-2E23-D591-5043-F0CD311DB309}"/>
                </a:ext>
              </a:extLst>
            </p:cNvPr>
            <p:cNvSpPr/>
            <p:nvPr/>
          </p:nvSpPr>
          <p:spPr>
            <a:xfrm>
              <a:off x="935129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985;p78">
              <a:extLst>
                <a:ext uri="{FF2B5EF4-FFF2-40B4-BE49-F238E27FC236}">
                  <a16:creationId xmlns:a16="http://schemas.microsoft.com/office/drawing/2014/main" id="{EE5487D6-E8BF-827C-3ABB-7D3AD7DDBBA9}"/>
                </a:ext>
              </a:extLst>
            </p:cNvPr>
            <p:cNvSpPr/>
            <p:nvPr/>
          </p:nvSpPr>
          <p:spPr>
            <a:xfrm>
              <a:off x="925030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986;p78">
              <a:extLst>
                <a:ext uri="{FF2B5EF4-FFF2-40B4-BE49-F238E27FC236}">
                  <a16:creationId xmlns:a16="http://schemas.microsoft.com/office/drawing/2014/main" id="{5D41F510-55F5-DAE7-B9CC-0698661A67D0}"/>
                </a:ext>
              </a:extLst>
            </p:cNvPr>
            <p:cNvSpPr/>
            <p:nvPr/>
          </p:nvSpPr>
          <p:spPr>
            <a:xfrm>
              <a:off x="864293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987;p78">
              <a:extLst>
                <a:ext uri="{FF2B5EF4-FFF2-40B4-BE49-F238E27FC236}">
                  <a16:creationId xmlns:a16="http://schemas.microsoft.com/office/drawing/2014/main" id="{D1C2D7C9-AD67-DC45-1AAB-9F06C02C1B1D}"/>
                </a:ext>
              </a:extLst>
            </p:cNvPr>
            <p:cNvSpPr/>
            <p:nvPr/>
          </p:nvSpPr>
          <p:spPr>
            <a:xfrm>
              <a:off x="864293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988;p78">
              <a:extLst>
                <a:ext uri="{FF2B5EF4-FFF2-40B4-BE49-F238E27FC236}">
                  <a16:creationId xmlns:a16="http://schemas.microsoft.com/office/drawing/2014/main" id="{29F16EFD-490B-2CAC-7855-287934765ABF}"/>
                </a:ext>
              </a:extLst>
            </p:cNvPr>
            <p:cNvSpPr/>
            <p:nvPr/>
          </p:nvSpPr>
          <p:spPr>
            <a:xfrm>
              <a:off x="874419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989;p78">
              <a:extLst>
                <a:ext uri="{FF2B5EF4-FFF2-40B4-BE49-F238E27FC236}">
                  <a16:creationId xmlns:a16="http://schemas.microsoft.com/office/drawing/2014/main" id="{CD5BCC11-80E1-226A-112B-02F2944C2731}"/>
                </a:ext>
              </a:extLst>
            </p:cNvPr>
            <p:cNvSpPr/>
            <p:nvPr/>
          </p:nvSpPr>
          <p:spPr>
            <a:xfrm>
              <a:off x="874419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990;p78">
              <a:extLst>
                <a:ext uri="{FF2B5EF4-FFF2-40B4-BE49-F238E27FC236}">
                  <a16:creationId xmlns:a16="http://schemas.microsoft.com/office/drawing/2014/main" id="{C829B525-DB41-042B-F90E-BC269C203A55}"/>
                </a:ext>
              </a:extLst>
            </p:cNvPr>
            <p:cNvSpPr/>
            <p:nvPr/>
          </p:nvSpPr>
          <p:spPr>
            <a:xfrm>
              <a:off x="874419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991;p78">
              <a:extLst>
                <a:ext uri="{FF2B5EF4-FFF2-40B4-BE49-F238E27FC236}">
                  <a16:creationId xmlns:a16="http://schemas.microsoft.com/office/drawing/2014/main" id="{F279D97A-E03D-E22A-B4B0-196AB4692C00}"/>
                </a:ext>
              </a:extLst>
            </p:cNvPr>
            <p:cNvSpPr/>
            <p:nvPr/>
          </p:nvSpPr>
          <p:spPr>
            <a:xfrm>
              <a:off x="874419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992;p78">
              <a:extLst>
                <a:ext uri="{FF2B5EF4-FFF2-40B4-BE49-F238E27FC236}">
                  <a16:creationId xmlns:a16="http://schemas.microsoft.com/office/drawing/2014/main" id="{80278270-ADCD-FA44-65B2-9B11B47DF682}"/>
                </a:ext>
              </a:extLst>
            </p:cNvPr>
            <p:cNvSpPr/>
            <p:nvPr/>
          </p:nvSpPr>
          <p:spPr>
            <a:xfrm>
              <a:off x="874419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993;p78">
              <a:extLst>
                <a:ext uri="{FF2B5EF4-FFF2-40B4-BE49-F238E27FC236}">
                  <a16:creationId xmlns:a16="http://schemas.microsoft.com/office/drawing/2014/main" id="{96B2B344-B2D6-59C5-228C-3A00156CBFD0}"/>
                </a:ext>
              </a:extLst>
            </p:cNvPr>
            <p:cNvSpPr/>
            <p:nvPr/>
          </p:nvSpPr>
          <p:spPr>
            <a:xfrm>
              <a:off x="874419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994;p78">
              <a:extLst>
                <a:ext uri="{FF2B5EF4-FFF2-40B4-BE49-F238E27FC236}">
                  <a16:creationId xmlns:a16="http://schemas.microsoft.com/office/drawing/2014/main" id="{16503C12-11E0-9421-A356-E048D7B5A4F4}"/>
                </a:ext>
              </a:extLst>
            </p:cNvPr>
            <p:cNvSpPr/>
            <p:nvPr/>
          </p:nvSpPr>
          <p:spPr>
            <a:xfrm>
              <a:off x="874419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995;p78">
              <a:extLst>
                <a:ext uri="{FF2B5EF4-FFF2-40B4-BE49-F238E27FC236}">
                  <a16:creationId xmlns:a16="http://schemas.microsoft.com/office/drawing/2014/main" id="{DCAEF939-1110-79C1-4EF6-39A092815318}"/>
                </a:ext>
              </a:extLst>
            </p:cNvPr>
            <p:cNvSpPr/>
            <p:nvPr/>
          </p:nvSpPr>
          <p:spPr>
            <a:xfrm>
              <a:off x="874419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996;p78">
              <a:extLst>
                <a:ext uri="{FF2B5EF4-FFF2-40B4-BE49-F238E27FC236}">
                  <a16:creationId xmlns:a16="http://schemas.microsoft.com/office/drawing/2014/main" id="{1EF97663-FE80-2D00-19FE-8A455F42BB52}"/>
                </a:ext>
              </a:extLst>
            </p:cNvPr>
            <p:cNvSpPr/>
            <p:nvPr/>
          </p:nvSpPr>
          <p:spPr>
            <a:xfrm>
              <a:off x="874419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997;p78">
              <a:extLst>
                <a:ext uri="{FF2B5EF4-FFF2-40B4-BE49-F238E27FC236}">
                  <a16:creationId xmlns:a16="http://schemas.microsoft.com/office/drawing/2014/main" id="{4C47D99A-E347-976B-F893-8B5F62195C8E}"/>
                </a:ext>
              </a:extLst>
            </p:cNvPr>
            <p:cNvSpPr/>
            <p:nvPr/>
          </p:nvSpPr>
          <p:spPr>
            <a:xfrm>
              <a:off x="8845215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998;p78">
              <a:extLst>
                <a:ext uri="{FF2B5EF4-FFF2-40B4-BE49-F238E27FC236}">
                  <a16:creationId xmlns:a16="http://schemas.microsoft.com/office/drawing/2014/main" id="{06CBBAB4-9E04-4C7F-3D13-7957A5DFFED6}"/>
                </a:ext>
              </a:extLst>
            </p:cNvPr>
            <p:cNvSpPr/>
            <p:nvPr/>
          </p:nvSpPr>
          <p:spPr>
            <a:xfrm>
              <a:off x="8845215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999;p78">
              <a:extLst>
                <a:ext uri="{FF2B5EF4-FFF2-40B4-BE49-F238E27FC236}">
                  <a16:creationId xmlns:a16="http://schemas.microsoft.com/office/drawing/2014/main" id="{DA96B0F4-5E46-71ED-E8C0-808C66FCE7E8}"/>
                </a:ext>
              </a:extLst>
            </p:cNvPr>
            <p:cNvSpPr/>
            <p:nvPr/>
          </p:nvSpPr>
          <p:spPr>
            <a:xfrm>
              <a:off x="884521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3000;p78">
              <a:extLst>
                <a:ext uri="{FF2B5EF4-FFF2-40B4-BE49-F238E27FC236}">
                  <a16:creationId xmlns:a16="http://schemas.microsoft.com/office/drawing/2014/main" id="{CB36A78E-4500-3A15-8A0A-FF63E19E2499}"/>
                </a:ext>
              </a:extLst>
            </p:cNvPr>
            <p:cNvSpPr/>
            <p:nvPr/>
          </p:nvSpPr>
          <p:spPr>
            <a:xfrm>
              <a:off x="884521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3001;p78">
              <a:extLst>
                <a:ext uri="{FF2B5EF4-FFF2-40B4-BE49-F238E27FC236}">
                  <a16:creationId xmlns:a16="http://schemas.microsoft.com/office/drawing/2014/main" id="{0F4FF134-C99A-A55D-493D-1F96875AE739}"/>
                </a:ext>
              </a:extLst>
            </p:cNvPr>
            <p:cNvSpPr/>
            <p:nvPr/>
          </p:nvSpPr>
          <p:spPr>
            <a:xfrm>
              <a:off x="884521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3002;p78">
              <a:extLst>
                <a:ext uri="{FF2B5EF4-FFF2-40B4-BE49-F238E27FC236}">
                  <a16:creationId xmlns:a16="http://schemas.microsoft.com/office/drawing/2014/main" id="{8C22966C-A6D2-F9A2-F729-97A5AFCDA7F3}"/>
                </a:ext>
              </a:extLst>
            </p:cNvPr>
            <p:cNvSpPr/>
            <p:nvPr/>
          </p:nvSpPr>
          <p:spPr>
            <a:xfrm>
              <a:off x="884521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3003;p78">
              <a:extLst>
                <a:ext uri="{FF2B5EF4-FFF2-40B4-BE49-F238E27FC236}">
                  <a16:creationId xmlns:a16="http://schemas.microsoft.com/office/drawing/2014/main" id="{BC1FB8CA-6442-FC0D-FD14-32302B7830DD}"/>
                </a:ext>
              </a:extLst>
            </p:cNvPr>
            <p:cNvSpPr/>
            <p:nvPr/>
          </p:nvSpPr>
          <p:spPr>
            <a:xfrm>
              <a:off x="884521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3004;p78">
              <a:extLst>
                <a:ext uri="{FF2B5EF4-FFF2-40B4-BE49-F238E27FC236}">
                  <a16:creationId xmlns:a16="http://schemas.microsoft.com/office/drawing/2014/main" id="{B6A7027D-C0F1-0443-8372-B738EAB1AFA6}"/>
                </a:ext>
              </a:extLst>
            </p:cNvPr>
            <p:cNvSpPr/>
            <p:nvPr/>
          </p:nvSpPr>
          <p:spPr>
            <a:xfrm>
              <a:off x="884521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3005;p78">
              <a:extLst>
                <a:ext uri="{FF2B5EF4-FFF2-40B4-BE49-F238E27FC236}">
                  <a16:creationId xmlns:a16="http://schemas.microsoft.com/office/drawing/2014/main" id="{879FF177-B166-8584-922E-403E6AB2F708}"/>
                </a:ext>
              </a:extLst>
            </p:cNvPr>
            <p:cNvSpPr/>
            <p:nvPr/>
          </p:nvSpPr>
          <p:spPr>
            <a:xfrm>
              <a:off x="8946470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3006;p78">
              <a:extLst>
                <a:ext uri="{FF2B5EF4-FFF2-40B4-BE49-F238E27FC236}">
                  <a16:creationId xmlns:a16="http://schemas.microsoft.com/office/drawing/2014/main" id="{2458C613-EE9B-ACC6-6459-7941FEFAF614}"/>
                </a:ext>
              </a:extLst>
            </p:cNvPr>
            <p:cNvSpPr/>
            <p:nvPr/>
          </p:nvSpPr>
          <p:spPr>
            <a:xfrm>
              <a:off x="8946470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3007;p78">
              <a:extLst>
                <a:ext uri="{FF2B5EF4-FFF2-40B4-BE49-F238E27FC236}">
                  <a16:creationId xmlns:a16="http://schemas.microsoft.com/office/drawing/2014/main" id="{416902F6-4397-69FB-3782-BFB5375D15B7}"/>
                </a:ext>
              </a:extLst>
            </p:cNvPr>
            <p:cNvSpPr/>
            <p:nvPr/>
          </p:nvSpPr>
          <p:spPr>
            <a:xfrm>
              <a:off x="8946470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3008;p78">
              <a:extLst>
                <a:ext uri="{FF2B5EF4-FFF2-40B4-BE49-F238E27FC236}">
                  <a16:creationId xmlns:a16="http://schemas.microsoft.com/office/drawing/2014/main" id="{B07896F1-65B3-BC17-FB5D-8071203ADDA7}"/>
                </a:ext>
              </a:extLst>
            </p:cNvPr>
            <p:cNvSpPr/>
            <p:nvPr/>
          </p:nvSpPr>
          <p:spPr>
            <a:xfrm>
              <a:off x="8946470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3009;p78">
              <a:extLst>
                <a:ext uri="{FF2B5EF4-FFF2-40B4-BE49-F238E27FC236}">
                  <a16:creationId xmlns:a16="http://schemas.microsoft.com/office/drawing/2014/main" id="{74A210F1-270A-7D3D-57DC-9B79492A91C2}"/>
                </a:ext>
              </a:extLst>
            </p:cNvPr>
            <p:cNvSpPr/>
            <p:nvPr/>
          </p:nvSpPr>
          <p:spPr>
            <a:xfrm>
              <a:off x="8946470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3010;p78">
              <a:extLst>
                <a:ext uri="{FF2B5EF4-FFF2-40B4-BE49-F238E27FC236}">
                  <a16:creationId xmlns:a16="http://schemas.microsoft.com/office/drawing/2014/main" id="{1D0C98DD-DF70-FCC1-5EF3-605A7CB45E16}"/>
                </a:ext>
              </a:extLst>
            </p:cNvPr>
            <p:cNvSpPr/>
            <p:nvPr/>
          </p:nvSpPr>
          <p:spPr>
            <a:xfrm>
              <a:off x="8946470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3011;p78">
              <a:extLst>
                <a:ext uri="{FF2B5EF4-FFF2-40B4-BE49-F238E27FC236}">
                  <a16:creationId xmlns:a16="http://schemas.microsoft.com/office/drawing/2014/main" id="{A2B22CD9-0142-AE77-658C-E48FBBCB88A0}"/>
                </a:ext>
              </a:extLst>
            </p:cNvPr>
            <p:cNvSpPr/>
            <p:nvPr/>
          </p:nvSpPr>
          <p:spPr>
            <a:xfrm>
              <a:off x="8946470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3012;p78">
              <a:extLst>
                <a:ext uri="{FF2B5EF4-FFF2-40B4-BE49-F238E27FC236}">
                  <a16:creationId xmlns:a16="http://schemas.microsoft.com/office/drawing/2014/main" id="{8C469117-AF31-DB1A-A91A-86E346967BFE}"/>
                </a:ext>
              </a:extLst>
            </p:cNvPr>
            <p:cNvSpPr/>
            <p:nvPr/>
          </p:nvSpPr>
          <p:spPr>
            <a:xfrm>
              <a:off x="8946470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3013;p78">
              <a:extLst>
                <a:ext uri="{FF2B5EF4-FFF2-40B4-BE49-F238E27FC236}">
                  <a16:creationId xmlns:a16="http://schemas.microsoft.com/office/drawing/2014/main" id="{F96BD63A-78C4-B939-DD89-2D999320C9E1}"/>
                </a:ext>
              </a:extLst>
            </p:cNvPr>
            <p:cNvSpPr/>
            <p:nvPr/>
          </p:nvSpPr>
          <p:spPr>
            <a:xfrm>
              <a:off x="9047759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3014;p78">
              <a:extLst>
                <a:ext uri="{FF2B5EF4-FFF2-40B4-BE49-F238E27FC236}">
                  <a16:creationId xmlns:a16="http://schemas.microsoft.com/office/drawing/2014/main" id="{A0153C4A-9BF6-366E-6553-CDC43E36E876}"/>
                </a:ext>
              </a:extLst>
            </p:cNvPr>
            <p:cNvSpPr/>
            <p:nvPr/>
          </p:nvSpPr>
          <p:spPr>
            <a:xfrm>
              <a:off x="9047759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3015;p78">
              <a:extLst>
                <a:ext uri="{FF2B5EF4-FFF2-40B4-BE49-F238E27FC236}">
                  <a16:creationId xmlns:a16="http://schemas.microsoft.com/office/drawing/2014/main" id="{D8F0F2EB-5E10-613C-D6EA-E5AA883BF9F5}"/>
                </a:ext>
              </a:extLst>
            </p:cNvPr>
            <p:cNvSpPr/>
            <p:nvPr/>
          </p:nvSpPr>
          <p:spPr>
            <a:xfrm>
              <a:off x="9047759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3016;p78">
              <a:extLst>
                <a:ext uri="{FF2B5EF4-FFF2-40B4-BE49-F238E27FC236}">
                  <a16:creationId xmlns:a16="http://schemas.microsoft.com/office/drawing/2014/main" id="{72F49953-5426-09F6-5E1A-94212C77B695}"/>
                </a:ext>
              </a:extLst>
            </p:cNvPr>
            <p:cNvSpPr/>
            <p:nvPr/>
          </p:nvSpPr>
          <p:spPr>
            <a:xfrm>
              <a:off x="914904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3017;p78">
              <a:extLst>
                <a:ext uri="{FF2B5EF4-FFF2-40B4-BE49-F238E27FC236}">
                  <a16:creationId xmlns:a16="http://schemas.microsoft.com/office/drawing/2014/main" id="{F422CCD0-4266-EEBF-2B9C-C70487305FAB}"/>
                </a:ext>
              </a:extLst>
            </p:cNvPr>
            <p:cNvSpPr/>
            <p:nvPr/>
          </p:nvSpPr>
          <p:spPr>
            <a:xfrm>
              <a:off x="914904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3018;p78">
              <a:extLst>
                <a:ext uri="{FF2B5EF4-FFF2-40B4-BE49-F238E27FC236}">
                  <a16:creationId xmlns:a16="http://schemas.microsoft.com/office/drawing/2014/main" id="{194E6708-74C0-B5D9-6393-61ACA86FA0B1}"/>
                </a:ext>
              </a:extLst>
            </p:cNvPr>
            <p:cNvSpPr/>
            <p:nvPr/>
          </p:nvSpPr>
          <p:spPr>
            <a:xfrm>
              <a:off x="9149047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3019;p78">
              <a:extLst>
                <a:ext uri="{FF2B5EF4-FFF2-40B4-BE49-F238E27FC236}">
                  <a16:creationId xmlns:a16="http://schemas.microsoft.com/office/drawing/2014/main" id="{A7126ED8-E237-5842-FC52-7472B0446954}"/>
                </a:ext>
              </a:extLst>
            </p:cNvPr>
            <p:cNvSpPr/>
            <p:nvPr/>
          </p:nvSpPr>
          <p:spPr>
            <a:xfrm>
              <a:off x="914904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3020;p78">
              <a:extLst>
                <a:ext uri="{FF2B5EF4-FFF2-40B4-BE49-F238E27FC236}">
                  <a16:creationId xmlns:a16="http://schemas.microsoft.com/office/drawing/2014/main" id="{84192596-8690-EC0D-BBF9-B64217B83C49}"/>
                </a:ext>
              </a:extLst>
            </p:cNvPr>
            <p:cNvSpPr/>
            <p:nvPr/>
          </p:nvSpPr>
          <p:spPr>
            <a:xfrm>
              <a:off x="904775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3021;p78">
              <a:extLst>
                <a:ext uri="{FF2B5EF4-FFF2-40B4-BE49-F238E27FC236}">
                  <a16:creationId xmlns:a16="http://schemas.microsoft.com/office/drawing/2014/main" id="{6962742F-15E4-F6EE-A9AA-C31E99D1FD3E}"/>
                </a:ext>
              </a:extLst>
            </p:cNvPr>
            <p:cNvSpPr/>
            <p:nvPr/>
          </p:nvSpPr>
          <p:spPr>
            <a:xfrm>
              <a:off x="904775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3022;p78">
              <a:extLst>
                <a:ext uri="{FF2B5EF4-FFF2-40B4-BE49-F238E27FC236}">
                  <a16:creationId xmlns:a16="http://schemas.microsoft.com/office/drawing/2014/main" id="{5E810631-7823-8719-E765-1A9428440E18}"/>
                </a:ext>
              </a:extLst>
            </p:cNvPr>
            <p:cNvSpPr/>
            <p:nvPr/>
          </p:nvSpPr>
          <p:spPr>
            <a:xfrm>
              <a:off x="904775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3023;p78">
              <a:extLst>
                <a:ext uri="{FF2B5EF4-FFF2-40B4-BE49-F238E27FC236}">
                  <a16:creationId xmlns:a16="http://schemas.microsoft.com/office/drawing/2014/main" id="{981294BA-C968-C9F5-C85E-1F3C1F105486}"/>
                </a:ext>
              </a:extLst>
            </p:cNvPr>
            <p:cNvSpPr/>
            <p:nvPr/>
          </p:nvSpPr>
          <p:spPr>
            <a:xfrm>
              <a:off x="904775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3024;p78">
              <a:extLst>
                <a:ext uri="{FF2B5EF4-FFF2-40B4-BE49-F238E27FC236}">
                  <a16:creationId xmlns:a16="http://schemas.microsoft.com/office/drawing/2014/main" id="{1B89FD1C-4F5D-488A-4ECA-8BC053C6EE70}"/>
                </a:ext>
              </a:extLst>
            </p:cNvPr>
            <p:cNvSpPr/>
            <p:nvPr/>
          </p:nvSpPr>
          <p:spPr>
            <a:xfrm>
              <a:off x="904775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3025;p78">
              <a:extLst>
                <a:ext uri="{FF2B5EF4-FFF2-40B4-BE49-F238E27FC236}">
                  <a16:creationId xmlns:a16="http://schemas.microsoft.com/office/drawing/2014/main" id="{A8C080A8-602F-F1F4-4572-4CBD6770970D}"/>
                </a:ext>
              </a:extLst>
            </p:cNvPr>
            <p:cNvSpPr/>
            <p:nvPr/>
          </p:nvSpPr>
          <p:spPr>
            <a:xfrm>
              <a:off x="9047759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3026;p78">
              <a:extLst>
                <a:ext uri="{FF2B5EF4-FFF2-40B4-BE49-F238E27FC236}">
                  <a16:creationId xmlns:a16="http://schemas.microsoft.com/office/drawing/2014/main" id="{020B6647-8F8F-CE0B-5951-8BE8D7D0B36A}"/>
                </a:ext>
              </a:extLst>
            </p:cNvPr>
            <p:cNvSpPr/>
            <p:nvPr/>
          </p:nvSpPr>
          <p:spPr>
            <a:xfrm>
              <a:off x="8946470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3027;p78">
              <a:extLst>
                <a:ext uri="{FF2B5EF4-FFF2-40B4-BE49-F238E27FC236}">
                  <a16:creationId xmlns:a16="http://schemas.microsoft.com/office/drawing/2014/main" id="{C790787B-7938-DCE6-5EB8-E5310CA1E80C}"/>
                </a:ext>
              </a:extLst>
            </p:cNvPr>
            <p:cNvSpPr/>
            <p:nvPr/>
          </p:nvSpPr>
          <p:spPr>
            <a:xfrm>
              <a:off x="884521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3028;p78">
              <a:extLst>
                <a:ext uri="{FF2B5EF4-FFF2-40B4-BE49-F238E27FC236}">
                  <a16:creationId xmlns:a16="http://schemas.microsoft.com/office/drawing/2014/main" id="{8FD7C786-9CDE-F66A-0280-574022AE75CC}"/>
                </a:ext>
              </a:extLst>
            </p:cNvPr>
            <p:cNvSpPr/>
            <p:nvPr/>
          </p:nvSpPr>
          <p:spPr>
            <a:xfrm>
              <a:off x="884521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3029;p78">
              <a:extLst>
                <a:ext uri="{FF2B5EF4-FFF2-40B4-BE49-F238E27FC236}">
                  <a16:creationId xmlns:a16="http://schemas.microsoft.com/office/drawing/2014/main" id="{581C7A95-6E7F-DBAF-56F3-F690A33825F0}"/>
                </a:ext>
              </a:extLst>
            </p:cNvPr>
            <p:cNvSpPr/>
            <p:nvPr/>
          </p:nvSpPr>
          <p:spPr>
            <a:xfrm>
              <a:off x="874419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3030;p78">
              <a:extLst>
                <a:ext uri="{FF2B5EF4-FFF2-40B4-BE49-F238E27FC236}">
                  <a16:creationId xmlns:a16="http://schemas.microsoft.com/office/drawing/2014/main" id="{BFF0B1ED-A152-6069-7209-751E609453D7}"/>
                </a:ext>
              </a:extLst>
            </p:cNvPr>
            <p:cNvSpPr/>
            <p:nvPr/>
          </p:nvSpPr>
          <p:spPr>
            <a:xfrm>
              <a:off x="813682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3031;p78">
              <a:extLst>
                <a:ext uri="{FF2B5EF4-FFF2-40B4-BE49-F238E27FC236}">
                  <a16:creationId xmlns:a16="http://schemas.microsoft.com/office/drawing/2014/main" id="{B37D33AE-1FCC-E873-D51B-0457ACF326C8}"/>
                </a:ext>
              </a:extLst>
            </p:cNvPr>
            <p:cNvSpPr/>
            <p:nvPr/>
          </p:nvSpPr>
          <p:spPr>
            <a:xfrm>
              <a:off x="813682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3032;p78">
              <a:extLst>
                <a:ext uri="{FF2B5EF4-FFF2-40B4-BE49-F238E27FC236}">
                  <a16:creationId xmlns:a16="http://schemas.microsoft.com/office/drawing/2014/main" id="{906AC2A5-3239-9F3E-A8BC-6CDC189E1FF7}"/>
                </a:ext>
              </a:extLst>
            </p:cNvPr>
            <p:cNvSpPr/>
            <p:nvPr/>
          </p:nvSpPr>
          <p:spPr>
            <a:xfrm>
              <a:off x="813682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3033;p78">
              <a:extLst>
                <a:ext uri="{FF2B5EF4-FFF2-40B4-BE49-F238E27FC236}">
                  <a16:creationId xmlns:a16="http://schemas.microsoft.com/office/drawing/2014/main" id="{87EE5885-ECF4-1DB3-8E25-393764AADC2F}"/>
                </a:ext>
              </a:extLst>
            </p:cNvPr>
            <p:cNvSpPr/>
            <p:nvPr/>
          </p:nvSpPr>
          <p:spPr>
            <a:xfrm>
              <a:off x="8136827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3034;p78">
              <a:extLst>
                <a:ext uri="{FF2B5EF4-FFF2-40B4-BE49-F238E27FC236}">
                  <a16:creationId xmlns:a16="http://schemas.microsoft.com/office/drawing/2014/main" id="{97DA415C-F69E-0DA9-5120-3873FDD99C36}"/>
                </a:ext>
              </a:extLst>
            </p:cNvPr>
            <p:cNvSpPr/>
            <p:nvPr/>
          </p:nvSpPr>
          <p:spPr>
            <a:xfrm>
              <a:off x="813682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3035;p78">
              <a:extLst>
                <a:ext uri="{FF2B5EF4-FFF2-40B4-BE49-F238E27FC236}">
                  <a16:creationId xmlns:a16="http://schemas.microsoft.com/office/drawing/2014/main" id="{676CF28D-C195-BF2A-BA7A-5E6E3170B503}"/>
                </a:ext>
              </a:extLst>
            </p:cNvPr>
            <p:cNvSpPr/>
            <p:nvPr/>
          </p:nvSpPr>
          <p:spPr>
            <a:xfrm>
              <a:off x="813682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3036;p78">
              <a:extLst>
                <a:ext uri="{FF2B5EF4-FFF2-40B4-BE49-F238E27FC236}">
                  <a16:creationId xmlns:a16="http://schemas.microsoft.com/office/drawing/2014/main" id="{4F114401-4E9D-50CF-F147-2D519A3DA540}"/>
                </a:ext>
              </a:extLst>
            </p:cNvPr>
            <p:cNvSpPr/>
            <p:nvPr/>
          </p:nvSpPr>
          <p:spPr>
            <a:xfrm>
              <a:off x="813682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3037;p78">
              <a:extLst>
                <a:ext uri="{FF2B5EF4-FFF2-40B4-BE49-F238E27FC236}">
                  <a16:creationId xmlns:a16="http://schemas.microsoft.com/office/drawing/2014/main" id="{986F8DA4-B4BC-96E9-0F69-17FE104893F9}"/>
                </a:ext>
              </a:extLst>
            </p:cNvPr>
            <p:cNvSpPr/>
            <p:nvPr/>
          </p:nvSpPr>
          <p:spPr>
            <a:xfrm>
              <a:off x="813682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3038;p78">
              <a:extLst>
                <a:ext uri="{FF2B5EF4-FFF2-40B4-BE49-F238E27FC236}">
                  <a16:creationId xmlns:a16="http://schemas.microsoft.com/office/drawing/2014/main" id="{354BFC29-AC3C-FAD4-9A56-52D3F70695E4}"/>
                </a:ext>
              </a:extLst>
            </p:cNvPr>
            <p:cNvSpPr/>
            <p:nvPr/>
          </p:nvSpPr>
          <p:spPr>
            <a:xfrm>
              <a:off x="8136827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3039;p78">
              <a:extLst>
                <a:ext uri="{FF2B5EF4-FFF2-40B4-BE49-F238E27FC236}">
                  <a16:creationId xmlns:a16="http://schemas.microsoft.com/office/drawing/2014/main" id="{E22D53B9-F09E-121B-62DE-2819D30AC2DD}"/>
                </a:ext>
              </a:extLst>
            </p:cNvPr>
            <p:cNvSpPr/>
            <p:nvPr/>
          </p:nvSpPr>
          <p:spPr>
            <a:xfrm>
              <a:off x="813682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3040;p78">
              <a:extLst>
                <a:ext uri="{FF2B5EF4-FFF2-40B4-BE49-F238E27FC236}">
                  <a16:creationId xmlns:a16="http://schemas.microsoft.com/office/drawing/2014/main" id="{0EAF1275-0729-5156-FC90-1BB32E202725}"/>
                </a:ext>
              </a:extLst>
            </p:cNvPr>
            <p:cNvSpPr/>
            <p:nvPr/>
          </p:nvSpPr>
          <p:spPr>
            <a:xfrm>
              <a:off x="813682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3041;p78">
              <a:extLst>
                <a:ext uri="{FF2B5EF4-FFF2-40B4-BE49-F238E27FC236}">
                  <a16:creationId xmlns:a16="http://schemas.microsoft.com/office/drawing/2014/main" id="{5795DF05-6745-28C6-5503-0DCEC23BB625}"/>
                </a:ext>
              </a:extLst>
            </p:cNvPr>
            <p:cNvSpPr/>
            <p:nvPr/>
          </p:nvSpPr>
          <p:spPr>
            <a:xfrm>
              <a:off x="8136827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3042;p78">
              <a:extLst>
                <a:ext uri="{FF2B5EF4-FFF2-40B4-BE49-F238E27FC236}">
                  <a16:creationId xmlns:a16="http://schemas.microsoft.com/office/drawing/2014/main" id="{BF0AC5D6-1D0D-7920-C3B2-C9FDB4C3F65D}"/>
                </a:ext>
              </a:extLst>
            </p:cNvPr>
            <p:cNvSpPr/>
            <p:nvPr/>
          </p:nvSpPr>
          <p:spPr>
            <a:xfrm>
              <a:off x="813682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3043;p78">
              <a:extLst>
                <a:ext uri="{FF2B5EF4-FFF2-40B4-BE49-F238E27FC236}">
                  <a16:creationId xmlns:a16="http://schemas.microsoft.com/office/drawing/2014/main" id="{A07C85C6-937D-B86B-E137-50C7ED4C7086}"/>
                </a:ext>
              </a:extLst>
            </p:cNvPr>
            <p:cNvSpPr/>
            <p:nvPr/>
          </p:nvSpPr>
          <p:spPr>
            <a:xfrm>
              <a:off x="813682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3044;p78">
              <a:extLst>
                <a:ext uri="{FF2B5EF4-FFF2-40B4-BE49-F238E27FC236}">
                  <a16:creationId xmlns:a16="http://schemas.microsoft.com/office/drawing/2014/main" id="{B76388DE-3FC6-6510-4C3C-CDF87DACFCEA}"/>
                </a:ext>
              </a:extLst>
            </p:cNvPr>
            <p:cNvSpPr/>
            <p:nvPr/>
          </p:nvSpPr>
          <p:spPr>
            <a:xfrm>
              <a:off x="813682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3045;p78">
              <a:extLst>
                <a:ext uri="{FF2B5EF4-FFF2-40B4-BE49-F238E27FC236}">
                  <a16:creationId xmlns:a16="http://schemas.microsoft.com/office/drawing/2014/main" id="{46ACA3FB-879D-33E9-0D9B-A77E9B8F1741}"/>
                </a:ext>
              </a:extLst>
            </p:cNvPr>
            <p:cNvSpPr/>
            <p:nvPr/>
          </p:nvSpPr>
          <p:spPr>
            <a:xfrm>
              <a:off x="8238116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3046;p78">
              <a:extLst>
                <a:ext uri="{FF2B5EF4-FFF2-40B4-BE49-F238E27FC236}">
                  <a16:creationId xmlns:a16="http://schemas.microsoft.com/office/drawing/2014/main" id="{DB794E40-700E-652A-3773-A8D06EDD0C81}"/>
                </a:ext>
              </a:extLst>
            </p:cNvPr>
            <p:cNvSpPr/>
            <p:nvPr/>
          </p:nvSpPr>
          <p:spPr>
            <a:xfrm>
              <a:off x="823811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3047;p78">
              <a:extLst>
                <a:ext uri="{FF2B5EF4-FFF2-40B4-BE49-F238E27FC236}">
                  <a16:creationId xmlns:a16="http://schemas.microsoft.com/office/drawing/2014/main" id="{F7397CF8-B59A-2ADF-55F8-F10D0141FC88}"/>
                </a:ext>
              </a:extLst>
            </p:cNvPr>
            <p:cNvSpPr/>
            <p:nvPr/>
          </p:nvSpPr>
          <p:spPr>
            <a:xfrm>
              <a:off x="823811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3048;p78">
              <a:extLst>
                <a:ext uri="{FF2B5EF4-FFF2-40B4-BE49-F238E27FC236}">
                  <a16:creationId xmlns:a16="http://schemas.microsoft.com/office/drawing/2014/main" id="{E98D7488-2D24-DDE8-9A84-EA03B43AFE93}"/>
                </a:ext>
              </a:extLst>
            </p:cNvPr>
            <p:cNvSpPr/>
            <p:nvPr/>
          </p:nvSpPr>
          <p:spPr>
            <a:xfrm>
              <a:off x="823811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3049;p78">
              <a:extLst>
                <a:ext uri="{FF2B5EF4-FFF2-40B4-BE49-F238E27FC236}">
                  <a16:creationId xmlns:a16="http://schemas.microsoft.com/office/drawing/2014/main" id="{666C3473-AC56-A316-17E9-87C922D0AF7F}"/>
                </a:ext>
              </a:extLst>
            </p:cNvPr>
            <p:cNvSpPr/>
            <p:nvPr/>
          </p:nvSpPr>
          <p:spPr>
            <a:xfrm>
              <a:off x="823811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3050;p78">
              <a:extLst>
                <a:ext uri="{FF2B5EF4-FFF2-40B4-BE49-F238E27FC236}">
                  <a16:creationId xmlns:a16="http://schemas.microsoft.com/office/drawing/2014/main" id="{010C8B3D-B07B-0677-F60B-09D439EE1F63}"/>
                </a:ext>
              </a:extLst>
            </p:cNvPr>
            <p:cNvSpPr/>
            <p:nvPr/>
          </p:nvSpPr>
          <p:spPr>
            <a:xfrm>
              <a:off x="823811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3051;p78">
              <a:extLst>
                <a:ext uri="{FF2B5EF4-FFF2-40B4-BE49-F238E27FC236}">
                  <a16:creationId xmlns:a16="http://schemas.microsoft.com/office/drawing/2014/main" id="{59E5BE67-EEED-EF1A-0ABA-5F9A03B07EA7}"/>
                </a:ext>
              </a:extLst>
            </p:cNvPr>
            <p:cNvSpPr/>
            <p:nvPr/>
          </p:nvSpPr>
          <p:spPr>
            <a:xfrm>
              <a:off x="823811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3052;p78">
              <a:extLst>
                <a:ext uri="{FF2B5EF4-FFF2-40B4-BE49-F238E27FC236}">
                  <a16:creationId xmlns:a16="http://schemas.microsoft.com/office/drawing/2014/main" id="{6C9197F6-4639-4623-74C5-24E81A22B53F}"/>
                </a:ext>
              </a:extLst>
            </p:cNvPr>
            <p:cNvSpPr/>
            <p:nvPr/>
          </p:nvSpPr>
          <p:spPr>
            <a:xfrm>
              <a:off x="8238116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3053;p78">
              <a:extLst>
                <a:ext uri="{FF2B5EF4-FFF2-40B4-BE49-F238E27FC236}">
                  <a16:creationId xmlns:a16="http://schemas.microsoft.com/office/drawing/2014/main" id="{ECBF640B-A5CA-5EAD-05E2-8EA72B4BC3F8}"/>
                </a:ext>
              </a:extLst>
            </p:cNvPr>
            <p:cNvSpPr/>
            <p:nvPr/>
          </p:nvSpPr>
          <p:spPr>
            <a:xfrm>
              <a:off x="8238116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3054;p78">
              <a:extLst>
                <a:ext uri="{FF2B5EF4-FFF2-40B4-BE49-F238E27FC236}">
                  <a16:creationId xmlns:a16="http://schemas.microsoft.com/office/drawing/2014/main" id="{D427C39E-55D8-ABFF-DBC6-3DBAA6750193}"/>
                </a:ext>
              </a:extLst>
            </p:cNvPr>
            <p:cNvSpPr/>
            <p:nvPr/>
          </p:nvSpPr>
          <p:spPr>
            <a:xfrm>
              <a:off x="8238116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3055;p78">
              <a:extLst>
                <a:ext uri="{FF2B5EF4-FFF2-40B4-BE49-F238E27FC236}">
                  <a16:creationId xmlns:a16="http://schemas.microsoft.com/office/drawing/2014/main" id="{E083A91E-6060-2849-E161-E18C78791507}"/>
                </a:ext>
              </a:extLst>
            </p:cNvPr>
            <p:cNvSpPr/>
            <p:nvPr/>
          </p:nvSpPr>
          <p:spPr>
            <a:xfrm>
              <a:off x="8238116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3056;p78">
              <a:extLst>
                <a:ext uri="{FF2B5EF4-FFF2-40B4-BE49-F238E27FC236}">
                  <a16:creationId xmlns:a16="http://schemas.microsoft.com/office/drawing/2014/main" id="{2C131DB2-155C-1747-F8C3-9B7BE2AE92CB}"/>
                </a:ext>
              </a:extLst>
            </p:cNvPr>
            <p:cNvSpPr/>
            <p:nvPr/>
          </p:nvSpPr>
          <p:spPr>
            <a:xfrm>
              <a:off x="8238116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3057;p78">
              <a:extLst>
                <a:ext uri="{FF2B5EF4-FFF2-40B4-BE49-F238E27FC236}">
                  <a16:creationId xmlns:a16="http://schemas.microsoft.com/office/drawing/2014/main" id="{4FD218BB-3E48-9687-3E54-63009601E01D}"/>
                </a:ext>
              </a:extLst>
            </p:cNvPr>
            <p:cNvSpPr/>
            <p:nvPr/>
          </p:nvSpPr>
          <p:spPr>
            <a:xfrm>
              <a:off x="8238116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3058;p78">
              <a:extLst>
                <a:ext uri="{FF2B5EF4-FFF2-40B4-BE49-F238E27FC236}">
                  <a16:creationId xmlns:a16="http://schemas.microsoft.com/office/drawing/2014/main" id="{6F3FE188-CF7A-AC48-440E-AA78B1A7FDAA}"/>
                </a:ext>
              </a:extLst>
            </p:cNvPr>
            <p:cNvSpPr/>
            <p:nvPr/>
          </p:nvSpPr>
          <p:spPr>
            <a:xfrm>
              <a:off x="8238116" y="2777791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3059;p78">
              <a:extLst>
                <a:ext uri="{FF2B5EF4-FFF2-40B4-BE49-F238E27FC236}">
                  <a16:creationId xmlns:a16="http://schemas.microsoft.com/office/drawing/2014/main" id="{55BDC991-8F2A-9816-B8BF-C4A0F43F6387}"/>
                </a:ext>
              </a:extLst>
            </p:cNvPr>
            <p:cNvSpPr/>
            <p:nvPr/>
          </p:nvSpPr>
          <p:spPr>
            <a:xfrm>
              <a:off x="8238116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3060;p78">
              <a:extLst>
                <a:ext uri="{FF2B5EF4-FFF2-40B4-BE49-F238E27FC236}">
                  <a16:creationId xmlns:a16="http://schemas.microsoft.com/office/drawing/2014/main" id="{67BD608A-8610-9D2C-2FF1-5B2C02FF89CA}"/>
                </a:ext>
              </a:extLst>
            </p:cNvPr>
            <p:cNvSpPr/>
            <p:nvPr/>
          </p:nvSpPr>
          <p:spPr>
            <a:xfrm>
              <a:off x="8238116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3061;p78">
              <a:extLst>
                <a:ext uri="{FF2B5EF4-FFF2-40B4-BE49-F238E27FC236}">
                  <a16:creationId xmlns:a16="http://schemas.microsoft.com/office/drawing/2014/main" id="{418A5416-ADDB-DF91-22CA-EF5249419C98}"/>
                </a:ext>
              </a:extLst>
            </p:cNvPr>
            <p:cNvSpPr/>
            <p:nvPr/>
          </p:nvSpPr>
          <p:spPr>
            <a:xfrm>
              <a:off x="8238116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3062;p78">
              <a:extLst>
                <a:ext uri="{FF2B5EF4-FFF2-40B4-BE49-F238E27FC236}">
                  <a16:creationId xmlns:a16="http://schemas.microsoft.com/office/drawing/2014/main" id="{13A3F895-9BA7-9AA2-20BD-8E7145C501BB}"/>
                </a:ext>
              </a:extLst>
            </p:cNvPr>
            <p:cNvSpPr/>
            <p:nvPr/>
          </p:nvSpPr>
          <p:spPr>
            <a:xfrm>
              <a:off x="8238116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3063;p78">
              <a:extLst>
                <a:ext uri="{FF2B5EF4-FFF2-40B4-BE49-F238E27FC236}">
                  <a16:creationId xmlns:a16="http://schemas.microsoft.com/office/drawing/2014/main" id="{5E9F7585-FD02-C53E-BB43-C92A854FB868}"/>
                </a:ext>
              </a:extLst>
            </p:cNvPr>
            <p:cNvSpPr/>
            <p:nvPr/>
          </p:nvSpPr>
          <p:spPr>
            <a:xfrm>
              <a:off x="8238116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3064;p78">
              <a:extLst>
                <a:ext uri="{FF2B5EF4-FFF2-40B4-BE49-F238E27FC236}">
                  <a16:creationId xmlns:a16="http://schemas.microsoft.com/office/drawing/2014/main" id="{B95B8D46-0B45-7165-6A52-D464364D3A0B}"/>
                </a:ext>
              </a:extLst>
            </p:cNvPr>
            <p:cNvSpPr/>
            <p:nvPr/>
          </p:nvSpPr>
          <p:spPr>
            <a:xfrm>
              <a:off x="8238116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3065;p78">
              <a:extLst>
                <a:ext uri="{FF2B5EF4-FFF2-40B4-BE49-F238E27FC236}">
                  <a16:creationId xmlns:a16="http://schemas.microsoft.com/office/drawing/2014/main" id="{AC8E8A0A-D23C-CF11-84D7-E4640229402E}"/>
                </a:ext>
              </a:extLst>
            </p:cNvPr>
            <p:cNvSpPr/>
            <p:nvPr/>
          </p:nvSpPr>
          <p:spPr>
            <a:xfrm>
              <a:off x="8238116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3066;p78">
              <a:extLst>
                <a:ext uri="{FF2B5EF4-FFF2-40B4-BE49-F238E27FC236}">
                  <a16:creationId xmlns:a16="http://schemas.microsoft.com/office/drawing/2014/main" id="{0E48C11F-98E8-89EE-86F8-9F58DEF83C42}"/>
                </a:ext>
              </a:extLst>
            </p:cNvPr>
            <p:cNvSpPr/>
            <p:nvPr/>
          </p:nvSpPr>
          <p:spPr>
            <a:xfrm>
              <a:off x="833937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3067;p78">
              <a:extLst>
                <a:ext uri="{FF2B5EF4-FFF2-40B4-BE49-F238E27FC236}">
                  <a16:creationId xmlns:a16="http://schemas.microsoft.com/office/drawing/2014/main" id="{9074EFC9-768D-6183-7A83-FAA8EC5189EC}"/>
                </a:ext>
              </a:extLst>
            </p:cNvPr>
            <p:cNvSpPr/>
            <p:nvPr/>
          </p:nvSpPr>
          <p:spPr>
            <a:xfrm>
              <a:off x="833937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3068;p78">
              <a:extLst>
                <a:ext uri="{FF2B5EF4-FFF2-40B4-BE49-F238E27FC236}">
                  <a16:creationId xmlns:a16="http://schemas.microsoft.com/office/drawing/2014/main" id="{051B2FED-9DD6-272B-D0B7-367B4B737FA5}"/>
                </a:ext>
              </a:extLst>
            </p:cNvPr>
            <p:cNvSpPr/>
            <p:nvPr/>
          </p:nvSpPr>
          <p:spPr>
            <a:xfrm>
              <a:off x="833937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3069;p78">
              <a:extLst>
                <a:ext uri="{FF2B5EF4-FFF2-40B4-BE49-F238E27FC236}">
                  <a16:creationId xmlns:a16="http://schemas.microsoft.com/office/drawing/2014/main" id="{B6470CC3-F914-1DFE-D98B-50DACC9E0142}"/>
                </a:ext>
              </a:extLst>
            </p:cNvPr>
            <p:cNvSpPr/>
            <p:nvPr/>
          </p:nvSpPr>
          <p:spPr>
            <a:xfrm>
              <a:off x="833937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3070;p78">
              <a:extLst>
                <a:ext uri="{FF2B5EF4-FFF2-40B4-BE49-F238E27FC236}">
                  <a16:creationId xmlns:a16="http://schemas.microsoft.com/office/drawing/2014/main" id="{EA81A6BE-066A-E24F-2E95-E0E63E0C3803}"/>
                </a:ext>
              </a:extLst>
            </p:cNvPr>
            <p:cNvSpPr/>
            <p:nvPr/>
          </p:nvSpPr>
          <p:spPr>
            <a:xfrm>
              <a:off x="8339371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3071;p78">
              <a:extLst>
                <a:ext uri="{FF2B5EF4-FFF2-40B4-BE49-F238E27FC236}">
                  <a16:creationId xmlns:a16="http://schemas.microsoft.com/office/drawing/2014/main" id="{4CA0CFBC-F2C3-EC7F-97A7-6790D9FD644A}"/>
                </a:ext>
              </a:extLst>
            </p:cNvPr>
            <p:cNvSpPr/>
            <p:nvPr/>
          </p:nvSpPr>
          <p:spPr>
            <a:xfrm>
              <a:off x="8339371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3072;p78">
              <a:extLst>
                <a:ext uri="{FF2B5EF4-FFF2-40B4-BE49-F238E27FC236}">
                  <a16:creationId xmlns:a16="http://schemas.microsoft.com/office/drawing/2014/main" id="{B52761A8-4A0D-C4AD-D834-D3090F5C3FBD}"/>
                </a:ext>
              </a:extLst>
            </p:cNvPr>
            <p:cNvSpPr/>
            <p:nvPr/>
          </p:nvSpPr>
          <p:spPr>
            <a:xfrm>
              <a:off x="8339371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3073;p78">
              <a:extLst>
                <a:ext uri="{FF2B5EF4-FFF2-40B4-BE49-F238E27FC236}">
                  <a16:creationId xmlns:a16="http://schemas.microsoft.com/office/drawing/2014/main" id="{66C52787-B774-0876-3A6D-004395DE31BB}"/>
                </a:ext>
              </a:extLst>
            </p:cNvPr>
            <p:cNvSpPr/>
            <p:nvPr/>
          </p:nvSpPr>
          <p:spPr>
            <a:xfrm>
              <a:off x="8339371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3074;p78">
              <a:extLst>
                <a:ext uri="{FF2B5EF4-FFF2-40B4-BE49-F238E27FC236}">
                  <a16:creationId xmlns:a16="http://schemas.microsoft.com/office/drawing/2014/main" id="{F38AFDF6-6486-E350-6557-464F09F5A405}"/>
                </a:ext>
              </a:extLst>
            </p:cNvPr>
            <p:cNvSpPr/>
            <p:nvPr/>
          </p:nvSpPr>
          <p:spPr>
            <a:xfrm>
              <a:off x="8339371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3075;p78">
              <a:extLst>
                <a:ext uri="{FF2B5EF4-FFF2-40B4-BE49-F238E27FC236}">
                  <a16:creationId xmlns:a16="http://schemas.microsoft.com/office/drawing/2014/main" id="{A05C061A-2EB7-23D9-8316-181499222EAB}"/>
                </a:ext>
              </a:extLst>
            </p:cNvPr>
            <p:cNvSpPr/>
            <p:nvPr/>
          </p:nvSpPr>
          <p:spPr>
            <a:xfrm>
              <a:off x="8339371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3076;p78">
              <a:extLst>
                <a:ext uri="{FF2B5EF4-FFF2-40B4-BE49-F238E27FC236}">
                  <a16:creationId xmlns:a16="http://schemas.microsoft.com/office/drawing/2014/main" id="{08352AB9-C7AE-CF26-8BFE-26E6B7A2704E}"/>
                </a:ext>
              </a:extLst>
            </p:cNvPr>
            <p:cNvSpPr/>
            <p:nvPr/>
          </p:nvSpPr>
          <p:spPr>
            <a:xfrm>
              <a:off x="8339371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3077;p78">
              <a:extLst>
                <a:ext uri="{FF2B5EF4-FFF2-40B4-BE49-F238E27FC236}">
                  <a16:creationId xmlns:a16="http://schemas.microsoft.com/office/drawing/2014/main" id="{90E0E64E-6F2B-BE4F-B74C-E15E4B5E9B3B}"/>
                </a:ext>
              </a:extLst>
            </p:cNvPr>
            <p:cNvSpPr/>
            <p:nvPr/>
          </p:nvSpPr>
          <p:spPr>
            <a:xfrm>
              <a:off x="8339371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3078;p78">
              <a:extLst>
                <a:ext uri="{FF2B5EF4-FFF2-40B4-BE49-F238E27FC236}">
                  <a16:creationId xmlns:a16="http://schemas.microsoft.com/office/drawing/2014/main" id="{B589617D-B85A-A7FA-EAD2-804125EAE3C1}"/>
                </a:ext>
              </a:extLst>
            </p:cNvPr>
            <p:cNvSpPr/>
            <p:nvPr/>
          </p:nvSpPr>
          <p:spPr>
            <a:xfrm>
              <a:off x="8339371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3079;p78">
              <a:extLst>
                <a:ext uri="{FF2B5EF4-FFF2-40B4-BE49-F238E27FC236}">
                  <a16:creationId xmlns:a16="http://schemas.microsoft.com/office/drawing/2014/main" id="{CEF10AD5-E1D2-7595-48F1-2368D3BE873C}"/>
                </a:ext>
              </a:extLst>
            </p:cNvPr>
            <p:cNvSpPr/>
            <p:nvPr/>
          </p:nvSpPr>
          <p:spPr>
            <a:xfrm>
              <a:off x="8339371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3080;p78">
              <a:extLst>
                <a:ext uri="{FF2B5EF4-FFF2-40B4-BE49-F238E27FC236}">
                  <a16:creationId xmlns:a16="http://schemas.microsoft.com/office/drawing/2014/main" id="{181C6CFB-8A44-9684-B5F5-D7072BC190A3}"/>
                </a:ext>
              </a:extLst>
            </p:cNvPr>
            <p:cNvSpPr/>
            <p:nvPr/>
          </p:nvSpPr>
          <p:spPr>
            <a:xfrm>
              <a:off x="8339371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3081;p78">
              <a:extLst>
                <a:ext uri="{FF2B5EF4-FFF2-40B4-BE49-F238E27FC236}">
                  <a16:creationId xmlns:a16="http://schemas.microsoft.com/office/drawing/2014/main" id="{A7272236-27C5-D2B3-C333-7AB9AFDEB002}"/>
                </a:ext>
              </a:extLst>
            </p:cNvPr>
            <p:cNvSpPr/>
            <p:nvPr/>
          </p:nvSpPr>
          <p:spPr>
            <a:xfrm>
              <a:off x="8339371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3082;p78">
              <a:extLst>
                <a:ext uri="{FF2B5EF4-FFF2-40B4-BE49-F238E27FC236}">
                  <a16:creationId xmlns:a16="http://schemas.microsoft.com/office/drawing/2014/main" id="{0F20DAC5-D10B-58B3-ADC3-2A8E76644D9E}"/>
                </a:ext>
              </a:extLst>
            </p:cNvPr>
            <p:cNvSpPr/>
            <p:nvPr/>
          </p:nvSpPr>
          <p:spPr>
            <a:xfrm>
              <a:off x="8339371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3083;p78">
              <a:extLst>
                <a:ext uri="{FF2B5EF4-FFF2-40B4-BE49-F238E27FC236}">
                  <a16:creationId xmlns:a16="http://schemas.microsoft.com/office/drawing/2014/main" id="{049432AF-770E-0AF8-CE7E-1AD7BE77D1CF}"/>
                </a:ext>
              </a:extLst>
            </p:cNvPr>
            <p:cNvSpPr/>
            <p:nvPr/>
          </p:nvSpPr>
          <p:spPr>
            <a:xfrm>
              <a:off x="8440659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3084;p78">
              <a:extLst>
                <a:ext uri="{FF2B5EF4-FFF2-40B4-BE49-F238E27FC236}">
                  <a16:creationId xmlns:a16="http://schemas.microsoft.com/office/drawing/2014/main" id="{60C7FEC8-1094-D85B-C4BE-3766E0A958EB}"/>
                </a:ext>
              </a:extLst>
            </p:cNvPr>
            <p:cNvSpPr/>
            <p:nvPr/>
          </p:nvSpPr>
          <p:spPr>
            <a:xfrm>
              <a:off x="8440659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3085;p78">
              <a:extLst>
                <a:ext uri="{FF2B5EF4-FFF2-40B4-BE49-F238E27FC236}">
                  <a16:creationId xmlns:a16="http://schemas.microsoft.com/office/drawing/2014/main" id="{44DB024A-6D7A-F333-2506-6B4DA3BE389E}"/>
                </a:ext>
              </a:extLst>
            </p:cNvPr>
            <p:cNvSpPr/>
            <p:nvPr/>
          </p:nvSpPr>
          <p:spPr>
            <a:xfrm>
              <a:off x="8440659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3086;p78">
              <a:extLst>
                <a:ext uri="{FF2B5EF4-FFF2-40B4-BE49-F238E27FC236}">
                  <a16:creationId xmlns:a16="http://schemas.microsoft.com/office/drawing/2014/main" id="{EE118FF2-19A1-0D36-358C-093F856546D4}"/>
                </a:ext>
              </a:extLst>
            </p:cNvPr>
            <p:cNvSpPr/>
            <p:nvPr/>
          </p:nvSpPr>
          <p:spPr>
            <a:xfrm>
              <a:off x="844065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3087;p78">
              <a:extLst>
                <a:ext uri="{FF2B5EF4-FFF2-40B4-BE49-F238E27FC236}">
                  <a16:creationId xmlns:a16="http://schemas.microsoft.com/office/drawing/2014/main" id="{B7AAA6AE-61E0-BBD3-D94E-06F147284F0B}"/>
                </a:ext>
              </a:extLst>
            </p:cNvPr>
            <p:cNvSpPr/>
            <p:nvPr/>
          </p:nvSpPr>
          <p:spPr>
            <a:xfrm>
              <a:off x="844065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3088;p78">
              <a:extLst>
                <a:ext uri="{FF2B5EF4-FFF2-40B4-BE49-F238E27FC236}">
                  <a16:creationId xmlns:a16="http://schemas.microsoft.com/office/drawing/2014/main" id="{331C616E-C0FE-4F98-2CF0-7D4ED0828696}"/>
                </a:ext>
              </a:extLst>
            </p:cNvPr>
            <p:cNvSpPr/>
            <p:nvPr/>
          </p:nvSpPr>
          <p:spPr>
            <a:xfrm>
              <a:off x="844065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3089;p78">
              <a:extLst>
                <a:ext uri="{FF2B5EF4-FFF2-40B4-BE49-F238E27FC236}">
                  <a16:creationId xmlns:a16="http://schemas.microsoft.com/office/drawing/2014/main" id="{9A962B33-0D74-3792-37A5-24F3AD2435DA}"/>
                </a:ext>
              </a:extLst>
            </p:cNvPr>
            <p:cNvSpPr/>
            <p:nvPr/>
          </p:nvSpPr>
          <p:spPr>
            <a:xfrm>
              <a:off x="844065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3090;p78">
              <a:extLst>
                <a:ext uri="{FF2B5EF4-FFF2-40B4-BE49-F238E27FC236}">
                  <a16:creationId xmlns:a16="http://schemas.microsoft.com/office/drawing/2014/main" id="{3F619AD6-02E2-B245-F7E1-CF3EC93D4949}"/>
                </a:ext>
              </a:extLst>
            </p:cNvPr>
            <p:cNvSpPr/>
            <p:nvPr/>
          </p:nvSpPr>
          <p:spPr>
            <a:xfrm>
              <a:off x="844065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3091;p78">
              <a:extLst>
                <a:ext uri="{FF2B5EF4-FFF2-40B4-BE49-F238E27FC236}">
                  <a16:creationId xmlns:a16="http://schemas.microsoft.com/office/drawing/2014/main" id="{B421909B-76A4-A079-9DAE-3BA25C74937A}"/>
                </a:ext>
              </a:extLst>
            </p:cNvPr>
            <p:cNvSpPr/>
            <p:nvPr/>
          </p:nvSpPr>
          <p:spPr>
            <a:xfrm>
              <a:off x="8440659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3092;p78">
              <a:extLst>
                <a:ext uri="{FF2B5EF4-FFF2-40B4-BE49-F238E27FC236}">
                  <a16:creationId xmlns:a16="http://schemas.microsoft.com/office/drawing/2014/main" id="{27F6A3B7-90D2-7DC1-3068-0BB9D7EF6A94}"/>
                </a:ext>
              </a:extLst>
            </p:cNvPr>
            <p:cNvSpPr/>
            <p:nvPr/>
          </p:nvSpPr>
          <p:spPr>
            <a:xfrm>
              <a:off x="8440659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3093;p78">
              <a:extLst>
                <a:ext uri="{FF2B5EF4-FFF2-40B4-BE49-F238E27FC236}">
                  <a16:creationId xmlns:a16="http://schemas.microsoft.com/office/drawing/2014/main" id="{058B1C4E-421A-2AAA-D634-65048DBFC31A}"/>
                </a:ext>
              </a:extLst>
            </p:cNvPr>
            <p:cNvSpPr/>
            <p:nvPr/>
          </p:nvSpPr>
          <p:spPr>
            <a:xfrm>
              <a:off x="8440659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3094;p78">
              <a:extLst>
                <a:ext uri="{FF2B5EF4-FFF2-40B4-BE49-F238E27FC236}">
                  <a16:creationId xmlns:a16="http://schemas.microsoft.com/office/drawing/2014/main" id="{295177E2-BD13-6CA6-62DB-41ACF8A2417E}"/>
                </a:ext>
              </a:extLst>
            </p:cNvPr>
            <p:cNvSpPr/>
            <p:nvPr/>
          </p:nvSpPr>
          <p:spPr>
            <a:xfrm>
              <a:off x="8440659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3095;p78">
              <a:extLst>
                <a:ext uri="{FF2B5EF4-FFF2-40B4-BE49-F238E27FC236}">
                  <a16:creationId xmlns:a16="http://schemas.microsoft.com/office/drawing/2014/main" id="{7D36ABFE-11CD-0793-91BF-428B99B86A30}"/>
                </a:ext>
              </a:extLst>
            </p:cNvPr>
            <p:cNvSpPr/>
            <p:nvPr/>
          </p:nvSpPr>
          <p:spPr>
            <a:xfrm>
              <a:off x="8440659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3096;p78">
              <a:extLst>
                <a:ext uri="{FF2B5EF4-FFF2-40B4-BE49-F238E27FC236}">
                  <a16:creationId xmlns:a16="http://schemas.microsoft.com/office/drawing/2014/main" id="{09C04A90-0FA9-3F51-2F21-07E64A513F0E}"/>
                </a:ext>
              </a:extLst>
            </p:cNvPr>
            <p:cNvSpPr/>
            <p:nvPr/>
          </p:nvSpPr>
          <p:spPr>
            <a:xfrm>
              <a:off x="844039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3097;p78">
              <a:extLst>
                <a:ext uri="{FF2B5EF4-FFF2-40B4-BE49-F238E27FC236}">
                  <a16:creationId xmlns:a16="http://schemas.microsoft.com/office/drawing/2014/main" id="{AFFE4263-4160-7AD5-06CA-3CD45217C03A}"/>
                </a:ext>
              </a:extLst>
            </p:cNvPr>
            <p:cNvSpPr/>
            <p:nvPr/>
          </p:nvSpPr>
          <p:spPr>
            <a:xfrm>
              <a:off x="8440659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3098;p78">
              <a:extLst>
                <a:ext uri="{FF2B5EF4-FFF2-40B4-BE49-F238E27FC236}">
                  <a16:creationId xmlns:a16="http://schemas.microsoft.com/office/drawing/2014/main" id="{06263FED-1D11-5381-5B3B-5A2358D88849}"/>
                </a:ext>
              </a:extLst>
            </p:cNvPr>
            <p:cNvSpPr/>
            <p:nvPr/>
          </p:nvSpPr>
          <p:spPr>
            <a:xfrm>
              <a:off x="844039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3099;p78">
              <a:extLst>
                <a:ext uri="{FF2B5EF4-FFF2-40B4-BE49-F238E27FC236}">
                  <a16:creationId xmlns:a16="http://schemas.microsoft.com/office/drawing/2014/main" id="{EA6AC47D-FAAC-A84C-FC19-CB809BF9559C}"/>
                </a:ext>
              </a:extLst>
            </p:cNvPr>
            <p:cNvSpPr/>
            <p:nvPr/>
          </p:nvSpPr>
          <p:spPr>
            <a:xfrm>
              <a:off x="854194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3100;p78">
              <a:extLst>
                <a:ext uri="{FF2B5EF4-FFF2-40B4-BE49-F238E27FC236}">
                  <a16:creationId xmlns:a16="http://schemas.microsoft.com/office/drawing/2014/main" id="{ABB54C82-8BD8-87C2-FF34-183902070334}"/>
                </a:ext>
              </a:extLst>
            </p:cNvPr>
            <p:cNvSpPr/>
            <p:nvPr/>
          </p:nvSpPr>
          <p:spPr>
            <a:xfrm>
              <a:off x="8541948" y="1765605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3101;p78">
              <a:extLst>
                <a:ext uri="{FF2B5EF4-FFF2-40B4-BE49-F238E27FC236}">
                  <a16:creationId xmlns:a16="http://schemas.microsoft.com/office/drawing/2014/main" id="{1654A49D-0EC5-58D5-9D30-FB82E9C45D97}"/>
                </a:ext>
              </a:extLst>
            </p:cNvPr>
            <p:cNvSpPr/>
            <p:nvPr/>
          </p:nvSpPr>
          <p:spPr>
            <a:xfrm>
              <a:off x="8541948" y="1866860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3102;p78">
              <a:extLst>
                <a:ext uri="{FF2B5EF4-FFF2-40B4-BE49-F238E27FC236}">
                  <a16:creationId xmlns:a16="http://schemas.microsoft.com/office/drawing/2014/main" id="{EB5C5C0F-E764-5493-9D0E-4CEA39C2350F}"/>
                </a:ext>
              </a:extLst>
            </p:cNvPr>
            <p:cNvSpPr/>
            <p:nvPr/>
          </p:nvSpPr>
          <p:spPr>
            <a:xfrm>
              <a:off x="854194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3103;p78">
              <a:extLst>
                <a:ext uri="{FF2B5EF4-FFF2-40B4-BE49-F238E27FC236}">
                  <a16:creationId xmlns:a16="http://schemas.microsoft.com/office/drawing/2014/main" id="{B3BBD2DC-7465-7A9D-9690-A90F4789B0AC}"/>
                </a:ext>
              </a:extLst>
            </p:cNvPr>
            <p:cNvSpPr/>
            <p:nvPr/>
          </p:nvSpPr>
          <p:spPr>
            <a:xfrm>
              <a:off x="854194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3104;p78">
              <a:extLst>
                <a:ext uri="{FF2B5EF4-FFF2-40B4-BE49-F238E27FC236}">
                  <a16:creationId xmlns:a16="http://schemas.microsoft.com/office/drawing/2014/main" id="{BCBFA3A6-4CB9-0BCF-1AF3-6BF294704F60}"/>
                </a:ext>
              </a:extLst>
            </p:cNvPr>
            <p:cNvSpPr/>
            <p:nvPr/>
          </p:nvSpPr>
          <p:spPr>
            <a:xfrm>
              <a:off x="8541948" y="2170393"/>
              <a:ext cx="82585" cy="70825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3105;p78">
              <a:extLst>
                <a:ext uri="{FF2B5EF4-FFF2-40B4-BE49-F238E27FC236}">
                  <a16:creationId xmlns:a16="http://schemas.microsoft.com/office/drawing/2014/main" id="{769047A2-1CFF-D5E1-2836-32A36A42882A}"/>
                </a:ext>
              </a:extLst>
            </p:cNvPr>
            <p:cNvSpPr/>
            <p:nvPr/>
          </p:nvSpPr>
          <p:spPr>
            <a:xfrm>
              <a:off x="8541948" y="2271681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3106;p78">
              <a:extLst>
                <a:ext uri="{FF2B5EF4-FFF2-40B4-BE49-F238E27FC236}">
                  <a16:creationId xmlns:a16="http://schemas.microsoft.com/office/drawing/2014/main" id="{E634F8CF-4F00-C6CD-9040-ECC2355ABC94}"/>
                </a:ext>
              </a:extLst>
            </p:cNvPr>
            <p:cNvSpPr/>
            <p:nvPr/>
          </p:nvSpPr>
          <p:spPr>
            <a:xfrm>
              <a:off x="8541948" y="2372671"/>
              <a:ext cx="82652" cy="71091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3107;p78">
              <a:extLst>
                <a:ext uri="{FF2B5EF4-FFF2-40B4-BE49-F238E27FC236}">
                  <a16:creationId xmlns:a16="http://schemas.microsoft.com/office/drawing/2014/main" id="{B8B23DF1-2617-F0EF-7ECB-893066468B22}"/>
                </a:ext>
              </a:extLst>
            </p:cNvPr>
            <p:cNvSpPr/>
            <p:nvPr/>
          </p:nvSpPr>
          <p:spPr>
            <a:xfrm>
              <a:off x="8541948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3108;p78">
              <a:extLst>
                <a:ext uri="{FF2B5EF4-FFF2-40B4-BE49-F238E27FC236}">
                  <a16:creationId xmlns:a16="http://schemas.microsoft.com/office/drawing/2014/main" id="{3C58BE8F-68A6-FD5F-6FBA-63759A0E9C0C}"/>
                </a:ext>
              </a:extLst>
            </p:cNvPr>
            <p:cNvSpPr/>
            <p:nvPr/>
          </p:nvSpPr>
          <p:spPr>
            <a:xfrm>
              <a:off x="8642937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3109;p78">
              <a:extLst>
                <a:ext uri="{FF2B5EF4-FFF2-40B4-BE49-F238E27FC236}">
                  <a16:creationId xmlns:a16="http://schemas.microsoft.com/office/drawing/2014/main" id="{965EE854-B92C-70D2-7C7C-74F598A007AE}"/>
                </a:ext>
              </a:extLst>
            </p:cNvPr>
            <p:cNvSpPr/>
            <p:nvPr/>
          </p:nvSpPr>
          <p:spPr>
            <a:xfrm>
              <a:off x="864293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3110;p78">
              <a:extLst>
                <a:ext uri="{FF2B5EF4-FFF2-40B4-BE49-F238E27FC236}">
                  <a16:creationId xmlns:a16="http://schemas.microsoft.com/office/drawing/2014/main" id="{CB43A6F5-4B86-BE50-A381-2ABD6E48E626}"/>
                </a:ext>
              </a:extLst>
            </p:cNvPr>
            <p:cNvSpPr/>
            <p:nvPr/>
          </p:nvSpPr>
          <p:spPr>
            <a:xfrm>
              <a:off x="864293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3111;p78">
              <a:extLst>
                <a:ext uri="{FF2B5EF4-FFF2-40B4-BE49-F238E27FC236}">
                  <a16:creationId xmlns:a16="http://schemas.microsoft.com/office/drawing/2014/main" id="{D1B84D92-88C9-1E0F-771E-AF3127BC8282}"/>
                </a:ext>
              </a:extLst>
            </p:cNvPr>
            <p:cNvSpPr/>
            <p:nvPr/>
          </p:nvSpPr>
          <p:spPr>
            <a:xfrm>
              <a:off x="864293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3112;p78">
              <a:extLst>
                <a:ext uri="{FF2B5EF4-FFF2-40B4-BE49-F238E27FC236}">
                  <a16:creationId xmlns:a16="http://schemas.microsoft.com/office/drawing/2014/main" id="{D299AF73-DC6C-5B12-D756-C0A1C6B3034C}"/>
                </a:ext>
              </a:extLst>
            </p:cNvPr>
            <p:cNvSpPr/>
            <p:nvPr/>
          </p:nvSpPr>
          <p:spPr>
            <a:xfrm>
              <a:off x="864293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3113;p78">
              <a:extLst>
                <a:ext uri="{FF2B5EF4-FFF2-40B4-BE49-F238E27FC236}">
                  <a16:creationId xmlns:a16="http://schemas.microsoft.com/office/drawing/2014/main" id="{F7806014-855A-126D-D550-7C1344C8D509}"/>
                </a:ext>
              </a:extLst>
            </p:cNvPr>
            <p:cNvSpPr/>
            <p:nvPr/>
          </p:nvSpPr>
          <p:spPr>
            <a:xfrm>
              <a:off x="864293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3114;p78">
              <a:extLst>
                <a:ext uri="{FF2B5EF4-FFF2-40B4-BE49-F238E27FC236}">
                  <a16:creationId xmlns:a16="http://schemas.microsoft.com/office/drawing/2014/main" id="{1F18E8B5-AFA7-7308-20FC-903A42C09421}"/>
                </a:ext>
              </a:extLst>
            </p:cNvPr>
            <p:cNvSpPr/>
            <p:nvPr/>
          </p:nvSpPr>
          <p:spPr>
            <a:xfrm>
              <a:off x="8642937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3115;p78">
              <a:extLst>
                <a:ext uri="{FF2B5EF4-FFF2-40B4-BE49-F238E27FC236}">
                  <a16:creationId xmlns:a16="http://schemas.microsoft.com/office/drawing/2014/main" id="{7A9E83E3-27B2-E57E-924A-52D84ECA101A}"/>
                </a:ext>
              </a:extLst>
            </p:cNvPr>
            <p:cNvSpPr/>
            <p:nvPr/>
          </p:nvSpPr>
          <p:spPr>
            <a:xfrm>
              <a:off x="864293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3116;p78">
              <a:extLst>
                <a:ext uri="{FF2B5EF4-FFF2-40B4-BE49-F238E27FC236}">
                  <a16:creationId xmlns:a16="http://schemas.microsoft.com/office/drawing/2014/main" id="{E38D63EF-5FB6-9A9E-B788-B8DDD72A3186}"/>
                </a:ext>
              </a:extLst>
            </p:cNvPr>
            <p:cNvSpPr/>
            <p:nvPr/>
          </p:nvSpPr>
          <p:spPr>
            <a:xfrm>
              <a:off x="864293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3117;p78">
              <a:extLst>
                <a:ext uri="{FF2B5EF4-FFF2-40B4-BE49-F238E27FC236}">
                  <a16:creationId xmlns:a16="http://schemas.microsoft.com/office/drawing/2014/main" id="{68C9DD58-A80E-B6F2-1679-4DE3BECA4576}"/>
                </a:ext>
              </a:extLst>
            </p:cNvPr>
            <p:cNvSpPr/>
            <p:nvPr/>
          </p:nvSpPr>
          <p:spPr>
            <a:xfrm>
              <a:off x="864293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3118;p78">
              <a:extLst>
                <a:ext uri="{FF2B5EF4-FFF2-40B4-BE49-F238E27FC236}">
                  <a16:creationId xmlns:a16="http://schemas.microsoft.com/office/drawing/2014/main" id="{B99B6A85-65B3-68AC-BCE3-CFC835329E33}"/>
                </a:ext>
              </a:extLst>
            </p:cNvPr>
            <p:cNvSpPr/>
            <p:nvPr/>
          </p:nvSpPr>
          <p:spPr>
            <a:xfrm>
              <a:off x="854194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3119;p78">
              <a:extLst>
                <a:ext uri="{FF2B5EF4-FFF2-40B4-BE49-F238E27FC236}">
                  <a16:creationId xmlns:a16="http://schemas.microsoft.com/office/drawing/2014/main" id="{8D79CC5D-2DB4-86E9-79E6-DA70DF3083AA}"/>
                </a:ext>
              </a:extLst>
            </p:cNvPr>
            <p:cNvSpPr/>
            <p:nvPr/>
          </p:nvSpPr>
          <p:spPr>
            <a:xfrm>
              <a:off x="8541948" y="2676502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3120;p78">
              <a:extLst>
                <a:ext uri="{FF2B5EF4-FFF2-40B4-BE49-F238E27FC236}">
                  <a16:creationId xmlns:a16="http://schemas.microsoft.com/office/drawing/2014/main" id="{79327532-8940-6C2A-BA04-DC07F6F853F1}"/>
                </a:ext>
              </a:extLst>
            </p:cNvPr>
            <p:cNvSpPr/>
            <p:nvPr/>
          </p:nvSpPr>
          <p:spPr>
            <a:xfrm>
              <a:off x="8541948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3121;p78">
              <a:extLst>
                <a:ext uri="{FF2B5EF4-FFF2-40B4-BE49-F238E27FC236}">
                  <a16:creationId xmlns:a16="http://schemas.microsoft.com/office/drawing/2014/main" id="{B5A9DCFE-0F20-4CC1-B55F-173CA1797E9E}"/>
                </a:ext>
              </a:extLst>
            </p:cNvPr>
            <p:cNvSpPr/>
            <p:nvPr/>
          </p:nvSpPr>
          <p:spPr>
            <a:xfrm>
              <a:off x="8541948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3122;p78">
              <a:extLst>
                <a:ext uri="{FF2B5EF4-FFF2-40B4-BE49-F238E27FC236}">
                  <a16:creationId xmlns:a16="http://schemas.microsoft.com/office/drawing/2014/main" id="{A5DA74D0-88B5-3DC4-4E00-78FDB0A55946}"/>
                </a:ext>
              </a:extLst>
            </p:cNvPr>
            <p:cNvSpPr/>
            <p:nvPr/>
          </p:nvSpPr>
          <p:spPr>
            <a:xfrm>
              <a:off x="8541649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3123;p78">
              <a:extLst>
                <a:ext uri="{FF2B5EF4-FFF2-40B4-BE49-F238E27FC236}">
                  <a16:creationId xmlns:a16="http://schemas.microsoft.com/office/drawing/2014/main" id="{A39389BA-6CF9-3CFC-7518-4E48B7FCCE4E}"/>
                </a:ext>
              </a:extLst>
            </p:cNvPr>
            <p:cNvSpPr/>
            <p:nvPr/>
          </p:nvSpPr>
          <p:spPr>
            <a:xfrm>
              <a:off x="854194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3124;p78">
              <a:extLst>
                <a:ext uri="{FF2B5EF4-FFF2-40B4-BE49-F238E27FC236}">
                  <a16:creationId xmlns:a16="http://schemas.microsoft.com/office/drawing/2014/main" id="{34E1DD50-494E-D44F-E8FC-CD80D2BE5531}"/>
                </a:ext>
              </a:extLst>
            </p:cNvPr>
            <p:cNvSpPr/>
            <p:nvPr/>
          </p:nvSpPr>
          <p:spPr>
            <a:xfrm>
              <a:off x="8541649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3125;p78">
              <a:extLst>
                <a:ext uri="{FF2B5EF4-FFF2-40B4-BE49-F238E27FC236}">
                  <a16:creationId xmlns:a16="http://schemas.microsoft.com/office/drawing/2014/main" id="{110A8BAB-D298-9EF5-B383-BD9FEA59B814}"/>
                </a:ext>
              </a:extLst>
            </p:cNvPr>
            <p:cNvSpPr/>
            <p:nvPr/>
          </p:nvSpPr>
          <p:spPr>
            <a:xfrm>
              <a:off x="8541948" y="2980334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3126;p78">
              <a:extLst>
                <a:ext uri="{FF2B5EF4-FFF2-40B4-BE49-F238E27FC236}">
                  <a16:creationId xmlns:a16="http://schemas.microsoft.com/office/drawing/2014/main" id="{82ECA27C-00C8-3853-FF5C-2AEC8079C3FB}"/>
                </a:ext>
              </a:extLst>
            </p:cNvPr>
            <p:cNvSpPr/>
            <p:nvPr/>
          </p:nvSpPr>
          <p:spPr>
            <a:xfrm>
              <a:off x="8440659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3127;p78">
              <a:extLst>
                <a:ext uri="{FF2B5EF4-FFF2-40B4-BE49-F238E27FC236}">
                  <a16:creationId xmlns:a16="http://schemas.microsoft.com/office/drawing/2014/main" id="{2F838FBF-8AB2-B0DC-F197-04902160F961}"/>
                </a:ext>
              </a:extLst>
            </p:cNvPr>
            <p:cNvSpPr/>
            <p:nvPr/>
          </p:nvSpPr>
          <p:spPr>
            <a:xfrm>
              <a:off x="8339371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3128;p78">
              <a:extLst>
                <a:ext uri="{FF2B5EF4-FFF2-40B4-BE49-F238E27FC236}">
                  <a16:creationId xmlns:a16="http://schemas.microsoft.com/office/drawing/2014/main" id="{A4FA602D-209C-DCB8-8399-D590FB5EDE61}"/>
                </a:ext>
              </a:extLst>
            </p:cNvPr>
            <p:cNvSpPr/>
            <p:nvPr/>
          </p:nvSpPr>
          <p:spPr>
            <a:xfrm>
              <a:off x="8238116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3129;p78">
              <a:extLst>
                <a:ext uri="{FF2B5EF4-FFF2-40B4-BE49-F238E27FC236}">
                  <a16:creationId xmlns:a16="http://schemas.microsoft.com/office/drawing/2014/main" id="{E4C0005C-D0D6-4EFD-5C3C-CB449A7E0096}"/>
                </a:ext>
              </a:extLst>
            </p:cNvPr>
            <p:cNvSpPr/>
            <p:nvPr/>
          </p:nvSpPr>
          <p:spPr>
            <a:xfrm>
              <a:off x="813682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3130;p78">
              <a:extLst>
                <a:ext uri="{FF2B5EF4-FFF2-40B4-BE49-F238E27FC236}">
                  <a16:creationId xmlns:a16="http://schemas.microsoft.com/office/drawing/2014/main" id="{22A4C9C1-5C33-B2A0-E967-0C07727672A5}"/>
                </a:ext>
              </a:extLst>
            </p:cNvPr>
            <p:cNvSpPr/>
            <p:nvPr/>
          </p:nvSpPr>
          <p:spPr>
            <a:xfrm>
              <a:off x="8035572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3131;p78">
              <a:extLst>
                <a:ext uri="{FF2B5EF4-FFF2-40B4-BE49-F238E27FC236}">
                  <a16:creationId xmlns:a16="http://schemas.microsoft.com/office/drawing/2014/main" id="{1FF33344-3C9A-C503-05DA-E13B79B6DFDC}"/>
                </a:ext>
              </a:extLst>
            </p:cNvPr>
            <p:cNvSpPr/>
            <p:nvPr/>
          </p:nvSpPr>
          <p:spPr>
            <a:xfrm>
              <a:off x="7934284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3132;p78">
              <a:extLst>
                <a:ext uri="{FF2B5EF4-FFF2-40B4-BE49-F238E27FC236}">
                  <a16:creationId xmlns:a16="http://schemas.microsoft.com/office/drawing/2014/main" id="{00F15FCE-06C1-4023-0BBA-6B508F184EB8}"/>
                </a:ext>
              </a:extLst>
            </p:cNvPr>
            <p:cNvSpPr/>
            <p:nvPr/>
          </p:nvSpPr>
          <p:spPr>
            <a:xfrm>
              <a:off x="8845215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3133;p78">
              <a:extLst>
                <a:ext uri="{FF2B5EF4-FFF2-40B4-BE49-F238E27FC236}">
                  <a16:creationId xmlns:a16="http://schemas.microsoft.com/office/drawing/2014/main" id="{7F64B6D2-A12D-1427-5CCA-22413C0AEE5B}"/>
                </a:ext>
              </a:extLst>
            </p:cNvPr>
            <p:cNvSpPr/>
            <p:nvPr/>
          </p:nvSpPr>
          <p:spPr>
            <a:xfrm>
              <a:off x="8845215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3134;p78">
              <a:extLst>
                <a:ext uri="{FF2B5EF4-FFF2-40B4-BE49-F238E27FC236}">
                  <a16:creationId xmlns:a16="http://schemas.microsoft.com/office/drawing/2014/main" id="{07B65921-7A09-4C20-35A9-B7FB819C703C}"/>
                </a:ext>
              </a:extLst>
            </p:cNvPr>
            <p:cNvSpPr/>
            <p:nvPr/>
          </p:nvSpPr>
          <p:spPr>
            <a:xfrm>
              <a:off x="8946470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3135;p78">
              <a:extLst>
                <a:ext uri="{FF2B5EF4-FFF2-40B4-BE49-F238E27FC236}">
                  <a16:creationId xmlns:a16="http://schemas.microsoft.com/office/drawing/2014/main" id="{7825AAE6-7528-A642-F871-F4D5210CBD5C}"/>
                </a:ext>
              </a:extLst>
            </p:cNvPr>
            <p:cNvSpPr/>
            <p:nvPr/>
          </p:nvSpPr>
          <p:spPr>
            <a:xfrm>
              <a:off x="8946470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3136;p78">
              <a:extLst>
                <a:ext uri="{FF2B5EF4-FFF2-40B4-BE49-F238E27FC236}">
                  <a16:creationId xmlns:a16="http://schemas.microsoft.com/office/drawing/2014/main" id="{86CE5813-7742-6717-B0B5-81DF3586A5D1}"/>
                </a:ext>
              </a:extLst>
            </p:cNvPr>
            <p:cNvSpPr/>
            <p:nvPr/>
          </p:nvSpPr>
          <p:spPr>
            <a:xfrm>
              <a:off x="8744192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3137;p78">
              <a:extLst>
                <a:ext uri="{FF2B5EF4-FFF2-40B4-BE49-F238E27FC236}">
                  <a16:creationId xmlns:a16="http://schemas.microsoft.com/office/drawing/2014/main" id="{5E551329-D334-188C-19AC-1A5BCB5C6BEA}"/>
                </a:ext>
              </a:extLst>
            </p:cNvPr>
            <p:cNvSpPr/>
            <p:nvPr/>
          </p:nvSpPr>
          <p:spPr>
            <a:xfrm>
              <a:off x="874419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3138;p78">
              <a:extLst>
                <a:ext uri="{FF2B5EF4-FFF2-40B4-BE49-F238E27FC236}">
                  <a16:creationId xmlns:a16="http://schemas.microsoft.com/office/drawing/2014/main" id="{FE703BC3-FB42-C61D-CD5D-86F67EBBCF91}"/>
                </a:ext>
              </a:extLst>
            </p:cNvPr>
            <p:cNvSpPr/>
            <p:nvPr/>
          </p:nvSpPr>
          <p:spPr>
            <a:xfrm>
              <a:off x="8642937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3139;p78">
              <a:extLst>
                <a:ext uri="{FF2B5EF4-FFF2-40B4-BE49-F238E27FC236}">
                  <a16:creationId xmlns:a16="http://schemas.microsoft.com/office/drawing/2014/main" id="{5E7024E4-1156-9175-E288-5AD9F619E9C5}"/>
                </a:ext>
              </a:extLst>
            </p:cNvPr>
            <p:cNvSpPr/>
            <p:nvPr/>
          </p:nvSpPr>
          <p:spPr>
            <a:xfrm>
              <a:off x="8642937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3140;p78">
              <a:extLst>
                <a:ext uri="{FF2B5EF4-FFF2-40B4-BE49-F238E27FC236}">
                  <a16:creationId xmlns:a16="http://schemas.microsoft.com/office/drawing/2014/main" id="{88043AA7-3652-4726-E489-052748D255FB}"/>
                </a:ext>
              </a:extLst>
            </p:cNvPr>
            <p:cNvSpPr/>
            <p:nvPr/>
          </p:nvSpPr>
          <p:spPr>
            <a:xfrm>
              <a:off x="8642937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3141;p78">
              <a:extLst>
                <a:ext uri="{FF2B5EF4-FFF2-40B4-BE49-F238E27FC236}">
                  <a16:creationId xmlns:a16="http://schemas.microsoft.com/office/drawing/2014/main" id="{21C71C34-5CFF-6058-1512-A688A17BEB35}"/>
                </a:ext>
              </a:extLst>
            </p:cNvPr>
            <p:cNvSpPr/>
            <p:nvPr/>
          </p:nvSpPr>
          <p:spPr>
            <a:xfrm>
              <a:off x="8541748" y="4296053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3142;p78">
              <a:extLst>
                <a:ext uri="{FF2B5EF4-FFF2-40B4-BE49-F238E27FC236}">
                  <a16:creationId xmlns:a16="http://schemas.microsoft.com/office/drawing/2014/main" id="{9040E1AD-C668-CEF5-A6FB-03BAC731725C}"/>
                </a:ext>
              </a:extLst>
            </p:cNvPr>
            <p:cNvSpPr/>
            <p:nvPr/>
          </p:nvSpPr>
          <p:spPr>
            <a:xfrm>
              <a:off x="8541748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3143;p78">
              <a:extLst>
                <a:ext uri="{FF2B5EF4-FFF2-40B4-BE49-F238E27FC236}">
                  <a16:creationId xmlns:a16="http://schemas.microsoft.com/office/drawing/2014/main" id="{031A38DF-753B-DF5C-5B36-C8B7BB1CD524}"/>
                </a:ext>
              </a:extLst>
            </p:cNvPr>
            <p:cNvSpPr/>
            <p:nvPr/>
          </p:nvSpPr>
          <p:spPr>
            <a:xfrm>
              <a:off x="8845215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3144;p78">
              <a:extLst>
                <a:ext uri="{FF2B5EF4-FFF2-40B4-BE49-F238E27FC236}">
                  <a16:creationId xmlns:a16="http://schemas.microsoft.com/office/drawing/2014/main" id="{777E2F9A-1609-DEE2-132C-4ABBC1F328EA}"/>
                </a:ext>
              </a:extLst>
            </p:cNvPr>
            <p:cNvSpPr/>
            <p:nvPr/>
          </p:nvSpPr>
          <p:spPr>
            <a:xfrm>
              <a:off x="8744192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3145;p78">
              <a:extLst>
                <a:ext uri="{FF2B5EF4-FFF2-40B4-BE49-F238E27FC236}">
                  <a16:creationId xmlns:a16="http://schemas.microsoft.com/office/drawing/2014/main" id="{5CF40146-C4AD-BE68-27DE-7BEC9AE352E3}"/>
                </a:ext>
              </a:extLst>
            </p:cNvPr>
            <p:cNvSpPr/>
            <p:nvPr/>
          </p:nvSpPr>
          <p:spPr>
            <a:xfrm>
              <a:off x="8642937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3146;p78">
              <a:extLst>
                <a:ext uri="{FF2B5EF4-FFF2-40B4-BE49-F238E27FC236}">
                  <a16:creationId xmlns:a16="http://schemas.microsoft.com/office/drawing/2014/main" id="{08F8B0C3-0693-1CC3-9663-538DCD005267}"/>
                </a:ext>
              </a:extLst>
            </p:cNvPr>
            <p:cNvSpPr/>
            <p:nvPr/>
          </p:nvSpPr>
          <p:spPr>
            <a:xfrm>
              <a:off x="8541649" y="4498597"/>
              <a:ext cx="82884" cy="70825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3147;p78">
              <a:extLst>
                <a:ext uri="{FF2B5EF4-FFF2-40B4-BE49-F238E27FC236}">
                  <a16:creationId xmlns:a16="http://schemas.microsoft.com/office/drawing/2014/main" id="{F0D5A73A-0D8F-60B6-18D0-8CE562131477}"/>
                </a:ext>
              </a:extLst>
            </p:cNvPr>
            <p:cNvSpPr/>
            <p:nvPr/>
          </p:nvSpPr>
          <p:spPr>
            <a:xfrm>
              <a:off x="8440659" y="4498597"/>
              <a:ext cx="82585" cy="70825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3148;p78">
              <a:extLst>
                <a:ext uri="{FF2B5EF4-FFF2-40B4-BE49-F238E27FC236}">
                  <a16:creationId xmlns:a16="http://schemas.microsoft.com/office/drawing/2014/main" id="{A1A5287E-3840-1896-A581-82E5435EF2FC}"/>
                </a:ext>
              </a:extLst>
            </p:cNvPr>
            <p:cNvSpPr/>
            <p:nvPr/>
          </p:nvSpPr>
          <p:spPr>
            <a:xfrm>
              <a:off x="8440659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3149;p78">
              <a:extLst>
                <a:ext uri="{FF2B5EF4-FFF2-40B4-BE49-F238E27FC236}">
                  <a16:creationId xmlns:a16="http://schemas.microsoft.com/office/drawing/2014/main" id="{158B50D1-7B11-5CD2-CC62-037DAD5317F9}"/>
                </a:ext>
              </a:extLst>
            </p:cNvPr>
            <p:cNvSpPr/>
            <p:nvPr/>
          </p:nvSpPr>
          <p:spPr>
            <a:xfrm>
              <a:off x="8339371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3150;p78">
              <a:extLst>
                <a:ext uri="{FF2B5EF4-FFF2-40B4-BE49-F238E27FC236}">
                  <a16:creationId xmlns:a16="http://schemas.microsoft.com/office/drawing/2014/main" id="{5C08CD0A-7BF8-E7E6-6CB9-B551521502C0}"/>
                </a:ext>
              </a:extLst>
            </p:cNvPr>
            <p:cNvSpPr/>
            <p:nvPr/>
          </p:nvSpPr>
          <p:spPr>
            <a:xfrm>
              <a:off x="8339205" y="4296053"/>
              <a:ext cx="82851" cy="70892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3151;p78">
              <a:extLst>
                <a:ext uri="{FF2B5EF4-FFF2-40B4-BE49-F238E27FC236}">
                  <a16:creationId xmlns:a16="http://schemas.microsoft.com/office/drawing/2014/main" id="{89099344-82C7-8B78-2083-8A8913B25D07}"/>
                </a:ext>
              </a:extLst>
            </p:cNvPr>
            <p:cNvSpPr/>
            <p:nvPr/>
          </p:nvSpPr>
          <p:spPr>
            <a:xfrm>
              <a:off x="8237916" y="4296053"/>
              <a:ext cx="82851" cy="70892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3152;p78">
              <a:extLst>
                <a:ext uri="{FF2B5EF4-FFF2-40B4-BE49-F238E27FC236}">
                  <a16:creationId xmlns:a16="http://schemas.microsoft.com/office/drawing/2014/main" id="{D5C86E68-30DF-E49C-3AEE-6CBBADC78A82}"/>
                </a:ext>
              </a:extLst>
            </p:cNvPr>
            <p:cNvSpPr/>
            <p:nvPr/>
          </p:nvSpPr>
          <p:spPr>
            <a:xfrm>
              <a:off x="8237916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3153;p78">
              <a:extLst>
                <a:ext uri="{FF2B5EF4-FFF2-40B4-BE49-F238E27FC236}">
                  <a16:creationId xmlns:a16="http://schemas.microsoft.com/office/drawing/2014/main" id="{70628949-DE00-1F35-C357-BC8EA7D5BB8F}"/>
                </a:ext>
              </a:extLst>
            </p:cNvPr>
            <p:cNvSpPr/>
            <p:nvPr/>
          </p:nvSpPr>
          <p:spPr>
            <a:xfrm>
              <a:off x="8136661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3154;p78">
              <a:extLst>
                <a:ext uri="{FF2B5EF4-FFF2-40B4-BE49-F238E27FC236}">
                  <a16:creationId xmlns:a16="http://schemas.microsoft.com/office/drawing/2014/main" id="{DCF4704A-6EA8-7053-5541-87E811118928}"/>
                </a:ext>
              </a:extLst>
            </p:cNvPr>
            <p:cNvSpPr/>
            <p:nvPr/>
          </p:nvSpPr>
          <p:spPr>
            <a:xfrm>
              <a:off x="8136661" y="4093510"/>
              <a:ext cx="82851" cy="71091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3155;p78">
              <a:extLst>
                <a:ext uri="{FF2B5EF4-FFF2-40B4-BE49-F238E27FC236}">
                  <a16:creationId xmlns:a16="http://schemas.microsoft.com/office/drawing/2014/main" id="{DDFD5F1D-9977-50B5-0D83-C95323DE66A3}"/>
                </a:ext>
              </a:extLst>
            </p:cNvPr>
            <p:cNvSpPr/>
            <p:nvPr/>
          </p:nvSpPr>
          <p:spPr>
            <a:xfrm>
              <a:off x="8339205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3156;p78">
              <a:extLst>
                <a:ext uri="{FF2B5EF4-FFF2-40B4-BE49-F238E27FC236}">
                  <a16:creationId xmlns:a16="http://schemas.microsoft.com/office/drawing/2014/main" id="{D58DC1B5-DAD7-E46D-1785-DA8C88C95B7B}"/>
                </a:ext>
              </a:extLst>
            </p:cNvPr>
            <p:cNvSpPr/>
            <p:nvPr/>
          </p:nvSpPr>
          <p:spPr>
            <a:xfrm>
              <a:off x="8238116" y="399252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3157;p78">
              <a:extLst>
                <a:ext uri="{FF2B5EF4-FFF2-40B4-BE49-F238E27FC236}">
                  <a16:creationId xmlns:a16="http://schemas.microsoft.com/office/drawing/2014/main" id="{73B290FB-FB48-24E2-5579-BA50A2FEF48C}"/>
                </a:ext>
              </a:extLst>
            </p:cNvPr>
            <p:cNvSpPr/>
            <p:nvPr/>
          </p:nvSpPr>
          <p:spPr>
            <a:xfrm>
              <a:off x="8136827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3158;p78">
              <a:extLst>
                <a:ext uri="{FF2B5EF4-FFF2-40B4-BE49-F238E27FC236}">
                  <a16:creationId xmlns:a16="http://schemas.microsoft.com/office/drawing/2014/main" id="{A0F65535-2EE7-FC6F-5385-69B16B29109F}"/>
                </a:ext>
              </a:extLst>
            </p:cNvPr>
            <p:cNvSpPr/>
            <p:nvPr/>
          </p:nvSpPr>
          <p:spPr>
            <a:xfrm>
              <a:off x="1056605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3159;p78">
              <a:extLst>
                <a:ext uri="{FF2B5EF4-FFF2-40B4-BE49-F238E27FC236}">
                  <a16:creationId xmlns:a16="http://schemas.microsoft.com/office/drawing/2014/main" id="{B113919C-FE1E-0867-1F14-2FC79AB64C5F}"/>
                </a:ext>
              </a:extLst>
            </p:cNvPr>
            <p:cNvSpPr/>
            <p:nvPr/>
          </p:nvSpPr>
          <p:spPr>
            <a:xfrm>
              <a:off x="10465033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3160;p78">
              <a:extLst>
                <a:ext uri="{FF2B5EF4-FFF2-40B4-BE49-F238E27FC236}">
                  <a16:creationId xmlns:a16="http://schemas.microsoft.com/office/drawing/2014/main" id="{68BEAD3F-2C80-54D2-B848-5A545BA5C507}"/>
                </a:ext>
              </a:extLst>
            </p:cNvPr>
            <p:cNvSpPr/>
            <p:nvPr/>
          </p:nvSpPr>
          <p:spPr>
            <a:xfrm>
              <a:off x="10465033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3161;p78">
              <a:extLst>
                <a:ext uri="{FF2B5EF4-FFF2-40B4-BE49-F238E27FC236}">
                  <a16:creationId xmlns:a16="http://schemas.microsoft.com/office/drawing/2014/main" id="{3651C78D-B153-6DC2-40A3-D565BF32766A}"/>
                </a:ext>
              </a:extLst>
            </p:cNvPr>
            <p:cNvSpPr/>
            <p:nvPr/>
          </p:nvSpPr>
          <p:spPr>
            <a:xfrm>
              <a:off x="1036377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3162;p78">
              <a:extLst>
                <a:ext uri="{FF2B5EF4-FFF2-40B4-BE49-F238E27FC236}">
                  <a16:creationId xmlns:a16="http://schemas.microsoft.com/office/drawing/2014/main" id="{16012C32-125E-76B7-B919-337209832588}"/>
                </a:ext>
              </a:extLst>
            </p:cNvPr>
            <p:cNvSpPr/>
            <p:nvPr/>
          </p:nvSpPr>
          <p:spPr>
            <a:xfrm>
              <a:off x="1036377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3163;p78">
              <a:extLst>
                <a:ext uri="{FF2B5EF4-FFF2-40B4-BE49-F238E27FC236}">
                  <a16:creationId xmlns:a16="http://schemas.microsoft.com/office/drawing/2014/main" id="{DC4A3FBC-EFC1-A6CE-E59E-24B8D9B69CA9}"/>
                </a:ext>
              </a:extLst>
            </p:cNvPr>
            <p:cNvSpPr/>
            <p:nvPr/>
          </p:nvSpPr>
          <p:spPr>
            <a:xfrm>
              <a:off x="10262489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3164;p78">
              <a:extLst>
                <a:ext uri="{FF2B5EF4-FFF2-40B4-BE49-F238E27FC236}">
                  <a16:creationId xmlns:a16="http://schemas.microsoft.com/office/drawing/2014/main" id="{4001E096-C861-F676-BAFD-301AFC6357E9}"/>
                </a:ext>
              </a:extLst>
            </p:cNvPr>
            <p:cNvSpPr/>
            <p:nvPr/>
          </p:nvSpPr>
          <p:spPr>
            <a:xfrm>
              <a:off x="10262489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3165;p78">
              <a:extLst>
                <a:ext uri="{FF2B5EF4-FFF2-40B4-BE49-F238E27FC236}">
                  <a16:creationId xmlns:a16="http://schemas.microsoft.com/office/drawing/2014/main" id="{DD071EC4-B691-3AB4-ABF5-A85DA1810081}"/>
                </a:ext>
              </a:extLst>
            </p:cNvPr>
            <p:cNvSpPr/>
            <p:nvPr/>
          </p:nvSpPr>
          <p:spPr>
            <a:xfrm>
              <a:off x="10161234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3166;p78">
              <a:extLst>
                <a:ext uri="{FF2B5EF4-FFF2-40B4-BE49-F238E27FC236}">
                  <a16:creationId xmlns:a16="http://schemas.microsoft.com/office/drawing/2014/main" id="{2B87D0ED-A86E-7EF8-DA31-260635AF388D}"/>
                </a:ext>
              </a:extLst>
            </p:cNvPr>
            <p:cNvSpPr/>
            <p:nvPr/>
          </p:nvSpPr>
          <p:spPr>
            <a:xfrm>
              <a:off x="10161234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3167;p78">
              <a:extLst>
                <a:ext uri="{FF2B5EF4-FFF2-40B4-BE49-F238E27FC236}">
                  <a16:creationId xmlns:a16="http://schemas.microsoft.com/office/drawing/2014/main" id="{E0D5E14D-F6D8-7EC1-AF82-6C6A23B1181B}"/>
                </a:ext>
              </a:extLst>
            </p:cNvPr>
            <p:cNvSpPr/>
            <p:nvPr/>
          </p:nvSpPr>
          <p:spPr>
            <a:xfrm>
              <a:off x="1006021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3168;p78">
              <a:extLst>
                <a:ext uri="{FF2B5EF4-FFF2-40B4-BE49-F238E27FC236}">
                  <a16:creationId xmlns:a16="http://schemas.microsoft.com/office/drawing/2014/main" id="{9B2FD72B-59D2-46DB-7CDC-1EE6096E417F}"/>
                </a:ext>
              </a:extLst>
            </p:cNvPr>
            <p:cNvSpPr/>
            <p:nvPr/>
          </p:nvSpPr>
          <p:spPr>
            <a:xfrm>
              <a:off x="1006021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3169;p78">
              <a:extLst>
                <a:ext uri="{FF2B5EF4-FFF2-40B4-BE49-F238E27FC236}">
                  <a16:creationId xmlns:a16="http://schemas.microsoft.com/office/drawing/2014/main" id="{445795A6-A9AE-5736-EF53-AAE1155C9059}"/>
                </a:ext>
              </a:extLst>
            </p:cNvPr>
            <p:cNvSpPr/>
            <p:nvPr/>
          </p:nvSpPr>
          <p:spPr>
            <a:xfrm>
              <a:off x="1006021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3170;p78">
              <a:extLst>
                <a:ext uri="{FF2B5EF4-FFF2-40B4-BE49-F238E27FC236}">
                  <a16:creationId xmlns:a16="http://schemas.microsoft.com/office/drawing/2014/main" id="{B1C32642-1AE2-5D15-B836-591150888FB6}"/>
                </a:ext>
              </a:extLst>
            </p:cNvPr>
            <p:cNvSpPr/>
            <p:nvPr/>
          </p:nvSpPr>
          <p:spPr>
            <a:xfrm>
              <a:off x="1006021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3171;p78">
              <a:extLst>
                <a:ext uri="{FF2B5EF4-FFF2-40B4-BE49-F238E27FC236}">
                  <a16:creationId xmlns:a16="http://schemas.microsoft.com/office/drawing/2014/main" id="{0E72FC45-7E98-4343-92D6-843861B6A6D6}"/>
                </a:ext>
              </a:extLst>
            </p:cNvPr>
            <p:cNvSpPr/>
            <p:nvPr/>
          </p:nvSpPr>
          <p:spPr>
            <a:xfrm>
              <a:off x="995895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3172;p78">
              <a:extLst>
                <a:ext uri="{FF2B5EF4-FFF2-40B4-BE49-F238E27FC236}">
                  <a16:creationId xmlns:a16="http://schemas.microsoft.com/office/drawing/2014/main" id="{FB797714-ECDE-A8BA-B69D-02846D1CE5B0}"/>
                </a:ext>
              </a:extLst>
            </p:cNvPr>
            <p:cNvSpPr/>
            <p:nvPr/>
          </p:nvSpPr>
          <p:spPr>
            <a:xfrm>
              <a:off x="995895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3173;p78">
              <a:extLst>
                <a:ext uri="{FF2B5EF4-FFF2-40B4-BE49-F238E27FC236}">
                  <a16:creationId xmlns:a16="http://schemas.microsoft.com/office/drawing/2014/main" id="{DDC0331C-62F2-AAAC-83B0-2F07CD1404AB}"/>
                </a:ext>
              </a:extLst>
            </p:cNvPr>
            <p:cNvSpPr/>
            <p:nvPr/>
          </p:nvSpPr>
          <p:spPr>
            <a:xfrm>
              <a:off x="995895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3174;p78">
              <a:extLst>
                <a:ext uri="{FF2B5EF4-FFF2-40B4-BE49-F238E27FC236}">
                  <a16:creationId xmlns:a16="http://schemas.microsoft.com/office/drawing/2014/main" id="{B84A7C52-4635-F24C-5F90-50C0730DC36F}"/>
                </a:ext>
              </a:extLst>
            </p:cNvPr>
            <p:cNvSpPr/>
            <p:nvPr/>
          </p:nvSpPr>
          <p:spPr>
            <a:xfrm>
              <a:off x="995895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3175;p78">
              <a:extLst>
                <a:ext uri="{FF2B5EF4-FFF2-40B4-BE49-F238E27FC236}">
                  <a16:creationId xmlns:a16="http://schemas.microsoft.com/office/drawing/2014/main" id="{32D9BA5F-3ED2-B10E-0289-DCFA58A59BF9}"/>
                </a:ext>
              </a:extLst>
            </p:cNvPr>
            <p:cNvSpPr/>
            <p:nvPr/>
          </p:nvSpPr>
          <p:spPr>
            <a:xfrm>
              <a:off x="985740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3176;p78">
              <a:extLst>
                <a:ext uri="{FF2B5EF4-FFF2-40B4-BE49-F238E27FC236}">
                  <a16:creationId xmlns:a16="http://schemas.microsoft.com/office/drawing/2014/main" id="{DAC4F80E-C934-D9CC-3AB1-42C62376BB22}"/>
                </a:ext>
              </a:extLst>
            </p:cNvPr>
            <p:cNvSpPr/>
            <p:nvPr/>
          </p:nvSpPr>
          <p:spPr>
            <a:xfrm>
              <a:off x="985740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3177;p78">
              <a:extLst>
                <a:ext uri="{FF2B5EF4-FFF2-40B4-BE49-F238E27FC236}">
                  <a16:creationId xmlns:a16="http://schemas.microsoft.com/office/drawing/2014/main" id="{097E951F-8A9E-2160-4D0F-050B3C00CC16}"/>
                </a:ext>
              </a:extLst>
            </p:cNvPr>
            <p:cNvSpPr/>
            <p:nvPr/>
          </p:nvSpPr>
          <p:spPr>
            <a:xfrm>
              <a:off x="985740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3178;p78">
              <a:extLst>
                <a:ext uri="{FF2B5EF4-FFF2-40B4-BE49-F238E27FC236}">
                  <a16:creationId xmlns:a16="http://schemas.microsoft.com/office/drawing/2014/main" id="{14F39582-C5AB-35BA-6C49-88296FD8579C}"/>
                </a:ext>
              </a:extLst>
            </p:cNvPr>
            <p:cNvSpPr/>
            <p:nvPr/>
          </p:nvSpPr>
          <p:spPr>
            <a:xfrm>
              <a:off x="985740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3179;p78">
              <a:extLst>
                <a:ext uri="{FF2B5EF4-FFF2-40B4-BE49-F238E27FC236}">
                  <a16:creationId xmlns:a16="http://schemas.microsoft.com/office/drawing/2014/main" id="{65D7852B-EBA8-2126-2D8A-C7A84E2521AB}"/>
                </a:ext>
              </a:extLst>
            </p:cNvPr>
            <p:cNvSpPr/>
            <p:nvPr/>
          </p:nvSpPr>
          <p:spPr>
            <a:xfrm>
              <a:off x="9756412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3180;p78">
              <a:extLst>
                <a:ext uri="{FF2B5EF4-FFF2-40B4-BE49-F238E27FC236}">
                  <a16:creationId xmlns:a16="http://schemas.microsoft.com/office/drawing/2014/main" id="{A9462316-45F6-ED0B-F4DD-85ECDA79C7D0}"/>
                </a:ext>
              </a:extLst>
            </p:cNvPr>
            <p:cNvSpPr/>
            <p:nvPr/>
          </p:nvSpPr>
          <p:spPr>
            <a:xfrm>
              <a:off x="9756412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3181;p78">
              <a:extLst>
                <a:ext uri="{FF2B5EF4-FFF2-40B4-BE49-F238E27FC236}">
                  <a16:creationId xmlns:a16="http://schemas.microsoft.com/office/drawing/2014/main" id="{9E90CBA3-A475-82B7-65AE-DE448DEFC182}"/>
                </a:ext>
              </a:extLst>
            </p:cNvPr>
            <p:cNvSpPr/>
            <p:nvPr/>
          </p:nvSpPr>
          <p:spPr>
            <a:xfrm>
              <a:off x="9756412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3182;p78">
              <a:extLst>
                <a:ext uri="{FF2B5EF4-FFF2-40B4-BE49-F238E27FC236}">
                  <a16:creationId xmlns:a16="http://schemas.microsoft.com/office/drawing/2014/main" id="{EF98832A-25AE-A9A6-160C-D698D81FCD00}"/>
                </a:ext>
              </a:extLst>
            </p:cNvPr>
            <p:cNvSpPr/>
            <p:nvPr/>
          </p:nvSpPr>
          <p:spPr>
            <a:xfrm>
              <a:off x="9756412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3183;p78">
              <a:extLst>
                <a:ext uri="{FF2B5EF4-FFF2-40B4-BE49-F238E27FC236}">
                  <a16:creationId xmlns:a16="http://schemas.microsoft.com/office/drawing/2014/main" id="{8255930D-A510-EB24-FFA0-FB1F469DEA89}"/>
                </a:ext>
              </a:extLst>
            </p:cNvPr>
            <p:cNvSpPr/>
            <p:nvPr/>
          </p:nvSpPr>
          <p:spPr>
            <a:xfrm>
              <a:off x="9756412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3184;p78">
              <a:extLst>
                <a:ext uri="{FF2B5EF4-FFF2-40B4-BE49-F238E27FC236}">
                  <a16:creationId xmlns:a16="http://schemas.microsoft.com/office/drawing/2014/main" id="{AC7709D9-5FCD-0E08-F446-3B1955BC44C4}"/>
                </a:ext>
              </a:extLst>
            </p:cNvPr>
            <p:cNvSpPr/>
            <p:nvPr/>
          </p:nvSpPr>
          <p:spPr>
            <a:xfrm>
              <a:off x="9655124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3185;p78">
              <a:extLst>
                <a:ext uri="{FF2B5EF4-FFF2-40B4-BE49-F238E27FC236}">
                  <a16:creationId xmlns:a16="http://schemas.microsoft.com/office/drawing/2014/main" id="{D9F37273-4820-029F-C942-391A055B0C4D}"/>
                </a:ext>
              </a:extLst>
            </p:cNvPr>
            <p:cNvSpPr/>
            <p:nvPr/>
          </p:nvSpPr>
          <p:spPr>
            <a:xfrm>
              <a:off x="965512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3186;p78">
              <a:extLst>
                <a:ext uri="{FF2B5EF4-FFF2-40B4-BE49-F238E27FC236}">
                  <a16:creationId xmlns:a16="http://schemas.microsoft.com/office/drawing/2014/main" id="{4D866CC9-E281-795A-BB23-56C3B5A75A15}"/>
                </a:ext>
              </a:extLst>
            </p:cNvPr>
            <p:cNvSpPr/>
            <p:nvPr/>
          </p:nvSpPr>
          <p:spPr>
            <a:xfrm>
              <a:off x="9553869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3187;p78">
              <a:extLst>
                <a:ext uri="{FF2B5EF4-FFF2-40B4-BE49-F238E27FC236}">
                  <a16:creationId xmlns:a16="http://schemas.microsoft.com/office/drawing/2014/main" id="{DC57C4AA-1E37-5F9C-537E-C03FBF8422C6}"/>
                </a:ext>
              </a:extLst>
            </p:cNvPr>
            <p:cNvSpPr/>
            <p:nvPr/>
          </p:nvSpPr>
          <p:spPr>
            <a:xfrm>
              <a:off x="9553869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3188;p78">
              <a:extLst>
                <a:ext uri="{FF2B5EF4-FFF2-40B4-BE49-F238E27FC236}">
                  <a16:creationId xmlns:a16="http://schemas.microsoft.com/office/drawing/2014/main" id="{A63367EB-4433-B18B-D5DA-D9E6B350C561}"/>
                </a:ext>
              </a:extLst>
            </p:cNvPr>
            <p:cNvSpPr/>
            <p:nvPr/>
          </p:nvSpPr>
          <p:spPr>
            <a:xfrm>
              <a:off x="9553869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3189;p78">
              <a:extLst>
                <a:ext uri="{FF2B5EF4-FFF2-40B4-BE49-F238E27FC236}">
                  <a16:creationId xmlns:a16="http://schemas.microsoft.com/office/drawing/2014/main" id="{07A8DC61-C3E9-5D6E-48C8-CF1C012167D0}"/>
                </a:ext>
              </a:extLst>
            </p:cNvPr>
            <p:cNvSpPr/>
            <p:nvPr/>
          </p:nvSpPr>
          <p:spPr>
            <a:xfrm>
              <a:off x="9452580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3190;p78">
              <a:extLst>
                <a:ext uri="{FF2B5EF4-FFF2-40B4-BE49-F238E27FC236}">
                  <a16:creationId xmlns:a16="http://schemas.microsoft.com/office/drawing/2014/main" id="{948789CE-AFEC-1007-1AA7-5D977E219240}"/>
                </a:ext>
              </a:extLst>
            </p:cNvPr>
            <p:cNvSpPr/>
            <p:nvPr/>
          </p:nvSpPr>
          <p:spPr>
            <a:xfrm>
              <a:off x="9452580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3191;p78">
              <a:extLst>
                <a:ext uri="{FF2B5EF4-FFF2-40B4-BE49-F238E27FC236}">
                  <a16:creationId xmlns:a16="http://schemas.microsoft.com/office/drawing/2014/main" id="{6AF6F3DC-5136-D17B-5ED5-03935BAE16BF}"/>
                </a:ext>
              </a:extLst>
            </p:cNvPr>
            <p:cNvSpPr/>
            <p:nvPr/>
          </p:nvSpPr>
          <p:spPr>
            <a:xfrm>
              <a:off x="935129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3192;p78">
              <a:extLst>
                <a:ext uri="{FF2B5EF4-FFF2-40B4-BE49-F238E27FC236}">
                  <a16:creationId xmlns:a16="http://schemas.microsoft.com/office/drawing/2014/main" id="{0CDFA1F7-4EB5-7703-ECBA-294FBD47315E}"/>
                </a:ext>
              </a:extLst>
            </p:cNvPr>
            <p:cNvSpPr/>
            <p:nvPr/>
          </p:nvSpPr>
          <p:spPr>
            <a:xfrm>
              <a:off x="9351292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3193;p78">
              <a:extLst>
                <a:ext uri="{FF2B5EF4-FFF2-40B4-BE49-F238E27FC236}">
                  <a16:creationId xmlns:a16="http://schemas.microsoft.com/office/drawing/2014/main" id="{34362BC0-7DD9-7AB5-3763-BA9397594031}"/>
                </a:ext>
              </a:extLst>
            </p:cNvPr>
            <p:cNvSpPr/>
            <p:nvPr/>
          </p:nvSpPr>
          <p:spPr>
            <a:xfrm>
              <a:off x="935129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3194;p78">
              <a:extLst>
                <a:ext uri="{FF2B5EF4-FFF2-40B4-BE49-F238E27FC236}">
                  <a16:creationId xmlns:a16="http://schemas.microsoft.com/office/drawing/2014/main" id="{D26ED164-4295-194E-8AD1-B47245136970}"/>
                </a:ext>
              </a:extLst>
            </p:cNvPr>
            <p:cNvSpPr/>
            <p:nvPr/>
          </p:nvSpPr>
          <p:spPr>
            <a:xfrm>
              <a:off x="935129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3195;p78">
              <a:extLst>
                <a:ext uri="{FF2B5EF4-FFF2-40B4-BE49-F238E27FC236}">
                  <a16:creationId xmlns:a16="http://schemas.microsoft.com/office/drawing/2014/main" id="{A832C3DD-EAD1-83C5-FC7D-877960519DC7}"/>
                </a:ext>
              </a:extLst>
            </p:cNvPr>
            <p:cNvSpPr/>
            <p:nvPr/>
          </p:nvSpPr>
          <p:spPr>
            <a:xfrm>
              <a:off x="935129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3196;p78">
              <a:extLst>
                <a:ext uri="{FF2B5EF4-FFF2-40B4-BE49-F238E27FC236}">
                  <a16:creationId xmlns:a16="http://schemas.microsoft.com/office/drawing/2014/main" id="{ADB41DE7-C981-4F85-CAD4-B954EC54CBE5}"/>
                </a:ext>
              </a:extLst>
            </p:cNvPr>
            <p:cNvSpPr/>
            <p:nvPr/>
          </p:nvSpPr>
          <p:spPr>
            <a:xfrm>
              <a:off x="935129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3197;p78">
              <a:extLst>
                <a:ext uri="{FF2B5EF4-FFF2-40B4-BE49-F238E27FC236}">
                  <a16:creationId xmlns:a16="http://schemas.microsoft.com/office/drawing/2014/main" id="{9F296939-8362-93F8-15F0-223E4E25A957}"/>
                </a:ext>
              </a:extLst>
            </p:cNvPr>
            <p:cNvSpPr/>
            <p:nvPr/>
          </p:nvSpPr>
          <p:spPr>
            <a:xfrm>
              <a:off x="9351292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3198;p78">
              <a:extLst>
                <a:ext uri="{FF2B5EF4-FFF2-40B4-BE49-F238E27FC236}">
                  <a16:creationId xmlns:a16="http://schemas.microsoft.com/office/drawing/2014/main" id="{33D0F853-34D1-0841-DE18-642583564D6F}"/>
                </a:ext>
              </a:extLst>
            </p:cNvPr>
            <p:cNvSpPr/>
            <p:nvPr/>
          </p:nvSpPr>
          <p:spPr>
            <a:xfrm>
              <a:off x="925030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3199;p78">
              <a:extLst>
                <a:ext uri="{FF2B5EF4-FFF2-40B4-BE49-F238E27FC236}">
                  <a16:creationId xmlns:a16="http://schemas.microsoft.com/office/drawing/2014/main" id="{CA8D897C-4453-5018-699D-E39C5371BBAA}"/>
                </a:ext>
              </a:extLst>
            </p:cNvPr>
            <p:cNvSpPr/>
            <p:nvPr/>
          </p:nvSpPr>
          <p:spPr>
            <a:xfrm>
              <a:off x="925030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3200;p78">
              <a:extLst>
                <a:ext uri="{FF2B5EF4-FFF2-40B4-BE49-F238E27FC236}">
                  <a16:creationId xmlns:a16="http://schemas.microsoft.com/office/drawing/2014/main" id="{1D73696E-E425-0923-9385-758B88C38D97}"/>
                </a:ext>
              </a:extLst>
            </p:cNvPr>
            <p:cNvSpPr/>
            <p:nvPr/>
          </p:nvSpPr>
          <p:spPr>
            <a:xfrm>
              <a:off x="925030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3201;p78">
              <a:extLst>
                <a:ext uri="{FF2B5EF4-FFF2-40B4-BE49-F238E27FC236}">
                  <a16:creationId xmlns:a16="http://schemas.microsoft.com/office/drawing/2014/main" id="{A25CA265-D893-86F6-846A-54EA0820456A}"/>
                </a:ext>
              </a:extLst>
            </p:cNvPr>
            <p:cNvSpPr/>
            <p:nvPr/>
          </p:nvSpPr>
          <p:spPr>
            <a:xfrm>
              <a:off x="925030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3202;p78">
              <a:extLst>
                <a:ext uri="{FF2B5EF4-FFF2-40B4-BE49-F238E27FC236}">
                  <a16:creationId xmlns:a16="http://schemas.microsoft.com/office/drawing/2014/main" id="{BAE359BF-F010-4EBA-396A-B2FA3BB798C0}"/>
                </a:ext>
              </a:extLst>
            </p:cNvPr>
            <p:cNvSpPr/>
            <p:nvPr/>
          </p:nvSpPr>
          <p:spPr>
            <a:xfrm>
              <a:off x="925030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3203;p78">
              <a:extLst>
                <a:ext uri="{FF2B5EF4-FFF2-40B4-BE49-F238E27FC236}">
                  <a16:creationId xmlns:a16="http://schemas.microsoft.com/office/drawing/2014/main" id="{D0019A26-588C-4CC0-DFA1-6A088E067C2B}"/>
                </a:ext>
              </a:extLst>
            </p:cNvPr>
            <p:cNvSpPr/>
            <p:nvPr/>
          </p:nvSpPr>
          <p:spPr>
            <a:xfrm>
              <a:off x="925030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3204;p78">
              <a:extLst>
                <a:ext uri="{FF2B5EF4-FFF2-40B4-BE49-F238E27FC236}">
                  <a16:creationId xmlns:a16="http://schemas.microsoft.com/office/drawing/2014/main" id="{1FC3ADE7-29F2-EFA9-1F6A-A7532DDEBDD0}"/>
                </a:ext>
              </a:extLst>
            </p:cNvPr>
            <p:cNvSpPr/>
            <p:nvPr/>
          </p:nvSpPr>
          <p:spPr>
            <a:xfrm>
              <a:off x="925030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3205;p78">
              <a:extLst>
                <a:ext uri="{FF2B5EF4-FFF2-40B4-BE49-F238E27FC236}">
                  <a16:creationId xmlns:a16="http://schemas.microsoft.com/office/drawing/2014/main" id="{2C18DF8A-23E0-8233-8CE7-5D0262A71009}"/>
                </a:ext>
              </a:extLst>
            </p:cNvPr>
            <p:cNvSpPr/>
            <p:nvPr/>
          </p:nvSpPr>
          <p:spPr>
            <a:xfrm>
              <a:off x="9149047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3206;p78">
              <a:extLst>
                <a:ext uri="{FF2B5EF4-FFF2-40B4-BE49-F238E27FC236}">
                  <a16:creationId xmlns:a16="http://schemas.microsoft.com/office/drawing/2014/main" id="{709D9F68-53AE-C04B-3F5A-2E2E52F25AFF}"/>
                </a:ext>
              </a:extLst>
            </p:cNvPr>
            <p:cNvSpPr/>
            <p:nvPr/>
          </p:nvSpPr>
          <p:spPr>
            <a:xfrm>
              <a:off x="9149047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3207;p78">
              <a:extLst>
                <a:ext uri="{FF2B5EF4-FFF2-40B4-BE49-F238E27FC236}">
                  <a16:creationId xmlns:a16="http://schemas.microsoft.com/office/drawing/2014/main" id="{189E1691-5425-F7E7-EE9F-752421B37C0B}"/>
                </a:ext>
              </a:extLst>
            </p:cNvPr>
            <p:cNvSpPr/>
            <p:nvPr/>
          </p:nvSpPr>
          <p:spPr>
            <a:xfrm>
              <a:off x="914904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3208;p78">
              <a:extLst>
                <a:ext uri="{FF2B5EF4-FFF2-40B4-BE49-F238E27FC236}">
                  <a16:creationId xmlns:a16="http://schemas.microsoft.com/office/drawing/2014/main" id="{9CBA38C1-4E6B-1C7C-84BC-083F9AB17485}"/>
                </a:ext>
              </a:extLst>
            </p:cNvPr>
            <p:cNvSpPr/>
            <p:nvPr/>
          </p:nvSpPr>
          <p:spPr>
            <a:xfrm>
              <a:off x="914904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3209;p78">
              <a:extLst>
                <a:ext uri="{FF2B5EF4-FFF2-40B4-BE49-F238E27FC236}">
                  <a16:creationId xmlns:a16="http://schemas.microsoft.com/office/drawing/2014/main" id="{5992EB40-2F76-2091-CF07-75DE1CDAE573}"/>
                </a:ext>
              </a:extLst>
            </p:cNvPr>
            <p:cNvSpPr/>
            <p:nvPr/>
          </p:nvSpPr>
          <p:spPr>
            <a:xfrm>
              <a:off x="9149047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3210;p78">
              <a:extLst>
                <a:ext uri="{FF2B5EF4-FFF2-40B4-BE49-F238E27FC236}">
                  <a16:creationId xmlns:a16="http://schemas.microsoft.com/office/drawing/2014/main" id="{FBF6094F-E07C-C065-C670-6C47FF343195}"/>
                </a:ext>
              </a:extLst>
            </p:cNvPr>
            <p:cNvSpPr/>
            <p:nvPr/>
          </p:nvSpPr>
          <p:spPr>
            <a:xfrm>
              <a:off x="9149047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211;p78">
              <a:extLst>
                <a:ext uri="{FF2B5EF4-FFF2-40B4-BE49-F238E27FC236}">
                  <a16:creationId xmlns:a16="http://schemas.microsoft.com/office/drawing/2014/main" id="{09D17EF1-1B79-0ED9-6A1F-1A338DEA4B9F}"/>
                </a:ext>
              </a:extLst>
            </p:cNvPr>
            <p:cNvSpPr/>
            <p:nvPr/>
          </p:nvSpPr>
          <p:spPr>
            <a:xfrm>
              <a:off x="9149047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212;p78">
              <a:extLst>
                <a:ext uri="{FF2B5EF4-FFF2-40B4-BE49-F238E27FC236}">
                  <a16:creationId xmlns:a16="http://schemas.microsoft.com/office/drawing/2014/main" id="{CF1A4CE2-B39A-77BB-19F1-4BBBC2508E3C}"/>
                </a:ext>
              </a:extLst>
            </p:cNvPr>
            <p:cNvSpPr/>
            <p:nvPr/>
          </p:nvSpPr>
          <p:spPr>
            <a:xfrm>
              <a:off x="914904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213;p78">
              <a:extLst>
                <a:ext uri="{FF2B5EF4-FFF2-40B4-BE49-F238E27FC236}">
                  <a16:creationId xmlns:a16="http://schemas.microsoft.com/office/drawing/2014/main" id="{04EC3025-2EE1-F00D-DBA4-D73A5D576E8F}"/>
                </a:ext>
              </a:extLst>
            </p:cNvPr>
            <p:cNvSpPr/>
            <p:nvPr/>
          </p:nvSpPr>
          <p:spPr>
            <a:xfrm>
              <a:off x="9047759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214;p78">
              <a:extLst>
                <a:ext uri="{FF2B5EF4-FFF2-40B4-BE49-F238E27FC236}">
                  <a16:creationId xmlns:a16="http://schemas.microsoft.com/office/drawing/2014/main" id="{88DEAA0C-9EEF-DD48-9C42-FCEB56336D93}"/>
                </a:ext>
              </a:extLst>
            </p:cNvPr>
            <p:cNvSpPr/>
            <p:nvPr/>
          </p:nvSpPr>
          <p:spPr>
            <a:xfrm>
              <a:off x="9047759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215;p78">
              <a:extLst>
                <a:ext uri="{FF2B5EF4-FFF2-40B4-BE49-F238E27FC236}">
                  <a16:creationId xmlns:a16="http://schemas.microsoft.com/office/drawing/2014/main" id="{625B7922-D114-9CC9-1824-AC33ECCF263A}"/>
                </a:ext>
              </a:extLst>
            </p:cNvPr>
            <p:cNvSpPr/>
            <p:nvPr/>
          </p:nvSpPr>
          <p:spPr>
            <a:xfrm>
              <a:off x="9047759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216;p78">
              <a:extLst>
                <a:ext uri="{FF2B5EF4-FFF2-40B4-BE49-F238E27FC236}">
                  <a16:creationId xmlns:a16="http://schemas.microsoft.com/office/drawing/2014/main" id="{68651F58-3AC7-DB48-4C13-7309F02CC570}"/>
                </a:ext>
              </a:extLst>
            </p:cNvPr>
            <p:cNvSpPr/>
            <p:nvPr/>
          </p:nvSpPr>
          <p:spPr>
            <a:xfrm>
              <a:off x="9047759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217;p78">
              <a:extLst>
                <a:ext uri="{FF2B5EF4-FFF2-40B4-BE49-F238E27FC236}">
                  <a16:creationId xmlns:a16="http://schemas.microsoft.com/office/drawing/2014/main" id="{3611C009-81CD-D594-94F7-410BEEEDD133}"/>
                </a:ext>
              </a:extLst>
            </p:cNvPr>
            <p:cNvSpPr/>
            <p:nvPr/>
          </p:nvSpPr>
          <p:spPr>
            <a:xfrm>
              <a:off x="8946470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218;p78">
              <a:extLst>
                <a:ext uri="{FF2B5EF4-FFF2-40B4-BE49-F238E27FC236}">
                  <a16:creationId xmlns:a16="http://schemas.microsoft.com/office/drawing/2014/main" id="{85E41BD3-D46D-C396-51EE-66B56807F51B}"/>
                </a:ext>
              </a:extLst>
            </p:cNvPr>
            <p:cNvSpPr/>
            <p:nvPr/>
          </p:nvSpPr>
          <p:spPr>
            <a:xfrm>
              <a:off x="8946470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219;p78">
              <a:extLst>
                <a:ext uri="{FF2B5EF4-FFF2-40B4-BE49-F238E27FC236}">
                  <a16:creationId xmlns:a16="http://schemas.microsoft.com/office/drawing/2014/main" id="{3D1F9955-441D-C061-F5DA-07C26DD47635}"/>
                </a:ext>
              </a:extLst>
            </p:cNvPr>
            <p:cNvSpPr/>
            <p:nvPr/>
          </p:nvSpPr>
          <p:spPr>
            <a:xfrm>
              <a:off x="8946470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220;p78">
              <a:extLst>
                <a:ext uri="{FF2B5EF4-FFF2-40B4-BE49-F238E27FC236}">
                  <a16:creationId xmlns:a16="http://schemas.microsoft.com/office/drawing/2014/main" id="{B77FEE78-9901-45B3-A2FB-605FC0ED7AAA}"/>
                </a:ext>
              </a:extLst>
            </p:cNvPr>
            <p:cNvSpPr/>
            <p:nvPr/>
          </p:nvSpPr>
          <p:spPr>
            <a:xfrm>
              <a:off x="8946470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221;p78">
              <a:extLst>
                <a:ext uri="{FF2B5EF4-FFF2-40B4-BE49-F238E27FC236}">
                  <a16:creationId xmlns:a16="http://schemas.microsoft.com/office/drawing/2014/main" id="{B95D0B22-8BFD-DCAE-E3C2-A5E2EBB03D41}"/>
                </a:ext>
              </a:extLst>
            </p:cNvPr>
            <p:cNvSpPr/>
            <p:nvPr/>
          </p:nvSpPr>
          <p:spPr>
            <a:xfrm>
              <a:off x="8946470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222;p78">
              <a:extLst>
                <a:ext uri="{FF2B5EF4-FFF2-40B4-BE49-F238E27FC236}">
                  <a16:creationId xmlns:a16="http://schemas.microsoft.com/office/drawing/2014/main" id="{90E81481-D2E9-346D-A5E0-87C125119418}"/>
                </a:ext>
              </a:extLst>
            </p:cNvPr>
            <p:cNvSpPr/>
            <p:nvPr/>
          </p:nvSpPr>
          <p:spPr>
            <a:xfrm>
              <a:off x="884521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223;p78">
              <a:extLst>
                <a:ext uri="{FF2B5EF4-FFF2-40B4-BE49-F238E27FC236}">
                  <a16:creationId xmlns:a16="http://schemas.microsoft.com/office/drawing/2014/main" id="{E8B1D8A7-23EB-165E-D6C5-905B9CDA76FA}"/>
                </a:ext>
              </a:extLst>
            </p:cNvPr>
            <p:cNvSpPr/>
            <p:nvPr/>
          </p:nvSpPr>
          <p:spPr>
            <a:xfrm>
              <a:off x="8845215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224;p78">
              <a:extLst>
                <a:ext uri="{FF2B5EF4-FFF2-40B4-BE49-F238E27FC236}">
                  <a16:creationId xmlns:a16="http://schemas.microsoft.com/office/drawing/2014/main" id="{868A6C5A-E99B-9CC0-663E-362685845C1D}"/>
                </a:ext>
              </a:extLst>
            </p:cNvPr>
            <p:cNvSpPr/>
            <p:nvPr/>
          </p:nvSpPr>
          <p:spPr>
            <a:xfrm>
              <a:off x="8744192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225;p78">
              <a:extLst>
                <a:ext uri="{FF2B5EF4-FFF2-40B4-BE49-F238E27FC236}">
                  <a16:creationId xmlns:a16="http://schemas.microsoft.com/office/drawing/2014/main" id="{7F0A8460-5EA7-AB27-92C4-B60D21FE8F0F}"/>
                </a:ext>
              </a:extLst>
            </p:cNvPr>
            <p:cNvSpPr/>
            <p:nvPr/>
          </p:nvSpPr>
          <p:spPr>
            <a:xfrm>
              <a:off x="874419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226;p78">
              <a:extLst>
                <a:ext uri="{FF2B5EF4-FFF2-40B4-BE49-F238E27FC236}">
                  <a16:creationId xmlns:a16="http://schemas.microsoft.com/office/drawing/2014/main" id="{14F9D167-6990-E551-4B23-A15913A250C0}"/>
                </a:ext>
              </a:extLst>
            </p:cNvPr>
            <p:cNvSpPr/>
            <p:nvPr/>
          </p:nvSpPr>
          <p:spPr>
            <a:xfrm>
              <a:off x="874419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227;p78">
              <a:extLst>
                <a:ext uri="{FF2B5EF4-FFF2-40B4-BE49-F238E27FC236}">
                  <a16:creationId xmlns:a16="http://schemas.microsoft.com/office/drawing/2014/main" id="{0EEBCA48-03D8-0758-B4E0-B8DADF757C90}"/>
                </a:ext>
              </a:extLst>
            </p:cNvPr>
            <p:cNvSpPr/>
            <p:nvPr/>
          </p:nvSpPr>
          <p:spPr>
            <a:xfrm>
              <a:off x="874419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228;p78">
              <a:extLst>
                <a:ext uri="{FF2B5EF4-FFF2-40B4-BE49-F238E27FC236}">
                  <a16:creationId xmlns:a16="http://schemas.microsoft.com/office/drawing/2014/main" id="{092D76B4-C4D5-004E-8A0B-1B5B339879F5}"/>
                </a:ext>
              </a:extLst>
            </p:cNvPr>
            <p:cNvSpPr/>
            <p:nvPr/>
          </p:nvSpPr>
          <p:spPr>
            <a:xfrm>
              <a:off x="874419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229;p78">
              <a:extLst>
                <a:ext uri="{FF2B5EF4-FFF2-40B4-BE49-F238E27FC236}">
                  <a16:creationId xmlns:a16="http://schemas.microsoft.com/office/drawing/2014/main" id="{05419DEC-E1BA-A83E-BD71-F36FD37EFA15}"/>
                </a:ext>
              </a:extLst>
            </p:cNvPr>
            <p:cNvSpPr/>
            <p:nvPr/>
          </p:nvSpPr>
          <p:spPr>
            <a:xfrm>
              <a:off x="864293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230;p78">
              <a:extLst>
                <a:ext uri="{FF2B5EF4-FFF2-40B4-BE49-F238E27FC236}">
                  <a16:creationId xmlns:a16="http://schemas.microsoft.com/office/drawing/2014/main" id="{8E7DFE1B-245E-2FE5-2DAD-D29135A347BD}"/>
                </a:ext>
              </a:extLst>
            </p:cNvPr>
            <p:cNvSpPr/>
            <p:nvPr/>
          </p:nvSpPr>
          <p:spPr>
            <a:xfrm>
              <a:off x="864293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231;p78">
              <a:extLst>
                <a:ext uri="{FF2B5EF4-FFF2-40B4-BE49-F238E27FC236}">
                  <a16:creationId xmlns:a16="http://schemas.microsoft.com/office/drawing/2014/main" id="{541BEF3C-8E0D-539F-7B6F-7C37813496DA}"/>
                </a:ext>
              </a:extLst>
            </p:cNvPr>
            <p:cNvSpPr/>
            <p:nvPr/>
          </p:nvSpPr>
          <p:spPr>
            <a:xfrm>
              <a:off x="8642937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232;p78">
              <a:extLst>
                <a:ext uri="{FF2B5EF4-FFF2-40B4-BE49-F238E27FC236}">
                  <a16:creationId xmlns:a16="http://schemas.microsoft.com/office/drawing/2014/main" id="{F8FB8769-7C39-8DDF-1AEF-49128BDE2814}"/>
                </a:ext>
              </a:extLst>
            </p:cNvPr>
            <p:cNvSpPr/>
            <p:nvPr/>
          </p:nvSpPr>
          <p:spPr>
            <a:xfrm>
              <a:off x="864293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233;p78">
              <a:extLst>
                <a:ext uri="{FF2B5EF4-FFF2-40B4-BE49-F238E27FC236}">
                  <a16:creationId xmlns:a16="http://schemas.microsoft.com/office/drawing/2014/main" id="{7D6FF424-399C-23CA-369A-A20359E94BFB}"/>
                </a:ext>
              </a:extLst>
            </p:cNvPr>
            <p:cNvSpPr/>
            <p:nvPr/>
          </p:nvSpPr>
          <p:spPr>
            <a:xfrm>
              <a:off x="864293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234;p78">
              <a:extLst>
                <a:ext uri="{FF2B5EF4-FFF2-40B4-BE49-F238E27FC236}">
                  <a16:creationId xmlns:a16="http://schemas.microsoft.com/office/drawing/2014/main" id="{5C70725D-F90D-D6A8-F4FF-C5AFDF936B92}"/>
                </a:ext>
              </a:extLst>
            </p:cNvPr>
            <p:cNvSpPr/>
            <p:nvPr/>
          </p:nvSpPr>
          <p:spPr>
            <a:xfrm>
              <a:off x="864293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235;p78">
              <a:extLst>
                <a:ext uri="{FF2B5EF4-FFF2-40B4-BE49-F238E27FC236}">
                  <a16:creationId xmlns:a16="http://schemas.microsoft.com/office/drawing/2014/main" id="{869DB6C2-DB28-1B25-F866-EB98D39F856C}"/>
                </a:ext>
              </a:extLst>
            </p:cNvPr>
            <p:cNvSpPr/>
            <p:nvPr/>
          </p:nvSpPr>
          <p:spPr>
            <a:xfrm>
              <a:off x="864293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236;p78">
              <a:extLst>
                <a:ext uri="{FF2B5EF4-FFF2-40B4-BE49-F238E27FC236}">
                  <a16:creationId xmlns:a16="http://schemas.microsoft.com/office/drawing/2014/main" id="{BB46BABA-BC49-CD69-2659-655B638AA9D9}"/>
                </a:ext>
              </a:extLst>
            </p:cNvPr>
            <p:cNvSpPr/>
            <p:nvPr/>
          </p:nvSpPr>
          <p:spPr>
            <a:xfrm>
              <a:off x="8541948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237;p78">
              <a:extLst>
                <a:ext uri="{FF2B5EF4-FFF2-40B4-BE49-F238E27FC236}">
                  <a16:creationId xmlns:a16="http://schemas.microsoft.com/office/drawing/2014/main" id="{9B11C775-4B53-325F-752C-25474F3ED3A1}"/>
                </a:ext>
              </a:extLst>
            </p:cNvPr>
            <p:cNvSpPr/>
            <p:nvPr/>
          </p:nvSpPr>
          <p:spPr>
            <a:xfrm>
              <a:off x="8541948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238;p78">
              <a:extLst>
                <a:ext uri="{FF2B5EF4-FFF2-40B4-BE49-F238E27FC236}">
                  <a16:creationId xmlns:a16="http://schemas.microsoft.com/office/drawing/2014/main" id="{16865881-5708-DAA4-4B38-629EA4D34BD1}"/>
                </a:ext>
              </a:extLst>
            </p:cNvPr>
            <p:cNvSpPr/>
            <p:nvPr/>
          </p:nvSpPr>
          <p:spPr>
            <a:xfrm>
              <a:off x="8541748" y="1360784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239;p78">
              <a:extLst>
                <a:ext uri="{FF2B5EF4-FFF2-40B4-BE49-F238E27FC236}">
                  <a16:creationId xmlns:a16="http://schemas.microsoft.com/office/drawing/2014/main" id="{BDAEE06F-9A43-1339-B6F6-B42F31FDCCFD}"/>
                </a:ext>
              </a:extLst>
            </p:cNvPr>
            <p:cNvSpPr/>
            <p:nvPr/>
          </p:nvSpPr>
          <p:spPr>
            <a:xfrm>
              <a:off x="8440659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240;p78">
              <a:extLst>
                <a:ext uri="{FF2B5EF4-FFF2-40B4-BE49-F238E27FC236}">
                  <a16:creationId xmlns:a16="http://schemas.microsoft.com/office/drawing/2014/main" id="{685F6ABA-8EC5-1FD3-B482-3A8FB631B691}"/>
                </a:ext>
              </a:extLst>
            </p:cNvPr>
            <p:cNvSpPr/>
            <p:nvPr/>
          </p:nvSpPr>
          <p:spPr>
            <a:xfrm>
              <a:off x="8440659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241;p78">
              <a:extLst>
                <a:ext uri="{FF2B5EF4-FFF2-40B4-BE49-F238E27FC236}">
                  <a16:creationId xmlns:a16="http://schemas.microsoft.com/office/drawing/2014/main" id="{6254B07E-6EC8-826E-8C11-31C45732ECF2}"/>
                </a:ext>
              </a:extLst>
            </p:cNvPr>
            <p:cNvSpPr/>
            <p:nvPr/>
          </p:nvSpPr>
          <p:spPr>
            <a:xfrm>
              <a:off x="8440659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242;p78">
              <a:extLst>
                <a:ext uri="{FF2B5EF4-FFF2-40B4-BE49-F238E27FC236}">
                  <a16:creationId xmlns:a16="http://schemas.microsoft.com/office/drawing/2014/main" id="{E905EA6F-596E-BF03-119E-C712E8E7AD87}"/>
                </a:ext>
              </a:extLst>
            </p:cNvPr>
            <p:cNvSpPr/>
            <p:nvPr/>
          </p:nvSpPr>
          <p:spPr>
            <a:xfrm>
              <a:off x="8440659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243;p78">
              <a:extLst>
                <a:ext uri="{FF2B5EF4-FFF2-40B4-BE49-F238E27FC236}">
                  <a16:creationId xmlns:a16="http://schemas.microsoft.com/office/drawing/2014/main" id="{34B091C9-BBD8-E87F-37BA-824B6173E531}"/>
                </a:ext>
              </a:extLst>
            </p:cNvPr>
            <p:cNvSpPr/>
            <p:nvPr/>
          </p:nvSpPr>
          <p:spPr>
            <a:xfrm>
              <a:off x="8440659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244;p78">
              <a:extLst>
                <a:ext uri="{FF2B5EF4-FFF2-40B4-BE49-F238E27FC236}">
                  <a16:creationId xmlns:a16="http://schemas.microsoft.com/office/drawing/2014/main" id="{452BB86E-25A8-E812-B444-40C3228B67B7}"/>
                </a:ext>
              </a:extLst>
            </p:cNvPr>
            <p:cNvSpPr/>
            <p:nvPr/>
          </p:nvSpPr>
          <p:spPr>
            <a:xfrm>
              <a:off x="8440460" y="1360784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245;p78">
              <a:extLst>
                <a:ext uri="{FF2B5EF4-FFF2-40B4-BE49-F238E27FC236}">
                  <a16:creationId xmlns:a16="http://schemas.microsoft.com/office/drawing/2014/main" id="{7B0DF789-46B7-9351-AE28-578EE6446B65}"/>
                </a:ext>
              </a:extLst>
            </p:cNvPr>
            <p:cNvSpPr/>
            <p:nvPr/>
          </p:nvSpPr>
          <p:spPr>
            <a:xfrm>
              <a:off x="8339371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246;p78">
              <a:extLst>
                <a:ext uri="{FF2B5EF4-FFF2-40B4-BE49-F238E27FC236}">
                  <a16:creationId xmlns:a16="http://schemas.microsoft.com/office/drawing/2014/main" id="{6A091F2A-8107-24FD-2AA2-50C2FB36E3F2}"/>
                </a:ext>
              </a:extLst>
            </p:cNvPr>
            <p:cNvSpPr/>
            <p:nvPr/>
          </p:nvSpPr>
          <p:spPr>
            <a:xfrm>
              <a:off x="8339371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247;p78">
              <a:extLst>
                <a:ext uri="{FF2B5EF4-FFF2-40B4-BE49-F238E27FC236}">
                  <a16:creationId xmlns:a16="http://schemas.microsoft.com/office/drawing/2014/main" id="{6DD0FF63-A89B-9CDF-BC6C-4BFC5DB779AE}"/>
                </a:ext>
              </a:extLst>
            </p:cNvPr>
            <p:cNvSpPr/>
            <p:nvPr/>
          </p:nvSpPr>
          <p:spPr>
            <a:xfrm>
              <a:off x="8339371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248;p78">
              <a:extLst>
                <a:ext uri="{FF2B5EF4-FFF2-40B4-BE49-F238E27FC236}">
                  <a16:creationId xmlns:a16="http://schemas.microsoft.com/office/drawing/2014/main" id="{5C014A17-8EE9-639F-D862-A686B1D68878}"/>
                </a:ext>
              </a:extLst>
            </p:cNvPr>
            <p:cNvSpPr/>
            <p:nvPr/>
          </p:nvSpPr>
          <p:spPr>
            <a:xfrm>
              <a:off x="833937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249;p78">
              <a:extLst>
                <a:ext uri="{FF2B5EF4-FFF2-40B4-BE49-F238E27FC236}">
                  <a16:creationId xmlns:a16="http://schemas.microsoft.com/office/drawing/2014/main" id="{EAAA8C4A-81D1-ABC9-0E7D-769998192645}"/>
                </a:ext>
              </a:extLst>
            </p:cNvPr>
            <p:cNvSpPr/>
            <p:nvPr/>
          </p:nvSpPr>
          <p:spPr>
            <a:xfrm>
              <a:off x="8339371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250;p78">
              <a:extLst>
                <a:ext uri="{FF2B5EF4-FFF2-40B4-BE49-F238E27FC236}">
                  <a16:creationId xmlns:a16="http://schemas.microsoft.com/office/drawing/2014/main" id="{98ACAEFB-E976-AEE4-2348-1CF269C5E97F}"/>
                </a:ext>
              </a:extLst>
            </p:cNvPr>
            <p:cNvSpPr/>
            <p:nvPr/>
          </p:nvSpPr>
          <p:spPr>
            <a:xfrm>
              <a:off x="8339205" y="1360784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251;p78">
              <a:extLst>
                <a:ext uri="{FF2B5EF4-FFF2-40B4-BE49-F238E27FC236}">
                  <a16:creationId xmlns:a16="http://schemas.microsoft.com/office/drawing/2014/main" id="{4EEEC502-9DC3-F7BF-DB62-65767888F611}"/>
                </a:ext>
              </a:extLst>
            </p:cNvPr>
            <p:cNvSpPr/>
            <p:nvPr/>
          </p:nvSpPr>
          <p:spPr>
            <a:xfrm>
              <a:off x="8238116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252;p78">
              <a:extLst>
                <a:ext uri="{FF2B5EF4-FFF2-40B4-BE49-F238E27FC236}">
                  <a16:creationId xmlns:a16="http://schemas.microsoft.com/office/drawing/2014/main" id="{08D97AB6-66D5-0DE1-55C4-9A1B4A38DF8C}"/>
                </a:ext>
              </a:extLst>
            </p:cNvPr>
            <p:cNvSpPr/>
            <p:nvPr/>
          </p:nvSpPr>
          <p:spPr>
            <a:xfrm>
              <a:off x="8238116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253;p78">
              <a:extLst>
                <a:ext uri="{FF2B5EF4-FFF2-40B4-BE49-F238E27FC236}">
                  <a16:creationId xmlns:a16="http://schemas.microsoft.com/office/drawing/2014/main" id="{3D7012E6-193E-987B-D79B-75E9FA37B9A6}"/>
                </a:ext>
              </a:extLst>
            </p:cNvPr>
            <p:cNvSpPr/>
            <p:nvPr/>
          </p:nvSpPr>
          <p:spPr>
            <a:xfrm>
              <a:off x="8237916" y="1360784"/>
              <a:ext cx="82851" cy="70859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254;p78">
              <a:extLst>
                <a:ext uri="{FF2B5EF4-FFF2-40B4-BE49-F238E27FC236}">
                  <a16:creationId xmlns:a16="http://schemas.microsoft.com/office/drawing/2014/main" id="{2C3A3D69-D4F2-A29B-9289-ABE815AC7DCD}"/>
                </a:ext>
              </a:extLst>
            </p:cNvPr>
            <p:cNvSpPr/>
            <p:nvPr/>
          </p:nvSpPr>
          <p:spPr>
            <a:xfrm>
              <a:off x="813682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255;p78">
              <a:extLst>
                <a:ext uri="{FF2B5EF4-FFF2-40B4-BE49-F238E27FC236}">
                  <a16:creationId xmlns:a16="http://schemas.microsoft.com/office/drawing/2014/main" id="{62F39CDC-19A2-28E5-7926-4FF3321DA82F}"/>
                </a:ext>
              </a:extLst>
            </p:cNvPr>
            <p:cNvSpPr/>
            <p:nvPr/>
          </p:nvSpPr>
          <p:spPr>
            <a:xfrm>
              <a:off x="813682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256;p78">
              <a:extLst>
                <a:ext uri="{FF2B5EF4-FFF2-40B4-BE49-F238E27FC236}">
                  <a16:creationId xmlns:a16="http://schemas.microsoft.com/office/drawing/2014/main" id="{78D0B7EE-65E3-3CB9-2258-F5DCFFFD839E}"/>
                </a:ext>
              </a:extLst>
            </p:cNvPr>
            <p:cNvSpPr/>
            <p:nvPr/>
          </p:nvSpPr>
          <p:spPr>
            <a:xfrm>
              <a:off x="8136661" y="1360784"/>
              <a:ext cx="82851" cy="70859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257;p78">
              <a:extLst>
                <a:ext uri="{FF2B5EF4-FFF2-40B4-BE49-F238E27FC236}">
                  <a16:creationId xmlns:a16="http://schemas.microsoft.com/office/drawing/2014/main" id="{5572C906-E509-0B9A-6AF2-20B05CA22555}"/>
                </a:ext>
              </a:extLst>
            </p:cNvPr>
            <p:cNvSpPr/>
            <p:nvPr/>
          </p:nvSpPr>
          <p:spPr>
            <a:xfrm>
              <a:off x="8035572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258;p78">
              <a:extLst>
                <a:ext uri="{FF2B5EF4-FFF2-40B4-BE49-F238E27FC236}">
                  <a16:creationId xmlns:a16="http://schemas.microsoft.com/office/drawing/2014/main" id="{780A62D5-EB10-F0E5-D615-1606382BBD16}"/>
                </a:ext>
              </a:extLst>
            </p:cNvPr>
            <p:cNvSpPr/>
            <p:nvPr/>
          </p:nvSpPr>
          <p:spPr>
            <a:xfrm>
              <a:off x="8035572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259;p78">
              <a:extLst>
                <a:ext uri="{FF2B5EF4-FFF2-40B4-BE49-F238E27FC236}">
                  <a16:creationId xmlns:a16="http://schemas.microsoft.com/office/drawing/2014/main" id="{68076854-2E21-A4A3-0541-99CDBA9AE06F}"/>
                </a:ext>
              </a:extLst>
            </p:cNvPr>
            <p:cNvSpPr/>
            <p:nvPr/>
          </p:nvSpPr>
          <p:spPr>
            <a:xfrm>
              <a:off x="8035572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260;p78">
              <a:extLst>
                <a:ext uri="{FF2B5EF4-FFF2-40B4-BE49-F238E27FC236}">
                  <a16:creationId xmlns:a16="http://schemas.microsoft.com/office/drawing/2014/main" id="{4E046207-D349-AC21-433F-75FC45BF29CB}"/>
                </a:ext>
              </a:extLst>
            </p:cNvPr>
            <p:cNvSpPr/>
            <p:nvPr/>
          </p:nvSpPr>
          <p:spPr>
            <a:xfrm>
              <a:off x="8035572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261;p78">
              <a:extLst>
                <a:ext uri="{FF2B5EF4-FFF2-40B4-BE49-F238E27FC236}">
                  <a16:creationId xmlns:a16="http://schemas.microsoft.com/office/drawing/2014/main" id="{EBAD46B4-65CD-B9BD-1299-B18CE18AFD53}"/>
                </a:ext>
              </a:extLst>
            </p:cNvPr>
            <p:cNvSpPr/>
            <p:nvPr/>
          </p:nvSpPr>
          <p:spPr>
            <a:xfrm>
              <a:off x="7934284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262;p78">
              <a:extLst>
                <a:ext uri="{FF2B5EF4-FFF2-40B4-BE49-F238E27FC236}">
                  <a16:creationId xmlns:a16="http://schemas.microsoft.com/office/drawing/2014/main" id="{400AFD25-F1F9-E5BB-BB8B-DEBBD5662F77}"/>
                </a:ext>
              </a:extLst>
            </p:cNvPr>
            <p:cNvSpPr/>
            <p:nvPr/>
          </p:nvSpPr>
          <p:spPr>
            <a:xfrm>
              <a:off x="7934284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263;p78">
              <a:extLst>
                <a:ext uri="{FF2B5EF4-FFF2-40B4-BE49-F238E27FC236}">
                  <a16:creationId xmlns:a16="http://schemas.microsoft.com/office/drawing/2014/main" id="{D02BC97A-45C2-094B-91E4-E16BAA75D25E}"/>
                </a:ext>
              </a:extLst>
            </p:cNvPr>
            <p:cNvSpPr/>
            <p:nvPr/>
          </p:nvSpPr>
          <p:spPr>
            <a:xfrm>
              <a:off x="7833028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264;p78">
              <a:extLst>
                <a:ext uri="{FF2B5EF4-FFF2-40B4-BE49-F238E27FC236}">
                  <a16:creationId xmlns:a16="http://schemas.microsoft.com/office/drawing/2014/main" id="{311BA9E0-F7F7-DA00-A77A-7FE86584F01B}"/>
                </a:ext>
              </a:extLst>
            </p:cNvPr>
            <p:cNvSpPr/>
            <p:nvPr/>
          </p:nvSpPr>
          <p:spPr>
            <a:xfrm>
              <a:off x="7833028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265;p78">
              <a:extLst>
                <a:ext uri="{FF2B5EF4-FFF2-40B4-BE49-F238E27FC236}">
                  <a16:creationId xmlns:a16="http://schemas.microsoft.com/office/drawing/2014/main" id="{E2C62EC5-30BC-1CB8-BA2A-D9015E090447}"/>
                </a:ext>
              </a:extLst>
            </p:cNvPr>
            <p:cNvSpPr/>
            <p:nvPr/>
          </p:nvSpPr>
          <p:spPr>
            <a:xfrm>
              <a:off x="7833028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266;p78">
              <a:extLst>
                <a:ext uri="{FF2B5EF4-FFF2-40B4-BE49-F238E27FC236}">
                  <a16:creationId xmlns:a16="http://schemas.microsoft.com/office/drawing/2014/main" id="{7941BE4E-A299-9C56-8947-CD1010FFB8D1}"/>
                </a:ext>
              </a:extLst>
            </p:cNvPr>
            <p:cNvSpPr/>
            <p:nvPr/>
          </p:nvSpPr>
          <p:spPr>
            <a:xfrm>
              <a:off x="7731740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267;p78">
              <a:extLst>
                <a:ext uri="{FF2B5EF4-FFF2-40B4-BE49-F238E27FC236}">
                  <a16:creationId xmlns:a16="http://schemas.microsoft.com/office/drawing/2014/main" id="{C709C34A-32F1-F6A8-C6F9-14F49D398BB5}"/>
                </a:ext>
              </a:extLst>
            </p:cNvPr>
            <p:cNvSpPr/>
            <p:nvPr/>
          </p:nvSpPr>
          <p:spPr>
            <a:xfrm>
              <a:off x="7731740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268;p78">
              <a:extLst>
                <a:ext uri="{FF2B5EF4-FFF2-40B4-BE49-F238E27FC236}">
                  <a16:creationId xmlns:a16="http://schemas.microsoft.com/office/drawing/2014/main" id="{2F55FD8F-A25A-58D4-789D-5E1747097596}"/>
                </a:ext>
              </a:extLst>
            </p:cNvPr>
            <p:cNvSpPr/>
            <p:nvPr/>
          </p:nvSpPr>
          <p:spPr>
            <a:xfrm>
              <a:off x="7731740" y="156302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269;p78">
              <a:extLst>
                <a:ext uri="{FF2B5EF4-FFF2-40B4-BE49-F238E27FC236}">
                  <a16:creationId xmlns:a16="http://schemas.microsoft.com/office/drawing/2014/main" id="{F1F03638-B8FF-9BDB-56F3-EC6479E51F88}"/>
                </a:ext>
              </a:extLst>
            </p:cNvPr>
            <p:cNvSpPr/>
            <p:nvPr/>
          </p:nvSpPr>
          <p:spPr>
            <a:xfrm>
              <a:off x="7630485" y="389123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270;p78">
              <a:extLst>
                <a:ext uri="{FF2B5EF4-FFF2-40B4-BE49-F238E27FC236}">
                  <a16:creationId xmlns:a16="http://schemas.microsoft.com/office/drawing/2014/main" id="{92548AA7-19FB-14A0-A422-F778A3E53247}"/>
                </a:ext>
              </a:extLst>
            </p:cNvPr>
            <p:cNvSpPr/>
            <p:nvPr/>
          </p:nvSpPr>
          <p:spPr>
            <a:xfrm>
              <a:off x="7630485" y="3789977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271;p78">
              <a:extLst>
                <a:ext uri="{FF2B5EF4-FFF2-40B4-BE49-F238E27FC236}">
                  <a16:creationId xmlns:a16="http://schemas.microsoft.com/office/drawing/2014/main" id="{CCCC7B30-B5E0-55E6-6DEC-0516AE942337}"/>
                </a:ext>
              </a:extLst>
            </p:cNvPr>
            <p:cNvSpPr/>
            <p:nvPr/>
          </p:nvSpPr>
          <p:spPr>
            <a:xfrm>
              <a:off x="7630485" y="368868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272;p78">
              <a:extLst>
                <a:ext uri="{FF2B5EF4-FFF2-40B4-BE49-F238E27FC236}">
                  <a16:creationId xmlns:a16="http://schemas.microsoft.com/office/drawing/2014/main" id="{D4AF2F70-9A70-AFCC-5AA6-AF914395C3F0}"/>
                </a:ext>
              </a:extLst>
            </p:cNvPr>
            <p:cNvSpPr/>
            <p:nvPr/>
          </p:nvSpPr>
          <p:spPr>
            <a:xfrm>
              <a:off x="7630485" y="3587699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273;p78">
              <a:extLst>
                <a:ext uri="{FF2B5EF4-FFF2-40B4-BE49-F238E27FC236}">
                  <a16:creationId xmlns:a16="http://schemas.microsoft.com/office/drawing/2014/main" id="{3F994E62-715B-85C2-1DE2-3153EDCF7865}"/>
                </a:ext>
              </a:extLst>
            </p:cNvPr>
            <p:cNvSpPr/>
            <p:nvPr/>
          </p:nvSpPr>
          <p:spPr>
            <a:xfrm>
              <a:off x="7630485" y="348641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274;p78">
              <a:extLst>
                <a:ext uri="{FF2B5EF4-FFF2-40B4-BE49-F238E27FC236}">
                  <a16:creationId xmlns:a16="http://schemas.microsoft.com/office/drawing/2014/main" id="{56C54698-168C-9A46-4E30-E383ECE72C02}"/>
                </a:ext>
              </a:extLst>
            </p:cNvPr>
            <p:cNvSpPr/>
            <p:nvPr/>
          </p:nvSpPr>
          <p:spPr>
            <a:xfrm>
              <a:off x="7630485" y="338515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275;p78">
              <a:extLst>
                <a:ext uri="{FF2B5EF4-FFF2-40B4-BE49-F238E27FC236}">
                  <a16:creationId xmlns:a16="http://schemas.microsoft.com/office/drawing/2014/main" id="{377AA0FA-09EB-1BB0-D5F2-D3BC888A8B01}"/>
                </a:ext>
              </a:extLst>
            </p:cNvPr>
            <p:cNvSpPr/>
            <p:nvPr/>
          </p:nvSpPr>
          <p:spPr>
            <a:xfrm>
              <a:off x="7630485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276;p78">
              <a:extLst>
                <a:ext uri="{FF2B5EF4-FFF2-40B4-BE49-F238E27FC236}">
                  <a16:creationId xmlns:a16="http://schemas.microsoft.com/office/drawing/2014/main" id="{C1A760A2-8ABF-AC49-DF11-8BEFBA5E40F9}"/>
                </a:ext>
              </a:extLst>
            </p:cNvPr>
            <p:cNvSpPr/>
            <p:nvPr/>
          </p:nvSpPr>
          <p:spPr>
            <a:xfrm>
              <a:off x="7630485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277;p78">
              <a:extLst>
                <a:ext uri="{FF2B5EF4-FFF2-40B4-BE49-F238E27FC236}">
                  <a16:creationId xmlns:a16="http://schemas.microsoft.com/office/drawing/2014/main" id="{86A16954-F750-0C21-0082-6155761B42C7}"/>
                </a:ext>
              </a:extLst>
            </p:cNvPr>
            <p:cNvSpPr/>
            <p:nvPr/>
          </p:nvSpPr>
          <p:spPr>
            <a:xfrm>
              <a:off x="7529462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278;p78">
              <a:extLst>
                <a:ext uri="{FF2B5EF4-FFF2-40B4-BE49-F238E27FC236}">
                  <a16:creationId xmlns:a16="http://schemas.microsoft.com/office/drawing/2014/main" id="{5A4AD03D-2293-6C99-BF21-9ADD6988A5D8}"/>
                </a:ext>
              </a:extLst>
            </p:cNvPr>
            <p:cNvSpPr/>
            <p:nvPr/>
          </p:nvSpPr>
          <p:spPr>
            <a:xfrm>
              <a:off x="752946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279;p78">
              <a:extLst>
                <a:ext uri="{FF2B5EF4-FFF2-40B4-BE49-F238E27FC236}">
                  <a16:creationId xmlns:a16="http://schemas.microsoft.com/office/drawing/2014/main" id="{7F84E6E1-1869-8AD1-10A1-BA1E7316F0DE}"/>
                </a:ext>
              </a:extLst>
            </p:cNvPr>
            <p:cNvSpPr/>
            <p:nvPr/>
          </p:nvSpPr>
          <p:spPr>
            <a:xfrm>
              <a:off x="7529462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280;p78">
              <a:extLst>
                <a:ext uri="{FF2B5EF4-FFF2-40B4-BE49-F238E27FC236}">
                  <a16:creationId xmlns:a16="http://schemas.microsoft.com/office/drawing/2014/main" id="{7A86BF1E-4810-1C3C-48F8-703A3F8553CC}"/>
                </a:ext>
              </a:extLst>
            </p:cNvPr>
            <p:cNvSpPr/>
            <p:nvPr/>
          </p:nvSpPr>
          <p:spPr>
            <a:xfrm>
              <a:off x="7529462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281;p78">
              <a:extLst>
                <a:ext uri="{FF2B5EF4-FFF2-40B4-BE49-F238E27FC236}">
                  <a16:creationId xmlns:a16="http://schemas.microsoft.com/office/drawing/2014/main" id="{41FD1B3B-CB33-F503-F4BD-8D942AA9783F}"/>
                </a:ext>
              </a:extLst>
            </p:cNvPr>
            <p:cNvSpPr/>
            <p:nvPr/>
          </p:nvSpPr>
          <p:spPr>
            <a:xfrm>
              <a:off x="7529462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282;p78">
              <a:extLst>
                <a:ext uri="{FF2B5EF4-FFF2-40B4-BE49-F238E27FC236}">
                  <a16:creationId xmlns:a16="http://schemas.microsoft.com/office/drawing/2014/main" id="{5159D6E5-65C0-1B53-D830-DA3A236B6308}"/>
                </a:ext>
              </a:extLst>
            </p:cNvPr>
            <p:cNvSpPr/>
            <p:nvPr/>
          </p:nvSpPr>
          <p:spPr>
            <a:xfrm>
              <a:off x="7529462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283;p78">
              <a:extLst>
                <a:ext uri="{FF2B5EF4-FFF2-40B4-BE49-F238E27FC236}">
                  <a16:creationId xmlns:a16="http://schemas.microsoft.com/office/drawing/2014/main" id="{4B0CB379-F2EC-3F94-A052-899DDD1E7202}"/>
                </a:ext>
              </a:extLst>
            </p:cNvPr>
            <p:cNvSpPr/>
            <p:nvPr/>
          </p:nvSpPr>
          <p:spPr>
            <a:xfrm>
              <a:off x="752946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284;p78">
              <a:extLst>
                <a:ext uri="{FF2B5EF4-FFF2-40B4-BE49-F238E27FC236}">
                  <a16:creationId xmlns:a16="http://schemas.microsoft.com/office/drawing/2014/main" id="{3C165CBF-0C2F-87D5-4B14-46FC1A9E87D5}"/>
                </a:ext>
              </a:extLst>
            </p:cNvPr>
            <p:cNvSpPr/>
            <p:nvPr/>
          </p:nvSpPr>
          <p:spPr>
            <a:xfrm>
              <a:off x="7428207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285;p78">
              <a:extLst>
                <a:ext uri="{FF2B5EF4-FFF2-40B4-BE49-F238E27FC236}">
                  <a16:creationId xmlns:a16="http://schemas.microsoft.com/office/drawing/2014/main" id="{79245EE0-945D-07BA-F103-483C9419524D}"/>
                </a:ext>
              </a:extLst>
            </p:cNvPr>
            <p:cNvSpPr/>
            <p:nvPr/>
          </p:nvSpPr>
          <p:spPr>
            <a:xfrm>
              <a:off x="7428207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286;p78">
              <a:extLst>
                <a:ext uri="{FF2B5EF4-FFF2-40B4-BE49-F238E27FC236}">
                  <a16:creationId xmlns:a16="http://schemas.microsoft.com/office/drawing/2014/main" id="{4BC39C00-50CE-ECA9-B0D3-B676AC5CA57D}"/>
                </a:ext>
              </a:extLst>
            </p:cNvPr>
            <p:cNvSpPr/>
            <p:nvPr/>
          </p:nvSpPr>
          <p:spPr>
            <a:xfrm>
              <a:off x="742820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287;p78">
              <a:extLst>
                <a:ext uri="{FF2B5EF4-FFF2-40B4-BE49-F238E27FC236}">
                  <a16:creationId xmlns:a16="http://schemas.microsoft.com/office/drawing/2014/main" id="{FC23DD5D-2119-3BDD-40D4-E8FA4487EDCB}"/>
                </a:ext>
              </a:extLst>
            </p:cNvPr>
            <p:cNvSpPr/>
            <p:nvPr/>
          </p:nvSpPr>
          <p:spPr>
            <a:xfrm>
              <a:off x="742820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288;p78">
              <a:extLst>
                <a:ext uri="{FF2B5EF4-FFF2-40B4-BE49-F238E27FC236}">
                  <a16:creationId xmlns:a16="http://schemas.microsoft.com/office/drawing/2014/main" id="{E1DE2A92-54D2-C378-EA76-4601145D0DBD}"/>
                </a:ext>
              </a:extLst>
            </p:cNvPr>
            <p:cNvSpPr/>
            <p:nvPr/>
          </p:nvSpPr>
          <p:spPr>
            <a:xfrm>
              <a:off x="742820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289;p78">
              <a:extLst>
                <a:ext uri="{FF2B5EF4-FFF2-40B4-BE49-F238E27FC236}">
                  <a16:creationId xmlns:a16="http://schemas.microsoft.com/office/drawing/2014/main" id="{E085411A-29A4-3AFC-ECB3-6981724C842A}"/>
                </a:ext>
              </a:extLst>
            </p:cNvPr>
            <p:cNvSpPr/>
            <p:nvPr/>
          </p:nvSpPr>
          <p:spPr>
            <a:xfrm>
              <a:off x="7428207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290;p78">
              <a:extLst>
                <a:ext uri="{FF2B5EF4-FFF2-40B4-BE49-F238E27FC236}">
                  <a16:creationId xmlns:a16="http://schemas.microsoft.com/office/drawing/2014/main" id="{209CAA9B-BAA0-A5D2-6601-8612FF4E3799}"/>
                </a:ext>
              </a:extLst>
            </p:cNvPr>
            <p:cNvSpPr/>
            <p:nvPr/>
          </p:nvSpPr>
          <p:spPr>
            <a:xfrm>
              <a:off x="7326918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291;p78">
              <a:extLst>
                <a:ext uri="{FF2B5EF4-FFF2-40B4-BE49-F238E27FC236}">
                  <a16:creationId xmlns:a16="http://schemas.microsoft.com/office/drawing/2014/main" id="{3C565AA0-AC49-7C3E-D68D-499EB3FD43EC}"/>
                </a:ext>
              </a:extLst>
            </p:cNvPr>
            <p:cNvSpPr/>
            <p:nvPr/>
          </p:nvSpPr>
          <p:spPr>
            <a:xfrm>
              <a:off x="7326918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292;p78">
              <a:extLst>
                <a:ext uri="{FF2B5EF4-FFF2-40B4-BE49-F238E27FC236}">
                  <a16:creationId xmlns:a16="http://schemas.microsoft.com/office/drawing/2014/main" id="{686A61D6-DA68-8DF1-59AA-12946B0B6F89}"/>
                </a:ext>
              </a:extLst>
            </p:cNvPr>
            <p:cNvSpPr/>
            <p:nvPr/>
          </p:nvSpPr>
          <p:spPr>
            <a:xfrm>
              <a:off x="7326918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293;p78">
              <a:extLst>
                <a:ext uri="{FF2B5EF4-FFF2-40B4-BE49-F238E27FC236}">
                  <a16:creationId xmlns:a16="http://schemas.microsoft.com/office/drawing/2014/main" id="{231B67CD-04B3-5827-7264-BBAB713DDB4E}"/>
                </a:ext>
              </a:extLst>
            </p:cNvPr>
            <p:cNvSpPr/>
            <p:nvPr/>
          </p:nvSpPr>
          <p:spPr>
            <a:xfrm>
              <a:off x="7326918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294;p78">
              <a:extLst>
                <a:ext uri="{FF2B5EF4-FFF2-40B4-BE49-F238E27FC236}">
                  <a16:creationId xmlns:a16="http://schemas.microsoft.com/office/drawing/2014/main" id="{378C6E85-B208-42CF-D311-3D12ECE52F75}"/>
                </a:ext>
              </a:extLst>
            </p:cNvPr>
            <p:cNvSpPr/>
            <p:nvPr/>
          </p:nvSpPr>
          <p:spPr>
            <a:xfrm>
              <a:off x="7225663" y="3283867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295;p78">
              <a:extLst>
                <a:ext uri="{FF2B5EF4-FFF2-40B4-BE49-F238E27FC236}">
                  <a16:creationId xmlns:a16="http://schemas.microsoft.com/office/drawing/2014/main" id="{36100EA8-BD49-53C4-135A-494A9C07F00C}"/>
                </a:ext>
              </a:extLst>
            </p:cNvPr>
            <p:cNvSpPr/>
            <p:nvPr/>
          </p:nvSpPr>
          <p:spPr>
            <a:xfrm>
              <a:off x="7225663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296;p78">
              <a:extLst>
                <a:ext uri="{FF2B5EF4-FFF2-40B4-BE49-F238E27FC236}">
                  <a16:creationId xmlns:a16="http://schemas.microsoft.com/office/drawing/2014/main" id="{99E59ABA-3DCA-4F1D-9D8E-608F4EA062FB}"/>
                </a:ext>
              </a:extLst>
            </p:cNvPr>
            <p:cNvSpPr/>
            <p:nvPr/>
          </p:nvSpPr>
          <p:spPr>
            <a:xfrm>
              <a:off x="7225663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297;p78">
              <a:extLst>
                <a:ext uri="{FF2B5EF4-FFF2-40B4-BE49-F238E27FC236}">
                  <a16:creationId xmlns:a16="http://schemas.microsoft.com/office/drawing/2014/main" id="{9BC9E375-F756-1BCB-18CF-7EB4DE3023AA}"/>
                </a:ext>
              </a:extLst>
            </p:cNvPr>
            <p:cNvSpPr/>
            <p:nvPr/>
          </p:nvSpPr>
          <p:spPr>
            <a:xfrm>
              <a:off x="7225663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298;p78">
              <a:extLst>
                <a:ext uri="{FF2B5EF4-FFF2-40B4-BE49-F238E27FC236}">
                  <a16:creationId xmlns:a16="http://schemas.microsoft.com/office/drawing/2014/main" id="{FF356DBB-2C06-4C43-A2AB-DABF93C207B4}"/>
                </a:ext>
              </a:extLst>
            </p:cNvPr>
            <p:cNvSpPr/>
            <p:nvPr/>
          </p:nvSpPr>
          <p:spPr>
            <a:xfrm>
              <a:off x="7225663" y="1360784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299;p78">
              <a:extLst>
                <a:ext uri="{FF2B5EF4-FFF2-40B4-BE49-F238E27FC236}">
                  <a16:creationId xmlns:a16="http://schemas.microsoft.com/office/drawing/2014/main" id="{BC0912F0-96E7-F8ED-AD20-346B10A1802A}"/>
                </a:ext>
              </a:extLst>
            </p:cNvPr>
            <p:cNvSpPr/>
            <p:nvPr/>
          </p:nvSpPr>
          <p:spPr>
            <a:xfrm>
              <a:off x="7225663" y="1158240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300;p78">
              <a:extLst>
                <a:ext uri="{FF2B5EF4-FFF2-40B4-BE49-F238E27FC236}">
                  <a16:creationId xmlns:a16="http://schemas.microsoft.com/office/drawing/2014/main" id="{14C1DC11-76C1-6380-73DE-225FA4DF74BC}"/>
                </a:ext>
              </a:extLst>
            </p:cNvPr>
            <p:cNvSpPr/>
            <p:nvPr/>
          </p:nvSpPr>
          <p:spPr>
            <a:xfrm>
              <a:off x="7124375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301;p78">
              <a:extLst>
                <a:ext uri="{FF2B5EF4-FFF2-40B4-BE49-F238E27FC236}">
                  <a16:creationId xmlns:a16="http://schemas.microsoft.com/office/drawing/2014/main" id="{FBE3F299-DB64-B5FF-CBA1-DDBEB7F925A1}"/>
                </a:ext>
              </a:extLst>
            </p:cNvPr>
            <p:cNvSpPr/>
            <p:nvPr/>
          </p:nvSpPr>
          <p:spPr>
            <a:xfrm>
              <a:off x="7124375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302;p78">
              <a:extLst>
                <a:ext uri="{FF2B5EF4-FFF2-40B4-BE49-F238E27FC236}">
                  <a16:creationId xmlns:a16="http://schemas.microsoft.com/office/drawing/2014/main" id="{AA29D523-2700-09A4-ABE5-A440A1B4F8B6}"/>
                </a:ext>
              </a:extLst>
            </p:cNvPr>
            <p:cNvSpPr/>
            <p:nvPr/>
          </p:nvSpPr>
          <p:spPr>
            <a:xfrm>
              <a:off x="7124375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303;p78">
              <a:extLst>
                <a:ext uri="{FF2B5EF4-FFF2-40B4-BE49-F238E27FC236}">
                  <a16:creationId xmlns:a16="http://schemas.microsoft.com/office/drawing/2014/main" id="{154B4092-6755-CC65-5BDD-FB71AB4B87CC}"/>
                </a:ext>
              </a:extLst>
            </p:cNvPr>
            <p:cNvSpPr/>
            <p:nvPr/>
          </p:nvSpPr>
          <p:spPr>
            <a:xfrm>
              <a:off x="7124375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304;p78">
              <a:extLst>
                <a:ext uri="{FF2B5EF4-FFF2-40B4-BE49-F238E27FC236}">
                  <a16:creationId xmlns:a16="http://schemas.microsoft.com/office/drawing/2014/main" id="{5C09C280-49D2-A487-4B18-F635BEFB7DAD}"/>
                </a:ext>
              </a:extLst>
            </p:cNvPr>
            <p:cNvSpPr/>
            <p:nvPr/>
          </p:nvSpPr>
          <p:spPr>
            <a:xfrm>
              <a:off x="7124375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305;p78">
              <a:extLst>
                <a:ext uri="{FF2B5EF4-FFF2-40B4-BE49-F238E27FC236}">
                  <a16:creationId xmlns:a16="http://schemas.microsoft.com/office/drawing/2014/main" id="{F90D762D-411D-4C58-07DF-82E237C4057D}"/>
                </a:ext>
              </a:extLst>
            </p:cNvPr>
            <p:cNvSpPr/>
            <p:nvPr/>
          </p:nvSpPr>
          <p:spPr>
            <a:xfrm>
              <a:off x="7023385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306;p78">
              <a:extLst>
                <a:ext uri="{FF2B5EF4-FFF2-40B4-BE49-F238E27FC236}">
                  <a16:creationId xmlns:a16="http://schemas.microsoft.com/office/drawing/2014/main" id="{627B86DD-187B-BBC1-88EB-23E6EE2F924C}"/>
                </a:ext>
              </a:extLst>
            </p:cNvPr>
            <p:cNvSpPr/>
            <p:nvPr/>
          </p:nvSpPr>
          <p:spPr>
            <a:xfrm>
              <a:off x="7023385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307;p78">
              <a:extLst>
                <a:ext uri="{FF2B5EF4-FFF2-40B4-BE49-F238E27FC236}">
                  <a16:creationId xmlns:a16="http://schemas.microsoft.com/office/drawing/2014/main" id="{B6FA5436-A337-6FC4-F5DE-9F388EC84F6A}"/>
                </a:ext>
              </a:extLst>
            </p:cNvPr>
            <p:cNvSpPr/>
            <p:nvPr/>
          </p:nvSpPr>
          <p:spPr>
            <a:xfrm>
              <a:off x="7023385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308;p78">
              <a:extLst>
                <a:ext uri="{FF2B5EF4-FFF2-40B4-BE49-F238E27FC236}">
                  <a16:creationId xmlns:a16="http://schemas.microsoft.com/office/drawing/2014/main" id="{76C9853B-A17D-47EB-EFCF-889D98D07DA3}"/>
                </a:ext>
              </a:extLst>
            </p:cNvPr>
            <p:cNvSpPr/>
            <p:nvPr/>
          </p:nvSpPr>
          <p:spPr>
            <a:xfrm>
              <a:off x="7023385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309;p78">
              <a:extLst>
                <a:ext uri="{FF2B5EF4-FFF2-40B4-BE49-F238E27FC236}">
                  <a16:creationId xmlns:a16="http://schemas.microsoft.com/office/drawing/2014/main" id="{AB2ADBCC-24BF-FF8A-538A-BDB24DB75160}"/>
                </a:ext>
              </a:extLst>
            </p:cNvPr>
            <p:cNvSpPr/>
            <p:nvPr/>
          </p:nvSpPr>
          <p:spPr>
            <a:xfrm>
              <a:off x="7023385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310;p78">
              <a:extLst>
                <a:ext uri="{FF2B5EF4-FFF2-40B4-BE49-F238E27FC236}">
                  <a16:creationId xmlns:a16="http://schemas.microsoft.com/office/drawing/2014/main" id="{2984A415-3518-D48E-E770-566F7E68A133}"/>
                </a:ext>
              </a:extLst>
            </p:cNvPr>
            <p:cNvSpPr/>
            <p:nvPr/>
          </p:nvSpPr>
          <p:spPr>
            <a:xfrm>
              <a:off x="7023385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311;p78">
              <a:extLst>
                <a:ext uri="{FF2B5EF4-FFF2-40B4-BE49-F238E27FC236}">
                  <a16:creationId xmlns:a16="http://schemas.microsoft.com/office/drawing/2014/main" id="{B43BBF82-FFA5-3881-B722-376CC1CA882F}"/>
                </a:ext>
              </a:extLst>
            </p:cNvPr>
            <p:cNvSpPr/>
            <p:nvPr/>
          </p:nvSpPr>
          <p:spPr>
            <a:xfrm>
              <a:off x="7023385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312;p78">
              <a:extLst>
                <a:ext uri="{FF2B5EF4-FFF2-40B4-BE49-F238E27FC236}">
                  <a16:creationId xmlns:a16="http://schemas.microsoft.com/office/drawing/2014/main" id="{97096EA0-1A85-9EFD-7974-D3A1B7A7074D}"/>
                </a:ext>
              </a:extLst>
            </p:cNvPr>
            <p:cNvSpPr/>
            <p:nvPr/>
          </p:nvSpPr>
          <p:spPr>
            <a:xfrm>
              <a:off x="7023385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313;p78">
              <a:extLst>
                <a:ext uri="{FF2B5EF4-FFF2-40B4-BE49-F238E27FC236}">
                  <a16:creationId xmlns:a16="http://schemas.microsoft.com/office/drawing/2014/main" id="{FD9487A0-EC61-ECBC-341D-BB5F1CECBFD4}"/>
                </a:ext>
              </a:extLst>
            </p:cNvPr>
            <p:cNvSpPr/>
            <p:nvPr/>
          </p:nvSpPr>
          <p:spPr>
            <a:xfrm>
              <a:off x="692209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314;p78">
              <a:extLst>
                <a:ext uri="{FF2B5EF4-FFF2-40B4-BE49-F238E27FC236}">
                  <a16:creationId xmlns:a16="http://schemas.microsoft.com/office/drawing/2014/main" id="{44D17827-9351-998A-A7A7-13C14C7A990F}"/>
                </a:ext>
              </a:extLst>
            </p:cNvPr>
            <p:cNvSpPr/>
            <p:nvPr/>
          </p:nvSpPr>
          <p:spPr>
            <a:xfrm>
              <a:off x="692209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315;p78">
              <a:extLst>
                <a:ext uri="{FF2B5EF4-FFF2-40B4-BE49-F238E27FC236}">
                  <a16:creationId xmlns:a16="http://schemas.microsoft.com/office/drawing/2014/main" id="{19C4D375-BA64-ED4A-5F18-F431CE0E8047}"/>
                </a:ext>
              </a:extLst>
            </p:cNvPr>
            <p:cNvSpPr/>
            <p:nvPr/>
          </p:nvSpPr>
          <p:spPr>
            <a:xfrm>
              <a:off x="692209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316;p78">
              <a:extLst>
                <a:ext uri="{FF2B5EF4-FFF2-40B4-BE49-F238E27FC236}">
                  <a16:creationId xmlns:a16="http://schemas.microsoft.com/office/drawing/2014/main" id="{EF9B647B-0922-26FB-8045-C899EE47D4D4}"/>
                </a:ext>
              </a:extLst>
            </p:cNvPr>
            <p:cNvSpPr/>
            <p:nvPr/>
          </p:nvSpPr>
          <p:spPr>
            <a:xfrm>
              <a:off x="692209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317;p78">
              <a:extLst>
                <a:ext uri="{FF2B5EF4-FFF2-40B4-BE49-F238E27FC236}">
                  <a16:creationId xmlns:a16="http://schemas.microsoft.com/office/drawing/2014/main" id="{459A67A9-D3AF-C82F-0810-63BDBF8FB25C}"/>
                </a:ext>
              </a:extLst>
            </p:cNvPr>
            <p:cNvSpPr/>
            <p:nvPr/>
          </p:nvSpPr>
          <p:spPr>
            <a:xfrm>
              <a:off x="692209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318;p78">
              <a:extLst>
                <a:ext uri="{FF2B5EF4-FFF2-40B4-BE49-F238E27FC236}">
                  <a16:creationId xmlns:a16="http://schemas.microsoft.com/office/drawing/2014/main" id="{DA8E5087-3C1B-2F84-5E31-3AB0E292B0D4}"/>
                </a:ext>
              </a:extLst>
            </p:cNvPr>
            <p:cNvSpPr/>
            <p:nvPr/>
          </p:nvSpPr>
          <p:spPr>
            <a:xfrm>
              <a:off x="692209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319;p78">
              <a:extLst>
                <a:ext uri="{FF2B5EF4-FFF2-40B4-BE49-F238E27FC236}">
                  <a16:creationId xmlns:a16="http://schemas.microsoft.com/office/drawing/2014/main" id="{C723195B-20DA-FDAD-F7FB-996235DF03A9}"/>
                </a:ext>
              </a:extLst>
            </p:cNvPr>
            <p:cNvSpPr/>
            <p:nvPr/>
          </p:nvSpPr>
          <p:spPr>
            <a:xfrm>
              <a:off x="692209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320;p78">
              <a:extLst>
                <a:ext uri="{FF2B5EF4-FFF2-40B4-BE49-F238E27FC236}">
                  <a16:creationId xmlns:a16="http://schemas.microsoft.com/office/drawing/2014/main" id="{A119FE8D-E0B4-6548-5CA9-1F841CB2DA2D}"/>
                </a:ext>
              </a:extLst>
            </p:cNvPr>
            <p:cNvSpPr/>
            <p:nvPr/>
          </p:nvSpPr>
          <p:spPr>
            <a:xfrm>
              <a:off x="6922097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321;p78">
              <a:extLst>
                <a:ext uri="{FF2B5EF4-FFF2-40B4-BE49-F238E27FC236}">
                  <a16:creationId xmlns:a16="http://schemas.microsoft.com/office/drawing/2014/main" id="{3E61EE76-FC0F-291D-59B7-36DC9447F460}"/>
                </a:ext>
              </a:extLst>
            </p:cNvPr>
            <p:cNvSpPr/>
            <p:nvPr/>
          </p:nvSpPr>
          <p:spPr>
            <a:xfrm>
              <a:off x="6820842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322;p78">
              <a:extLst>
                <a:ext uri="{FF2B5EF4-FFF2-40B4-BE49-F238E27FC236}">
                  <a16:creationId xmlns:a16="http://schemas.microsoft.com/office/drawing/2014/main" id="{C55E9CE1-1464-F464-302D-6F032CBBBAE6}"/>
                </a:ext>
              </a:extLst>
            </p:cNvPr>
            <p:cNvSpPr/>
            <p:nvPr/>
          </p:nvSpPr>
          <p:spPr>
            <a:xfrm>
              <a:off x="6820842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323;p78">
              <a:extLst>
                <a:ext uri="{FF2B5EF4-FFF2-40B4-BE49-F238E27FC236}">
                  <a16:creationId xmlns:a16="http://schemas.microsoft.com/office/drawing/2014/main" id="{907EFC30-7C6D-2DD6-68B0-6F8BDCA440A3}"/>
                </a:ext>
              </a:extLst>
            </p:cNvPr>
            <p:cNvSpPr/>
            <p:nvPr/>
          </p:nvSpPr>
          <p:spPr>
            <a:xfrm>
              <a:off x="6820842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324;p78">
              <a:extLst>
                <a:ext uri="{FF2B5EF4-FFF2-40B4-BE49-F238E27FC236}">
                  <a16:creationId xmlns:a16="http://schemas.microsoft.com/office/drawing/2014/main" id="{BA9853B2-38ED-8A7D-45AB-92631DE5611D}"/>
                </a:ext>
              </a:extLst>
            </p:cNvPr>
            <p:cNvSpPr/>
            <p:nvPr/>
          </p:nvSpPr>
          <p:spPr>
            <a:xfrm>
              <a:off x="6820842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325;p78">
              <a:extLst>
                <a:ext uri="{FF2B5EF4-FFF2-40B4-BE49-F238E27FC236}">
                  <a16:creationId xmlns:a16="http://schemas.microsoft.com/office/drawing/2014/main" id="{5F8BD8FC-0E1A-9BDD-A8FD-4DA1C76374AF}"/>
                </a:ext>
              </a:extLst>
            </p:cNvPr>
            <p:cNvSpPr/>
            <p:nvPr/>
          </p:nvSpPr>
          <p:spPr>
            <a:xfrm>
              <a:off x="6820842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326;p78">
              <a:extLst>
                <a:ext uri="{FF2B5EF4-FFF2-40B4-BE49-F238E27FC236}">
                  <a16:creationId xmlns:a16="http://schemas.microsoft.com/office/drawing/2014/main" id="{BCF7F45B-0A33-77A9-F333-56BE82D5F7A3}"/>
                </a:ext>
              </a:extLst>
            </p:cNvPr>
            <p:cNvSpPr/>
            <p:nvPr/>
          </p:nvSpPr>
          <p:spPr>
            <a:xfrm>
              <a:off x="6820842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327;p78">
              <a:extLst>
                <a:ext uri="{FF2B5EF4-FFF2-40B4-BE49-F238E27FC236}">
                  <a16:creationId xmlns:a16="http://schemas.microsoft.com/office/drawing/2014/main" id="{6F78D863-5897-7169-E3E3-0D9CBFD16EFE}"/>
                </a:ext>
              </a:extLst>
            </p:cNvPr>
            <p:cNvSpPr/>
            <p:nvPr/>
          </p:nvSpPr>
          <p:spPr>
            <a:xfrm>
              <a:off x="671955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328;p78">
              <a:extLst>
                <a:ext uri="{FF2B5EF4-FFF2-40B4-BE49-F238E27FC236}">
                  <a16:creationId xmlns:a16="http://schemas.microsoft.com/office/drawing/2014/main" id="{C3AC112A-D7A3-F3C8-66B5-1674ACECD221}"/>
                </a:ext>
              </a:extLst>
            </p:cNvPr>
            <p:cNvSpPr/>
            <p:nvPr/>
          </p:nvSpPr>
          <p:spPr>
            <a:xfrm>
              <a:off x="671955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329;p78">
              <a:extLst>
                <a:ext uri="{FF2B5EF4-FFF2-40B4-BE49-F238E27FC236}">
                  <a16:creationId xmlns:a16="http://schemas.microsoft.com/office/drawing/2014/main" id="{4D07A8CB-C646-DEEC-E845-5EBB9A52B127}"/>
                </a:ext>
              </a:extLst>
            </p:cNvPr>
            <p:cNvSpPr/>
            <p:nvPr/>
          </p:nvSpPr>
          <p:spPr>
            <a:xfrm>
              <a:off x="671955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330;p78">
              <a:extLst>
                <a:ext uri="{FF2B5EF4-FFF2-40B4-BE49-F238E27FC236}">
                  <a16:creationId xmlns:a16="http://schemas.microsoft.com/office/drawing/2014/main" id="{262B4ECF-39F7-814B-097A-E619E6158703}"/>
                </a:ext>
              </a:extLst>
            </p:cNvPr>
            <p:cNvSpPr/>
            <p:nvPr/>
          </p:nvSpPr>
          <p:spPr>
            <a:xfrm>
              <a:off x="671955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331;p78">
              <a:extLst>
                <a:ext uri="{FF2B5EF4-FFF2-40B4-BE49-F238E27FC236}">
                  <a16:creationId xmlns:a16="http://schemas.microsoft.com/office/drawing/2014/main" id="{FA63BDEF-BC47-072F-E359-C3D7712CD4DD}"/>
                </a:ext>
              </a:extLst>
            </p:cNvPr>
            <p:cNvSpPr/>
            <p:nvPr/>
          </p:nvSpPr>
          <p:spPr>
            <a:xfrm>
              <a:off x="671955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332;p78">
              <a:extLst>
                <a:ext uri="{FF2B5EF4-FFF2-40B4-BE49-F238E27FC236}">
                  <a16:creationId xmlns:a16="http://schemas.microsoft.com/office/drawing/2014/main" id="{4333DAE8-AE18-9582-771B-C640F0ECF9F3}"/>
                </a:ext>
              </a:extLst>
            </p:cNvPr>
            <p:cNvSpPr/>
            <p:nvPr/>
          </p:nvSpPr>
          <p:spPr>
            <a:xfrm>
              <a:off x="6719553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333;p78">
              <a:extLst>
                <a:ext uri="{FF2B5EF4-FFF2-40B4-BE49-F238E27FC236}">
                  <a16:creationId xmlns:a16="http://schemas.microsoft.com/office/drawing/2014/main" id="{35B72433-2BF9-0BBC-FC94-390123A5A551}"/>
                </a:ext>
              </a:extLst>
            </p:cNvPr>
            <p:cNvSpPr/>
            <p:nvPr/>
          </p:nvSpPr>
          <p:spPr>
            <a:xfrm>
              <a:off x="6618265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334;p78">
              <a:extLst>
                <a:ext uri="{FF2B5EF4-FFF2-40B4-BE49-F238E27FC236}">
                  <a16:creationId xmlns:a16="http://schemas.microsoft.com/office/drawing/2014/main" id="{5CB12BBD-2323-BEDA-5489-C4D2ED808D95}"/>
                </a:ext>
              </a:extLst>
            </p:cNvPr>
            <p:cNvSpPr/>
            <p:nvPr/>
          </p:nvSpPr>
          <p:spPr>
            <a:xfrm>
              <a:off x="6618265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335;p78">
              <a:extLst>
                <a:ext uri="{FF2B5EF4-FFF2-40B4-BE49-F238E27FC236}">
                  <a16:creationId xmlns:a16="http://schemas.microsoft.com/office/drawing/2014/main" id="{58963C6D-0020-7E2D-EF71-75919796C304}"/>
                </a:ext>
              </a:extLst>
            </p:cNvPr>
            <p:cNvSpPr/>
            <p:nvPr/>
          </p:nvSpPr>
          <p:spPr>
            <a:xfrm>
              <a:off x="6618265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336;p78">
              <a:extLst>
                <a:ext uri="{FF2B5EF4-FFF2-40B4-BE49-F238E27FC236}">
                  <a16:creationId xmlns:a16="http://schemas.microsoft.com/office/drawing/2014/main" id="{14599598-69D9-1AC1-A40F-A6BF7C1F182B}"/>
                </a:ext>
              </a:extLst>
            </p:cNvPr>
            <p:cNvSpPr/>
            <p:nvPr/>
          </p:nvSpPr>
          <p:spPr>
            <a:xfrm>
              <a:off x="6618265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337;p78">
              <a:extLst>
                <a:ext uri="{FF2B5EF4-FFF2-40B4-BE49-F238E27FC236}">
                  <a16:creationId xmlns:a16="http://schemas.microsoft.com/office/drawing/2014/main" id="{AEF193BA-3004-6B85-A294-AB8A1662BD4E}"/>
                </a:ext>
              </a:extLst>
            </p:cNvPr>
            <p:cNvSpPr/>
            <p:nvPr/>
          </p:nvSpPr>
          <p:spPr>
            <a:xfrm>
              <a:off x="6517275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338;p78">
              <a:extLst>
                <a:ext uri="{FF2B5EF4-FFF2-40B4-BE49-F238E27FC236}">
                  <a16:creationId xmlns:a16="http://schemas.microsoft.com/office/drawing/2014/main" id="{B1307CB8-6338-DCE7-796D-CA1631775A73}"/>
                </a:ext>
              </a:extLst>
            </p:cNvPr>
            <p:cNvSpPr/>
            <p:nvPr/>
          </p:nvSpPr>
          <p:spPr>
            <a:xfrm>
              <a:off x="6517275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339;p78">
              <a:extLst>
                <a:ext uri="{FF2B5EF4-FFF2-40B4-BE49-F238E27FC236}">
                  <a16:creationId xmlns:a16="http://schemas.microsoft.com/office/drawing/2014/main" id="{BFF566B1-CBB8-23D0-8950-389454C255B0}"/>
                </a:ext>
              </a:extLst>
            </p:cNvPr>
            <p:cNvSpPr/>
            <p:nvPr/>
          </p:nvSpPr>
          <p:spPr>
            <a:xfrm>
              <a:off x="6517275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340;p78">
              <a:extLst>
                <a:ext uri="{FF2B5EF4-FFF2-40B4-BE49-F238E27FC236}">
                  <a16:creationId xmlns:a16="http://schemas.microsoft.com/office/drawing/2014/main" id="{BFE5384D-E561-B1F3-BEF4-25E992C43BD7}"/>
                </a:ext>
              </a:extLst>
            </p:cNvPr>
            <p:cNvSpPr/>
            <p:nvPr/>
          </p:nvSpPr>
          <p:spPr>
            <a:xfrm>
              <a:off x="6517275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341;p78">
              <a:extLst>
                <a:ext uri="{FF2B5EF4-FFF2-40B4-BE49-F238E27FC236}">
                  <a16:creationId xmlns:a16="http://schemas.microsoft.com/office/drawing/2014/main" id="{A62DAADD-9BEC-385F-1268-B82B91BF70BB}"/>
                </a:ext>
              </a:extLst>
            </p:cNvPr>
            <p:cNvSpPr/>
            <p:nvPr/>
          </p:nvSpPr>
          <p:spPr>
            <a:xfrm>
              <a:off x="6517275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342;p78">
              <a:extLst>
                <a:ext uri="{FF2B5EF4-FFF2-40B4-BE49-F238E27FC236}">
                  <a16:creationId xmlns:a16="http://schemas.microsoft.com/office/drawing/2014/main" id="{FB293BE8-EA16-C438-8A8F-3FF37460EB46}"/>
                </a:ext>
              </a:extLst>
            </p:cNvPr>
            <p:cNvSpPr/>
            <p:nvPr/>
          </p:nvSpPr>
          <p:spPr>
            <a:xfrm>
              <a:off x="651727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343;p78">
              <a:extLst>
                <a:ext uri="{FF2B5EF4-FFF2-40B4-BE49-F238E27FC236}">
                  <a16:creationId xmlns:a16="http://schemas.microsoft.com/office/drawing/2014/main" id="{3C8D93D3-B184-D978-FA46-52B4338D9C88}"/>
                </a:ext>
              </a:extLst>
            </p:cNvPr>
            <p:cNvSpPr/>
            <p:nvPr/>
          </p:nvSpPr>
          <p:spPr>
            <a:xfrm>
              <a:off x="6416020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344;p78">
              <a:extLst>
                <a:ext uri="{FF2B5EF4-FFF2-40B4-BE49-F238E27FC236}">
                  <a16:creationId xmlns:a16="http://schemas.microsoft.com/office/drawing/2014/main" id="{56E31DDF-1FA7-300D-7CF8-485CED2F8C48}"/>
                </a:ext>
              </a:extLst>
            </p:cNvPr>
            <p:cNvSpPr/>
            <p:nvPr/>
          </p:nvSpPr>
          <p:spPr>
            <a:xfrm>
              <a:off x="6416020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345;p78">
              <a:extLst>
                <a:ext uri="{FF2B5EF4-FFF2-40B4-BE49-F238E27FC236}">
                  <a16:creationId xmlns:a16="http://schemas.microsoft.com/office/drawing/2014/main" id="{06917D4D-958C-58BC-3BFC-B7660CB758CB}"/>
                </a:ext>
              </a:extLst>
            </p:cNvPr>
            <p:cNvSpPr/>
            <p:nvPr/>
          </p:nvSpPr>
          <p:spPr>
            <a:xfrm>
              <a:off x="641602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346;p78">
              <a:extLst>
                <a:ext uri="{FF2B5EF4-FFF2-40B4-BE49-F238E27FC236}">
                  <a16:creationId xmlns:a16="http://schemas.microsoft.com/office/drawing/2014/main" id="{E0ED3604-6D3A-85F9-A6C4-93EA4B901E56}"/>
                </a:ext>
              </a:extLst>
            </p:cNvPr>
            <p:cNvSpPr/>
            <p:nvPr/>
          </p:nvSpPr>
          <p:spPr>
            <a:xfrm>
              <a:off x="631473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347;p78">
              <a:extLst>
                <a:ext uri="{FF2B5EF4-FFF2-40B4-BE49-F238E27FC236}">
                  <a16:creationId xmlns:a16="http://schemas.microsoft.com/office/drawing/2014/main" id="{D1A7B1C9-C119-0782-E57F-D4D9E1E71B8D}"/>
                </a:ext>
              </a:extLst>
            </p:cNvPr>
            <p:cNvSpPr/>
            <p:nvPr/>
          </p:nvSpPr>
          <p:spPr>
            <a:xfrm>
              <a:off x="6314732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pic>
        <p:nvPicPr>
          <p:cNvPr id="2" name="图片 1">
            <a:extLst>
              <a:ext uri="{FF2B5EF4-FFF2-40B4-BE49-F238E27FC236}">
                <a16:creationId xmlns:a16="http://schemas.microsoft.com/office/drawing/2014/main" id="{15FCD196-61BE-ED8F-4BEB-EFD4F4F7702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1543" b="16111"/>
          <a:stretch/>
        </p:blipFill>
        <p:spPr>
          <a:xfrm>
            <a:off x="0" y="3268138"/>
            <a:ext cx="12192000" cy="3589861"/>
          </a:xfrm>
          <a:custGeom>
            <a:avLst/>
            <a:gdLst>
              <a:gd name="connsiteX0" fmla="*/ 0 w 12192000"/>
              <a:gd name="connsiteY0" fmla="*/ 0 h 5753100"/>
              <a:gd name="connsiteX1" fmla="*/ 12192000 w 12192000"/>
              <a:gd name="connsiteY1" fmla="*/ 0 h 5753100"/>
              <a:gd name="connsiteX2" fmla="*/ 12192000 w 12192000"/>
              <a:gd name="connsiteY2" fmla="*/ 5753100 h 5753100"/>
              <a:gd name="connsiteX3" fmla="*/ 0 w 12192000"/>
              <a:gd name="connsiteY3" fmla="*/ 5753100 h 575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5753100">
                <a:moveTo>
                  <a:pt x="0" y="0"/>
                </a:moveTo>
                <a:lnTo>
                  <a:pt x="12192000" y="0"/>
                </a:lnTo>
                <a:lnTo>
                  <a:pt x="12192000" y="5753100"/>
                </a:lnTo>
                <a:lnTo>
                  <a:pt x="0" y="5753100"/>
                </a:lnTo>
                <a:close/>
              </a:path>
            </a:pathLst>
          </a:custGeom>
        </p:spPr>
      </p:pic>
      <p:sp>
        <p:nvSpPr>
          <p:cNvPr id="1611" name="文本框 1610">
            <a:extLst>
              <a:ext uri="{FF2B5EF4-FFF2-40B4-BE49-F238E27FC236}">
                <a16:creationId xmlns:a16="http://schemas.microsoft.com/office/drawing/2014/main" id="{05E0ACA5-7A7A-DE9E-CD95-E97681D91579}"/>
              </a:ext>
            </a:extLst>
          </p:cNvPr>
          <p:cNvSpPr txBox="1"/>
          <p:nvPr/>
        </p:nvSpPr>
        <p:spPr>
          <a:xfrm>
            <a:off x="1274813" y="1280950"/>
            <a:ext cx="4839786" cy="45089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700" dirty="0">
                <a:solidFill>
                  <a:srgbClr val="5699FF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rPr>
              <a:t>04</a:t>
            </a:r>
            <a:endParaRPr lang="zh-CN" altLang="en-US" sz="28700" dirty="0">
              <a:latin typeface="Aa厚底黑" panose="00020600040101010101" pitchFamily="18" charset="-122"/>
              <a:ea typeface="Aa厚底黑" panose="00020600040101010101" pitchFamily="18" charset="-122"/>
              <a:cs typeface="+mn-ea"/>
              <a:sym typeface="+mn-lt"/>
            </a:endParaRPr>
          </a:p>
        </p:txBody>
      </p:sp>
      <p:sp>
        <p:nvSpPr>
          <p:cNvPr id="3137" name="椭圆 3136">
            <a:extLst>
              <a:ext uri="{FF2B5EF4-FFF2-40B4-BE49-F238E27FC236}">
                <a16:creationId xmlns:a16="http://schemas.microsoft.com/office/drawing/2014/main" id="{727AC303-86A4-C7F9-AA6B-B3E580791798}"/>
              </a:ext>
            </a:extLst>
          </p:cNvPr>
          <p:cNvSpPr/>
          <p:nvPr/>
        </p:nvSpPr>
        <p:spPr>
          <a:xfrm>
            <a:off x="3169988" y="4091905"/>
            <a:ext cx="372986" cy="372986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40" name="椭圆 3139">
            <a:extLst>
              <a:ext uri="{FF2B5EF4-FFF2-40B4-BE49-F238E27FC236}">
                <a16:creationId xmlns:a16="http://schemas.microsoft.com/office/drawing/2014/main" id="{D3611000-144D-A612-C6C3-7573DBD01237}"/>
              </a:ext>
            </a:extLst>
          </p:cNvPr>
          <p:cNvSpPr/>
          <p:nvPr/>
        </p:nvSpPr>
        <p:spPr>
          <a:xfrm>
            <a:off x="9855681" y="4946408"/>
            <a:ext cx="843469" cy="843469"/>
          </a:xfrm>
          <a:prstGeom prst="ellipse">
            <a:avLst/>
          </a:prstGeom>
          <a:gradFill>
            <a:gsLst>
              <a:gs pos="0">
                <a:srgbClr val="5699FF">
                  <a:alpha val="25000"/>
                </a:srgbClr>
              </a:gs>
              <a:gs pos="100000">
                <a:srgbClr val="5699FF">
                  <a:alpha val="6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01" name="平行四边形 1600">
            <a:extLst>
              <a:ext uri="{FF2B5EF4-FFF2-40B4-BE49-F238E27FC236}">
                <a16:creationId xmlns:a16="http://schemas.microsoft.com/office/drawing/2014/main" id="{BAC33217-B02B-C3E9-EA7B-28329466AFD6}"/>
              </a:ext>
            </a:extLst>
          </p:cNvPr>
          <p:cNvSpPr/>
          <p:nvPr/>
        </p:nvSpPr>
        <p:spPr>
          <a:xfrm>
            <a:off x="6296023" y="2311844"/>
            <a:ext cx="3415703" cy="565164"/>
          </a:xfrm>
          <a:prstGeom prst="parallelogram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02" name="平行四边形 1601">
            <a:extLst>
              <a:ext uri="{FF2B5EF4-FFF2-40B4-BE49-F238E27FC236}">
                <a16:creationId xmlns:a16="http://schemas.microsoft.com/office/drawing/2014/main" id="{ACF99C11-9CA0-4FB9-D8FD-DDCC6FCF4671}"/>
              </a:ext>
            </a:extLst>
          </p:cNvPr>
          <p:cNvSpPr/>
          <p:nvPr/>
        </p:nvSpPr>
        <p:spPr>
          <a:xfrm>
            <a:off x="6096000" y="2132274"/>
            <a:ext cx="3415702" cy="565164"/>
          </a:xfrm>
          <a:prstGeom prst="parallelogram">
            <a:avLst/>
          </a:prstGeom>
          <a:solidFill>
            <a:schemeClr val="bg1"/>
          </a:solidFill>
          <a:ln w="25400">
            <a:gradFill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5400000" scaled="1"/>
            </a:gradFill>
          </a:ln>
          <a:effectLst>
            <a:outerShdw blurRad="76200" dist="38100" dir="2700000" sx="101000" sy="101000" algn="tl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03" name="组合 1602" descr="51PPT模板网，幻灯片演示模板及素材免费下载！&#10;51PPT模板网 唯一访问网址：www.51pptmoban.com">
            <a:extLst>
              <a:ext uri="{FF2B5EF4-FFF2-40B4-BE49-F238E27FC236}">
                <a16:creationId xmlns:a16="http://schemas.microsoft.com/office/drawing/2014/main" id="{75ED47D3-61BF-8048-111E-23DA51BBE6F5}"/>
              </a:ext>
            </a:extLst>
          </p:cNvPr>
          <p:cNvGrpSpPr/>
          <p:nvPr/>
        </p:nvGrpSpPr>
        <p:grpSpPr>
          <a:xfrm>
            <a:off x="10299694" y="596829"/>
            <a:ext cx="1160547" cy="478968"/>
            <a:chOff x="8244408" y="263825"/>
            <a:chExt cx="575796" cy="237636"/>
          </a:xfrm>
          <a:solidFill>
            <a:srgbClr val="5699FF"/>
          </a:solidFill>
        </p:grpSpPr>
        <p:sp>
          <p:nvSpPr>
            <p:cNvPr id="1604" name="椭圆 1603">
              <a:extLst>
                <a:ext uri="{FF2B5EF4-FFF2-40B4-BE49-F238E27FC236}">
                  <a16:creationId xmlns:a16="http://schemas.microsoft.com/office/drawing/2014/main" id="{6CB513CC-951B-7D33-BFE2-65CB3E6E3C0B}"/>
                </a:ext>
              </a:extLst>
            </p:cNvPr>
            <p:cNvSpPr/>
            <p:nvPr/>
          </p:nvSpPr>
          <p:spPr bwMode="auto">
            <a:xfrm>
              <a:off x="8442595" y="455742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605" name="任意多边形: 形状 1604">
              <a:extLst>
                <a:ext uri="{FF2B5EF4-FFF2-40B4-BE49-F238E27FC236}">
                  <a16:creationId xmlns:a16="http://schemas.microsoft.com/office/drawing/2014/main" id="{2C628944-AFAC-5449-722A-98AD809119A8}"/>
                </a:ext>
              </a:extLst>
            </p:cNvPr>
            <p:cNvSpPr/>
            <p:nvPr/>
          </p:nvSpPr>
          <p:spPr>
            <a:xfrm>
              <a:off x="8244408" y="263825"/>
              <a:ext cx="217004" cy="216329"/>
            </a:xfrm>
            <a:custGeom>
              <a:avLst/>
              <a:gdLst>
                <a:gd name="connsiteX0" fmla="*/ 518470 w 1105104"/>
                <a:gd name="connsiteY0" fmla="*/ 0 h 1101666"/>
                <a:gd name="connsiteX1" fmla="*/ 408380 w 1105104"/>
                <a:gd name="connsiteY1" fmla="*/ 792005 h 1101666"/>
                <a:gd name="connsiteX2" fmla="*/ 419555 w 1105104"/>
                <a:gd name="connsiteY2" fmla="*/ 845398 h 1101666"/>
                <a:gd name="connsiteX3" fmla="*/ 464254 w 1105104"/>
                <a:gd name="connsiteY3" fmla="*/ 862782 h 1101666"/>
                <a:gd name="connsiteX4" fmla="*/ 907150 w 1105104"/>
                <a:gd name="connsiteY4" fmla="*/ 862782 h 1101666"/>
                <a:gd name="connsiteX5" fmla="*/ 907149 w 1105104"/>
                <a:gd name="connsiteY5" fmla="*/ 862783 h 1101666"/>
                <a:gd name="connsiteX6" fmla="*/ 958696 w 1105104"/>
                <a:gd name="connsiteY6" fmla="*/ 811236 h 1101666"/>
                <a:gd name="connsiteX7" fmla="*/ 958697 w 1105104"/>
                <a:gd name="connsiteY7" fmla="*/ 729857 h 1101666"/>
                <a:gd name="connsiteX8" fmla="*/ 907150 w 1105104"/>
                <a:gd name="connsiteY8" fmla="*/ 678311 h 1101666"/>
                <a:gd name="connsiteX9" fmla="*/ 905456 w 1105104"/>
                <a:gd name="connsiteY9" fmla="*/ 679013 h 1101666"/>
                <a:gd name="connsiteX10" fmla="*/ 645541 w 1105104"/>
                <a:gd name="connsiteY10" fmla="*/ 679013 h 1101666"/>
                <a:gd name="connsiteX11" fmla="*/ 735555 w 1105104"/>
                <a:gd name="connsiteY11" fmla="*/ 30029 h 1101666"/>
                <a:gd name="connsiteX12" fmla="*/ 767630 w 1105104"/>
                <a:gd name="connsiteY12" fmla="*/ 39986 h 1101666"/>
                <a:gd name="connsiteX13" fmla="*/ 1105104 w 1105104"/>
                <a:gd name="connsiteY13" fmla="*/ 549115 h 1101666"/>
                <a:gd name="connsiteX14" fmla="*/ 552552 w 1105104"/>
                <a:gd name="connsiteY14" fmla="*/ 1101666 h 1101666"/>
                <a:gd name="connsiteX15" fmla="*/ 0 w 1105104"/>
                <a:gd name="connsiteY15" fmla="*/ 549115 h 1101666"/>
                <a:gd name="connsiteX16" fmla="*/ 441194 w 1105104"/>
                <a:gd name="connsiteY16" fmla="*/ 7790 h 1101666"/>
                <a:gd name="connsiteX17" fmla="*/ 518470 w 1105104"/>
                <a:gd name="connsiteY17" fmla="*/ 0 h 110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05104" h="1101666">
                  <a:moveTo>
                    <a:pt x="518470" y="0"/>
                  </a:moveTo>
                  <a:lnTo>
                    <a:pt x="408380" y="792005"/>
                  </a:lnTo>
                  <a:cubicBezTo>
                    <a:pt x="405066" y="816840"/>
                    <a:pt x="408792" y="834636"/>
                    <a:pt x="419555" y="845398"/>
                  </a:cubicBezTo>
                  <a:cubicBezTo>
                    <a:pt x="430314" y="856989"/>
                    <a:pt x="445215" y="862782"/>
                    <a:pt x="464254" y="862782"/>
                  </a:cubicBezTo>
                  <a:lnTo>
                    <a:pt x="907150" y="862782"/>
                  </a:lnTo>
                  <a:lnTo>
                    <a:pt x="907149" y="862783"/>
                  </a:lnTo>
                  <a:cubicBezTo>
                    <a:pt x="935618" y="862783"/>
                    <a:pt x="958696" y="839705"/>
                    <a:pt x="958696" y="811236"/>
                  </a:cubicBezTo>
                  <a:cubicBezTo>
                    <a:pt x="958696" y="784110"/>
                    <a:pt x="958697" y="756984"/>
                    <a:pt x="958697" y="729857"/>
                  </a:cubicBezTo>
                  <a:cubicBezTo>
                    <a:pt x="958697" y="701389"/>
                    <a:pt x="935619" y="678311"/>
                    <a:pt x="907150" y="678311"/>
                  </a:cubicBezTo>
                  <a:lnTo>
                    <a:pt x="905456" y="679013"/>
                  </a:lnTo>
                  <a:lnTo>
                    <a:pt x="645541" y="679013"/>
                  </a:lnTo>
                  <a:lnTo>
                    <a:pt x="735555" y="30029"/>
                  </a:lnTo>
                  <a:lnTo>
                    <a:pt x="767630" y="39986"/>
                  </a:lnTo>
                  <a:cubicBezTo>
                    <a:pt x="965950" y="123868"/>
                    <a:pt x="1105104" y="320241"/>
                    <a:pt x="1105104" y="549115"/>
                  </a:cubicBezTo>
                  <a:cubicBezTo>
                    <a:pt x="1105104" y="854280"/>
                    <a:pt x="857718" y="1101666"/>
                    <a:pt x="552552" y="1101666"/>
                  </a:cubicBezTo>
                  <a:cubicBezTo>
                    <a:pt x="247386" y="1101666"/>
                    <a:pt x="0" y="854280"/>
                    <a:pt x="0" y="549115"/>
                  </a:cubicBezTo>
                  <a:cubicBezTo>
                    <a:pt x="0" y="282096"/>
                    <a:pt x="189405" y="59313"/>
                    <a:pt x="441194" y="7790"/>
                  </a:cubicBezTo>
                  <a:lnTo>
                    <a:pt x="51847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/>
            </a:p>
          </p:txBody>
        </p:sp>
        <p:grpSp>
          <p:nvGrpSpPr>
            <p:cNvPr id="1606" name="文本框-2_矢量">
              <a:extLst>
                <a:ext uri="{FF2B5EF4-FFF2-40B4-BE49-F238E27FC236}">
                  <a16:creationId xmlns:a16="http://schemas.microsoft.com/office/drawing/2014/main" id="{5B1E1B7F-5B04-AAEF-63A2-27B5F0013479}"/>
                </a:ext>
              </a:extLst>
            </p:cNvPr>
            <p:cNvGrpSpPr/>
            <p:nvPr/>
          </p:nvGrpSpPr>
          <p:grpSpPr>
            <a:xfrm>
              <a:off x="8478585" y="337599"/>
              <a:ext cx="341619" cy="106745"/>
              <a:chOff x="8501988" y="300619"/>
              <a:chExt cx="396430" cy="123872"/>
            </a:xfrm>
            <a:grpFill/>
          </p:grpSpPr>
          <p:sp>
            <p:nvSpPr>
              <p:cNvPr id="1607" name="文本框 1606">
                <a:extLst>
                  <a:ext uri="{FF2B5EF4-FFF2-40B4-BE49-F238E27FC236}">
                    <a16:creationId xmlns:a16="http://schemas.microsoft.com/office/drawing/2014/main" id="{D11D5C47-6A06-8A43-BC39-94211921E33A}"/>
                  </a:ext>
                </a:extLst>
              </p:cNvPr>
              <p:cNvSpPr txBox="1"/>
              <p:nvPr/>
            </p:nvSpPr>
            <p:spPr>
              <a:xfrm>
                <a:off x="8501988" y="300763"/>
                <a:ext cx="129730" cy="123301"/>
              </a:xfrm>
              <a:custGeom>
                <a:avLst/>
                <a:gdLst/>
                <a:ahLst/>
                <a:cxnLst/>
                <a:rect l="l" t="t" r="r" b="b"/>
                <a:pathLst>
                  <a:path w="129730" h="123301">
                    <a:moveTo>
                      <a:pt x="68865" y="22145"/>
                    </a:moveTo>
                    <a:cubicBezTo>
                      <a:pt x="57340" y="22145"/>
                      <a:pt x="47387" y="26479"/>
                      <a:pt x="39004" y="35147"/>
                    </a:cubicBezTo>
                    <a:cubicBezTo>
                      <a:pt x="30623" y="43815"/>
                      <a:pt x="26432" y="54197"/>
                      <a:pt x="26432" y="66294"/>
                    </a:cubicBezTo>
                    <a:cubicBezTo>
                      <a:pt x="26432" y="76485"/>
                      <a:pt x="29622" y="84820"/>
                      <a:pt x="36004" y="91297"/>
                    </a:cubicBezTo>
                    <a:cubicBezTo>
                      <a:pt x="42386" y="97774"/>
                      <a:pt x="50625" y="101012"/>
                      <a:pt x="60722" y="101012"/>
                    </a:cubicBezTo>
                    <a:cubicBezTo>
                      <a:pt x="72628" y="101012"/>
                      <a:pt x="82724" y="96726"/>
                      <a:pt x="91011" y="88153"/>
                    </a:cubicBezTo>
                    <a:cubicBezTo>
                      <a:pt x="99298" y="79486"/>
                      <a:pt x="103441" y="68961"/>
                      <a:pt x="103441" y="56578"/>
                    </a:cubicBezTo>
                    <a:cubicBezTo>
                      <a:pt x="103441" y="46577"/>
                      <a:pt x="100155" y="38338"/>
                      <a:pt x="93583" y="31861"/>
                    </a:cubicBezTo>
                    <a:cubicBezTo>
                      <a:pt x="87106" y="25384"/>
                      <a:pt x="78867" y="22145"/>
                      <a:pt x="68865" y="22145"/>
                    </a:cubicBezTo>
                    <a:close/>
                    <a:moveTo>
                      <a:pt x="70580" y="0"/>
                    </a:moveTo>
                    <a:cubicBezTo>
                      <a:pt x="88011" y="0"/>
                      <a:pt x="102251" y="5095"/>
                      <a:pt x="113300" y="15287"/>
                    </a:cubicBezTo>
                    <a:cubicBezTo>
                      <a:pt x="124253" y="25479"/>
                      <a:pt x="129730" y="38671"/>
                      <a:pt x="129730" y="54864"/>
                    </a:cubicBezTo>
                    <a:cubicBezTo>
                      <a:pt x="129730" y="75057"/>
                      <a:pt x="123253" y="91487"/>
                      <a:pt x="110299" y="104155"/>
                    </a:cubicBezTo>
                    <a:cubicBezTo>
                      <a:pt x="97345" y="116919"/>
                      <a:pt x="80772" y="123301"/>
                      <a:pt x="60579" y="123301"/>
                    </a:cubicBezTo>
                    <a:cubicBezTo>
                      <a:pt x="43053" y="123301"/>
                      <a:pt x="28575" y="118062"/>
                      <a:pt x="17145" y="107584"/>
                    </a:cubicBezTo>
                    <a:cubicBezTo>
                      <a:pt x="5715" y="97012"/>
                      <a:pt x="0" y="83629"/>
                      <a:pt x="0" y="67437"/>
                    </a:cubicBezTo>
                    <a:cubicBezTo>
                      <a:pt x="0" y="48101"/>
                      <a:pt x="6715" y="32051"/>
                      <a:pt x="20145" y="19288"/>
                    </a:cubicBezTo>
                    <a:cubicBezTo>
                      <a:pt x="33480" y="6429"/>
                      <a:pt x="50292" y="0"/>
                      <a:pt x="7058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zh-CN"/>
                </a:defPPr>
                <a:lvl1pPr algn="ctr">
                  <a:defRPr>
                    <a:solidFill>
                      <a:schemeClr val="lt1"/>
                    </a:solidFill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  <p:sp>
            <p:nvSpPr>
              <p:cNvPr id="1608" name="文本框 1607">
                <a:extLst>
                  <a:ext uri="{FF2B5EF4-FFF2-40B4-BE49-F238E27FC236}">
                    <a16:creationId xmlns:a16="http://schemas.microsoft.com/office/drawing/2014/main" id="{BC1C32F3-3EFA-6F6E-C301-BEF9BFFDE98D}"/>
                  </a:ext>
                </a:extLst>
              </p:cNvPr>
              <p:cNvSpPr txBox="1"/>
              <p:nvPr/>
            </p:nvSpPr>
            <p:spPr>
              <a:xfrm>
                <a:off x="8644844" y="300619"/>
                <a:ext cx="108746" cy="123872"/>
              </a:xfrm>
              <a:custGeom>
                <a:avLst/>
                <a:gdLst/>
                <a:ahLst/>
                <a:cxnLst/>
                <a:rect l="l" t="t" r="r" b="b"/>
                <a:pathLst>
                  <a:path w="108746" h="123872">
                    <a:moveTo>
                      <a:pt x="70027" y="0"/>
                    </a:moveTo>
                    <a:cubicBezTo>
                      <a:pt x="72694" y="0"/>
                      <a:pt x="75838" y="119"/>
                      <a:pt x="79457" y="357"/>
                    </a:cubicBezTo>
                    <a:cubicBezTo>
                      <a:pt x="83077" y="595"/>
                      <a:pt x="86268" y="1047"/>
                      <a:pt x="89030" y="1714"/>
                    </a:cubicBezTo>
                    <a:cubicBezTo>
                      <a:pt x="94840" y="3429"/>
                      <a:pt x="99579" y="5310"/>
                      <a:pt x="103246" y="7358"/>
                    </a:cubicBezTo>
                    <a:cubicBezTo>
                      <a:pt x="106913" y="9406"/>
                      <a:pt x="108746" y="10430"/>
                      <a:pt x="108746" y="10430"/>
                    </a:cubicBezTo>
                    <a:lnTo>
                      <a:pt x="106175" y="16859"/>
                    </a:lnTo>
                    <a:cubicBezTo>
                      <a:pt x="104746" y="20097"/>
                      <a:pt x="102508" y="22336"/>
                      <a:pt x="99460" y="23574"/>
                    </a:cubicBezTo>
                    <a:cubicBezTo>
                      <a:pt x="96412" y="24812"/>
                      <a:pt x="93268" y="24812"/>
                      <a:pt x="90030" y="23574"/>
                    </a:cubicBezTo>
                    <a:cubicBezTo>
                      <a:pt x="87934" y="22717"/>
                      <a:pt x="85982" y="22050"/>
                      <a:pt x="84172" y="21574"/>
                    </a:cubicBezTo>
                    <a:cubicBezTo>
                      <a:pt x="80172" y="20431"/>
                      <a:pt x="75457" y="19859"/>
                      <a:pt x="70027" y="19859"/>
                    </a:cubicBezTo>
                    <a:cubicBezTo>
                      <a:pt x="64217" y="19859"/>
                      <a:pt x="58836" y="20859"/>
                      <a:pt x="53882" y="22860"/>
                    </a:cubicBezTo>
                    <a:cubicBezTo>
                      <a:pt x="48930" y="24860"/>
                      <a:pt x="44548" y="27717"/>
                      <a:pt x="40738" y="31432"/>
                    </a:cubicBezTo>
                    <a:cubicBezTo>
                      <a:pt x="36833" y="35052"/>
                      <a:pt x="33642" y="39481"/>
                      <a:pt x="31165" y="44720"/>
                    </a:cubicBezTo>
                    <a:cubicBezTo>
                      <a:pt x="28594" y="49863"/>
                      <a:pt x="26879" y="55530"/>
                      <a:pt x="26022" y="61722"/>
                    </a:cubicBezTo>
                    <a:cubicBezTo>
                      <a:pt x="25069" y="68580"/>
                      <a:pt x="25117" y="74628"/>
                      <a:pt x="26165" y="79867"/>
                    </a:cubicBezTo>
                    <a:cubicBezTo>
                      <a:pt x="27308" y="85106"/>
                      <a:pt x="29260" y="89487"/>
                      <a:pt x="32023" y="93011"/>
                    </a:cubicBezTo>
                    <a:cubicBezTo>
                      <a:pt x="34785" y="96536"/>
                      <a:pt x="38357" y="99155"/>
                      <a:pt x="42738" y="100869"/>
                    </a:cubicBezTo>
                    <a:cubicBezTo>
                      <a:pt x="47120" y="102679"/>
                      <a:pt x="52073" y="103584"/>
                      <a:pt x="57597" y="103584"/>
                    </a:cubicBezTo>
                    <a:cubicBezTo>
                      <a:pt x="60264" y="103584"/>
                      <a:pt x="62979" y="103298"/>
                      <a:pt x="65741" y="102727"/>
                    </a:cubicBezTo>
                    <a:cubicBezTo>
                      <a:pt x="68503" y="102060"/>
                      <a:pt x="71123" y="101108"/>
                      <a:pt x="73599" y="99869"/>
                    </a:cubicBezTo>
                    <a:lnTo>
                      <a:pt x="78457" y="72152"/>
                    </a:lnTo>
                    <a:lnTo>
                      <a:pt x="55740" y="72152"/>
                    </a:lnTo>
                    <a:lnTo>
                      <a:pt x="58026" y="61293"/>
                    </a:lnTo>
                    <a:cubicBezTo>
                      <a:pt x="58502" y="59102"/>
                      <a:pt x="59621" y="57293"/>
                      <a:pt x="61383" y="55864"/>
                    </a:cubicBezTo>
                    <a:cubicBezTo>
                      <a:pt x="63146" y="54435"/>
                      <a:pt x="65170" y="53721"/>
                      <a:pt x="67456" y="53721"/>
                    </a:cubicBezTo>
                    <a:lnTo>
                      <a:pt x="98745" y="53721"/>
                    </a:lnTo>
                    <a:cubicBezTo>
                      <a:pt x="99698" y="53721"/>
                      <a:pt x="100555" y="53864"/>
                      <a:pt x="101317" y="54149"/>
                    </a:cubicBezTo>
                    <a:cubicBezTo>
                      <a:pt x="102079" y="54530"/>
                      <a:pt x="102698" y="55054"/>
                      <a:pt x="103174" y="55721"/>
                    </a:cubicBezTo>
                    <a:cubicBezTo>
                      <a:pt x="103651" y="56388"/>
                      <a:pt x="103984" y="57197"/>
                      <a:pt x="104174" y="58150"/>
                    </a:cubicBezTo>
                    <a:cubicBezTo>
                      <a:pt x="104365" y="59102"/>
                      <a:pt x="104365" y="60198"/>
                      <a:pt x="104174" y="61436"/>
                    </a:cubicBezTo>
                    <a:lnTo>
                      <a:pt x="96031" y="114871"/>
                    </a:lnTo>
                    <a:cubicBezTo>
                      <a:pt x="96031" y="114871"/>
                      <a:pt x="95483" y="115085"/>
                      <a:pt x="94388" y="115514"/>
                    </a:cubicBezTo>
                    <a:cubicBezTo>
                      <a:pt x="93292" y="115943"/>
                      <a:pt x="91887" y="116467"/>
                      <a:pt x="90173" y="117086"/>
                    </a:cubicBezTo>
                    <a:cubicBezTo>
                      <a:pt x="88458" y="117705"/>
                      <a:pt x="86696" y="118348"/>
                      <a:pt x="84886" y="119015"/>
                    </a:cubicBezTo>
                    <a:cubicBezTo>
                      <a:pt x="83267" y="119586"/>
                      <a:pt x="81338" y="120158"/>
                      <a:pt x="79100" y="120729"/>
                    </a:cubicBezTo>
                    <a:cubicBezTo>
                      <a:pt x="76862" y="121301"/>
                      <a:pt x="74838" y="121729"/>
                      <a:pt x="73028" y="122015"/>
                    </a:cubicBezTo>
                    <a:cubicBezTo>
                      <a:pt x="69789" y="122682"/>
                      <a:pt x="66551" y="123158"/>
                      <a:pt x="63312" y="123444"/>
                    </a:cubicBezTo>
                    <a:cubicBezTo>
                      <a:pt x="59978" y="123729"/>
                      <a:pt x="56692" y="123872"/>
                      <a:pt x="53454" y="123872"/>
                    </a:cubicBezTo>
                    <a:cubicBezTo>
                      <a:pt x="43834" y="123872"/>
                      <a:pt x="35452" y="122491"/>
                      <a:pt x="28308" y="119729"/>
                    </a:cubicBezTo>
                    <a:cubicBezTo>
                      <a:pt x="21164" y="116967"/>
                      <a:pt x="15306" y="113014"/>
                      <a:pt x="10734" y="107870"/>
                    </a:cubicBezTo>
                    <a:cubicBezTo>
                      <a:pt x="6258" y="102632"/>
                      <a:pt x="3162" y="96250"/>
                      <a:pt x="1447" y="88725"/>
                    </a:cubicBezTo>
                    <a:cubicBezTo>
                      <a:pt x="-267" y="81200"/>
                      <a:pt x="-458" y="72675"/>
                      <a:pt x="876" y="63150"/>
                    </a:cubicBezTo>
                    <a:cubicBezTo>
                      <a:pt x="2209" y="53340"/>
                      <a:pt x="4924" y="44529"/>
                      <a:pt x="9020" y="36719"/>
                    </a:cubicBezTo>
                    <a:cubicBezTo>
                      <a:pt x="13020" y="28908"/>
                      <a:pt x="18164" y="22288"/>
                      <a:pt x="24450" y="16859"/>
                    </a:cubicBezTo>
                    <a:cubicBezTo>
                      <a:pt x="30070" y="11906"/>
                      <a:pt x="36499" y="8001"/>
                      <a:pt x="43738" y="5143"/>
                    </a:cubicBezTo>
                    <a:cubicBezTo>
                      <a:pt x="43929" y="5048"/>
                      <a:pt x="44072" y="5000"/>
                      <a:pt x="44167" y="5000"/>
                    </a:cubicBezTo>
                    <a:cubicBezTo>
                      <a:pt x="44738" y="4715"/>
                      <a:pt x="45310" y="4476"/>
                      <a:pt x="45882" y="4286"/>
                    </a:cubicBezTo>
                    <a:cubicBezTo>
                      <a:pt x="52549" y="1428"/>
                      <a:pt x="60598" y="0"/>
                      <a:pt x="700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zh-CN"/>
                </a:defPPr>
                <a:lvl1pPr algn="ctr">
                  <a:defRPr>
                    <a:solidFill>
                      <a:schemeClr val="lt1"/>
                    </a:solidFill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  <p:sp>
            <p:nvSpPr>
              <p:cNvPr id="1609" name="文本框 1608">
                <a:extLst>
                  <a:ext uri="{FF2B5EF4-FFF2-40B4-BE49-F238E27FC236}">
                    <a16:creationId xmlns:a16="http://schemas.microsoft.com/office/drawing/2014/main" id="{6A16EB53-725C-EE60-FFC3-2DB7FE926DD9}"/>
                  </a:ext>
                </a:extLst>
              </p:cNvPr>
              <p:cNvSpPr txBox="1"/>
              <p:nvPr/>
            </p:nvSpPr>
            <p:spPr>
              <a:xfrm>
                <a:off x="8768688" y="300763"/>
                <a:ext cx="129730" cy="123301"/>
              </a:xfrm>
              <a:custGeom>
                <a:avLst/>
                <a:gdLst/>
                <a:ahLst/>
                <a:cxnLst/>
                <a:rect l="l" t="t" r="r" b="b"/>
                <a:pathLst>
                  <a:path w="129730" h="123301">
                    <a:moveTo>
                      <a:pt x="68865" y="22145"/>
                    </a:moveTo>
                    <a:cubicBezTo>
                      <a:pt x="57340" y="22145"/>
                      <a:pt x="47386" y="26479"/>
                      <a:pt x="39004" y="35147"/>
                    </a:cubicBezTo>
                    <a:cubicBezTo>
                      <a:pt x="30622" y="43815"/>
                      <a:pt x="26432" y="54197"/>
                      <a:pt x="26432" y="66294"/>
                    </a:cubicBezTo>
                    <a:cubicBezTo>
                      <a:pt x="26432" y="76485"/>
                      <a:pt x="29622" y="84820"/>
                      <a:pt x="36004" y="91297"/>
                    </a:cubicBezTo>
                    <a:cubicBezTo>
                      <a:pt x="42386" y="97774"/>
                      <a:pt x="50625" y="101012"/>
                      <a:pt x="60722" y="101012"/>
                    </a:cubicBezTo>
                    <a:cubicBezTo>
                      <a:pt x="72628" y="101012"/>
                      <a:pt x="82724" y="96726"/>
                      <a:pt x="91011" y="88153"/>
                    </a:cubicBezTo>
                    <a:cubicBezTo>
                      <a:pt x="99298" y="79486"/>
                      <a:pt x="103441" y="68961"/>
                      <a:pt x="103441" y="56578"/>
                    </a:cubicBezTo>
                    <a:cubicBezTo>
                      <a:pt x="103441" y="46577"/>
                      <a:pt x="100155" y="38338"/>
                      <a:pt x="93583" y="31861"/>
                    </a:cubicBezTo>
                    <a:cubicBezTo>
                      <a:pt x="87106" y="25384"/>
                      <a:pt x="78867" y="22145"/>
                      <a:pt x="68865" y="22145"/>
                    </a:cubicBezTo>
                    <a:close/>
                    <a:moveTo>
                      <a:pt x="70580" y="0"/>
                    </a:moveTo>
                    <a:cubicBezTo>
                      <a:pt x="88011" y="0"/>
                      <a:pt x="102250" y="5095"/>
                      <a:pt x="113300" y="15287"/>
                    </a:cubicBezTo>
                    <a:cubicBezTo>
                      <a:pt x="124253" y="25479"/>
                      <a:pt x="129730" y="38671"/>
                      <a:pt x="129730" y="54864"/>
                    </a:cubicBezTo>
                    <a:cubicBezTo>
                      <a:pt x="129730" y="75057"/>
                      <a:pt x="123253" y="91487"/>
                      <a:pt x="110299" y="104155"/>
                    </a:cubicBezTo>
                    <a:cubicBezTo>
                      <a:pt x="97345" y="116919"/>
                      <a:pt x="80772" y="123301"/>
                      <a:pt x="60579" y="123301"/>
                    </a:cubicBezTo>
                    <a:cubicBezTo>
                      <a:pt x="43053" y="123301"/>
                      <a:pt x="28575" y="118062"/>
                      <a:pt x="17145" y="107584"/>
                    </a:cubicBezTo>
                    <a:cubicBezTo>
                      <a:pt x="5715" y="97012"/>
                      <a:pt x="0" y="83629"/>
                      <a:pt x="0" y="67437"/>
                    </a:cubicBezTo>
                    <a:cubicBezTo>
                      <a:pt x="0" y="48101"/>
                      <a:pt x="6715" y="32051"/>
                      <a:pt x="20145" y="19288"/>
                    </a:cubicBezTo>
                    <a:cubicBezTo>
                      <a:pt x="33480" y="6429"/>
                      <a:pt x="50292" y="0"/>
                      <a:pt x="7058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zh-CN"/>
                </a:defPPr>
                <a:lvl1pPr algn="ctr">
                  <a:defRPr>
                    <a:solidFill>
                      <a:schemeClr val="lt1"/>
                    </a:solidFill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</p:grpSp>
      </p:grpSp>
      <p:sp>
        <p:nvSpPr>
          <p:cNvPr id="1610" name="文本框 1609">
            <a:extLst>
              <a:ext uri="{FF2B5EF4-FFF2-40B4-BE49-F238E27FC236}">
                <a16:creationId xmlns:a16="http://schemas.microsoft.com/office/drawing/2014/main" id="{84FD131C-C6AC-9E9F-3D43-4FD9B9BEC291}"/>
              </a:ext>
            </a:extLst>
          </p:cNvPr>
          <p:cNvSpPr txBox="1"/>
          <p:nvPr/>
        </p:nvSpPr>
        <p:spPr>
          <a:xfrm>
            <a:off x="6796360" y="2211626"/>
            <a:ext cx="20149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添加标题文本</a:t>
            </a:r>
          </a:p>
        </p:txBody>
      </p:sp>
      <p:sp>
        <p:nvSpPr>
          <p:cNvPr id="1612" name="文本框 1611">
            <a:extLst>
              <a:ext uri="{FF2B5EF4-FFF2-40B4-BE49-F238E27FC236}">
                <a16:creationId xmlns:a16="http://schemas.microsoft.com/office/drawing/2014/main" id="{963DDD06-A40A-5867-22C6-0A0B86BD1183}"/>
              </a:ext>
            </a:extLst>
          </p:cNvPr>
          <p:cNvSpPr txBox="1"/>
          <p:nvPr/>
        </p:nvSpPr>
        <p:spPr>
          <a:xfrm>
            <a:off x="1574637" y="4076733"/>
            <a:ext cx="19304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en-US" altLang="zh-CN" dirty="0"/>
              <a:t>PART</a:t>
            </a:r>
            <a:endParaRPr lang="zh-CN" altLang="en-US" dirty="0"/>
          </a:p>
        </p:txBody>
      </p:sp>
      <p:sp>
        <p:nvSpPr>
          <p:cNvPr id="3138" name="椭圆 3137">
            <a:extLst>
              <a:ext uri="{FF2B5EF4-FFF2-40B4-BE49-F238E27FC236}">
                <a16:creationId xmlns:a16="http://schemas.microsoft.com/office/drawing/2014/main" id="{1CE02A9A-C1BA-49CA-1C00-A34C32C1E3E7}"/>
              </a:ext>
            </a:extLst>
          </p:cNvPr>
          <p:cNvSpPr/>
          <p:nvPr/>
        </p:nvSpPr>
        <p:spPr>
          <a:xfrm>
            <a:off x="5121298" y="902944"/>
            <a:ext cx="914400" cy="914400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39" name="椭圆 3138">
            <a:extLst>
              <a:ext uri="{FF2B5EF4-FFF2-40B4-BE49-F238E27FC236}">
                <a16:creationId xmlns:a16="http://schemas.microsoft.com/office/drawing/2014/main" id="{DC602DA8-9923-B4DB-F95A-4AEF4C8A2FF2}"/>
              </a:ext>
            </a:extLst>
          </p:cNvPr>
          <p:cNvSpPr/>
          <p:nvPr/>
        </p:nvSpPr>
        <p:spPr>
          <a:xfrm>
            <a:off x="715938" y="-539742"/>
            <a:ext cx="1925499" cy="1925499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42" name="文本框 3141">
            <a:extLst>
              <a:ext uri="{FF2B5EF4-FFF2-40B4-BE49-F238E27FC236}">
                <a16:creationId xmlns:a16="http://schemas.microsoft.com/office/drawing/2014/main" id="{C096FE08-0A9D-2307-4FC1-13801525A6FF}"/>
              </a:ext>
            </a:extLst>
          </p:cNvPr>
          <p:cNvSpPr txBox="1"/>
          <p:nvPr/>
        </p:nvSpPr>
        <p:spPr>
          <a:xfrm>
            <a:off x="6194423" y="3039626"/>
            <a:ext cx="4504727" cy="10842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</a:p>
        </p:txBody>
      </p:sp>
    </p:spTree>
    <p:extLst>
      <p:ext uri="{BB962C8B-B14F-4D97-AF65-F5344CB8AC3E}">
        <p14:creationId xmlns:p14="http://schemas.microsoft.com/office/powerpoint/2010/main" val="14275850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2" name="组合 3151">
            <a:extLst>
              <a:ext uri="{FF2B5EF4-FFF2-40B4-BE49-F238E27FC236}">
                <a16:creationId xmlns:a16="http://schemas.microsoft.com/office/drawing/2014/main" id="{9CA57EE2-78A8-4AAF-6FE0-8DBCF0FD26E0}"/>
              </a:ext>
            </a:extLst>
          </p:cNvPr>
          <p:cNvGrpSpPr/>
          <p:nvPr/>
        </p:nvGrpSpPr>
        <p:grpSpPr>
          <a:xfrm>
            <a:off x="136525" y="200011"/>
            <a:ext cx="4229100" cy="824852"/>
            <a:chOff x="1647825" y="2130411"/>
            <a:chExt cx="4229100" cy="824852"/>
          </a:xfrm>
        </p:grpSpPr>
        <p:sp>
          <p:nvSpPr>
            <p:cNvPr id="3153" name="平行四边形 3152">
              <a:extLst>
                <a:ext uri="{FF2B5EF4-FFF2-40B4-BE49-F238E27FC236}">
                  <a16:creationId xmlns:a16="http://schemas.microsoft.com/office/drawing/2014/main" id="{CB8AFD1C-84AA-50AC-1FAD-BAB897EFCB1F}"/>
                </a:ext>
              </a:extLst>
            </p:cNvPr>
            <p:cNvSpPr/>
            <p:nvPr/>
          </p:nvSpPr>
          <p:spPr>
            <a:xfrm>
              <a:off x="1647825" y="2309981"/>
              <a:ext cx="4229100" cy="565164"/>
            </a:xfrm>
            <a:prstGeom prst="parallelogram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4" name="平行四边形 3153">
              <a:extLst>
                <a:ext uri="{FF2B5EF4-FFF2-40B4-BE49-F238E27FC236}">
                  <a16:creationId xmlns:a16="http://schemas.microsoft.com/office/drawing/2014/main" id="{985D77EB-CA65-A4EA-2B59-69EF29CDD732}"/>
                </a:ext>
              </a:extLst>
            </p:cNvPr>
            <p:cNvSpPr/>
            <p:nvPr/>
          </p:nvSpPr>
          <p:spPr>
            <a:xfrm>
              <a:off x="2790824" y="2130411"/>
              <a:ext cx="2886076" cy="565164"/>
            </a:xfrm>
            <a:prstGeom prst="parallelogram">
              <a:avLst/>
            </a:prstGeom>
            <a:solidFill>
              <a:schemeClr val="bg1"/>
            </a:solidFill>
            <a:ln w="25400">
              <a:gradFill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5400000" scaled="1"/>
              </a:gradFill>
            </a:ln>
            <a:effectLst>
              <a:outerShdw blurRad="76200" dist="38100" dir="2700000" sx="101000" sy="101000" algn="tl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5" name="文本框 3154">
              <a:extLst>
                <a:ext uri="{FF2B5EF4-FFF2-40B4-BE49-F238E27FC236}">
                  <a16:creationId xmlns:a16="http://schemas.microsoft.com/office/drawing/2014/main" id="{FF9B7A09-E9FC-8D34-88FA-438C3FC634F2}"/>
                </a:ext>
              </a:extLst>
            </p:cNvPr>
            <p:cNvSpPr txBox="1"/>
            <p:nvPr/>
          </p:nvSpPr>
          <p:spPr>
            <a:xfrm>
              <a:off x="3457994" y="2222463"/>
              <a:ext cx="20149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156" name="文本框 3155">
              <a:extLst>
                <a:ext uri="{FF2B5EF4-FFF2-40B4-BE49-F238E27FC236}">
                  <a16:creationId xmlns:a16="http://schemas.microsoft.com/office/drawing/2014/main" id="{72E2009E-FB0D-F2E4-8BAF-10954B63149B}"/>
                </a:ext>
              </a:extLst>
            </p:cNvPr>
            <p:cNvSpPr txBox="1"/>
            <p:nvPr/>
          </p:nvSpPr>
          <p:spPr>
            <a:xfrm>
              <a:off x="1882666" y="2308932"/>
              <a:ext cx="768159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i="1" dirty="0">
                  <a:solidFill>
                    <a:schemeClr val="bg1"/>
                  </a:solidFill>
                  <a:latin typeface="Aa厚底黑" panose="00020600040101010101" pitchFamily="18" charset="-122"/>
                  <a:ea typeface="Aa厚底黑" panose="00020600040101010101" pitchFamily="18" charset="-122"/>
                  <a:cs typeface="+mn-ea"/>
                  <a:sym typeface="+mn-lt"/>
                </a:rPr>
                <a:t>04</a:t>
              </a:r>
              <a:endParaRPr lang="zh-CN" altLang="en-US" sz="3600" i="1" dirty="0">
                <a:solidFill>
                  <a:schemeClr val="bg1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endParaRPr>
            </a:p>
          </p:txBody>
        </p:sp>
      </p:grpSp>
      <p:grpSp>
        <p:nvGrpSpPr>
          <p:cNvPr id="2" name="Group 38">
            <a:extLst>
              <a:ext uri="{FF2B5EF4-FFF2-40B4-BE49-F238E27FC236}">
                <a16:creationId xmlns:a16="http://schemas.microsoft.com/office/drawing/2014/main" id="{98B80143-D08C-FA55-4E84-8213F4FF1E19}"/>
              </a:ext>
            </a:extLst>
          </p:cNvPr>
          <p:cNvGrpSpPr/>
          <p:nvPr/>
        </p:nvGrpSpPr>
        <p:grpSpPr>
          <a:xfrm>
            <a:off x="7236221" y="2209974"/>
            <a:ext cx="993477" cy="296630"/>
            <a:chOff x="7244862" y="2564012"/>
            <a:chExt cx="1005315" cy="299674"/>
          </a:xfrm>
        </p:grpSpPr>
        <p:cxnSp>
          <p:nvCxnSpPr>
            <p:cNvPr id="3" name="Straight Connector 39">
              <a:extLst>
                <a:ext uri="{FF2B5EF4-FFF2-40B4-BE49-F238E27FC236}">
                  <a16:creationId xmlns:a16="http://schemas.microsoft.com/office/drawing/2014/main" id="{EBA901B2-CCE7-93B5-E8B7-5A89DB183491}"/>
                </a:ext>
              </a:extLst>
            </p:cNvPr>
            <p:cNvCxnSpPr/>
            <p:nvPr/>
          </p:nvCxnSpPr>
          <p:spPr>
            <a:xfrm flipV="1">
              <a:off x="7244862" y="2564012"/>
              <a:ext cx="393867" cy="299674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Straight Connector 40">
              <a:extLst>
                <a:ext uri="{FF2B5EF4-FFF2-40B4-BE49-F238E27FC236}">
                  <a16:creationId xmlns:a16="http://schemas.microsoft.com/office/drawing/2014/main" id="{A8D0CE64-2E88-C736-50E4-A82034B507D2}"/>
                </a:ext>
              </a:extLst>
            </p:cNvPr>
            <p:cNvCxnSpPr/>
            <p:nvPr/>
          </p:nvCxnSpPr>
          <p:spPr>
            <a:xfrm>
              <a:off x="7643494" y="2564012"/>
              <a:ext cx="6066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1">
            <a:extLst>
              <a:ext uri="{FF2B5EF4-FFF2-40B4-BE49-F238E27FC236}">
                <a16:creationId xmlns:a16="http://schemas.microsoft.com/office/drawing/2014/main" id="{2E97C62B-4FE4-4976-E412-6219062D9E68}"/>
              </a:ext>
            </a:extLst>
          </p:cNvPr>
          <p:cNvGrpSpPr/>
          <p:nvPr/>
        </p:nvGrpSpPr>
        <p:grpSpPr>
          <a:xfrm flipH="1">
            <a:off x="3962302" y="2209974"/>
            <a:ext cx="993477" cy="296630"/>
            <a:chOff x="7244862" y="2564012"/>
            <a:chExt cx="1005315" cy="299674"/>
          </a:xfrm>
        </p:grpSpPr>
        <p:cxnSp>
          <p:nvCxnSpPr>
            <p:cNvPr id="6" name="Straight Connector 42">
              <a:extLst>
                <a:ext uri="{FF2B5EF4-FFF2-40B4-BE49-F238E27FC236}">
                  <a16:creationId xmlns:a16="http://schemas.microsoft.com/office/drawing/2014/main" id="{89974CB7-BE8D-CF23-0199-C63DCE0DBECF}"/>
                </a:ext>
              </a:extLst>
            </p:cNvPr>
            <p:cNvCxnSpPr/>
            <p:nvPr/>
          </p:nvCxnSpPr>
          <p:spPr>
            <a:xfrm flipV="1">
              <a:off x="7244862" y="2564012"/>
              <a:ext cx="393867" cy="299674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43">
              <a:extLst>
                <a:ext uri="{FF2B5EF4-FFF2-40B4-BE49-F238E27FC236}">
                  <a16:creationId xmlns:a16="http://schemas.microsoft.com/office/drawing/2014/main" id="{9260683C-8EF6-7462-DFA6-869D8AAC2754}"/>
                </a:ext>
              </a:extLst>
            </p:cNvPr>
            <p:cNvCxnSpPr/>
            <p:nvPr/>
          </p:nvCxnSpPr>
          <p:spPr>
            <a:xfrm>
              <a:off x="7643494" y="2564012"/>
              <a:ext cx="6066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44">
            <a:extLst>
              <a:ext uri="{FF2B5EF4-FFF2-40B4-BE49-F238E27FC236}">
                <a16:creationId xmlns:a16="http://schemas.microsoft.com/office/drawing/2014/main" id="{C662E99E-CAC3-7429-138D-77040DFF141B}"/>
              </a:ext>
            </a:extLst>
          </p:cNvPr>
          <p:cNvGrpSpPr/>
          <p:nvPr/>
        </p:nvGrpSpPr>
        <p:grpSpPr>
          <a:xfrm rot="1354404" flipV="1">
            <a:off x="6451485" y="4123159"/>
            <a:ext cx="993477" cy="296631"/>
            <a:chOff x="7244862" y="2564012"/>
            <a:chExt cx="1005315" cy="299674"/>
          </a:xfrm>
        </p:grpSpPr>
        <p:cxnSp>
          <p:nvCxnSpPr>
            <p:cNvPr id="9" name="Straight Connector 45">
              <a:extLst>
                <a:ext uri="{FF2B5EF4-FFF2-40B4-BE49-F238E27FC236}">
                  <a16:creationId xmlns:a16="http://schemas.microsoft.com/office/drawing/2014/main" id="{FDC0A603-B96F-9D12-6699-71510F76DB0E}"/>
                </a:ext>
              </a:extLst>
            </p:cNvPr>
            <p:cNvCxnSpPr/>
            <p:nvPr/>
          </p:nvCxnSpPr>
          <p:spPr>
            <a:xfrm flipV="1">
              <a:off x="7242482" y="2566640"/>
              <a:ext cx="393867" cy="299674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46">
              <a:extLst>
                <a:ext uri="{FF2B5EF4-FFF2-40B4-BE49-F238E27FC236}">
                  <a16:creationId xmlns:a16="http://schemas.microsoft.com/office/drawing/2014/main" id="{0FC2A220-F67F-A510-3F18-BAF1AAD2A386}"/>
                </a:ext>
              </a:extLst>
            </p:cNvPr>
            <p:cNvCxnSpPr/>
            <p:nvPr/>
          </p:nvCxnSpPr>
          <p:spPr>
            <a:xfrm>
              <a:off x="7642153" y="2566779"/>
              <a:ext cx="6066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47">
            <a:extLst>
              <a:ext uri="{FF2B5EF4-FFF2-40B4-BE49-F238E27FC236}">
                <a16:creationId xmlns:a16="http://schemas.microsoft.com/office/drawing/2014/main" id="{7454B16C-DED2-DEBC-8F37-B8BB9AB3C146}"/>
              </a:ext>
            </a:extLst>
          </p:cNvPr>
          <p:cNvGrpSpPr/>
          <p:nvPr/>
        </p:nvGrpSpPr>
        <p:grpSpPr>
          <a:xfrm rot="20245596" flipH="1" flipV="1">
            <a:off x="4765871" y="4123159"/>
            <a:ext cx="993477" cy="296631"/>
            <a:chOff x="7244862" y="2564012"/>
            <a:chExt cx="1005315" cy="299674"/>
          </a:xfrm>
        </p:grpSpPr>
        <p:cxnSp>
          <p:nvCxnSpPr>
            <p:cNvPr id="12" name="Straight Connector 48">
              <a:extLst>
                <a:ext uri="{FF2B5EF4-FFF2-40B4-BE49-F238E27FC236}">
                  <a16:creationId xmlns:a16="http://schemas.microsoft.com/office/drawing/2014/main" id="{9DA63802-1B12-5744-7713-072E0F5BD716}"/>
                </a:ext>
              </a:extLst>
            </p:cNvPr>
            <p:cNvCxnSpPr/>
            <p:nvPr/>
          </p:nvCxnSpPr>
          <p:spPr>
            <a:xfrm flipV="1">
              <a:off x="7245168" y="2564320"/>
              <a:ext cx="393867" cy="299674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49">
              <a:extLst>
                <a:ext uri="{FF2B5EF4-FFF2-40B4-BE49-F238E27FC236}">
                  <a16:creationId xmlns:a16="http://schemas.microsoft.com/office/drawing/2014/main" id="{6659ED67-5F15-5DD6-25DA-B44563C00C31}"/>
                </a:ext>
              </a:extLst>
            </p:cNvPr>
            <p:cNvCxnSpPr/>
            <p:nvPr/>
          </p:nvCxnSpPr>
          <p:spPr>
            <a:xfrm>
              <a:off x="7646305" y="2565069"/>
              <a:ext cx="6066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52">
            <a:extLst>
              <a:ext uri="{FF2B5EF4-FFF2-40B4-BE49-F238E27FC236}">
                <a16:creationId xmlns:a16="http://schemas.microsoft.com/office/drawing/2014/main" id="{B66418EE-6AA6-BBF7-0837-33F11AFA8B80}"/>
              </a:ext>
            </a:extLst>
          </p:cNvPr>
          <p:cNvGrpSpPr/>
          <p:nvPr/>
        </p:nvGrpSpPr>
        <p:grpSpPr>
          <a:xfrm>
            <a:off x="4147501" y="1907066"/>
            <a:ext cx="3895430" cy="3794984"/>
            <a:chOff x="3160707" y="1634350"/>
            <a:chExt cx="2825746" cy="2752719"/>
          </a:xfrm>
        </p:grpSpPr>
        <p:sp>
          <p:nvSpPr>
            <p:cNvPr id="20" name="Freeform 5">
              <a:extLst>
                <a:ext uri="{FF2B5EF4-FFF2-40B4-BE49-F238E27FC236}">
                  <a16:creationId xmlns:a16="http://schemas.microsoft.com/office/drawing/2014/main" id="{5228FD32-206E-7EB6-2451-2DB0057CF4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0707" y="1912126"/>
              <a:ext cx="1180620" cy="1243163"/>
            </a:xfrm>
            <a:custGeom>
              <a:avLst/>
              <a:gdLst/>
              <a:ahLst/>
              <a:cxnLst>
                <a:cxn ang="0">
                  <a:pos x="85" y="294"/>
                </a:cxn>
                <a:cxn ang="0">
                  <a:pos x="0" y="330"/>
                </a:cxn>
                <a:cxn ang="0">
                  <a:pos x="314" y="0"/>
                </a:cxn>
                <a:cxn ang="0">
                  <a:pos x="167" y="327"/>
                </a:cxn>
                <a:cxn ang="0">
                  <a:pos x="85" y="294"/>
                </a:cxn>
                <a:cxn ang="0">
                  <a:pos x="85" y="294"/>
                </a:cxn>
                <a:cxn ang="0">
                  <a:pos x="85" y="294"/>
                </a:cxn>
              </a:cxnLst>
              <a:rect l="0" t="0" r="r" b="b"/>
              <a:pathLst>
                <a:path w="314" h="330">
                  <a:moveTo>
                    <a:pt x="85" y="294"/>
                  </a:moveTo>
                  <a:cubicBezTo>
                    <a:pt x="52" y="294"/>
                    <a:pt x="21" y="307"/>
                    <a:pt x="0" y="330"/>
                  </a:cubicBezTo>
                  <a:cubicBezTo>
                    <a:pt x="19" y="162"/>
                    <a:pt x="149" y="27"/>
                    <a:pt x="314" y="0"/>
                  </a:cubicBezTo>
                  <a:cubicBezTo>
                    <a:pt x="176" y="99"/>
                    <a:pt x="167" y="274"/>
                    <a:pt x="167" y="327"/>
                  </a:cubicBezTo>
                  <a:cubicBezTo>
                    <a:pt x="146" y="306"/>
                    <a:pt x="116" y="294"/>
                    <a:pt x="85" y="294"/>
                  </a:cubicBezTo>
                  <a:close/>
                  <a:moveTo>
                    <a:pt x="85" y="294"/>
                  </a:moveTo>
                  <a:cubicBezTo>
                    <a:pt x="85" y="294"/>
                    <a:pt x="85" y="294"/>
                    <a:pt x="85" y="294"/>
                  </a:cubicBezTo>
                </a:path>
              </a:pathLst>
            </a:custGeom>
            <a:solidFill>
              <a:schemeClr val="bg1"/>
            </a:solidFill>
            <a:ln w="12700">
              <a:gradFill flip="none" rotWithShape="1"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16200000" scaled="1"/>
                <a:tileRect/>
              </a:gradFill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21" name="Freeform 6">
              <a:extLst>
                <a:ext uri="{FF2B5EF4-FFF2-40B4-BE49-F238E27FC236}">
                  <a16:creationId xmlns:a16="http://schemas.microsoft.com/office/drawing/2014/main" id="{84EE670D-72BC-3364-0C2C-EE23158C8D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5929" y="1916680"/>
              <a:ext cx="636419" cy="1238610"/>
            </a:xfrm>
            <a:custGeom>
              <a:avLst/>
              <a:gdLst/>
              <a:ahLst/>
              <a:cxnLst>
                <a:cxn ang="0">
                  <a:pos x="84" y="293"/>
                </a:cxn>
                <a:cxn ang="0">
                  <a:pos x="1" y="327"/>
                </a:cxn>
                <a:cxn ang="0">
                  <a:pos x="169" y="0"/>
                </a:cxn>
                <a:cxn ang="0">
                  <a:pos x="169" y="329"/>
                </a:cxn>
                <a:cxn ang="0">
                  <a:pos x="84" y="293"/>
                </a:cxn>
                <a:cxn ang="0">
                  <a:pos x="84" y="293"/>
                </a:cxn>
                <a:cxn ang="0">
                  <a:pos x="84" y="293"/>
                </a:cxn>
              </a:cxnLst>
              <a:rect l="0" t="0" r="r" b="b"/>
              <a:pathLst>
                <a:path w="169" h="329">
                  <a:moveTo>
                    <a:pt x="84" y="293"/>
                  </a:moveTo>
                  <a:cubicBezTo>
                    <a:pt x="52" y="293"/>
                    <a:pt x="22" y="306"/>
                    <a:pt x="1" y="327"/>
                  </a:cubicBezTo>
                  <a:cubicBezTo>
                    <a:pt x="0" y="276"/>
                    <a:pt x="8" y="87"/>
                    <a:pt x="169" y="0"/>
                  </a:cubicBezTo>
                  <a:cubicBezTo>
                    <a:pt x="169" y="329"/>
                    <a:pt x="169" y="329"/>
                    <a:pt x="169" y="329"/>
                  </a:cubicBezTo>
                  <a:cubicBezTo>
                    <a:pt x="147" y="306"/>
                    <a:pt x="117" y="293"/>
                    <a:pt x="84" y="293"/>
                  </a:cubicBezTo>
                  <a:close/>
                  <a:moveTo>
                    <a:pt x="84" y="293"/>
                  </a:moveTo>
                  <a:cubicBezTo>
                    <a:pt x="84" y="293"/>
                    <a:pt x="84" y="293"/>
                    <a:pt x="84" y="293"/>
                  </a:cubicBezTo>
                </a:path>
              </a:pathLst>
            </a:cu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79185D24-BD17-51A1-71C7-41EB67658A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1397" y="1916680"/>
              <a:ext cx="635281" cy="1238610"/>
            </a:xfrm>
            <a:custGeom>
              <a:avLst/>
              <a:gdLst/>
              <a:ahLst/>
              <a:cxnLst>
                <a:cxn ang="0">
                  <a:pos x="85" y="293"/>
                </a:cxn>
                <a:cxn ang="0">
                  <a:pos x="0" y="329"/>
                </a:cxn>
                <a:cxn ang="0">
                  <a:pos x="0" y="0"/>
                </a:cxn>
                <a:cxn ang="0">
                  <a:pos x="168" y="327"/>
                </a:cxn>
                <a:cxn ang="0">
                  <a:pos x="85" y="293"/>
                </a:cxn>
                <a:cxn ang="0">
                  <a:pos x="85" y="293"/>
                </a:cxn>
                <a:cxn ang="0">
                  <a:pos x="85" y="293"/>
                </a:cxn>
              </a:cxnLst>
              <a:rect l="0" t="0" r="r" b="b"/>
              <a:pathLst>
                <a:path w="169" h="329">
                  <a:moveTo>
                    <a:pt x="85" y="293"/>
                  </a:moveTo>
                  <a:cubicBezTo>
                    <a:pt x="52" y="293"/>
                    <a:pt x="22" y="306"/>
                    <a:pt x="0" y="32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1" y="87"/>
                    <a:pt x="169" y="276"/>
                    <a:pt x="168" y="327"/>
                  </a:cubicBezTo>
                  <a:cubicBezTo>
                    <a:pt x="146" y="306"/>
                    <a:pt x="116" y="293"/>
                    <a:pt x="85" y="293"/>
                  </a:cubicBezTo>
                  <a:close/>
                  <a:moveTo>
                    <a:pt x="85" y="293"/>
                  </a:moveTo>
                  <a:cubicBezTo>
                    <a:pt x="85" y="293"/>
                    <a:pt x="85" y="293"/>
                    <a:pt x="85" y="293"/>
                  </a:cubicBezTo>
                </a:path>
              </a:pathLst>
            </a:cu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4EB99FD4-2CD3-77FC-A9A9-F2819E956E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7864" y="1912126"/>
              <a:ext cx="1188589" cy="1251133"/>
            </a:xfrm>
            <a:custGeom>
              <a:avLst/>
              <a:gdLst/>
              <a:ahLst/>
              <a:cxnLst>
                <a:cxn ang="0">
                  <a:pos x="229" y="294"/>
                </a:cxn>
                <a:cxn ang="0">
                  <a:pos x="147" y="327"/>
                </a:cxn>
                <a:cxn ang="0">
                  <a:pos x="0" y="0"/>
                </a:cxn>
                <a:cxn ang="0">
                  <a:pos x="316" y="332"/>
                </a:cxn>
                <a:cxn ang="0">
                  <a:pos x="229" y="294"/>
                </a:cxn>
                <a:cxn ang="0">
                  <a:pos x="229" y="294"/>
                </a:cxn>
                <a:cxn ang="0">
                  <a:pos x="229" y="294"/>
                </a:cxn>
              </a:cxnLst>
              <a:rect l="0" t="0" r="r" b="b"/>
              <a:pathLst>
                <a:path w="316" h="332">
                  <a:moveTo>
                    <a:pt x="229" y="294"/>
                  </a:moveTo>
                  <a:cubicBezTo>
                    <a:pt x="198" y="294"/>
                    <a:pt x="169" y="306"/>
                    <a:pt x="147" y="327"/>
                  </a:cubicBezTo>
                  <a:cubicBezTo>
                    <a:pt x="148" y="274"/>
                    <a:pt x="138" y="99"/>
                    <a:pt x="0" y="0"/>
                  </a:cubicBezTo>
                  <a:cubicBezTo>
                    <a:pt x="167" y="26"/>
                    <a:pt x="298" y="162"/>
                    <a:pt x="316" y="332"/>
                  </a:cubicBezTo>
                  <a:cubicBezTo>
                    <a:pt x="295" y="308"/>
                    <a:pt x="263" y="294"/>
                    <a:pt x="229" y="294"/>
                  </a:cubicBezTo>
                  <a:close/>
                  <a:moveTo>
                    <a:pt x="229" y="294"/>
                  </a:moveTo>
                  <a:cubicBezTo>
                    <a:pt x="229" y="294"/>
                    <a:pt x="229" y="294"/>
                    <a:pt x="229" y="294"/>
                  </a:cubicBezTo>
                </a:path>
              </a:pathLst>
            </a:custGeom>
            <a:solidFill>
              <a:schemeClr val="bg1"/>
            </a:solidFill>
            <a:ln w="12700">
              <a:gradFill flip="none" rotWithShape="1"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16200000" scaled="1"/>
                <a:tileRect/>
              </a:gradFill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4433D66A-5A8D-DDCA-5CD1-962E0515ED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2348" y="3336300"/>
              <a:ext cx="494107" cy="1050769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0" y="0"/>
                </a:cxn>
                <a:cxn ang="0">
                  <a:pos x="0" y="214"/>
                </a:cxn>
                <a:cxn ang="0">
                  <a:pos x="2" y="219"/>
                </a:cxn>
                <a:cxn ang="0">
                  <a:pos x="66" y="279"/>
                </a:cxn>
                <a:cxn ang="0">
                  <a:pos x="131" y="214"/>
                </a:cxn>
                <a:cxn ang="0">
                  <a:pos x="118" y="201"/>
                </a:cxn>
                <a:cxn ang="0">
                  <a:pos x="105" y="214"/>
                </a:cxn>
                <a:cxn ang="0">
                  <a:pos x="66" y="253"/>
                </a:cxn>
                <a:cxn ang="0">
                  <a:pos x="27" y="214"/>
                </a:cxn>
                <a:cxn ang="0">
                  <a:pos x="26" y="211"/>
                </a:cxn>
                <a:cxn ang="0">
                  <a:pos x="26" y="0"/>
                </a:cxn>
                <a:cxn ang="0">
                  <a:pos x="13" y="7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1" h="279">
                  <a:moveTo>
                    <a:pt x="13" y="7"/>
                  </a:moveTo>
                  <a:cubicBezTo>
                    <a:pt x="8" y="7"/>
                    <a:pt x="3" y="4"/>
                    <a:pt x="0" y="0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0" y="216"/>
                    <a:pt x="1" y="218"/>
                    <a:pt x="2" y="219"/>
                  </a:cubicBezTo>
                  <a:cubicBezTo>
                    <a:pt x="4" y="253"/>
                    <a:pt x="32" y="279"/>
                    <a:pt x="66" y="279"/>
                  </a:cubicBezTo>
                  <a:cubicBezTo>
                    <a:pt x="102" y="279"/>
                    <a:pt x="131" y="250"/>
                    <a:pt x="131" y="214"/>
                  </a:cubicBezTo>
                  <a:cubicBezTo>
                    <a:pt x="131" y="207"/>
                    <a:pt x="126" y="201"/>
                    <a:pt x="118" y="201"/>
                  </a:cubicBezTo>
                  <a:cubicBezTo>
                    <a:pt x="111" y="201"/>
                    <a:pt x="105" y="207"/>
                    <a:pt x="105" y="214"/>
                  </a:cubicBezTo>
                  <a:cubicBezTo>
                    <a:pt x="105" y="236"/>
                    <a:pt x="88" y="253"/>
                    <a:pt x="66" y="253"/>
                  </a:cubicBezTo>
                  <a:cubicBezTo>
                    <a:pt x="45" y="253"/>
                    <a:pt x="27" y="236"/>
                    <a:pt x="27" y="214"/>
                  </a:cubicBezTo>
                  <a:cubicBezTo>
                    <a:pt x="27" y="213"/>
                    <a:pt x="27" y="212"/>
                    <a:pt x="26" y="21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4" y="4"/>
                    <a:pt x="19" y="7"/>
                    <a:pt x="13" y="7"/>
                  </a:cubicBezTo>
                  <a:close/>
                  <a:moveTo>
                    <a:pt x="13" y="7"/>
                  </a:moveTo>
                  <a:cubicBezTo>
                    <a:pt x="13" y="7"/>
                    <a:pt x="13" y="7"/>
                    <a:pt x="13" y="7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</a:ln>
            <a:effectLst/>
          </p:spPr>
          <p:txBody>
            <a:bodyPr/>
            <a:lstStyle/>
            <a:p>
              <a:pPr defTabSz="685165">
                <a:defRPr/>
              </a:pPr>
              <a:endParaRPr lang="en-US" sz="128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5AF38DA2-6E5E-89D4-BE58-0F228BC803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2348" y="1634350"/>
              <a:ext cx="99049" cy="198086"/>
            </a:xfrm>
            <a:custGeom>
              <a:avLst/>
              <a:gdLst/>
              <a:ahLst/>
              <a:cxnLst>
                <a:cxn ang="0">
                  <a:pos x="26" y="52"/>
                </a:cxn>
                <a:cxn ang="0">
                  <a:pos x="26" y="13"/>
                </a:cxn>
                <a:cxn ang="0">
                  <a:pos x="13" y="0"/>
                </a:cxn>
                <a:cxn ang="0">
                  <a:pos x="0" y="13"/>
                </a:cxn>
                <a:cxn ang="0">
                  <a:pos x="0" y="52"/>
                </a:cxn>
                <a:cxn ang="0">
                  <a:pos x="0" y="53"/>
                </a:cxn>
                <a:cxn ang="0">
                  <a:pos x="26" y="53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26" y="52"/>
                </a:cxn>
              </a:cxnLst>
              <a:rect l="0" t="0" r="r" b="b"/>
              <a:pathLst>
                <a:path w="26" h="52">
                  <a:moveTo>
                    <a:pt x="26" y="52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2"/>
                    <a:pt x="26" y="52"/>
                    <a:pt x="26" y="52"/>
                  </a:cubicBezTo>
                  <a:close/>
                  <a:moveTo>
                    <a:pt x="26" y="52"/>
                  </a:moveTo>
                  <a:cubicBezTo>
                    <a:pt x="26" y="52"/>
                    <a:pt x="26" y="52"/>
                    <a:pt x="26" y="52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txBody>
            <a:bodyPr/>
            <a:lstStyle/>
            <a:p>
              <a:pPr defTabSz="685165">
                <a:defRPr/>
              </a:pPr>
              <a:endParaRPr lang="en-US" sz="128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6" name="Shape 1094">
            <a:extLst>
              <a:ext uri="{FF2B5EF4-FFF2-40B4-BE49-F238E27FC236}">
                <a16:creationId xmlns:a16="http://schemas.microsoft.com/office/drawing/2014/main" id="{57473B83-8DBA-6672-3D9F-159D81D8A66E}"/>
              </a:ext>
            </a:extLst>
          </p:cNvPr>
          <p:cNvSpPr/>
          <p:nvPr/>
        </p:nvSpPr>
        <p:spPr bwMode="auto">
          <a:xfrm>
            <a:off x="4589696" y="3110085"/>
            <a:ext cx="372805" cy="266258"/>
          </a:xfrm>
          <a:custGeom>
            <a:avLst/>
            <a:gdLst>
              <a:gd name="T0" fmla="*/ 3289953 w 21600"/>
              <a:gd name="T1" fmla="*/ 1677957 h 21600"/>
              <a:gd name="T2" fmla="*/ 3289953 w 21600"/>
              <a:gd name="T3" fmla="*/ 1677957 h 21600"/>
              <a:gd name="T4" fmla="*/ 3289953 w 21600"/>
              <a:gd name="T5" fmla="*/ 1677957 h 21600"/>
              <a:gd name="T6" fmla="*/ 3289953 w 21600"/>
              <a:gd name="T7" fmla="*/ 1677957 h 21600"/>
              <a:gd name="T8" fmla="*/ 0 60000 65536"/>
              <a:gd name="T9" fmla="*/ 5898240 60000 65536"/>
              <a:gd name="T10" fmla="*/ 11796480 60000 65536"/>
              <a:gd name="T11" fmla="*/ 1769472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 extrusionOk="0">
                <a:moveTo>
                  <a:pt x="20056" y="17282"/>
                </a:moveTo>
                <a:lnTo>
                  <a:pt x="1544" y="17282"/>
                </a:lnTo>
                <a:cubicBezTo>
                  <a:pt x="691" y="17282"/>
                  <a:pt x="0" y="18250"/>
                  <a:pt x="0" y="19441"/>
                </a:cubicBezTo>
                <a:cubicBezTo>
                  <a:pt x="0" y="20638"/>
                  <a:pt x="691" y="21600"/>
                  <a:pt x="1544" y="21600"/>
                </a:cubicBezTo>
                <a:lnTo>
                  <a:pt x="20056" y="21600"/>
                </a:lnTo>
                <a:cubicBezTo>
                  <a:pt x="20909" y="21600"/>
                  <a:pt x="21600" y="20638"/>
                  <a:pt x="21600" y="19441"/>
                </a:cubicBezTo>
                <a:cubicBezTo>
                  <a:pt x="21600" y="18250"/>
                  <a:pt x="20909" y="17282"/>
                  <a:pt x="20056" y="17282"/>
                </a:cubicBezTo>
                <a:close/>
                <a:moveTo>
                  <a:pt x="1544" y="4321"/>
                </a:moveTo>
                <a:lnTo>
                  <a:pt x="20056" y="4321"/>
                </a:lnTo>
                <a:cubicBezTo>
                  <a:pt x="20909" y="4321"/>
                  <a:pt x="21600" y="3353"/>
                  <a:pt x="21600" y="2159"/>
                </a:cubicBezTo>
                <a:cubicBezTo>
                  <a:pt x="21600" y="965"/>
                  <a:pt x="20909" y="0"/>
                  <a:pt x="20056" y="0"/>
                </a:cubicBezTo>
                <a:lnTo>
                  <a:pt x="1544" y="0"/>
                </a:lnTo>
                <a:cubicBezTo>
                  <a:pt x="691" y="0"/>
                  <a:pt x="0" y="965"/>
                  <a:pt x="0" y="2159"/>
                </a:cubicBezTo>
                <a:cubicBezTo>
                  <a:pt x="0" y="3353"/>
                  <a:pt x="691" y="4321"/>
                  <a:pt x="1544" y="4321"/>
                </a:cubicBezTo>
                <a:close/>
                <a:moveTo>
                  <a:pt x="20056" y="8640"/>
                </a:moveTo>
                <a:lnTo>
                  <a:pt x="1544" y="8640"/>
                </a:lnTo>
                <a:cubicBezTo>
                  <a:pt x="691" y="8640"/>
                  <a:pt x="0" y="9608"/>
                  <a:pt x="0" y="10799"/>
                </a:cubicBezTo>
                <a:cubicBezTo>
                  <a:pt x="0" y="11996"/>
                  <a:pt x="691" y="12958"/>
                  <a:pt x="1544" y="12958"/>
                </a:cubicBezTo>
                <a:lnTo>
                  <a:pt x="20056" y="12958"/>
                </a:lnTo>
                <a:cubicBezTo>
                  <a:pt x="20909" y="12958"/>
                  <a:pt x="21600" y="11996"/>
                  <a:pt x="21600" y="10799"/>
                </a:cubicBezTo>
                <a:cubicBezTo>
                  <a:pt x="21600" y="9608"/>
                  <a:pt x="20909" y="8640"/>
                  <a:pt x="20056" y="8640"/>
                </a:cubicBezTo>
                <a:close/>
              </a:path>
            </a:pathLst>
          </a:custGeom>
          <a:solidFill>
            <a:srgbClr val="5699FF"/>
          </a:solidFill>
          <a:ln>
            <a:noFill/>
          </a:ln>
        </p:spPr>
        <p:txBody>
          <a:bodyPr lIns="28572" tIns="28572" rIns="28572" bIns="28572" anchor="ctr"/>
          <a:lstStyle/>
          <a:p>
            <a:endParaRPr lang="zh-CN" altLang="en-US" sz="1280"/>
          </a:p>
        </p:txBody>
      </p:sp>
      <p:sp>
        <p:nvSpPr>
          <p:cNvPr id="17" name="Freeform 62">
            <a:extLst>
              <a:ext uri="{FF2B5EF4-FFF2-40B4-BE49-F238E27FC236}">
                <a16:creationId xmlns:a16="http://schemas.microsoft.com/office/drawing/2014/main" id="{642DE478-F4BA-6363-B5DC-303E3EE850A4}"/>
              </a:ext>
            </a:extLst>
          </p:cNvPr>
          <p:cNvSpPr>
            <a:spLocks noEditPoints="1"/>
          </p:cNvSpPr>
          <p:nvPr/>
        </p:nvSpPr>
        <p:spPr bwMode="auto">
          <a:xfrm>
            <a:off x="5488890" y="3044896"/>
            <a:ext cx="316696" cy="356566"/>
          </a:xfrm>
          <a:custGeom>
            <a:avLst/>
            <a:gdLst>
              <a:gd name="T0" fmla="*/ 300480192 w 320"/>
              <a:gd name="T1" fmla="*/ 0 h 360"/>
              <a:gd name="T2" fmla="*/ 256409964 w 320"/>
              <a:gd name="T3" fmla="*/ 0 h 360"/>
              <a:gd name="T4" fmla="*/ 240384154 w 320"/>
              <a:gd name="T5" fmla="*/ 20061770 h 360"/>
              <a:gd name="T6" fmla="*/ 240384154 w 320"/>
              <a:gd name="T7" fmla="*/ 361106849 h 360"/>
              <a:gd name="T8" fmla="*/ 320512205 w 320"/>
              <a:gd name="T9" fmla="*/ 361106849 h 360"/>
              <a:gd name="T10" fmla="*/ 320512205 w 320"/>
              <a:gd name="T11" fmla="*/ 20061770 h 360"/>
              <a:gd name="T12" fmla="*/ 300480192 w 320"/>
              <a:gd name="T13" fmla="*/ 0 h 360"/>
              <a:gd name="T14" fmla="*/ 180288115 w 320"/>
              <a:gd name="T15" fmla="*/ 120368616 h 360"/>
              <a:gd name="T16" fmla="*/ 136217887 w 320"/>
              <a:gd name="T17" fmla="*/ 120368616 h 360"/>
              <a:gd name="T18" fmla="*/ 120192077 w 320"/>
              <a:gd name="T19" fmla="*/ 140430386 h 360"/>
              <a:gd name="T20" fmla="*/ 120192077 w 320"/>
              <a:gd name="T21" fmla="*/ 361106849 h 360"/>
              <a:gd name="T22" fmla="*/ 200320128 w 320"/>
              <a:gd name="T23" fmla="*/ 361106849 h 360"/>
              <a:gd name="T24" fmla="*/ 200320128 w 320"/>
              <a:gd name="T25" fmla="*/ 140430386 h 360"/>
              <a:gd name="T26" fmla="*/ 180288115 w 320"/>
              <a:gd name="T27" fmla="*/ 120368616 h 360"/>
              <a:gd name="T28" fmla="*/ 60096038 w 320"/>
              <a:gd name="T29" fmla="*/ 240738233 h 360"/>
              <a:gd name="T30" fmla="*/ 16025810 w 320"/>
              <a:gd name="T31" fmla="*/ 240738233 h 360"/>
              <a:gd name="T32" fmla="*/ 0 w 320"/>
              <a:gd name="T33" fmla="*/ 260799002 h 360"/>
              <a:gd name="T34" fmla="*/ 0 w 320"/>
              <a:gd name="T35" fmla="*/ 361106849 h 360"/>
              <a:gd name="T36" fmla="*/ 80128051 w 320"/>
              <a:gd name="T37" fmla="*/ 361106849 h 360"/>
              <a:gd name="T38" fmla="*/ 80128051 w 320"/>
              <a:gd name="T39" fmla="*/ 260799002 h 360"/>
              <a:gd name="T40" fmla="*/ 60096038 w 320"/>
              <a:gd name="T41" fmla="*/ 240738233 h 36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20" h="360">
                <a:moveTo>
                  <a:pt x="300" y="0"/>
                </a:moveTo>
                <a:cubicBezTo>
                  <a:pt x="256" y="0"/>
                  <a:pt x="256" y="0"/>
                  <a:pt x="256" y="0"/>
                </a:cubicBezTo>
                <a:cubicBezTo>
                  <a:pt x="245" y="0"/>
                  <a:pt x="240" y="9"/>
                  <a:pt x="240" y="20"/>
                </a:cubicBezTo>
                <a:cubicBezTo>
                  <a:pt x="240" y="360"/>
                  <a:pt x="240" y="360"/>
                  <a:pt x="240" y="360"/>
                </a:cubicBezTo>
                <a:cubicBezTo>
                  <a:pt x="320" y="360"/>
                  <a:pt x="320" y="360"/>
                  <a:pt x="320" y="360"/>
                </a:cubicBezTo>
                <a:cubicBezTo>
                  <a:pt x="320" y="20"/>
                  <a:pt x="320" y="20"/>
                  <a:pt x="320" y="20"/>
                </a:cubicBezTo>
                <a:cubicBezTo>
                  <a:pt x="320" y="9"/>
                  <a:pt x="311" y="0"/>
                  <a:pt x="300" y="0"/>
                </a:cubicBezTo>
                <a:close/>
                <a:moveTo>
                  <a:pt x="180" y="120"/>
                </a:moveTo>
                <a:cubicBezTo>
                  <a:pt x="136" y="120"/>
                  <a:pt x="136" y="120"/>
                  <a:pt x="136" y="120"/>
                </a:cubicBezTo>
                <a:cubicBezTo>
                  <a:pt x="125" y="120"/>
                  <a:pt x="120" y="129"/>
                  <a:pt x="120" y="140"/>
                </a:cubicBezTo>
                <a:cubicBezTo>
                  <a:pt x="120" y="360"/>
                  <a:pt x="120" y="360"/>
                  <a:pt x="120" y="360"/>
                </a:cubicBezTo>
                <a:cubicBezTo>
                  <a:pt x="200" y="360"/>
                  <a:pt x="200" y="360"/>
                  <a:pt x="200" y="360"/>
                </a:cubicBezTo>
                <a:cubicBezTo>
                  <a:pt x="200" y="140"/>
                  <a:pt x="200" y="140"/>
                  <a:pt x="200" y="140"/>
                </a:cubicBezTo>
                <a:cubicBezTo>
                  <a:pt x="200" y="129"/>
                  <a:pt x="191" y="120"/>
                  <a:pt x="180" y="120"/>
                </a:cubicBezTo>
                <a:close/>
                <a:moveTo>
                  <a:pt x="60" y="240"/>
                </a:moveTo>
                <a:cubicBezTo>
                  <a:pt x="16" y="240"/>
                  <a:pt x="16" y="240"/>
                  <a:pt x="16" y="240"/>
                </a:cubicBezTo>
                <a:cubicBezTo>
                  <a:pt x="5" y="240"/>
                  <a:pt x="0" y="249"/>
                  <a:pt x="0" y="260"/>
                </a:cubicBezTo>
                <a:cubicBezTo>
                  <a:pt x="0" y="360"/>
                  <a:pt x="0" y="360"/>
                  <a:pt x="0" y="360"/>
                </a:cubicBezTo>
                <a:cubicBezTo>
                  <a:pt x="80" y="360"/>
                  <a:pt x="80" y="360"/>
                  <a:pt x="80" y="360"/>
                </a:cubicBezTo>
                <a:cubicBezTo>
                  <a:pt x="80" y="260"/>
                  <a:pt x="80" y="260"/>
                  <a:pt x="80" y="260"/>
                </a:cubicBezTo>
                <a:cubicBezTo>
                  <a:pt x="80" y="249"/>
                  <a:pt x="71" y="240"/>
                  <a:pt x="60" y="2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sz="1280"/>
          </a:p>
        </p:txBody>
      </p:sp>
      <p:sp>
        <p:nvSpPr>
          <p:cNvPr id="18" name="Shape 1090" descr="D:\51PPT模板网\51pptmoban.com\图片.jpg">
            <a:extLst>
              <a:ext uri="{FF2B5EF4-FFF2-40B4-BE49-F238E27FC236}">
                <a16:creationId xmlns:a16="http://schemas.microsoft.com/office/drawing/2014/main" id="{0420AA3D-727D-A761-E2F2-3D30074623BB}"/>
              </a:ext>
            </a:extLst>
          </p:cNvPr>
          <p:cNvSpPr/>
          <p:nvPr/>
        </p:nvSpPr>
        <p:spPr bwMode="auto">
          <a:xfrm>
            <a:off x="6332638" y="3106947"/>
            <a:ext cx="391780" cy="332796"/>
          </a:xfrm>
          <a:custGeom>
            <a:avLst/>
            <a:gdLst>
              <a:gd name="T0" fmla="*/ 3633374 w 21600"/>
              <a:gd name="T1" fmla="*/ 2621390 h 21600"/>
              <a:gd name="T2" fmla="*/ 3633374 w 21600"/>
              <a:gd name="T3" fmla="*/ 2621390 h 21600"/>
              <a:gd name="T4" fmla="*/ 3633374 w 21600"/>
              <a:gd name="T5" fmla="*/ 2621390 h 21600"/>
              <a:gd name="T6" fmla="*/ 3633374 w 21600"/>
              <a:gd name="T7" fmla="*/ 2621390 h 21600"/>
              <a:gd name="T8" fmla="*/ 0 60000 65536"/>
              <a:gd name="T9" fmla="*/ 5898240 60000 65536"/>
              <a:gd name="T10" fmla="*/ 11796480 60000 65536"/>
              <a:gd name="T11" fmla="*/ 1769472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 extrusionOk="0">
                <a:moveTo>
                  <a:pt x="17064" y="14989"/>
                </a:moveTo>
                <a:lnTo>
                  <a:pt x="16300" y="14989"/>
                </a:lnTo>
                <a:cubicBezTo>
                  <a:pt x="14781" y="14989"/>
                  <a:pt x="13615" y="14098"/>
                  <a:pt x="12532" y="12778"/>
                </a:cubicBezTo>
                <a:cubicBezTo>
                  <a:pt x="12422" y="12943"/>
                  <a:pt x="12313" y="13112"/>
                  <a:pt x="12204" y="13283"/>
                </a:cubicBezTo>
                <a:cubicBezTo>
                  <a:pt x="11728" y="14021"/>
                  <a:pt x="11216" y="14811"/>
                  <a:pt x="10650" y="15592"/>
                </a:cubicBezTo>
                <a:cubicBezTo>
                  <a:pt x="12115" y="17276"/>
                  <a:pt x="13891" y="18547"/>
                  <a:pt x="16300" y="18547"/>
                </a:cubicBezTo>
                <a:lnTo>
                  <a:pt x="17064" y="18547"/>
                </a:lnTo>
                <a:lnTo>
                  <a:pt x="17064" y="21600"/>
                </a:lnTo>
                <a:lnTo>
                  <a:pt x="21600" y="17022"/>
                </a:lnTo>
                <a:lnTo>
                  <a:pt x="17064" y="12444"/>
                </a:lnTo>
                <a:cubicBezTo>
                  <a:pt x="17064" y="12444"/>
                  <a:pt x="17064" y="14989"/>
                  <a:pt x="17064" y="14989"/>
                </a:cubicBezTo>
                <a:close/>
                <a:moveTo>
                  <a:pt x="5844" y="8840"/>
                </a:moveTo>
                <a:cubicBezTo>
                  <a:pt x="6014" y="8580"/>
                  <a:pt x="6185" y="8316"/>
                  <a:pt x="6358" y="8047"/>
                </a:cubicBezTo>
                <a:cubicBezTo>
                  <a:pt x="6781" y="7394"/>
                  <a:pt x="7227" y="6705"/>
                  <a:pt x="7709" y="6019"/>
                </a:cubicBezTo>
                <a:cubicBezTo>
                  <a:pt x="6284" y="4449"/>
                  <a:pt x="4562" y="3290"/>
                  <a:pt x="2260" y="3290"/>
                </a:cubicBezTo>
                <a:lnTo>
                  <a:pt x="0" y="3290"/>
                </a:lnTo>
                <a:lnTo>
                  <a:pt x="0" y="6850"/>
                </a:lnTo>
                <a:lnTo>
                  <a:pt x="2260" y="6850"/>
                </a:lnTo>
                <a:cubicBezTo>
                  <a:pt x="3693" y="6850"/>
                  <a:pt x="4812" y="7643"/>
                  <a:pt x="5844" y="8840"/>
                </a:cubicBezTo>
                <a:close/>
                <a:moveTo>
                  <a:pt x="16300" y="6596"/>
                </a:moveTo>
                <a:lnTo>
                  <a:pt x="17064" y="6596"/>
                </a:lnTo>
                <a:lnTo>
                  <a:pt x="17064" y="9155"/>
                </a:lnTo>
                <a:lnTo>
                  <a:pt x="21600" y="4578"/>
                </a:lnTo>
                <a:lnTo>
                  <a:pt x="17064" y="0"/>
                </a:lnTo>
                <a:lnTo>
                  <a:pt x="17064" y="3036"/>
                </a:lnTo>
                <a:lnTo>
                  <a:pt x="16300" y="3036"/>
                </a:lnTo>
                <a:cubicBezTo>
                  <a:pt x="12312" y="3036"/>
                  <a:pt x="10062" y="6516"/>
                  <a:pt x="8077" y="9587"/>
                </a:cubicBezTo>
                <a:cubicBezTo>
                  <a:pt x="6293" y="12349"/>
                  <a:pt x="4752" y="14735"/>
                  <a:pt x="2260" y="14735"/>
                </a:cubicBezTo>
                <a:lnTo>
                  <a:pt x="0" y="14735"/>
                </a:lnTo>
                <a:lnTo>
                  <a:pt x="0" y="18293"/>
                </a:lnTo>
                <a:lnTo>
                  <a:pt x="2260" y="18293"/>
                </a:lnTo>
                <a:cubicBezTo>
                  <a:pt x="6250" y="18293"/>
                  <a:pt x="8500" y="14814"/>
                  <a:pt x="10485" y="11743"/>
                </a:cubicBezTo>
                <a:cubicBezTo>
                  <a:pt x="12269" y="8981"/>
                  <a:pt x="13810" y="6596"/>
                  <a:pt x="16300" y="65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lIns="28572" tIns="28572" rIns="28572" bIns="28572" anchor="ctr"/>
          <a:lstStyle/>
          <a:p>
            <a:endParaRPr lang="zh-CN" altLang="en-US" sz="1280"/>
          </a:p>
        </p:txBody>
      </p:sp>
      <p:sp>
        <p:nvSpPr>
          <p:cNvPr id="19" name="Shape 1687">
            <a:extLst>
              <a:ext uri="{FF2B5EF4-FFF2-40B4-BE49-F238E27FC236}">
                <a16:creationId xmlns:a16="http://schemas.microsoft.com/office/drawing/2014/main" id="{B00E96B4-D482-8FCA-3397-3B23BA41A23E}"/>
              </a:ext>
            </a:extLst>
          </p:cNvPr>
          <p:cNvSpPr/>
          <p:nvPr/>
        </p:nvSpPr>
        <p:spPr bwMode="auto">
          <a:xfrm>
            <a:off x="7257156" y="3094671"/>
            <a:ext cx="357299" cy="357347"/>
          </a:xfrm>
          <a:custGeom>
            <a:avLst/>
            <a:gdLst>
              <a:gd name="T0" fmla="*/ 3021965 w 21600"/>
              <a:gd name="T1" fmla="*/ 3022408 h 21600"/>
              <a:gd name="T2" fmla="*/ 3021965 w 21600"/>
              <a:gd name="T3" fmla="*/ 3022408 h 21600"/>
              <a:gd name="T4" fmla="*/ 3021965 w 21600"/>
              <a:gd name="T5" fmla="*/ 3022408 h 21600"/>
              <a:gd name="T6" fmla="*/ 3021965 w 21600"/>
              <a:gd name="T7" fmla="*/ 3022408 h 21600"/>
              <a:gd name="T8" fmla="*/ 0 60000 65536"/>
              <a:gd name="T9" fmla="*/ 5898240 60000 65536"/>
              <a:gd name="T10" fmla="*/ 11796480 60000 65536"/>
              <a:gd name="T11" fmla="*/ 1769472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 extrusionOk="0">
                <a:moveTo>
                  <a:pt x="11679" y="19547"/>
                </a:moveTo>
                <a:lnTo>
                  <a:pt x="11679" y="14693"/>
                </a:lnTo>
                <a:lnTo>
                  <a:pt x="9921" y="14693"/>
                </a:lnTo>
                <a:lnTo>
                  <a:pt x="9921" y="19547"/>
                </a:lnTo>
                <a:cubicBezTo>
                  <a:pt x="5768" y="19134"/>
                  <a:pt x="2465" y="15832"/>
                  <a:pt x="2052" y="11679"/>
                </a:cubicBezTo>
                <a:lnTo>
                  <a:pt x="6907" y="11679"/>
                </a:lnTo>
                <a:lnTo>
                  <a:pt x="6907" y="9921"/>
                </a:lnTo>
                <a:lnTo>
                  <a:pt x="2052" y="9921"/>
                </a:lnTo>
                <a:cubicBezTo>
                  <a:pt x="2465" y="5768"/>
                  <a:pt x="5768" y="2466"/>
                  <a:pt x="9921" y="2054"/>
                </a:cubicBezTo>
                <a:lnTo>
                  <a:pt x="9921" y="6907"/>
                </a:lnTo>
                <a:lnTo>
                  <a:pt x="11679" y="6907"/>
                </a:lnTo>
                <a:lnTo>
                  <a:pt x="11679" y="2054"/>
                </a:lnTo>
                <a:cubicBezTo>
                  <a:pt x="15832" y="2466"/>
                  <a:pt x="19135" y="5768"/>
                  <a:pt x="19548" y="9921"/>
                </a:cubicBezTo>
                <a:lnTo>
                  <a:pt x="14693" y="9921"/>
                </a:lnTo>
                <a:lnTo>
                  <a:pt x="14693" y="11679"/>
                </a:lnTo>
                <a:lnTo>
                  <a:pt x="19548" y="11679"/>
                </a:lnTo>
                <a:cubicBezTo>
                  <a:pt x="19135" y="15832"/>
                  <a:pt x="15832" y="19134"/>
                  <a:pt x="11679" y="19547"/>
                </a:cubicBezTo>
                <a:close/>
                <a:moveTo>
                  <a:pt x="10799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799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0"/>
                  <a:pt x="10799" y="0"/>
                </a:cubicBezTo>
                <a:close/>
              </a:path>
            </a:pathLst>
          </a:custGeom>
          <a:solidFill>
            <a:srgbClr val="5699FF"/>
          </a:solidFill>
          <a:ln>
            <a:noFill/>
          </a:ln>
        </p:spPr>
        <p:txBody>
          <a:bodyPr lIns="28572" tIns="28572" rIns="28572" bIns="28572" anchor="ctr"/>
          <a:lstStyle/>
          <a:p>
            <a:endParaRPr lang="zh-CN" altLang="en-US" sz="1280"/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283EC283-78B7-BE0F-000A-05E32CB8EE7D}"/>
              </a:ext>
            </a:extLst>
          </p:cNvPr>
          <p:cNvGrpSpPr/>
          <p:nvPr/>
        </p:nvGrpSpPr>
        <p:grpSpPr>
          <a:xfrm>
            <a:off x="8248100" y="1873069"/>
            <a:ext cx="2966425" cy="816522"/>
            <a:chOff x="283598" y="1906534"/>
            <a:chExt cx="2966425" cy="816522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558A494E-CD06-AF06-27E2-1516B094E45C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BBD274C3-7BC9-155B-B95C-C51DA2F0E6BA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6CD479B5-6256-F5D0-8DC1-7C69978097FC}"/>
              </a:ext>
            </a:extLst>
          </p:cNvPr>
          <p:cNvGrpSpPr/>
          <p:nvPr/>
        </p:nvGrpSpPr>
        <p:grpSpPr>
          <a:xfrm>
            <a:off x="981986" y="1873069"/>
            <a:ext cx="2984539" cy="816522"/>
            <a:chOff x="283598" y="1906534"/>
            <a:chExt cx="2984539" cy="816522"/>
          </a:xfrm>
        </p:grpSpPr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2754DEA8-6518-B06D-A1B1-2651F1956363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1A9BFC9E-A84A-7A08-1803-15BC48BC5091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46E4ADE4-0C42-1365-0B44-FC47284653A6}"/>
              </a:ext>
            </a:extLst>
          </p:cNvPr>
          <p:cNvGrpSpPr/>
          <p:nvPr/>
        </p:nvGrpSpPr>
        <p:grpSpPr>
          <a:xfrm>
            <a:off x="7430835" y="4557719"/>
            <a:ext cx="2966425" cy="816522"/>
            <a:chOff x="283598" y="1906534"/>
            <a:chExt cx="2966425" cy="816522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058F9456-D98C-68D1-966F-62BF2AB072C9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25522E1C-A38E-0F44-3473-0E1E5F8F41E1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2788A66E-9EED-C535-90D0-571DE5DDEC9C}"/>
              </a:ext>
            </a:extLst>
          </p:cNvPr>
          <p:cNvGrpSpPr/>
          <p:nvPr/>
        </p:nvGrpSpPr>
        <p:grpSpPr>
          <a:xfrm>
            <a:off x="1828128" y="4557719"/>
            <a:ext cx="2984539" cy="816522"/>
            <a:chOff x="283598" y="1906534"/>
            <a:chExt cx="2984539" cy="816522"/>
          </a:xfrm>
        </p:grpSpPr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BC120171-F234-D53F-F2FC-95EE70768905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71768500-C626-122C-8A7B-91A7A7E42095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4391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1" name="平行四边形 1600">
            <a:extLst>
              <a:ext uri="{FF2B5EF4-FFF2-40B4-BE49-F238E27FC236}">
                <a16:creationId xmlns:a16="http://schemas.microsoft.com/office/drawing/2014/main" id="{BAC33217-B02B-C3E9-EA7B-28329466AFD6}"/>
              </a:ext>
            </a:extLst>
          </p:cNvPr>
          <p:cNvSpPr/>
          <p:nvPr/>
        </p:nvSpPr>
        <p:spPr>
          <a:xfrm>
            <a:off x="1647825" y="2309981"/>
            <a:ext cx="4229100" cy="565164"/>
          </a:xfrm>
          <a:prstGeom prst="parallelogram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02" name="平行四边形 1601">
            <a:extLst>
              <a:ext uri="{FF2B5EF4-FFF2-40B4-BE49-F238E27FC236}">
                <a16:creationId xmlns:a16="http://schemas.microsoft.com/office/drawing/2014/main" id="{ACF99C11-9CA0-4FB9-D8FD-DDCC6FCF4671}"/>
              </a:ext>
            </a:extLst>
          </p:cNvPr>
          <p:cNvSpPr/>
          <p:nvPr/>
        </p:nvSpPr>
        <p:spPr>
          <a:xfrm>
            <a:off x="2790824" y="2130411"/>
            <a:ext cx="2886076" cy="565164"/>
          </a:xfrm>
          <a:prstGeom prst="parallelogram">
            <a:avLst/>
          </a:prstGeom>
          <a:solidFill>
            <a:schemeClr val="bg1"/>
          </a:solidFill>
          <a:ln w="25400">
            <a:gradFill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5400000" scaled="1"/>
            </a:gradFill>
          </a:ln>
          <a:effectLst>
            <a:outerShdw blurRad="76200" dist="38100" dir="2700000" sx="101000" sy="101000" algn="tl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03" name="组合 1602" descr="51PPT模板网，幻灯片演示模板及素材免费下载！&#10;51PPT模板网 唯一访问网址：www.51pptmoban.com">
            <a:extLst>
              <a:ext uri="{FF2B5EF4-FFF2-40B4-BE49-F238E27FC236}">
                <a16:creationId xmlns:a16="http://schemas.microsoft.com/office/drawing/2014/main" id="{75ED47D3-61BF-8048-111E-23DA51BBE6F5}"/>
              </a:ext>
            </a:extLst>
          </p:cNvPr>
          <p:cNvGrpSpPr/>
          <p:nvPr/>
        </p:nvGrpSpPr>
        <p:grpSpPr>
          <a:xfrm>
            <a:off x="10299694" y="596829"/>
            <a:ext cx="1160547" cy="478968"/>
            <a:chOff x="8244408" y="263825"/>
            <a:chExt cx="575796" cy="237636"/>
          </a:xfrm>
          <a:solidFill>
            <a:srgbClr val="5699FF"/>
          </a:solidFill>
        </p:grpSpPr>
        <p:sp>
          <p:nvSpPr>
            <p:cNvPr id="1604" name="椭圆 1603">
              <a:extLst>
                <a:ext uri="{FF2B5EF4-FFF2-40B4-BE49-F238E27FC236}">
                  <a16:creationId xmlns:a16="http://schemas.microsoft.com/office/drawing/2014/main" id="{6CB513CC-951B-7D33-BFE2-65CB3E6E3C0B}"/>
                </a:ext>
              </a:extLst>
            </p:cNvPr>
            <p:cNvSpPr/>
            <p:nvPr/>
          </p:nvSpPr>
          <p:spPr bwMode="auto">
            <a:xfrm>
              <a:off x="8442595" y="455742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605" name="任意多边形: 形状 1604">
              <a:extLst>
                <a:ext uri="{FF2B5EF4-FFF2-40B4-BE49-F238E27FC236}">
                  <a16:creationId xmlns:a16="http://schemas.microsoft.com/office/drawing/2014/main" id="{2C628944-AFAC-5449-722A-98AD809119A8}"/>
                </a:ext>
              </a:extLst>
            </p:cNvPr>
            <p:cNvSpPr/>
            <p:nvPr/>
          </p:nvSpPr>
          <p:spPr>
            <a:xfrm>
              <a:off x="8244408" y="263825"/>
              <a:ext cx="217004" cy="216329"/>
            </a:xfrm>
            <a:custGeom>
              <a:avLst/>
              <a:gdLst>
                <a:gd name="connsiteX0" fmla="*/ 518470 w 1105104"/>
                <a:gd name="connsiteY0" fmla="*/ 0 h 1101666"/>
                <a:gd name="connsiteX1" fmla="*/ 408380 w 1105104"/>
                <a:gd name="connsiteY1" fmla="*/ 792005 h 1101666"/>
                <a:gd name="connsiteX2" fmla="*/ 419555 w 1105104"/>
                <a:gd name="connsiteY2" fmla="*/ 845398 h 1101666"/>
                <a:gd name="connsiteX3" fmla="*/ 464254 w 1105104"/>
                <a:gd name="connsiteY3" fmla="*/ 862782 h 1101666"/>
                <a:gd name="connsiteX4" fmla="*/ 907150 w 1105104"/>
                <a:gd name="connsiteY4" fmla="*/ 862782 h 1101666"/>
                <a:gd name="connsiteX5" fmla="*/ 907149 w 1105104"/>
                <a:gd name="connsiteY5" fmla="*/ 862783 h 1101666"/>
                <a:gd name="connsiteX6" fmla="*/ 958696 w 1105104"/>
                <a:gd name="connsiteY6" fmla="*/ 811236 h 1101666"/>
                <a:gd name="connsiteX7" fmla="*/ 958697 w 1105104"/>
                <a:gd name="connsiteY7" fmla="*/ 729857 h 1101666"/>
                <a:gd name="connsiteX8" fmla="*/ 907150 w 1105104"/>
                <a:gd name="connsiteY8" fmla="*/ 678311 h 1101666"/>
                <a:gd name="connsiteX9" fmla="*/ 905456 w 1105104"/>
                <a:gd name="connsiteY9" fmla="*/ 679013 h 1101666"/>
                <a:gd name="connsiteX10" fmla="*/ 645541 w 1105104"/>
                <a:gd name="connsiteY10" fmla="*/ 679013 h 1101666"/>
                <a:gd name="connsiteX11" fmla="*/ 735555 w 1105104"/>
                <a:gd name="connsiteY11" fmla="*/ 30029 h 1101666"/>
                <a:gd name="connsiteX12" fmla="*/ 767630 w 1105104"/>
                <a:gd name="connsiteY12" fmla="*/ 39986 h 1101666"/>
                <a:gd name="connsiteX13" fmla="*/ 1105104 w 1105104"/>
                <a:gd name="connsiteY13" fmla="*/ 549115 h 1101666"/>
                <a:gd name="connsiteX14" fmla="*/ 552552 w 1105104"/>
                <a:gd name="connsiteY14" fmla="*/ 1101666 h 1101666"/>
                <a:gd name="connsiteX15" fmla="*/ 0 w 1105104"/>
                <a:gd name="connsiteY15" fmla="*/ 549115 h 1101666"/>
                <a:gd name="connsiteX16" fmla="*/ 441194 w 1105104"/>
                <a:gd name="connsiteY16" fmla="*/ 7790 h 1101666"/>
                <a:gd name="connsiteX17" fmla="*/ 518470 w 1105104"/>
                <a:gd name="connsiteY17" fmla="*/ 0 h 110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05104" h="1101666">
                  <a:moveTo>
                    <a:pt x="518470" y="0"/>
                  </a:moveTo>
                  <a:lnTo>
                    <a:pt x="408380" y="792005"/>
                  </a:lnTo>
                  <a:cubicBezTo>
                    <a:pt x="405066" y="816840"/>
                    <a:pt x="408792" y="834636"/>
                    <a:pt x="419555" y="845398"/>
                  </a:cubicBezTo>
                  <a:cubicBezTo>
                    <a:pt x="430314" y="856989"/>
                    <a:pt x="445215" y="862782"/>
                    <a:pt x="464254" y="862782"/>
                  </a:cubicBezTo>
                  <a:lnTo>
                    <a:pt x="907150" y="862782"/>
                  </a:lnTo>
                  <a:lnTo>
                    <a:pt x="907149" y="862783"/>
                  </a:lnTo>
                  <a:cubicBezTo>
                    <a:pt x="935618" y="862783"/>
                    <a:pt x="958696" y="839705"/>
                    <a:pt x="958696" y="811236"/>
                  </a:cubicBezTo>
                  <a:cubicBezTo>
                    <a:pt x="958696" y="784110"/>
                    <a:pt x="958697" y="756984"/>
                    <a:pt x="958697" y="729857"/>
                  </a:cubicBezTo>
                  <a:cubicBezTo>
                    <a:pt x="958697" y="701389"/>
                    <a:pt x="935619" y="678311"/>
                    <a:pt x="907150" y="678311"/>
                  </a:cubicBezTo>
                  <a:lnTo>
                    <a:pt x="905456" y="679013"/>
                  </a:lnTo>
                  <a:lnTo>
                    <a:pt x="645541" y="679013"/>
                  </a:lnTo>
                  <a:lnTo>
                    <a:pt x="735555" y="30029"/>
                  </a:lnTo>
                  <a:lnTo>
                    <a:pt x="767630" y="39986"/>
                  </a:lnTo>
                  <a:cubicBezTo>
                    <a:pt x="965950" y="123868"/>
                    <a:pt x="1105104" y="320241"/>
                    <a:pt x="1105104" y="549115"/>
                  </a:cubicBezTo>
                  <a:cubicBezTo>
                    <a:pt x="1105104" y="854280"/>
                    <a:pt x="857718" y="1101666"/>
                    <a:pt x="552552" y="1101666"/>
                  </a:cubicBezTo>
                  <a:cubicBezTo>
                    <a:pt x="247386" y="1101666"/>
                    <a:pt x="0" y="854280"/>
                    <a:pt x="0" y="549115"/>
                  </a:cubicBezTo>
                  <a:cubicBezTo>
                    <a:pt x="0" y="282096"/>
                    <a:pt x="189405" y="59313"/>
                    <a:pt x="441194" y="7790"/>
                  </a:cubicBezTo>
                  <a:lnTo>
                    <a:pt x="51847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/>
            </a:p>
          </p:txBody>
        </p:sp>
        <p:grpSp>
          <p:nvGrpSpPr>
            <p:cNvPr id="1606" name="文本框-2_矢量">
              <a:extLst>
                <a:ext uri="{FF2B5EF4-FFF2-40B4-BE49-F238E27FC236}">
                  <a16:creationId xmlns:a16="http://schemas.microsoft.com/office/drawing/2014/main" id="{5B1E1B7F-5B04-AAEF-63A2-27B5F0013479}"/>
                </a:ext>
              </a:extLst>
            </p:cNvPr>
            <p:cNvGrpSpPr/>
            <p:nvPr/>
          </p:nvGrpSpPr>
          <p:grpSpPr>
            <a:xfrm>
              <a:off x="8478585" y="337599"/>
              <a:ext cx="341619" cy="106745"/>
              <a:chOff x="8501988" y="300619"/>
              <a:chExt cx="396430" cy="123872"/>
            </a:xfrm>
            <a:grpFill/>
          </p:grpSpPr>
          <p:sp>
            <p:nvSpPr>
              <p:cNvPr id="1607" name="文本框 1606">
                <a:extLst>
                  <a:ext uri="{FF2B5EF4-FFF2-40B4-BE49-F238E27FC236}">
                    <a16:creationId xmlns:a16="http://schemas.microsoft.com/office/drawing/2014/main" id="{D11D5C47-6A06-8A43-BC39-94211921E33A}"/>
                  </a:ext>
                </a:extLst>
              </p:cNvPr>
              <p:cNvSpPr txBox="1"/>
              <p:nvPr/>
            </p:nvSpPr>
            <p:spPr>
              <a:xfrm>
                <a:off x="8501988" y="300763"/>
                <a:ext cx="129730" cy="123301"/>
              </a:xfrm>
              <a:custGeom>
                <a:avLst/>
                <a:gdLst/>
                <a:ahLst/>
                <a:cxnLst/>
                <a:rect l="l" t="t" r="r" b="b"/>
                <a:pathLst>
                  <a:path w="129730" h="123301">
                    <a:moveTo>
                      <a:pt x="68865" y="22145"/>
                    </a:moveTo>
                    <a:cubicBezTo>
                      <a:pt x="57340" y="22145"/>
                      <a:pt x="47387" y="26479"/>
                      <a:pt x="39004" y="35147"/>
                    </a:cubicBezTo>
                    <a:cubicBezTo>
                      <a:pt x="30623" y="43815"/>
                      <a:pt x="26432" y="54197"/>
                      <a:pt x="26432" y="66294"/>
                    </a:cubicBezTo>
                    <a:cubicBezTo>
                      <a:pt x="26432" y="76485"/>
                      <a:pt x="29622" y="84820"/>
                      <a:pt x="36004" y="91297"/>
                    </a:cubicBezTo>
                    <a:cubicBezTo>
                      <a:pt x="42386" y="97774"/>
                      <a:pt x="50625" y="101012"/>
                      <a:pt x="60722" y="101012"/>
                    </a:cubicBezTo>
                    <a:cubicBezTo>
                      <a:pt x="72628" y="101012"/>
                      <a:pt x="82724" y="96726"/>
                      <a:pt x="91011" y="88153"/>
                    </a:cubicBezTo>
                    <a:cubicBezTo>
                      <a:pt x="99298" y="79486"/>
                      <a:pt x="103441" y="68961"/>
                      <a:pt x="103441" y="56578"/>
                    </a:cubicBezTo>
                    <a:cubicBezTo>
                      <a:pt x="103441" y="46577"/>
                      <a:pt x="100155" y="38338"/>
                      <a:pt x="93583" y="31861"/>
                    </a:cubicBezTo>
                    <a:cubicBezTo>
                      <a:pt x="87106" y="25384"/>
                      <a:pt x="78867" y="22145"/>
                      <a:pt x="68865" y="22145"/>
                    </a:cubicBezTo>
                    <a:close/>
                    <a:moveTo>
                      <a:pt x="70580" y="0"/>
                    </a:moveTo>
                    <a:cubicBezTo>
                      <a:pt x="88011" y="0"/>
                      <a:pt x="102251" y="5095"/>
                      <a:pt x="113300" y="15287"/>
                    </a:cubicBezTo>
                    <a:cubicBezTo>
                      <a:pt x="124253" y="25479"/>
                      <a:pt x="129730" y="38671"/>
                      <a:pt x="129730" y="54864"/>
                    </a:cubicBezTo>
                    <a:cubicBezTo>
                      <a:pt x="129730" y="75057"/>
                      <a:pt x="123253" y="91487"/>
                      <a:pt x="110299" y="104155"/>
                    </a:cubicBezTo>
                    <a:cubicBezTo>
                      <a:pt x="97345" y="116919"/>
                      <a:pt x="80772" y="123301"/>
                      <a:pt x="60579" y="123301"/>
                    </a:cubicBezTo>
                    <a:cubicBezTo>
                      <a:pt x="43053" y="123301"/>
                      <a:pt x="28575" y="118062"/>
                      <a:pt x="17145" y="107584"/>
                    </a:cubicBezTo>
                    <a:cubicBezTo>
                      <a:pt x="5715" y="97012"/>
                      <a:pt x="0" y="83629"/>
                      <a:pt x="0" y="67437"/>
                    </a:cubicBezTo>
                    <a:cubicBezTo>
                      <a:pt x="0" y="48101"/>
                      <a:pt x="6715" y="32051"/>
                      <a:pt x="20145" y="19288"/>
                    </a:cubicBezTo>
                    <a:cubicBezTo>
                      <a:pt x="33480" y="6429"/>
                      <a:pt x="50292" y="0"/>
                      <a:pt x="7058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zh-CN"/>
                </a:defPPr>
                <a:lvl1pPr algn="ctr">
                  <a:defRPr>
                    <a:solidFill>
                      <a:schemeClr val="lt1"/>
                    </a:solidFill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  <p:sp>
            <p:nvSpPr>
              <p:cNvPr id="1608" name="文本框 1607">
                <a:extLst>
                  <a:ext uri="{FF2B5EF4-FFF2-40B4-BE49-F238E27FC236}">
                    <a16:creationId xmlns:a16="http://schemas.microsoft.com/office/drawing/2014/main" id="{BC1C32F3-3EFA-6F6E-C301-BEF9BFFDE98D}"/>
                  </a:ext>
                </a:extLst>
              </p:cNvPr>
              <p:cNvSpPr txBox="1"/>
              <p:nvPr/>
            </p:nvSpPr>
            <p:spPr>
              <a:xfrm>
                <a:off x="8644844" y="300619"/>
                <a:ext cx="108746" cy="123872"/>
              </a:xfrm>
              <a:custGeom>
                <a:avLst/>
                <a:gdLst/>
                <a:ahLst/>
                <a:cxnLst/>
                <a:rect l="l" t="t" r="r" b="b"/>
                <a:pathLst>
                  <a:path w="108746" h="123872">
                    <a:moveTo>
                      <a:pt x="70027" y="0"/>
                    </a:moveTo>
                    <a:cubicBezTo>
                      <a:pt x="72694" y="0"/>
                      <a:pt x="75838" y="119"/>
                      <a:pt x="79457" y="357"/>
                    </a:cubicBezTo>
                    <a:cubicBezTo>
                      <a:pt x="83077" y="595"/>
                      <a:pt x="86268" y="1047"/>
                      <a:pt x="89030" y="1714"/>
                    </a:cubicBezTo>
                    <a:cubicBezTo>
                      <a:pt x="94840" y="3429"/>
                      <a:pt x="99579" y="5310"/>
                      <a:pt x="103246" y="7358"/>
                    </a:cubicBezTo>
                    <a:cubicBezTo>
                      <a:pt x="106913" y="9406"/>
                      <a:pt x="108746" y="10430"/>
                      <a:pt x="108746" y="10430"/>
                    </a:cubicBezTo>
                    <a:lnTo>
                      <a:pt x="106175" y="16859"/>
                    </a:lnTo>
                    <a:cubicBezTo>
                      <a:pt x="104746" y="20097"/>
                      <a:pt x="102508" y="22336"/>
                      <a:pt x="99460" y="23574"/>
                    </a:cubicBezTo>
                    <a:cubicBezTo>
                      <a:pt x="96412" y="24812"/>
                      <a:pt x="93268" y="24812"/>
                      <a:pt x="90030" y="23574"/>
                    </a:cubicBezTo>
                    <a:cubicBezTo>
                      <a:pt x="87934" y="22717"/>
                      <a:pt x="85982" y="22050"/>
                      <a:pt x="84172" y="21574"/>
                    </a:cubicBezTo>
                    <a:cubicBezTo>
                      <a:pt x="80172" y="20431"/>
                      <a:pt x="75457" y="19859"/>
                      <a:pt x="70027" y="19859"/>
                    </a:cubicBezTo>
                    <a:cubicBezTo>
                      <a:pt x="64217" y="19859"/>
                      <a:pt x="58836" y="20859"/>
                      <a:pt x="53882" y="22860"/>
                    </a:cubicBezTo>
                    <a:cubicBezTo>
                      <a:pt x="48930" y="24860"/>
                      <a:pt x="44548" y="27717"/>
                      <a:pt x="40738" y="31432"/>
                    </a:cubicBezTo>
                    <a:cubicBezTo>
                      <a:pt x="36833" y="35052"/>
                      <a:pt x="33642" y="39481"/>
                      <a:pt x="31165" y="44720"/>
                    </a:cubicBezTo>
                    <a:cubicBezTo>
                      <a:pt x="28594" y="49863"/>
                      <a:pt x="26879" y="55530"/>
                      <a:pt x="26022" y="61722"/>
                    </a:cubicBezTo>
                    <a:cubicBezTo>
                      <a:pt x="25069" y="68580"/>
                      <a:pt x="25117" y="74628"/>
                      <a:pt x="26165" y="79867"/>
                    </a:cubicBezTo>
                    <a:cubicBezTo>
                      <a:pt x="27308" y="85106"/>
                      <a:pt x="29260" y="89487"/>
                      <a:pt x="32023" y="93011"/>
                    </a:cubicBezTo>
                    <a:cubicBezTo>
                      <a:pt x="34785" y="96536"/>
                      <a:pt x="38357" y="99155"/>
                      <a:pt x="42738" y="100869"/>
                    </a:cubicBezTo>
                    <a:cubicBezTo>
                      <a:pt x="47120" y="102679"/>
                      <a:pt x="52073" y="103584"/>
                      <a:pt x="57597" y="103584"/>
                    </a:cubicBezTo>
                    <a:cubicBezTo>
                      <a:pt x="60264" y="103584"/>
                      <a:pt x="62979" y="103298"/>
                      <a:pt x="65741" y="102727"/>
                    </a:cubicBezTo>
                    <a:cubicBezTo>
                      <a:pt x="68503" y="102060"/>
                      <a:pt x="71123" y="101108"/>
                      <a:pt x="73599" y="99869"/>
                    </a:cubicBezTo>
                    <a:lnTo>
                      <a:pt x="78457" y="72152"/>
                    </a:lnTo>
                    <a:lnTo>
                      <a:pt x="55740" y="72152"/>
                    </a:lnTo>
                    <a:lnTo>
                      <a:pt x="58026" y="61293"/>
                    </a:lnTo>
                    <a:cubicBezTo>
                      <a:pt x="58502" y="59102"/>
                      <a:pt x="59621" y="57293"/>
                      <a:pt x="61383" y="55864"/>
                    </a:cubicBezTo>
                    <a:cubicBezTo>
                      <a:pt x="63146" y="54435"/>
                      <a:pt x="65170" y="53721"/>
                      <a:pt x="67456" y="53721"/>
                    </a:cubicBezTo>
                    <a:lnTo>
                      <a:pt x="98745" y="53721"/>
                    </a:lnTo>
                    <a:cubicBezTo>
                      <a:pt x="99698" y="53721"/>
                      <a:pt x="100555" y="53864"/>
                      <a:pt x="101317" y="54149"/>
                    </a:cubicBezTo>
                    <a:cubicBezTo>
                      <a:pt x="102079" y="54530"/>
                      <a:pt x="102698" y="55054"/>
                      <a:pt x="103174" y="55721"/>
                    </a:cubicBezTo>
                    <a:cubicBezTo>
                      <a:pt x="103651" y="56388"/>
                      <a:pt x="103984" y="57197"/>
                      <a:pt x="104174" y="58150"/>
                    </a:cubicBezTo>
                    <a:cubicBezTo>
                      <a:pt x="104365" y="59102"/>
                      <a:pt x="104365" y="60198"/>
                      <a:pt x="104174" y="61436"/>
                    </a:cubicBezTo>
                    <a:lnTo>
                      <a:pt x="96031" y="114871"/>
                    </a:lnTo>
                    <a:cubicBezTo>
                      <a:pt x="96031" y="114871"/>
                      <a:pt x="95483" y="115085"/>
                      <a:pt x="94388" y="115514"/>
                    </a:cubicBezTo>
                    <a:cubicBezTo>
                      <a:pt x="93292" y="115943"/>
                      <a:pt x="91887" y="116467"/>
                      <a:pt x="90173" y="117086"/>
                    </a:cubicBezTo>
                    <a:cubicBezTo>
                      <a:pt x="88458" y="117705"/>
                      <a:pt x="86696" y="118348"/>
                      <a:pt x="84886" y="119015"/>
                    </a:cubicBezTo>
                    <a:cubicBezTo>
                      <a:pt x="83267" y="119586"/>
                      <a:pt x="81338" y="120158"/>
                      <a:pt x="79100" y="120729"/>
                    </a:cubicBezTo>
                    <a:cubicBezTo>
                      <a:pt x="76862" y="121301"/>
                      <a:pt x="74838" y="121729"/>
                      <a:pt x="73028" y="122015"/>
                    </a:cubicBezTo>
                    <a:cubicBezTo>
                      <a:pt x="69789" y="122682"/>
                      <a:pt x="66551" y="123158"/>
                      <a:pt x="63312" y="123444"/>
                    </a:cubicBezTo>
                    <a:cubicBezTo>
                      <a:pt x="59978" y="123729"/>
                      <a:pt x="56692" y="123872"/>
                      <a:pt x="53454" y="123872"/>
                    </a:cubicBezTo>
                    <a:cubicBezTo>
                      <a:pt x="43834" y="123872"/>
                      <a:pt x="35452" y="122491"/>
                      <a:pt x="28308" y="119729"/>
                    </a:cubicBezTo>
                    <a:cubicBezTo>
                      <a:pt x="21164" y="116967"/>
                      <a:pt x="15306" y="113014"/>
                      <a:pt x="10734" y="107870"/>
                    </a:cubicBezTo>
                    <a:cubicBezTo>
                      <a:pt x="6258" y="102632"/>
                      <a:pt x="3162" y="96250"/>
                      <a:pt x="1447" y="88725"/>
                    </a:cubicBezTo>
                    <a:cubicBezTo>
                      <a:pt x="-267" y="81200"/>
                      <a:pt x="-458" y="72675"/>
                      <a:pt x="876" y="63150"/>
                    </a:cubicBezTo>
                    <a:cubicBezTo>
                      <a:pt x="2209" y="53340"/>
                      <a:pt x="4924" y="44529"/>
                      <a:pt x="9020" y="36719"/>
                    </a:cubicBezTo>
                    <a:cubicBezTo>
                      <a:pt x="13020" y="28908"/>
                      <a:pt x="18164" y="22288"/>
                      <a:pt x="24450" y="16859"/>
                    </a:cubicBezTo>
                    <a:cubicBezTo>
                      <a:pt x="30070" y="11906"/>
                      <a:pt x="36499" y="8001"/>
                      <a:pt x="43738" y="5143"/>
                    </a:cubicBezTo>
                    <a:cubicBezTo>
                      <a:pt x="43929" y="5048"/>
                      <a:pt x="44072" y="5000"/>
                      <a:pt x="44167" y="5000"/>
                    </a:cubicBezTo>
                    <a:cubicBezTo>
                      <a:pt x="44738" y="4715"/>
                      <a:pt x="45310" y="4476"/>
                      <a:pt x="45882" y="4286"/>
                    </a:cubicBezTo>
                    <a:cubicBezTo>
                      <a:pt x="52549" y="1428"/>
                      <a:pt x="60598" y="0"/>
                      <a:pt x="700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zh-CN"/>
                </a:defPPr>
                <a:lvl1pPr algn="ctr">
                  <a:defRPr>
                    <a:solidFill>
                      <a:schemeClr val="lt1"/>
                    </a:solidFill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  <p:sp>
            <p:nvSpPr>
              <p:cNvPr id="1609" name="文本框 1608">
                <a:extLst>
                  <a:ext uri="{FF2B5EF4-FFF2-40B4-BE49-F238E27FC236}">
                    <a16:creationId xmlns:a16="http://schemas.microsoft.com/office/drawing/2014/main" id="{6A16EB53-725C-EE60-FFC3-2DB7FE926DD9}"/>
                  </a:ext>
                </a:extLst>
              </p:cNvPr>
              <p:cNvSpPr txBox="1"/>
              <p:nvPr/>
            </p:nvSpPr>
            <p:spPr>
              <a:xfrm>
                <a:off x="8768688" y="300763"/>
                <a:ext cx="129730" cy="123301"/>
              </a:xfrm>
              <a:custGeom>
                <a:avLst/>
                <a:gdLst/>
                <a:ahLst/>
                <a:cxnLst/>
                <a:rect l="l" t="t" r="r" b="b"/>
                <a:pathLst>
                  <a:path w="129730" h="123301">
                    <a:moveTo>
                      <a:pt x="68865" y="22145"/>
                    </a:moveTo>
                    <a:cubicBezTo>
                      <a:pt x="57340" y="22145"/>
                      <a:pt x="47386" y="26479"/>
                      <a:pt x="39004" y="35147"/>
                    </a:cubicBezTo>
                    <a:cubicBezTo>
                      <a:pt x="30622" y="43815"/>
                      <a:pt x="26432" y="54197"/>
                      <a:pt x="26432" y="66294"/>
                    </a:cubicBezTo>
                    <a:cubicBezTo>
                      <a:pt x="26432" y="76485"/>
                      <a:pt x="29622" y="84820"/>
                      <a:pt x="36004" y="91297"/>
                    </a:cubicBezTo>
                    <a:cubicBezTo>
                      <a:pt x="42386" y="97774"/>
                      <a:pt x="50625" y="101012"/>
                      <a:pt x="60722" y="101012"/>
                    </a:cubicBezTo>
                    <a:cubicBezTo>
                      <a:pt x="72628" y="101012"/>
                      <a:pt x="82724" y="96726"/>
                      <a:pt x="91011" y="88153"/>
                    </a:cubicBezTo>
                    <a:cubicBezTo>
                      <a:pt x="99298" y="79486"/>
                      <a:pt x="103441" y="68961"/>
                      <a:pt x="103441" y="56578"/>
                    </a:cubicBezTo>
                    <a:cubicBezTo>
                      <a:pt x="103441" y="46577"/>
                      <a:pt x="100155" y="38338"/>
                      <a:pt x="93583" y="31861"/>
                    </a:cubicBezTo>
                    <a:cubicBezTo>
                      <a:pt x="87106" y="25384"/>
                      <a:pt x="78867" y="22145"/>
                      <a:pt x="68865" y="22145"/>
                    </a:cubicBezTo>
                    <a:close/>
                    <a:moveTo>
                      <a:pt x="70580" y="0"/>
                    </a:moveTo>
                    <a:cubicBezTo>
                      <a:pt x="88011" y="0"/>
                      <a:pt x="102250" y="5095"/>
                      <a:pt x="113300" y="15287"/>
                    </a:cubicBezTo>
                    <a:cubicBezTo>
                      <a:pt x="124253" y="25479"/>
                      <a:pt x="129730" y="38671"/>
                      <a:pt x="129730" y="54864"/>
                    </a:cubicBezTo>
                    <a:cubicBezTo>
                      <a:pt x="129730" y="75057"/>
                      <a:pt x="123253" y="91487"/>
                      <a:pt x="110299" y="104155"/>
                    </a:cubicBezTo>
                    <a:cubicBezTo>
                      <a:pt x="97345" y="116919"/>
                      <a:pt x="80772" y="123301"/>
                      <a:pt x="60579" y="123301"/>
                    </a:cubicBezTo>
                    <a:cubicBezTo>
                      <a:pt x="43053" y="123301"/>
                      <a:pt x="28575" y="118062"/>
                      <a:pt x="17145" y="107584"/>
                    </a:cubicBezTo>
                    <a:cubicBezTo>
                      <a:pt x="5715" y="97012"/>
                      <a:pt x="0" y="83629"/>
                      <a:pt x="0" y="67437"/>
                    </a:cubicBezTo>
                    <a:cubicBezTo>
                      <a:pt x="0" y="48101"/>
                      <a:pt x="6715" y="32051"/>
                      <a:pt x="20145" y="19288"/>
                    </a:cubicBezTo>
                    <a:cubicBezTo>
                      <a:pt x="33480" y="6429"/>
                      <a:pt x="50292" y="0"/>
                      <a:pt x="7058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zh-CN"/>
                </a:defPPr>
                <a:lvl1pPr algn="ctr">
                  <a:defRPr>
                    <a:solidFill>
                      <a:schemeClr val="lt1"/>
                    </a:solidFill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</p:grpSp>
      </p:grpSp>
      <p:sp>
        <p:nvSpPr>
          <p:cNvPr id="1610" name="文本框 1609">
            <a:extLst>
              <a:ext uri="{FF2B5EF4-FFF2-40B4-BE49-F238E27FC236}">
                <a16:creationId xmlns:a16="http://schemas.microsoft.com/office/drawing/2014/main" id="{84FD131C-C6AC-9E9F-3D43-4FD9B9BEC291}"/>
              </a:ext>
            </a:extLst>
          </p:cNvPr>
          <p:cNvSpPr txBox="1"/>
          <p:nvPr/>
        </p:nvSpPr>
        <p:spPr>
          <a:xfrm>
            <a:off x="3457994" y="2222463"/>
            <a:ext cx="20149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添加标题文本</a:t>
            </a:r>
          </a:p>
        </p:txBody>
      </p:sp>
      <p:sp>
        <p:nvSpPr>
          <p:cNvPr id="1611" name="文本框 1610">
            <a:extLst>
              <a:ext uri="{FF2B5EF4-FFF2-40B4-BE49-F238E27FC236}">
                <a16:creationId xmlns:a16="http://schemas.microsoft.com/office/drawing/2014/main" id="{05E0ACA5-7A7A-DE9E-CD95-E97681D91579}"/>
              </a:ext>
            </a:extLst>
          </p:cNvPr>
          <p:cNvSpPr txBox="1"/>
          <p:nvPr/>
        </p:nvSpPr>
        <p:spPr>
          <a:xfrm>
            <a:off x="5370930" y="374379"/>
            <a:ext cx="14157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800" dirty="0">
                <a:solidFill>
                  <a:srgbClr val="5699FF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rPr>
              <a:t>目录</a:t>
            </a:r>
            <a:endParaRPr lang="zh-CN" altLang="en-US" sz="4800" dirty="0">
              <a:latin typeface="Aa厚底黑" panose="00020600040101010101" pitchFamily="18" charset="-122"/>
              <a:ea typeface="Aa厚底黑" panose="00020600040101010101" pitchFamily="18" charset="-122"/>
              <a:cs typeface="+mn-ea"/>
              <a:sym typeface="+mn-lt"/>
            </a:endParaRPr>
          </a:p>
        </p:txBody>
      </p:sp>
      <p:sp>
        <p:nvSpPr>
          <p:cNvPr id="1612" name="文本框 1611">
            <a:extLst>
              <a:ext uri="{FF2B5EF4-FFF2-40B4-BE49-F238E27FC236}">
                <a16:creationId xmlns:a16="http://schemas.microsoft.com/office/drawing/2014/main" id="{963DDD06-A40A-5867-22C6-0A0B86BD1183}"/>
              </a:ext>
            </a:extLst>
          </p:cNvPr>
          <p:cNvSpPr txBox="1"/>
          <p:nvPr/>
        </p:nvSpPr>
        <p:spPr>
          <a:xfrm>
            <a:off x="5130800" y="1105325"/>
            <a:ext cx="19304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dirty="0"/>
              <a:t>CONTENTS</a:t>
            </a:r>
          </a:p>
        </p:txBody>
      </p:sp>
      <p:sp>
        <p:nvSpPr>
          <p:cNvPr id="1614" name="文本框 1613">
            <a:extLst>
              <a:ext uri="{FF2B5EF4-FFF2-40B4-BE49-F238E27FC236}">
                <a16:creationId xmlns:a16="http://schemas.microsoft.com/office/drawing/2014/main" id="{04E264FD-906C-5CD4-BAC0-A6C196814E12}"/>
              </a:ext>
            </a:extLst>
          </p:cNvPr>
          <p:cNvSpPr txBox="1"/>
          <p:nvPr/>
        </p:nvSpPr>
        <p:spPr>
          <a:xfrm>
            <a:off x="1882666" y="2308932"/>
            <a:ext cx="66717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i="1" dirty="0">
                <a:solidFill>
                  <a:schemeClr val="bg1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rPr>
              <a:t>01</a:t>
            </a:r>
            <a:endParaRPr lang="zh-CN" altLang="en-US" sz="3600" i="1" dirty="0">
              <a:solidFill>
                <a:schemeClr val="bg1"/>
              </a:solidFill>
              <a:latin typeface="Aa厚底黑" panose="00020600040101010101" pitchFamily="18" charset="-122"/>
              <a:ea typeface="Aa厚底黑" panose="00020600040101010101" pitchFamily="18" charset="-122"/>
              <a:cs typeface="+mn-ea"/>
              <a:sym typeface="+mn-lt"/>
            </a:endParaRPr>
          </a:p>
        </p:txBody>
      </p:sp>
      <p:sp>
        <p:nvSpPr>
          <p:cNvPr id="1615" name="平行四边形 1614">
            <a:extLst>
              <a:ext uri="{FF2B5EF4-FFF2-40B4-BE49-F238E27FC236}">
                <a16:creationId xmlns:a16="http://schemas.microsoft.com/office/drawing/2014/main" id="{A9DD6616-7078-A772-2055-B74891183104}"/>
              </a:ext>
            </a:extLst>
          </p:cNvPr>
          <p:cNvSpPr/>
          <p:nvPr/>
        </p:nvSpPr>
        <p:spPr>
          <a:xfrm>
            <a:off x="6344070" y="2309981"/>
            <a:ext cx="4229100" cy="565164"/>
          </a:xfrm>
          <a:prstGeom prst="parallelogram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16" name="平行四边形 1615">
            <a:extLst>
              <a:ext uri="{FF2B5EF4-FFF2-40B4-BE49-F238E27FC236}">
                <a16:creationId xmlns:a16="http://schemas.microsoft.com/office/drawing/2014/main" id="{C284A6C2-4711-274E-BE15-4A381923AFAD}"/>
              </a:ext>
            </a:extLst>
          </p:cNvPr>
          <p:cNvSpPr/>
          <p:nvPr/>
        </p:nvSpPr>
        <p:spPr>
          <a:xfrm>
            <a:off x="7487069" y="2130411"/>
            <a:ext cx="2886076" cy="565164"/>
          </a:xfrm>
          <a:prstGeom prst="parallelogram">
            <a:avLst/>
          </a:prstGeom>
          <a:solidFill>
            <a:schemeClr val="bg1"/>
          </a:solidFill>
          <a:ln w="25400">
            <a:gradFill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5400000" scaled="1"/>
            </a:gradFill>
          </a:ln>
          <a:effectLst>
            <a:outerShdw blurRad="76200" dist="38100" dir="2700000" sx="101000" sy="101000" algn="tl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17" name="文本框 1616">
            <a:extLst>
              <a:ext uri="{FF2B5EF4-FFF2-40B4-BE49-F238E27FC236}">
                <a16:creationId xmlns:a16="http://schemas.microsoft.com/office/drawing/2014/main" id="{78A8567F-ED14-96FB-46DF-E862EA9EC7F2}"/>
              </a:ext>
            </a:extLst>
          </p:cNvPr>
          <p:cNvSpPr txBox="1"/>
          <p:nvPr/>
        </p:nvSpPr>
        <p:spPr>
          <a:xfrm>
            <a:off x="8154239" y="2222463"/>
            <a:ext cx="20149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添加标题文本</a:t>
            </a:r>
          </a:p>
        </p:txBody>
      </p:sp>
      <p:sp>
        <p:nvSpPr>
          <p:cNvPr id="1618" name="文本框 1617">
            <a:extLst>
              <a:ext uri="{FF2B5EF4-FFF2-40B4-BE49-F238E27FC236}">
                <a16:creationId xmlns:a16="http://schemas.microsoft.com/office/drawing/2014/main" id="{C8F12621-5F6D-C1D5-41F6-B0B9EB804A75}"/>
              </a:ext>
            </a:extLst>
          </p:cNvPr>
          <p:cNvSpPr txBox="1"/>
          <p:nvPr/>
        </p:nvSpPr>
        <p:spPr>
          <a:xfrm>
            <a:off x="6578911" y="2308932"/>
            <a:ext cx="75693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i="1" dirty="0">
                <a:solidFill>
                  <a:schemeClr val="bg1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rPr>
              <a:t>02</a:t>
            </a:r>
            <a:endParaRPr lang="zh-CN" altLang="en-US" sz="3600" i="1" dirty="0">
              <a:solidFill>
                <a:schemeClr val="bg1"/>
              </a:solidFill>
              <a:latin typeface="Aa厚底黑" panose="00020600040101010101" pitchFamily="18" charset="-122"/>
              <a:ea typeface="Aa厚底黑" panose="00020600040101010101" pitchFamily="18" charset="-122"/>
              <a:cs typeface="+mn-ea"/>
              <a:sym typeface="+mn-lt"/>
            </a:endParaRPr>
          </a:p>
        </p:txBody>
      </p:sp>
      <p:sp>
        <p:nvSpPr>
          <p:cNvPr id="1619" name="平行四边形 1618">
            <a:extLst>
              <a:ext uri="{FF2B5EF4-FFF2-40B4-BE49-F238E27FC236}">
                <a16:creationId xmlns:a16="http://schemas.microsoft.com/office/drawing/2014/main" id="{54C07F19-A3CC-F5C9-3DC3-EAFDDD430F83}"/>
              </a:ext>
            </a:extLst>
          </p:cNvPr>
          <p:cNvSpPr/>
          <p:nvPr/>
        </p:nvSpPr>
        <p:spPr>
          <a:xfrm>
            <a:off x="1647825" y="3790588"/>
            <a:ext cx="4229100" cy="565164"/>
          </a:xfrm>
          <a:prstGeom prst="parallelogram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20" name="平行四边形 1619">
            <a:extLst>
              <a:ext uri="{FF2B5EF4-FFF2-40B4-BE49-F238E27FC236}">
                <a16:creationId xmlns:a16="http://schemas.microsoft.com/office/drawing/2014/main" id="{01E99625-7EE2-7E41-F8A0-D03008E1CDA1}"/>
              </a:ext>
            </a:extLst>
          </p:cNvPr>
          <p:cNvSpPr/>
          <p:nvPr/>
        </p:nvSpPr>
        <p:spPr>
          <a:xfrm>
            <a:off x="2790824" y="3611018"/>
            <a:ext cx="2886076" cy="565164"/>
          </a:xfrm>
          <a:prstGeom prst="parallelogram">
            <a:avLst/>
          </a:prstGeom>
          <a:solidFill>
            <a:schemeClr val="bg1"/>
          </a:solidFill>
          <a:ln w="25400">
            <a:gradFill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5400000" scaled="1"/>
            </a:gradFill>
          </a:ln>
          <a:effectLst>
            <a:outerShdw blurRad="76200" dist="38100" dir="2700000" sx="101000" sy="101000" algn="tl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21" name="文本框 1620">
            <a:extLst>
              <a:ext uri="{FF2B5EF4-FFF2-40B4-BE49-F238E27FC236}">
                <a16:creationId xmlns:a16="http://schemas.microsoft.com/office/drawing/2014/main" id="{9117F16B-F2B0-0C05-432E-E4C7740712F2}"/>
              </a:ext>
            </a:extLst>
          </p:cNvPr>
          <p:cNvSpPr txBox="1"/>
          <p:nvPr/>
        </p:nvSpPr>
        <p:spPr>
          <a:xfrm>
            <a:off x="3457994" y="3703070"/>
            <a:ext cx="20149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添加标题文本</a:t>
            </a:r>
          </a:p>
        </p:txBody>
      </p:sp>
      <p:sp>
        <p:nvSpPr>
          <p:cNvPr id="1622" name="文本框 1621">
            <a:extLst>
              <a:ext uri="{FF2B5EF4-FFF2-40B4-BE49-F238E27FC236}">
                <a16:creationId xmlns:a16="http://schemas.microsoft.com/office/drawing/2014/main" id="{33190ED2-61C1-6B43-F617-982AF326A316}"/>
              </a:ext>
            </a:extLst>
          </p:cNvPr>
          <p:cNvSpPr txBox="1"/>
          <p:nvPr/>
        </p:nvSpPr>
        <p:spPr>
          <a:xfrm>
            <a:off x="1882666" y="3789539"/>
            <a:ext cx="74251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i="1" dirty="0">
                <a:solidFill>
                  <a:schemeClr val="bg1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rPr>
              <a:t>03</a:t>
            </a:r>
            <a:endParaRPr lang="zh-CN" altLang="en-US" sz="3600" i="1" dirty="0">
              <a:solidFill>
                <a:schemeClr val="bg1"/>
              </a:solidFill>
              <a:latin typeface="Aa厚底黑" panose="00020600040101010101" pitchFamily="18" charset="-122"/>
              <a:ea typeface="Aa厚底黑" panose="00020600040101010101" pitchFamily="18" charset="-122"/>
              <a:cs typeface="+mn-ea"/>
              <a:sym typeface="+mn-lt"/>
            </a:endParaRPr>
          </a:p>
        </p:txBody>
      </p:sp>
      <p:sp>
        <p:nvSpPr>
          <p:cNvPr id="1623" name="平行四边形 1622">
            <a:extLst>
              <a:ext uri="{FF2B5EF4-FFF2-40B4-BE49-F238E27FC236}">
                <a16:creationId xmlns:a16="http://schemas.microsoft.com/office/drawing/2014/main" id="{EFF6652C-2376-AD7D-251D-AC5F029692F5}"/>
              </a:ext>
            </a:extLst>
          </p:cNvPr>
          <p:cNvSpPr/>
          <p:nvPr/>
        </p:nvSpPr>
        <p:spPr>
          <a:xfrm>
            <a:off x="6344070" y="3790588"/>
            <a:ext cx="4229100" cy="565164"/>
          </a:xfrm>
          <a:prstGeom prst="parallelogram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24" name="平行四边形 1623">
            <a:extLst>
              <a:ext uri="{FF2B5EF4-FFF2-40B4-BE49-F238E27FC236}">
                <a16:creationId xmlns:a16="http://schemas.microsoft.com/office/drawing/2014/main" id="{1FCE2FA9-28E0-5D15-EAEC-931871D09CCA}"/>
              </a:ext>
            </a:extLst>
          </p:cNvPr>
          <p:cNvSpPr/>
          <p:nvPr/>
        </p:nvSpPr>
        <p:spPr>
          <a:xfrm>
            <a:off x="7487069" y="3611018"/>
            <a:ext cx="2886076" cy="565164"/>
          </a:xfrm>
          <a:prstGeom prst="parallelogram">
            <a:avLst/>
          </a:prstGeom>
          <a:solidFill>
            <a:schemeClr val="bg1"/>
          </a:solidFill>
          <a:ln w="25400">
            <a:gradFill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5400000" scaled="1"/>
            </a:gradFill>
          </a:ln>
          <a:effectLst>
            <a:outerShdw blurRad="76200" dist="38100" dir="2700000" sx="101000" sy="101000" algn="tl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25" name="文本框 1624">
            <a:extLst>
              <a:ext uri="{FF2B5EF4-FFF2-40B4-BE49-F238E27FC236}">
                <a16:creationId xmlns:a16="http://schemas.microsoft.com/office/drawing/2014/main" id="{52B9CB88-420B-80FF-17C1-9AFBDB827BC9}"/>
              </a:ext>
            </a:extLst>
          </p:cNvPr>
          <p:cNvSpPr txBox="1"/>
          <p:nvPr/>
        </p:nvSpPr>
        <p:spPr>
          <a:xfrm>
            <a:off x="8154239" y="3703070"/>
            <a:ext cx="20149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添加标题文本</a:t>
            </a:r>
          </a:p>
        </p:txBody>
      </p:sp>
      <p:sp>
        <p:nvSpPr>
          <p:cNvPr id="1626" name="文本框 1625">
            <a:extLst>
              <a:ext uri="{FF2B5EF4-FFF2-40B4-BE49-F238E27FC236}">
                <a16:creationId xmlns:a16="http://schemas.microsoft.com/office/drawing/2014/main" id="{43B0EC8C-20D9-ECBB-20ED-693772EF1980}"/>
              </a:ext>
            </a:extLst>
          </p:cNvPr>
          <p:cNvSpPr txBox="1"/>
          <p:nvPr/>
        </p:nvSpPr>
        <p:spPr>
          <a:xfrm>
            <a:off x="6578911" y="3789539"/>
            <a:ext cx="76815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i="1" dirty="0">
                <a:solidFill>
                  <a:schemeClr val="bg1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rPr>
              <a:t>04</a:t>
            </a:r>
            <a:endParaRPr lang="zh-CN" altLang="en-US" sz="3600" i="1" dirty="0">
              <a:solidFill>
                <a:schemeClr val="bg1"/>
              </a:solidFill>
              <a:latin typeface="Aa厚底黑" panose="00020600040101010101" pitchFamily="18" charset="-122"/>
              <a:ea typeface="Aa厚底黑" panose="00020600040101010101" pitchFamily="18" charset="-122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3093147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2" name="组合 3151">
            <a:extLst>
              <a:ext uri="{FF2B5EF4-FFF2-40B4-BE49-F238E27FC236}">
                <a16:creationId xmlns:a16="http://schemas.microsoft.com/office/drawing/2014/main" id="{9CA57EE2-78A8-4AAF-6FE0-8DBCF0FD26E0}"/>
              </a:ext>
            </a:extLst>
          </p:cNvPr>
          <p:cNvGrpSpPr/>
          <p:nvPr/>
        </p:nvGrpSpPr>
        <p:grpSpPr>
          <a:xfrm>
            <a:off x="136525" y="200011"/>
            <a:ext cx="4229100" cy="824852"/>
            <a:chOff x="1647825" y="2130411"/>
            <a:chExt cx="4229100" cy="824852"/>
          </a:xfrm>
        </p:grpSpPr>
        <p:sp>
          <p:nvSpPr>
            <p:cNvPr id="3153" name="平行四边形 3152">
              <a:extLst>
                <a:ext uri="{FF2B5EF4-FFF2-40B4-BE49-F238E27FC236}">
                  <a16:creationId xmlns:a16="http://schemas.microsoft.com/office/drawing/2014/main" id="{CB8AFD1C-84AA-50AC-1FAD-BAB897EFCB1F}"/>
                </a:ext>
              </a:extLst>
            </p:cNvPr>
            <p:cNvSpPr/>
            <p:nvPr/>
          </p:nvSpPr>
          <p:spPr>
            <a:xfrm>
              <a:off x="1647825" y="2309981"/>
              <a:ext cx="4229100" cy="565164"/>
            </a:xfrm>
            <a:prstGeom prst="parallelogram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4" name="平行四边形 3153">
              <a:extLst>
                <a:ext uri="{FF2B5EF4-FFF2-40B4-BE49-F238E27FC236}">
                  <a16:creationId xmlns:a16="http://schemas.microsoft.com/office/drawing/2014/main" id="{985D77EB-CA65-A4EA-2B59-69EF29CDD732}"/>
                </a:ext>
              </a:extLst>
            </p:cNvPr>
            <p:cNvSpPr/>
            <p:nvPr/>
          </p:nvSpPr>
          <p:spPr>
            <a:xfrm>
              <a:off x="2790824" y="2130411"/>
              <a:ext cx="2886076" cy="565164"/>
            </a:xfrm>
            <a:prstGeom prst="parallelogram">
              <a:avLst/>
            </a:prstGeom>
            <a:solidFill>
              <a:schemeClr val="bg1"/>
            </a:solidFill>
            <a:ln w="25400">
              <a:gradFill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5400000" scaled="1"/>
              </a:gradFill>
            </a:ln>
            <a:effectLst>
              <a:outerShdw blurRad="76200" dist="38100" dir="2700000" sx="101000" sy="101000" algn="tl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5" name="文本框 3154">
              <a:extLst>
                <a:ext uri="{FF2B5EF4-FFF2-40B4-BE49-F238E27FC236}">
                  <a16:creationId xmlns:a16="http://schemas.microsoft.com/office/drawing/2014/main" id="{FF9B7A09-E9FC-8D34-88FA-438C3FC634F2}"/>
                </a:ext>
              </a:extLst>
            </p:cNvPr>
            <p:cNvSpPr txBox="1"/>
            <p:nvPr/>
          </p:nvSpPr>
          <p:spPr>
            <a:xfrm>
              <a:off x="3457994" y="2222463"/>
              <a:ext cx="20149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156" name="文本框 3155">
              <a:extLst>
                <a:ext uri="{FF2B5EF4-FFF2-40B4-BE49-F238E27FC236}">
                  <a16:creationId xmlns:a16="http://schemas.microsoft.com/office/drawing/2014/main" id="{72E2009E-FB0D-F2E4-8BAF-10954B63149B}"/>
                </a:ext>
              </a:extLst>
            </p:cNvPr>
            <p:cNvSpPr txBox="1"/>
            <p:nvPr/>
          </p:nvSpPr>
          <p:spPr>
            <a:xfrm>
              <a:off x="1882666" y="2308932"/>
              <a:ext cx="768159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i="1" dirty="0">
                  <a:solidFill>
                    <a:schemeClr val="bg1"/>
                  </a:solidFill>
                  <a:latin typeface="Aa厚底黑" panose="00020600040101010101" pitchFamily="18" charset="-122"/>
                  <a:ea typeface="Aa厚底黑" panose="00020600040101010101" pitchFamily="18" charset="-122"/>
                  <a:cs typeface="+mn-ea"/>
                  <a:sym typeface="+mn-lt"/>
                </a:rPr>
                <a:t>04</a:t>
              </a:r>
              <a:endParaRPr lang="zh-CN" altLang="en-US" sz="3600" i="1" dirty="0">
                <a:solidFill>
                  <a:schemeClr val="bg1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endParaRPr>
            </a:p>
          </p:txBody>
        </p:sp>
      </p:grpSp>
      <p:sp>
        <p:nvSpPr>
          <p:cNvPr id="2" name="Round Diagonal Corner Rectangle 34">
            <a:extLst>
              <a:ext uri="{FF2B5EF4-FFF2-40B4-BE49-F238E27FC236}">
                <a16:creationId xmlns:a16="http://schemas.microsoft.com/office/drawing/2014/main" id="{1736034C-1281-1D22-015E-B919C6B24518}"/>
              </a:ext>
            </a:extLst>
          </p:cNvPr>
          <p:cNvSpPr/>
          <p:nvPr/>
        </p:nvSpPr>
        <p:spPr>
          <a:xfrm>
            <a:off x="1189110" y="1915150"/>
            <a:ext cx="2169334" cy="3302491"/>
          </a:xfrm>
          <a:prstGeom prst="round2DiagRect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ym typeface="Arial" panose="020B0604020202020204" pitchFamily="34" charset="0"/>
            </a:endParaRPr>
          </a:p>
        </p:txBody>
      </p:sp>
      <p:sp>
        <p:nvSpPr>
          <p:cNvPr id="3" name="Round Diagonal Corner Rectangle 35">
            <a:extLst>
              <a:ext uri="{FF2B5EF4-FFF2-40B4-BE49-F238E27FC236}">
                <a16:creationId xmlns:a16="http://schemas.microsoft.com/office/drawing/2014/main" id="{B5272A67-B2B9-E2A9-A01D-18F997BEDABC}"/>
              </a:ext>
            </a:extLst>
          </p:cNvPr>
          <p:cNvSpPr/>
          <p:nvPr/>
        </p:nvSpPr>
        <p:spPr>
          <a:xfrm>
            <a:off x="3747906" y="1915150"/>
            <a:ext cx="2169334" cy="3302491"/>
          </a:xfrm>
          <a:prstGeom prst="round2DiagRect">
            <a:avLst/>
          </a:prstGeom>
          <a:solidFill>
            <a:schemeClr val="bg1"/>
          </a:solidFill>
          <a:ln w="127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ym typeface="Arial" panose="020B0604020202020204" pitchFamily="34" charset="0"/>
            </a:endParaRPr>
          </a:p>
        </p:txBody>
      </p:sp>
      <p:sp>
        <p:nvSpPr>
          <p:cNvPr id="4" name="Round Diagonal Corner Rectangle 36">
            <a:extLst>
              <a:ext uri="{FF2B5EF4-FFF2-40B4-BE49-F238E27FC236}">
                <a16:creationId xmlns:a16="http://schemas.microsoft.com/office/drawing/2014/main" id="{0E6747EF-9E5A-C220-076D-9CD7141F2018}"/>
              </a:ext>
            </a:extLst>
          </p:cNvPr>
          <p:cNvSpPr/>
          <p:nvPr/>
        </p:nvSpPr>
        <p:spPr>
          <a:xfrm>
            <a:off x="6295015" y="1915150"/>
            <a:ext cx="2169334" cy="3302491"/>
          </a:xfrm>
          <a:prstGeom prst="round2DiagRect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ym typeface="Arial" panose="020B0604020202020204" pitchFamily="34" charset="0"/>
            </a:endParaRPr>
          </a:p>
        </p:txBody>
      </p:sp>
      <p:sp>
        <p:nvSpPr>
          <p:cNvPr id="5" name="Round Diagonal Corner Rectangle 37">
            <a:extLst>
              <a:ext uri="{FF2B5EF4-FFF2-40B4-BE49-F238E27FC236}">
                <a16:creationId xmlns:a16="http://schemas.microsoft.com/office/drawing/2014/main" id="{8424E8AC-DEC2-9E4A-93AD-0199A0CBDE4D}"/>
              </a:ext>
            </a:extLst>
          </p:cNvPr>
          <p:cNvSpPr/>
          <p:nvPr/>
        </p:nvSpPr>
        <p:spPr>
          <a:xfrm>
            <a:off x="8841566" y="1915150"/>
            <a:ext cx="2169334" cy="3302491"/>
          </a:xfrm>
          <a:prstGeom prst="round2DiagRect">
            <a:avLst/>
          </a:prstGeom>
          <a:solidFill>
            <a:schemeClr val="bg1"/>
          </a:solidFill>
          <a:ln w="127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ym typeface="Arial" panose="020B0604020202020204" pitchFamily="34" charset="0"/>
            </a:endParaRPr>
          </a:p>
        </p:txBody>
      </p:sp>
      <p:grpSp>
        <p:nvGrpSpPr>
          <p:cNvPr id="6" name="Group 78">
            <a:extLst>
              <a:ext uri="{FF2B5EF4-FFF2-40B4-BE49-F238E27FC236}">
                <a16:creationId xmlns:a16="http://schemas.microsoft.com/office/drawing/2014/main" id="{0641EAB5-C9F1-B9AB-5896-30A70EF8A14E}"/>
              </a:ext>
            </a:extLst>
          </p:cNvPr>
          <p:cNvGrpSpPr/>
          <p:nvPr/>
        </p:nvGrpSpPr>
        <p:grpSpPr>
          <a:xfrm>
            <a:off x="4518819" y="2187450"/>
            <a:ext cx="627554" cy="863900"/>
            <a:chOff x="3291055" y="1604118"/>
            <a:chExt cx="552452" cy="760475"/>
          </a:xfrm>
          <a:solidFill>
            <a:srgbClr val="5699FF"/>
          </a:solidFill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819BB20D-6596-0717-480E-9592BFEB32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1055" y="1604118"/>
              <a:ext cx="552452" cy="760475"/>
            </a:xfrm>
            <a:custGeom>
              <a:avLst/>
              <a:gdLst/>
              <a:ahLst/>
              <a:cxnLst>
                <a:cxn ang="0">
                  <a:pos x="55" y="19"/>
                </a:cxn>
                <a:cxn ang="0">
                  <a:pos x="55" y="17"/>
                </a:cxn>
                <a:cxn ang="0">
                  <a:pos x="51" y="13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36" y="0"/>
                </a:cxn>
                <a:cxn ang="0">
                  <a:pos x="27" y="9"/>
                </a:cxn>
                <a:cxn ang="0">
                  <a:pos x="28" y="13"/>
                </a:cxn>
                <a:cxn ang="0">
                  <a:pos x="22" y="13"/>
                </a:cxn>
                <a:cxn ang="0">
                  <a:pos x="17" y="17"/>
                </a:cxn>
                <a:cxn ang="0">
                  <a:pos x="17" y="19"/>
                </a:cxn>
                <a:cxn ang="0">
                  <a:pos x="7" y="19"/>
                </a:cxn>
                <a:cxn ang="0">
                  <a:pos x="0" y="26"/>
                </a:cxn>
                <a:cxn ang="0">
                  <a:pos x="0" y="95"/>
                </a:cxn>
                <a:cxn ang="0">
                  <a:pos x="7" y="102"/>
                </a:cxn>
                <a:cxn ang="0">
                  <a:pos x="66" y="102"/>
                </a:cxn>
                <a:cxn ang="0">
                  <a:pos x="73" y="95"/>
                </a:cxn>
                <a:cxn ang="0">
                  <a:pos x="73" y="26"/>
                </a:cxn>
                <a:cxn ang="0">
                  <a:pos x="66" y="19"/>
                </a:cxn>
                <a:cxn ang="0">
                  <a:pos x="55" y="19"/>
                </a:cxn>
                <a:cxn ang="0">
                  <a:pos x="31" y="9"/>
                </a:cxn>
                <a:cxn ang="0">
                  <a:pos x="36" y="3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2" y="13"/>
                </a:cxn>
                <a:cxn ang="0">
                  <a:pos x="31" y="9"/>
                </a:cxn>
                <a:cxn ang="0">
                  <a:pos x="66" y="91"/>
                </a:cxn>
                <a:cxn ang="0">
                  <a:pos x="61" y="95"/>
                </a:cxn>
                <a:cxn ang="0">
                  <a:pos x="11" y="95"/>
                </a:cxn>
                <a:cxn ang="0">
                  <a:pos x="7" y="91"/>
                </a:cxn>
                <a:cxn ang="0">
                  <a:pos x="7" y="31"/>
                </a:cxn>
                <a:cxn ang="0">
                  <a:pos x="11" y="26"/>
                </a:cxn>
                <a:cxn ang="0">
                  <a:pos x="17" y="26"/>
                </a:cxn>
                <a:cxn ang="0">
                  <a:pos x="21" y="30"/>
                </a:cxn>
                <a:cxn ang="0">
                  <a:pos x="52" y="30"/>
                </a:cxn>
                <a:cxn ang="0">
                  <a:pos x="55" y="26"/>
                </a:cxn>
                <a:cxn ang="0">
                  <a:pos x="61" y="26"/>
                </a:cxn>
                <a:cxn ang="0">
                  <a:pos x="66" y="31"/>
                </a:cxn>
                <a:cxn ang="0">
                  <a:pos x="66" y="91"/>
                </a:cxn>
                <a:cxn ang="0">
                  <a:pos x="66" y="91"/>
                </a:cxn>
                <a:cxn ang="0">
                  <a:pos x="66" y="91"/>
                </a:cxn>
              </a:cxnLst>
              <a:rect l="0" t="0" r="r" b="b"/>
              <a:pathLst>
                <a:path w="73" h="102">
                  <a:moveTo>
                    <a:pt x="55" y="19"/>
                  </a:moveTo>
                  <a:cubicBezTo>
                    <a:pt x="55" y="17"/>
                    <a:pt x="55" y="17"/>
                    <a:pt x="55" y="17"/>
                  </a:cubicBezTo>
                  <a:cubicBezTo>
                    <a:pt x="55" y="15"/>
                    <a:pt x="53" y="13"/>
                    <a:pt x="51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4" y="11"/>
                    <a:pt x="44" y="10"/>
                    <a:pt x="44" y="9"/>
                  </a:cubicBezTo>
                  <a:cubicBezTo>
                    <a:pt x="44" y="4"/>
                    <a:pt x="40" y="0"/>
                    <a:pt x="36" y="0"/>
                  </a:cubicBezTo>
                  <a:cubicBezTo>
                    <a:pt x="31" y="0"/>
                    <a:pt x="27" y="4"/>
                    <a:pt x="27" y="9"/>
                  </a:cubicBezTo>
                  <a:cubicBezTo>
                    <a:pt x="27" y="10"/>
                    <a:pt x="27" y="11"/>
                    <a:pt x="28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9" y="13"/>
                    <a:pt x="17" y="15"/>
                    <a:pt x="17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3" y="19"/>
                    <a:pt x="0" y="23"/>
                    <a:pt x="0" y="2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9"/>
                    <a:pt x="3" y="102"/>
                    <a:pt x="7" y="102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70" y="102"/>
                    <a:pt x="73" y="99"/>
                    <a:pt x="73" y="95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3"/>
                    <a:pt x="70" y="19"/>
                    <a:pt x="66" y="19"/>
                  </a:cubicBezTo>
                  <a:lnTo>
                    <a:pt x="55" y="19"/>
                  </a:lnTo>
                  <a:close/>
                  <a:moveTo>
                    <a:pt x="31" y="9"/>
                  </a:moveTo>
                  <a:cubicBezTo>
                    <a:pt x="31" y="6"/>
                    <a:pt x="33" y="3"/>
                    <a:pt x="36" y="3"/>
                  </a:cubicBezTo>
                  <a:cubicBezTo>
                    <a:pt x="38" y="3"/>
                    <a:pt x="41" y="6"/>
                    <a:pt x="41" y="9"/>
                  </a:cubicBezTo>
                  <a:cubicBezTo>
                    <a:pt x="41" y="10"/>
                    <a:pt x="40" y="12"/>
                    <a:pt x="39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2"/>
                    <a:pt x="31" y="10"/>
                    <a:pt x="31" y="9"/>
                  </a:cubicBezTo>
                  <a:close/>
                  <a:moveTo>
                    <a:pt x="66" y="91"/>
                  </a:moveTo>
                  <a:cubicBezTo>
                    <a:pt x="66" y="94"/>
                    <a:pt x="64" y="95"/>
                    <a:pt x="6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9" y="95"/>
                    <a:pt x="7" y="94"/>
                    <a:pt x="7" y="9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28"/>
                    <a:pt x="9" y="26"/>
                    <a:pt x="11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8"/>
                    <a:pt x="19" y="30"/>
                    <a:pt x="21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4" y="30"/>
                    <a:pt x="55" y="28"/>
                    <a:pt x="55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4" y="26"/>
                    <a:pt x="66" y="28"/>
                    <a:pt x="66" y="31"/>
                  </a:cubicBezTo>
                  <a:lnTo>
                    <a:pt x="66" y="91"/>
                  </a:ln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11330" tIns="55665" rIns="111330" bIns="55665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1700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9F78EA92-D653-2647-81C0-12388A49C0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6771" y="1872387"/>
              <a:ext cx="90939" cy="89802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6" y="12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9"/>
                    <a:pt x="9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lose/>
                  <a:moveTo>
                    <a:pt x="12" y="6"/>
                  </a:moveTo>
                  <a:cubicBezTo>
                    <a:pt x="12" y="6"/>
                    <a:pt x="12" y="6"/>
                    <a:pt x="12" y="6"/>
                  </a:cubicBez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11330" tIns="55665" rIns="111330" bIns="55665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1700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506D83C7-8811-B40E-F927-B71C469506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8402" y="1895122"/>
              <a:ext cx="211432" cy="4433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4" y="6"/>
                </a:cxn>
                <a:cxn ang="0">
                  <a:pos x="24" y="6"/>
                </a:cxn>
                <a:cxn ang="0">
                  <a:pos x="28" y="3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8" h="6">
                  <a:moveTo>
                    <a:pt x="2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6"/>
                    <a:pt x="28" y="5"/>
                    <a:pt x="28" y="3"/>
                  </a:cubicBezTo>
                  <a:cubicBezTo>
                    <a:pt x="28" y="1"/>
                    <a:pt x="26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11330" tIns="55665" rIns="111330" bIns="55665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1700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A169C666-4A1D-C92C-345C-6DCAAB8CAE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6771" y="1999701"/>
              <a:ext cx="90939" cy="89802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6" y="12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10"/>
                    <a:pt x="9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lose/>
                  <a:moveTo>
                    <a:pt x="12" y="6"/>
                  </a:moveTo>
                  <a:cubicBezTo>
                    <a:pt x="12" y="6"/>
                    <a:pt x="12" y="6"/>
                    <a:pt x="12" y="6"/>
                  </a:cubicBez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11330" tIns="55665" rIns="111330" bIns="55665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1700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639F8F57-BCB9-B9F9-3AA2-B5D6EAF4D9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8402" y="2021299"/>
              <a:ext cx="211432" cy="52290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4" y="7"/>
                </a:cxn>
                <a:cxn ang="0">
                  <a:pos x="24" y="7"/>
                </a:cxn>
                <a:cxn ang="0">
                  <a:pos x="28" y="3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8" h="7">
                  <a:moveTo>
                    <a:pt x="2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7"/>
                    <a:pt x="28" y="5"/>
                    <a:pt x="28" y="3"/>
                  </a:cubicBezTo>
                  <a:cubicBezTo>
                    <a:pt x="28" y="1"/>
                    <a:pt x="26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11330" tIns="55665" rIns="111330" bIns="55665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1700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B8425070-BFEA-3DEA-0041-ECAB717A3C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6771" y="2133836"/>
              <a:ext cx="90939" cy="96622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6" y="13"/>
                </a:cxn>
                <a:cxn ang="0">
                  <a:pos x="0" y="7"/>
                </a:cxn>
                <a:cxn ang="0">
                  <a:pos x="6" y="0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12" y="10"/>
                    <a:pt x="9" y="13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7"/>
                  </a:cubicBezTo>
                  <a:close/>
                  <a:moveTo>
                    <a:pt x="12" y="7"/>
                  </a:moveTo>
                  <a:cubicBezTo>
                    <a:pt x="12" y="7"/>
                    <a:pt x="12" y="7"/>
                    <a:pt x="12" y="7"/>
                  </a:cubicBez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11330" tIns="55665" rIns="111330" bIns="55665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1700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94F32927-DCBE-51C3-5E9D-7009366311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8402" y="2156571"/>
              <a:ext cx="211432" cy="52290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7"/>
                </a:cxn>
                <a:cxn ang="0">
                  <a:pos x="24" y="7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8" h="7">
                  <a:moveTo>
                    <a:pt x="2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7"/>
                    <a:pt x="28" y="5"/>
                    <a:pt x="28" y="4"/>
                  </a:cubicBezTo>
                  <a:cubicBezTo>
                    <a:pt x="28" y="2"/>
                    <a:pt x="26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11330" tIns="55665" rIns="111330" bIns="55665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1700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27" name="Group 74" descr="D:\51PPT模板网\51pptmoban.com\图片.jpg">
            <a:extLst>
              <a:ext uri="{FF2B5EF4-FFF2-40B4-BE49-F238E27FC236}">
                <a16:creationId xmlns:a16="http://schemas.microsoft.com/office/drawing/2014/main" id="{BDE9CF3C-BA90-C719-1A19-1231F2DE01A9}"/>
              </a:ext>
            </a:extLst>
          </p:cNvPr>
          <p:cNvGrpSpPr/>
          <p:nvPr/>
        </p:nvGrpSpPr>
        <p:grpSpPr>
          <a:xfrm>
            <a:off x="9453854" y="2228834"/>
            <a:ext cx="944811" cy="781185"/>
            <a:chOff x="7309384" y="1676401"/>
            <a:chExt cx="752687" cy="622300"/>
          </a:xfrm>
          <a:solidFill>
            <a:srgbClr val="5699FF"/>
          </a:solidFill>
        </p:grpSpPr>
        <p:sp>
          <p:nvSpPr>
            <p:cNvPr id="28" name="Freeform 32">
              <a:extLst>
                <a:ext uri="{FF2B5EF4-FFF2-40B4-BE49-F238E27FC236}">
                  <a16:creationId xmlns:a16="http://schemas.microsoft.com/office/drawing/2014/main" id="{A871200A-2B48-4992-A757-F997156EBA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09384" y="1834050"/>
              <a:ext cx="361527" cy="464651"/>
            </a:xfrm>
            <a:custGeom>
              <a:avLst/>
              <a:gdLst/>
              <a:ahLst/>
              <a:cxnLst>
                <a:cxn ang="0">
                  <a:pos x="151" y="136"/>
                </a:cxn>
                <a:cxn ang="0">
                  <a:pos x="97" y="122"/>
                </a:cxn>
                <a:cxn ang="0">
                  <a:pos x="91" y="119"/>
                </a:cxn>
                <a:cxn ang="0">
                  <a:pos x="84" y="113"/>
                </a:cxn>
                <a:cxn ang="0">
                  <a:pos x="75" y="103"/>
                </a:cxn>
                <a:cxn ang="0">
                  <a:pos x="35" y="71"/>
                </a:cxn>
                <a:cxn ang="0">
                  <a:pos x="24" y="80"/>
                </a:cxn>
                <a:cxn ang="0">
                  <a:pos x="47" y="112"/>
                </a:cxn>
                <a:cxn ang="0">
                  <a:pos x="55" y="121"/>
                </a:cxn>
                <a:cxn ang="0">
                  <a:pos x="62" y="129"/>
                </a:cxn>
                <a:cxn ang="0">
                  <a:pos x="46" y="117"/>
                </a:cxn>
                <a:cxn ang="0">
                  <a:pos x="42" y="112"/>
                </a:cxn>
                <a:cxn ang="0">
                  <a:pos x="38" y="105"/>
                </a:cxn>
                <a:cxn ang="0">
                  <a:pos x="33" y="98"/>
                </a:cxn>
                <a:cxn ang="0">
                  <a:pos x="25" y="88"/>
                </a:cxn>
                <a:cxn ang="0">
                  <a:pos x="21" y="83"/>
                </a:cxn>
                <a:cxn ang="0">
                  <a:pos x="28" y="66"/>
                </a:cxn>
                <a:cxn ang="0">
                  <a:pos x="24" y="29"/>
                </a:cxn>
                <a:cxn ang="0">
                  <a:pos x="13" y="1"/>
                </a:cxn>
                <a:cxn ang="0">
                  <a:pos x="8" y="2"/>
                </a:cxn>
                <a:cxn ang="0">
                  <a:pos x="4" y="21"/>
                </a:cxn>
                <a:cxn ang="0">
                  <a:pos x="1" y="74"/>
                </a:cxn>
                <a:cxn ang="0">
                  <a:pos x="38" y="155"/>
                </a:cxn>
                <a:cxn ang="0">
                  <a:pos x="108" y="200"/>
                </a:cxn>
                <a:cxn ang="0">
                  <a:pos x="122" y="223"/>
                </a:cxn>
                <a:cxn ang="0">
                  <a:pos x="122" y="248"/>
                </a:cxn>
                <a:cxn ang="0">
                  <a:pos x="190" y="248"/>
                </a:cxn>
                <a:cxn ang="0">
                  <a:pos x="190" y="225"/>
                </a:cxn>
                <a:cxn ang="0">
                  <a:pos x="191" y="212"/>
                </a:cxn>
                <a:cxn ang="0">
                  <a:pos x="191" y="194"/>
                </a:cxn>
                <a:cxn ang="0">
                  <a:pos x="151" y="136"/>
                </a:cxn>
                <a:cxn ang="0">
                  <a:pos x="151" y="136"/>
                </a:cxn>
                <a:cxn ang="0">
                  <a:pos x="151" y="136"/>
                </a:cxn>
              </a:cxnLst>
              <a:rect l="0" t="0" r="r" b="b"/>
              <a:pathLst>
                <a:path w="193" h="248">
                  <a:moveTo>
                    <a:pt x="151" y="136"/>
                  </a:moveTo>
                  <a:cubicBezTo>
                    <a:pt x="149" y="135"/>
                    <a:pt x="135" y="124"/>
                    <a:pt x="97" y="122"/>
                  </a:cubicBezTo>
                  <a:cubicBezTo>
                    <a:pt x="95" y="121"/>
                    <a:pt x="93" y="120"/>
                    <a:pt x="91" y="119"/>
                  </a:cubicBezTo>
                  <a:cubicBezTo>
                    <a:pt x="88" y="117"/>
                    <a:pt x="86" y="115"/>
                    <a:pt x="84" y="113"/>
                  </a:cubicBezTo>
                  <a:cubicBezTo>
                    <a:pt x="81" y="110"/>
                    <a:pt x="78" y="107"/>
                    <a:pt x="75" y="103"/>
                  </a:cubicBezTo>
                  <a:cubicBezTo>
                    <a:pt x="56" y="77"/>
                    <a:pt x="38" y="72"/>
                    <a:pt x="35" y="71"/>
                  </a:cubicBezTo>
                  <a:cubicBezTo>
                    <a:pt x="32" y="69"/>
                    <a:pt x="18" y="71"/>
                    <a:pt x="24" y="80"/>
                  </a:cubicBezTo>
                  <a:cubicBezTo>
                    <a:pt x="25" y="80"/>
                    <a:pt x="46" y="110"/>
                    <a:pt x="47" y="112"/>
                  </a:cubicBezTo>
                  <a:cubicBezTo>
                    <a:pt x="50" y="116"/>
                    <a:pt x="52" y="118"/>
                    <a:pt x="55" y="121"/>
                  </a:cubicBezTo>
                  <a:cubicBezTo>
                    <a:pt x="57" y="124"/>
                    <a:pt x="60" y="126"/>
                    <a:pt x="62" y="129"/>
                  </a:cubicBezTo>
                  <a:cubicBezTo>
                    <a:pt x="62" y="129"/>
                    <a:pt x="49" y="121"/>
                    <a:pt x="46" y="117"/>
                  </a:cubicBezTo>
                  <a:cubicBezTo>
                    <a:pt x="44" y="116"/>
                    <a:pt x="43" y="113"/>
                    <a:pt x="42" y="112"/>
                  </a:cubicBezTo>
                  <a:cubicBezTo>
                    <a:pt x="41" y="109"/>
                    <a:pt x="40" y="107"/>
                    <a:pt x="38" y="105"/>
                  </a:cubicBezTo>
                  <a:cubicBezTo>
                    <a:pt x="36" y="103"/>
                    <a:pt x="35" y="100"/>
                    <a:pt x="33" y="98"/>
                  </a:cubicBezTo>
                  <a:cubicBezTo>
                    <a:pt x="30" y="95"/>
                    <a:pt x="28" y="91"/>
                    <a:pt x="25" y="88"/>
                  </a:cubicBezTo>
                  <a:cubicBezTo>
                    <a:pt x="24" y="86"/>
                    <a:pt x="22" y="85"/>
                    <a:pt x="21" y="83"/>
                  </a:cubicBezTo>
                  <a:cubicBezTo>
                    <a:pt x="14" y="72"/>
                    <a:pt x="21" y="67"/>
                    <a:pt x="28" y="66"/>
                  </a:cubicBezTo>
                  <a:cubicBezTo>
                    <a:pt x="28" y="65"/>
                    <a:pt x="25" y="34"/>
                    <a:pt x="24" y="29"/>
                  </a:cubicBezTo>
                  <a:cubicBezTo>
                    <a:pt x="23" y="15"/>
                    <a:pt x="21" y="4"/>
                    <a:pt x="13" y="1"/>
                  </a:cubicBezTo>
                  <a:cubicBezTo>
                    <a:pt x="11" y="0"/>
                    <a:pt x="9" y="0"/>
                    <a:pt x="8" y="2"/>
                  </a:cubicBezTo>
                  <a:cubicBezTo>
                    <a:pt x="6" y="4"/>
                    <a:pt x="4" y="15"/>
                    <a:pt x="4" y="21"/>
                  </a:cubicBezTo>
                  <a:cubicBezTo>
                    <a:pt x="4" y="21"/>
                    <a:pt x="0" y="57"/>
                    <a:pt x="1" y="74"/>
                  </a:cubicBezTo>
                  <a:cubicBezTo>
                    <a:pt x="2" y="83"/>
                    <a:pt x="30" y="145"/>
                    <a:pt x="38" y="155"/>
                  </a:cubicBezTo>
                  <a:cubicBezTo>
                    <a:pt x="46" y="164"/>
                    <a:pt x="108" y="200"/>
                    <a:pt x="108" y="200"/>
                  </a:cubicBezTo>
                  <a:cubicBezTo>
                    <a:pt x="111" y="202"/>
                    <a:pt x="122" y="211"/>
                    <a:pt x="122" y="223"/>
                  </a:cubicBezTo>
                  <a:cubicBezTo>
                    <a:pt x="122" y="248"/>
                    <a:pt x="122" y="248"/>
                    <a:pt x="122" y="248"/>
                  </a:cubicBezTo>
                  <a:cubicBezTo>
                    <a:pt x="190" y="248"/>
                    <a:pt x="190" y="248"/>
                    <a:pt x="190" y="248"/>
                  </a:cubicBezTo>
                  <a:cubicBezTo>
                    <a:pt x="190" y="225"/>
                    <a:pt x="190" y="225"/>
                    <a:pt x="190" y="225"/>
                  </a:cubicBezTo>
                  <a:cubicBezTo>
                    <a:pt x="190" y="221"/>
                    <a:pt x="191" y="216"/>
                    <a:pt x="191" y="212"/>
                  </a:cubicBezTo>
                  <a:cubicBezTo>
                    <a:pt x="193" y="207"/>
                    <a:pt x="192" y="198"/>
                    <a:pt x="191" y="194"/>
                  </a:cubicBezTo>
                  <a:cubicBezTo>
                    <a:pt x="183" y="159"/>
                    <a:pt x="154" y="138"/>
                    <a:pt x="151" y="136"/>
                  </a:cubicBezTo>
                  <a:close/>
                  <a:moveTo>
                    <a:pt x="151" y="136"/>
                  </a:moveTo>
                  <a:cubicBezTo>
                    <a:pt x="151" y="136"/>
                    <a:pt x="151" y="136"/>
                    <a:pt x="151" y="136"/>
                  </a:cubicBez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11330" tIns="55665" rIns="111330" bIns="55665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1700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29" name="Freeform 33">
              <a:extLst>
                <a:ext uri="{FF2B5EF4-FFF2-40B4-BE49-F238E27FC236}">
                  <a16:creationId xmlns:a16="http://schemas.microsoft.com/office/drawing/2014/main" id="{33BA5FD1-7B89-73DA-D970-D66002E38A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0544" y="1834050"/>
              <a:ext cx="361527" cy="464651"/>
            </a:xfrm>
            <a:custGeom>
              <a:avLst/>
              <a:gdLst/>
              <a:ahLst/>
              <a:cxnLst>
                <a:cxn ang="0">
                  <a:pos x="189" y="21"/>
                </a:cxn>
                <a:cxn ang="0">
                  <a:pos x="186" y="2"/>
                </a:cxn>
                <a:cxn ang="0">
                  <a:pos x="180" y="1"/>
                </a:cxn>
                <a:cxn ang="0">
                  <a:pos x="169" y="29"/>
                </a:cxn>
                <a:cxn ang="0">
                  <a:pos x="165" y="66"/>
                </a:cxn>
                <a:cxn ang="0">
                  <a:pos x="173" y="83"/>
                </a:cxn>
                <a:cxn ang="0">
                  <a:pos x="168" y="88"/>
                </a:cxn>
                <a:cxn ang="0">
                  <a:pos x="161" y="98"/>
                </a:cxn>
                <a:cxn ang="0">
                  <a:pos x="155" y="105"/>
                </a:cxn>
                <a:cxn ang="0">
                  <a:pos x="151" y="112"/>
                </a:cxn>
                <a:cxn ang="0">
                  <a:pos x="148" y="117"/>
                </a:cxn>
                <a:cxn ang="0">
                  <a:pos x="131" y="129"/>
                </a:cxn>
                <a:cxn ang="0">
                  <a:pos x="138" y="121"/>
                </a:cxn>
                <a:cxn ang="0">
                  <a:pos x="146" y="112"/>
                </a:cxn>
                <a:cxn ang="0">
                  <a:pos x="169" y="80"/>
                </a:cxn>
                <a:cxn ang="0">
                  <a:pos x="158" y="71"/>
                </a:cxn>
                <a:cxn ang="0">
                  <a:pos x="118" y="103"/>
                </a:cxn>
                <a:cxn ang="0">
                  <a:pos x="109" y="113"/>
                </a:cxn>
                <a:cxn ang="0">
                  <a:pos x="102" y="119"/>
                </a:cxn>
                <a:cxn ang="0">
                  <a:pos x="96" y="122"/>
                </a:cxn>
                <a:cxn ang="0">
                  <a:pos x="42" y="136"/>
                </a:cxn>
                <a:cxn ang="0">
                  <a:pos x="2" y="194"/>
                </a:cxn>
                <a:cxn ang="0">
                  <a:pos x="2" y="212"/>
                </a:cxn>
                <a:cxn ang="0">
                  <a:pos x="3" y="225"/>
                </a:cxn>
                <a:cxn ang="0">
                  <a:pos x="3" y="248"/>
                </a:cxn>
                <a:cxn ang="0">
                  <a:pos x="71" y="248"/>
                </a:cxn>
                <a:cxn ang="0">
                  <a:pos x="71" y="223"/>
                </a:cxn>
                <a:cxn ang="0">
                  <a:pos x="85" y="200"/>
                </a:cxn>
                <a:cxn ang="0">
                  <a:pos x="156" y="155"/>
                </a:cxn>
                <a:cxn ang="0">
                  <a:pos x="192" y="74"/>
                </a:cxn>
                <a:cxn ang="0">
                  <a:pos x="189" y="21"/>
                </a:cxn>
                <a:cxn ang="0">
                  <a:pos x="189" y="21"/>
                </a:cxn>
                <a:cxn ang="0">
                  <a:pos x="189" y="21"/>
                </a:cxn>
              </a:cxnLst>
              <a:rect l="0" t="0" r="r" b="b"/>
              <a:pathLst>
                <a:path w="193" h="248">
                  <a:moveTo>
                    <a:pt x="189" y="21"/>
                  </a:moveTo>
                  <a:cubicBezTo>
                    <a:pt x="189" y="15"/>
                    <a:pt x="188" y="4"/>
                    <a:pt x="186" y="2"/>
                  </a:cubicBezTo>
                  <a:cubicBezTo>
                    <a:pt x="184" y="0"/>
                    <a:pt x="183" y="0"/>
                    <a:pt x="180" y="1"/>
                  </a:cubicBezTo>
                  <a:cubicBezTo>
                    <a:pt x="172" y="4"/>
                    <a:pt x="170" y="15"/>
                    <a:pt x="169" y="29"/>
                  </a:cubicBezTo>
                  <a:cubicBezTo>
                    <a:pt x="168" y="34"/>
                    <a:pt x="165" y="65"/>
                    <a:pt x="165" y="66"/>
                  </a:cubicBezTo>
                  <a:cubicBezTo>
                    <a:pt x="172" y="67"/>
                    <a:pt x="179" y="72"/>
                    <a:pt x="173" y="83"/>
                  </a:cubicBezTo>
                  <a:cubicBezTo>
                    <a:pt x="171" y="85"/>
                    <a:pt x="170" y="86"/>
                    <a:pt x="168" y="88"/>
                  </a:cubicBezTo>
                  <a:cubicBezTo>
                    <a:pt x="165" y="91"/>
                    <a:pt x="163" y="95"/>
                    <a:pt x="161" y="98"/>
                  </a:cubicBezTo>
                  <a:cubicBezTo>
                    <a:pt x="159" y="100"/>
                    <a:pt x="157" y="103"/>
                    <a:pt x="155" y="105"/>
                  </a:cubicBezTo>
                  <a:cubicBezTo>
                    <a:pt x="154" y="107"/>
                    <a:pt x="152" y="109"/>
                    <a:pt x="151" y="112"/>
                  </a:cubicBezTo>
                  <a:cubicBezTo>
                    <a:pt x="150" y="113"/>
                    <a:pt x="149" y="116"/>
                    <a:pt x="148" y="117"/>
                  </a:cubicBezTo>
                  <a:cubicBezTo>
                    <a:pt x="144" y="121"/>
                    <a:pt x="131" y="129"/>
                    <a:pt x="131" y="129"/>
                  </a:cubicBezTo>
                  <a:cubicBezTo>
                    <a:pt x="133" y="126"/>
                    <a:pt x="136" y="124"/>
                    <a:pt x="138" y="121"/>
                  </a:cubicBezTo>
                  <a:cubicBezTo>
                    <a:pt x="141" y="118"/>
                    <a:pt x="144" y="116"/>
                    <a:pt x="146" y="112"/>
                  </a:cubicBezTo>
                  <a:cubicBezTo>
                    <a:pt x="147" y="110"/>
                    <a:pt x="168" y="80"/>
                    <a:pt x="169" y="80"/>
                  </a:cubicBezTo>
                  <a:cubicBezTo>
                    <a:pt x="175" y="71"/>
                    <a:pt x="162" y="69"/>
                    <a:pt x="158" y="71"/>
                  </a:cubicBezTo>
                  <a:cubicBezTo>
                    <a:pt x="155" y="72"/>
                    <a:pt x="137" y="77"/>
                    <a:pt x="118" y="103"/>
                  </a:cubicBezTo>
                  <a:cubicBezTo>
                    <a:pt x="115" y="107"/>
                    <a:pt x="112" y="110"/>
                    <a:pt x="109" y="113"/>
                  </a:cubicBezTo>
                  <a:cubicBezTo>
                    <a:pt x="107" y="115"/>
                    <a:pt x="105" y="117"/>
                    <a:pt x="102" y="119"/>
                  </a:cubicBezTo>
                  <a:cubicBezTo>
                    <a:pt x="100" y="120"/>
                    <a:pt x="98" y="121"/>
                    <a:pt x="96" y="122"/>
                  </a:cubicBezTo>
                  <a:cubicBezTo>
                    <a:pt x="58" y="124"/>
                    <a:pt x="44" y="135"/>
                    <a:pt x="42" y="136"/>
                  </a:cubicBezTo>
                  <a:cubicBezTo>
                    <a:pt x="39" y="138"/>
                    <a:pt x="10" y="159"/>
                    <a:pt x="2" y="194"/>
                  </a:cubicBezTo>
                  <a:cubicBezTo>
                    <a:pt x="1" y="198"/>
                    <a:pt x="0" y="207"/>
                    <a:pt x="2" y="212"/>
                  </a:cubicBezTo>
                  <a:cubicBezTo>
                    <a:pt x="2" y="216"/>
                    <a:pt x="3" y="221"/>
                    <a:pt x="3" y="225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71" y="248"/>
                    <a:pt x="71" y="248"/>
                    <a:pt x="71" y="248"/>
                  </a:cubicBezTo>
                  <a:cubicBezTo>
                    <a:pt x="71" y="223"/>
                    <a:pt x="71" y="223"/>
                    <a:pt x="71" y="223"/>
                  </a:cubicBezTo>
                  <a:cubicBezTo>
                    <a:pt x="71" y="211"/>
                    <a:pt x="83" y="202"/>
                    <a:pt x="85" y="200"/>
                  </a:cubicBezTo>
                  <a:cubicBezTo>
                    <a:pt x="85" y="200"/>
                    <a:pt x="148" y="164"/>
                    <a:pt x="156" y="155"/>
                  </a:cubicBezTo>
                  <a:cubicBezTo>
                    <a:pt x="164" y="145"/>
                    <a:pt x="192" y="83"/>
                    <a:pt x="192" y="74"/>
                  </a:cubicBezTo>
                  <a:cubicBezTo>
                    <a:pt x="193" y="57"/>
                    <a:pt x="189" y="21"/>
                    <a:pt x="189" y="21"/>
                  </a:cubicBezTo>
                  <a:close/>
                  <a:moveTo>
                    <a:pt x="189" y="21"/>
                  </a:moveTo>
                  <a:cubicBezTo>
                    <a:pt x="189" y="21"/>
                    <a:pt x="189" y="21"/>
                    <a:pt x="189" y="21"/>
                  </a:cubicBez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11330" tIns="55665" rIns="111330" bIns="55665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1700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30" name="Freeform 34">
              <a:extLst>
                <a:ext uri="{FF2B5EF4-FFF2-40B4-BE49-F238E27FC236}">
                  <a16:creationId xmlns:a16="http://schemas.microsoft.com/office/drawing/2014/main" id="{DC1C52E5-C06D-9C9F-B8E6-985AE865C5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7551" y="1676401"/>
              <a:ext cx="456354" cy="403013"/>
            </a:xfrm>
            <a:custGeom>
              <a:avLst/>
              <a:gdLst/>
              <a:ahLst/>
              <a:cxnLst>
                <a:cxn ang="0">
                  <a:pos x="163" y="185"/>
                </a:cxn>
                <a:cxn ang="0">
                  <a:pos x="240" y="84"/>
                </a:cxn>
                <a:cxn ang="0">
                  <a:pos x="229" y="26"/>
                </a:cxn>
                <a:cxn ang="0">
                  <a:pos x="176" y="0"/>
                </a:cxn>
                <a:cxn ang="0">
                  <a:pos x="170" y="0"/>
                </a:cxn>
                <a:cxn ang="0">
                  <a:pos x="122" y="17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15" y="26"/>
                </a:cxn>
                <a:cxn ang="0">
                  <a:pos x="4" y="84"/>
                </a:cxn>
                <a:cxn ang="0">
                  <a:pos x="81" y="185"/>
                </a:cxn>
                <a:cxn ang="0">
                  <a:pos x="102" y="206"/>
                </a:cxn>
                <a:cxn ang="0">
                  <a:pos x="122" y="215"/>
                </a:cxn>
                <a:cxn ang="0">
                  <a:pos x="142" y="206"/>
                </a:cxn>
                <a:cxn ang="0">
                  <a:pos x="163" y="185"/>
                </a:cxn>
                <a:cxn ang="0">
                  <a:pos x="81" y="40"/>
                </a:cxn>
                <a:cxn ang="0">
                  <a:pos x="44" y="73"/>
                </a:cxn>
                <a:cxn ang="0">
                  <a:pos x="34" y="83"/>
                </a:cxn>
                <a:cxn ang="0">
                  <a:pos x="24" y="73"/>
                </a:cxn>
                <a:cxn ang="0">
                  <a:pos x="81" y="20"/>
                </a:cxn>
                <a:cxn ang="0">
                  <a:pos x="91" y="30"/>
                </a:cxn>
                <a:cxn ang="0">
                  <a:pos x="81" y="40"/>
                </a:cxn>
                <a:cxn ang="0">
                  <a:pos x="81" y="40"/>
                </a:cxn>
                <a:cxn ang="0">
                  <a:pos x="81" y="40"/>
                </a:cxn>
              </a:cxnLst>
              <a:rect l="0" t="0" r="r" b="b"/>
              <a:pathLst>
                <a:path w="244" h="215">
                  <a:moveTo>
                    <a:pt x="163" y="185"/>
                  </a:moveTo>
                  <a:cubicBezTo>
                    <a:pt x="195" y="155"/>
                    <a:pt x="235" y="118"/>
                    <a:pt x="240" y="84"/>
                  </a:cubicBezTo>
                  <a:cubicBezTo>
                    <a:pt x="244" y="61"/>
                    <a:pt x="240" y="41"/>
                    <a:pt x="229" y="26"/>
                  </a:cubicBezTo>
                  <a:cubicBezTo>
                    <a:pt x="218" y="11"/>
                    <a:pt x="201" y="3"/>
                    <a:pt x="176" y="0"/>
                  </a:cubicBezTo>
                  <a:cubicBezTo>
                    <a:pt x="174" y="0"/>
                    <a:pt x="172" y="0"/>
                    <a:pt x="170" y="0"/>
                  </a:cubicBezTo>
                  <a:cubicBezTo>
                    <a:pt x="153" y="0"/>
                    <a:pt x="135" y="6"/>
                    <a:pt x="122" y="17"/>
                  </a:cubicBezTo>
                  <a:cubicBezTo>
                    <a:pt x="109" y="6"/>
                    <a:pt x="92" y="0"/>
                    <a:pt x="74" y="0"/>
                  </a:cubicBezTo>
                  <a:cubicBezTo>
                    <a:pt x="72" y="0"/>
                    <a:pt x="70" y="0"/>
                    <a:pt x="68" y="0"/>
                  </a:cubicBezTo>
                  <a:cubicBezTo>
                    <a:pt x="44" y="3"/>
                    <a:pt x="26" y="11"/>
                    <a:pt x="15" y="26"/>
                  </a:cubicBezTo>
                  <a:cubicBezTo>
                    <a:pt x="4" y="41"/>
                    <a:pt x="0" y="61"/>
                    <a:pt x="4" y="84"/>
                  </a:cubicBezTo>
                  <a:cubicBezTo>
                    <a:pt x="9" y="118"/>
                    <a:pt x="49" y="155"/>
                    <a:pt x="81" y="185"/>
                  </a:cubicBezTo>
                  <a:cubicBezTo>
                    <a:pt x="81" y="185"/>
                    <a:pt x="97" y="201"/>
                    <a:pt x="102" y="206"/>
                  </a:cubicBezTo>
                  <a:cubicBezTo>
                    <a:pt x="106" y="209"/>
                    <a:pt x="114" y="215"/>
                    <a:pt x="122" y="215"/>
                  </a:cubicBezTo>
                  <a:cubicBezTo>
                    <a:pt x="131" y="215"/>
                    <a:pt x="138" y="209"/>
                    <a:pt x="142" y="206"/>
                  </a:cubicBezTo>
                  <a:cubicBezTo>
                    <a:pt x="147" y="201"/>
                    <a:pt x="163" y="185"/>
                    <a:pt x="163" y="185"/>
                  </a:cubicBezTo>
                  <a:close/>
                  <a:moveTo>
                    <a:pt x="81" y="40"/>
                  </a:moveTo>
                  <a:cubicBezTo>
                    <a:pt x="61" y="40"/>
                    <a:pt x="44" y="55"/>
                    <a:pt x="44" y="73"/>
                  </a:cubicBezTo>
                  <a:cubicBezTo>
                    <a:pt x="44" y="78"/>
                    <a:pt x="40" y="83"/>
                    <a:pt x="34" y="83"/>
                  </a:cubicBezTo>
                  <a:cubicBezTo>
                    <a:pt x="29" y="83"/>
                    <a:pt x="24" y="78"/>
                    <a:pt x="24" y="73"/>
                  </a:cubicBezTo>
                  <a:cubicBezTo>
                    <a:pt x="24" y="44"/>
                    <a:pt x="50" y="20"/>
                    <a:pt x="81" y="20"/>
                  </a:cubicBezTo>
                  <a:cubicBezTo>
                    <a:pt x="87" y="20"/>
                    <a:pt x="91" y="24"/>
                    <a:pt x="91" y="30"/>
                  </a:cubicBezTo>
                  <a:cubicBezTo>
                    <a:pt x="91" y="35"/>
                    <a:pt x="87" y="40"/>
                    <a:pt x="81" y="40"/>
                  </a:cubicBezTo>
                  <a:close/>
                  <a:moveTo>
                    <a:pt x="81" y="40"/>
                  </a:moveTo>
                  <a:cubicBezTo>
                    <a:pt x="81" y="40"/>
                    <a:pt x="81" y="40"/>
                    <a:pt x="81" y="40"/>
                  </a:cubicBez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11330" tIns="55665" rIns="111330" bIns="55665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1700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3B2D95BF-E288-0697-CE46-116943667AE5}"/>
              </a:ext>
            </a:extLst>
          </p:cNvPr>
          <p:cNvGrpSpPr/>
          <p:nvPr/>
        </p:nvGrpSpPr>
        <p:grpSpPr>
          <a:xfrm>
            <a:off x="1352258" y="3426941"/>
            <a:ext cx="1916062" cy="1066017"/>
            <a:chOff x="808780" y="1887872"/>
            <a:chExt cx="1916062" cy="1066017"/>
          </a:xfrm>
        </p:grpSpPr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9DDDA2D5-0BCD-793C-90B1-BF8AF2E3E769}"/>
                </a:ext>
              </a:extLst>
            </p:cNvPr>
            <p:cNvSpPr txBox="1"/>
            <p:nvPr/>
          </p:nvSpPr>
          <p:spPr>
            <a:xfrm>
              <a:off x="808780" y="2190603"/>
              <a:ext cx="1916062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86C9BECE-DD29-6CA8-F933-6BE06AABBBCC}"/>
                </a:ext>
              </a:extLst>
            </p:cNvPr>
            <p:cNvSpPr txBox="1"/>
            <p:nvPr/>
          </p:nvSpPr>
          <p:spPr>
            <a:xfrm>
              <a:off x="995391" y="1887872"/>
              <a:ext cx="15428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46F3C438-1C8A-3BD5-5FAE-DEFE881F81BC}"/>
              </a:ext>
            </a:extLst>
          </p:cNvPr>
          <p:cNvGrpSpPr/>
          <p:nvPr/>
        </p:nvGrpSpPr>
        <p:grpSpPr>
          <a:xfrm>
            <a:off x="3874542" y="3426941"/>
            <a:ext cx="1916062" cy="1066017"/>
            <a:chOff x="808780" y="1887872"/>
            <a:chExt cx="1916062" cy="1066017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442D0740-17CA-408A-7354-180288B556E6}"/>
                </a:ext>
              </a:extLst>
            </p:cNvPr>
            <p:cNvSpPr txBox="1"/>
            <p:nvPr/>
          </p:nvSpPr>
          <p:spPr>
            <a:xfrm>
              <a:off x="808780" y="2190603"/>
              <a:ext cx="1916062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E7112810-7880-C60F-5216-262DF3F73B32}"/>
                </a:ext>
              </a:extLst>
            </p:cNvPr>
            <p:cNvSpPr txBox="1"/>
            <p:nvPr/>
          </p:nvSpPr>
          <p:spPr>
            <a:xfrm>
              <a:off x="995391" y="1887872"/>
              <a:ext cx="15428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E9039330-CB39-93BA-D698-EEB141C6B88A}"/>
              </a:ext>
            </a:extLst>
          </p:cNvPr>
          <p:cNvGrpSpPr/>
          <p:nvPr/>
        </p:nvGrpSpPr>
        <p:grpSpPr>
          <a:xfrm>
            <a:off x="6421361" y="3426941"/>
            <a:ext cx="1916062" cy="1066017"/>
            <a:chOff x="808780" y="1887872"/>
            <a:chExt cx="1916062" cy="1066017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F9E67467-827A-2712-F5BF-E6423EA4BC13}"/>
                </a:ext>
              </a:extLst>
            </p:cNvPr>
            <p:cNvSpPr txBox="1"/>
            <p:nvPr/>
          </p:nvSpPr>
          <p:spPr>
            <a:xfrm>
              <a:off x="808780" y="2190603"/>
              <a:ext cx="1916062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8BCCC0D2-7E57-799A-9BED-783D62C29B08}"/>
                </a:ext>
              </a:extLst>
            </p:cNvPr>
            <p:cNvSpPr txBox="1"/>
            <p:nvPr/>
          </p:nvSpPr>
          <p:spPr>
            <a:xfrm>
              <a:off x="995391" y="1887872"/>
              <a:ext cx="15428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91CB0009-743C-5C32-31A1-EA0EE095EC2D}"/>
              </a:ext>
            </a:extLst>
          </p:cNvPr>
          <p:cNvGrpSpPr/>
          <p:nvPr/>
        </p:nvGrpSpPr>
        <p:grpSpPr>
          <a:xfrm>
            <a:off x="8961780" y="3426941"/>
            <a:ext cx="1916062" cy="1066017"/>
            <a:chOff x="808780" y="1887872"/>
            <a:chExt cx="1916062" cy="1066017"/>
          </a:xfrm>
        </p:grpSpPr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EF102AAE-F603-8261-0A57-A3887B7A96BE}"/>
                </a:ext>
              </a:extLst>
            </p:cNvPr>
            <p:cNvSpPr txBox="1"/>
            <p:nvPr/>
          </p:nvSpPr>
          <p:spPr>
            <a:xfrm>
              <a:off x="808780" y="2190603"/>
              <a:ext cx="1916062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179EF927-6FBC-2A94-7F82-6D554F5F64DF}"/>
                </a:ext>
              </a:extLst>
            </p:cNvPr>
            <p:cNvSpPr txBox="1"/>
            <p:nvPr/>
          </p:nvSpPr>
          <p:spPr>
            <a:xfrm>
              <a:off x="995391" y="1887872"/>
              <a:ext cx="15428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51" name="Freeform 84" descr="D:\51PPT模板网\51pptmoban.com\图片.jpg">
            <a:extLst>
              <a:ext uri="{FF2B5EF4-FFF2-40B4-BE49-F238E27FC236}">
                <a16:creationId xmlns:a16="http://schemas.microsoft.com/office/drawing/2014/main" id="{92690682-ACB0-61E7-73A0-87B8F0C71E16}"/>
              </a:ext>
            </a:extLst>
          </p:cNvPr>
          <p:cNvSpPr>
            <a:spLocks noEditPoints="1"/>
          </p:cNvSpPr>
          <p:nvPr/>
        </p:nvSpPr>
        <p:spPr bwMode="auto">
          <a:xfrm>
            <a:off x="7009769" y="2441835"/>
            <a:ext cx="739246" cy="585818"/>
          </a:xfrm>
          <a:custGeom>
            <a:avLst/>
            <a:gdLst>
              <a:gd name="T0" fmla="*/ 285 w 640"/>
              <a:gd name="T1" fmla="*/ 417 h 510"/>
              <a:gd name="T2" fmla="*/ 622 w 640"/>
              <a:gd name="T3" fmla="*/ 341 h 510"/>
              <a:gd name="T4" fmla="*/ 285 w 640"/>
              <a:gd name="T5" fmla="*/ 430 h 510"/>
              <a:gd name="T6" fmla="*/ 624 w 640"/>
              <a:gd name="T7" fmla="*/ 367 h 510"/>
              <a:gd name="T8" fmla="*/ 285 w 640"/>
              <a:gd name="T9" fmla="*/ 430 h 510"/>
              <a:gd name="T10" fmla="*/ 288 w 640"/>
              <a:gd name="T11" fmla="*/ 459 h 510"/>
              <a:gd name="T12" fmla="*/ 624 w 640"/>
              <a:gd name="T13" fmla="*/ 384 h 510"/>
              <a:gd name="T14" fmla="*/ 639 w 640"/>
              <a:gd name="T15" fmla="*/ 322 h 510"/>
              <a:gd name="T16" fmla="*/ 265 w 640"/>
              <a:gd name="T17" fmla="*/ 408 h 510"/>
              <a:gd name="T18" fmla="*/ 262 w 640"/>
              <a:gd name="T19" fmla="*/ 430 h 510"/>
              <a:gd name="T20" fmla="*/ 263 w 640"/>
              <a:gd name="T21" fmla="*/ 452 h 510"/>
              <a:gd name="T22" fmla="*/ 268 w 640"/>
              <a:gd name="T23" fmla="*/ 473 h 510"/>
              <a:gd name="T24" fmla="*/ 634 w 640"/>
              <a:gd name="T25" fmla="*/ 403 h 510"/>
              <a:gd name="T26" fmla="*/ 268 w 640"/>
              <a:gd name="T27" fmla="*/ 510 h 510"/>
              <a:gd name="T28" fmla="*/ 12 w 640"/>
              <a:gd name="T29" fmla="*/ 356 h 510"/>
              <a:gd name="T30" fmla="*/ 4 w 640"/>
              <a:gd name="T31" fmla="*/ 333 h 510"/>
              <a:gd name="T32" fmla="*/ 0 w 640"/>
              <a:gd name="T33" fmla="*/ 309 h 510"/>
              <a:gd name="T34" fmla="*/ 2 w 640"/>
              <a:gd name="T35" fmla="*/ 286 h 510"/>
              <a:gd name="T36" fmla="*/ 12 w 640"/>
              <a:gd name="T37" fmla="*/ 262 h 510"/>
              <a:gd name="T38" fmla="*/ 35 w 640"/>
              <a:gd name="T39" fmla="*/ 267 h 510"/>
              <a:gd name="T40" fmla="*/ 352 w 640"/>
              <a:gd name="T41" fmla="*/ 328 h 510"/>
              <a:gd name="T42" fmla="*/ 356 w 640"/>
              <a:gd name="T43" fmla="*/ 311 h 510"/>
              <a:gd name="T44" fmla="*/ 357 w 640"/>
              <a:gd name="T45" fmla="*/ 294 h 510"/>
              <a:gd name="T46" fmla="*/ 354 w 640"/>
              <a:gd name="T47" fmla="*/ 274 h 510"/>
              <a:gd name="T48" fmla="*/ 33 w 640"/>
              <a:gd name="T49" fmla="*/ 199 h 510"/>
              <a:gd name="T50" fmla="*/ 38 w 640"/>
              <a:gd name="T51" fmla="*/ 176 h 510"/>
              <a:gd name="T52" fmla="*/ 38 w 640"/>
              <a:gd name="T53" fmla="*/ 176 h 510"/>
              <a:gd name="T54" fmla="*/ 58 w 640"/>
              <a:gd name="T55" fmla="*/ 152 h 510"/>
              <a:gd name="T56" fmla="*/ 352 w 640"/>
              <a:gd name="T57" fmla="*/ 214 h 510"/>
              <a:gd name="T58" fmla="*/ 356 w 640"/>
              <a:gd name="T59" fmla="*/ 199 h 510"/>
              <a:gd name="T60" fmla="*/ 357 w 640"/>
              <a:gd name="T61" fmla="*/ 182 h 510"/>
              <a:gd name="T62" fmla="*/ 354 w 640"/>
              <a:gd name="T63" fmla="*/ 164 h 510"/>
              <a:gd name="T64" fmla="*/ 58 w 640"/>
              <a:gd name="T65" fmla="*/ 90 h 510"/>
              <a:gd name="T66" fmla="*/ 289 w 640"/>
              <a:gd name="T67" fmla="*/ 0 h 510"/>
              <a:gd name="T68" fmla="*/ 562 w 640"/>
              <a:gd name="T69" fmla="*/ 65 h 510"/>
              <a:gd name="T70" fmla="*/ 567 w 640"/>
              <a:gd name="T71" fmla="*/ 84 h 510"/>
              <a:gd name="T72" fmla="*/ 566 w 640"/>
              <a:gd name="T73" fmla="*/ 103 h 510"/>
              <a:gd name="T74" fmla="*/ 561 w 640"/>
              <a:gd name="T75" fmla="*/ 121 h 510"/>
              <a:gd name="T76" fmla="*/ 538 w 640"/>
              <a:gd name="T77" fmla="*/ 141 h 510"/>
              <a:gd name="T78" fmla="*/ 579 w 640"/>
              <a:gd name="T79" fmla="*/ 157 h 510"/>
              <a:gd name="T80" fmla="*/ 583 w 640"/>
              <a:gd name="T81" fmla="*/ 178 h 510"/>
              <a:gd name="T82" fmla="*/ 583 w 640"/>
              <a:gd name="T83" fmla="*/ 198 h 510"/>
              <a:gd name="T84" fmla="*/ 578 w 640"/>
              <a:gd name="T85" fmla="*/ 218 h 510"/>
              <a:gd name="T86" fmla="*/ 515 w 640"/>
              <a:gd name="T87" fmla="*/ 263 h 510"/>
              <a:gd name="T88" fmla="*/ 639 w 640"/>
              <a:gd name="T89" fmla="*/ 322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40" h="510">
                <a:moveTo>
                  <a:pt x="284" y="410"/>
                </a:moveTo>
                <a:lnTo>
                  <a:pt x="285" y="417"/>
                </a:lnTo>
                <a:lnTo>
                  <a:pt x="623" y="347"/>
                </a:lnTo>
                <a:lnTo>
                  <a:pt x="622" y="341"/>
                </a:lnTo>
                <a:lnTo>
                  <a:pt x="284" y="410"/>
                </a:lnTo>
                <a:close/>
                <a:moveTo>
                  <a:pt x="285" y="430"/>
                </a:moveTo>
                <a:lnTo>
                  <a:pt x="286" y="436"/>
                </a:lnTo>
                <a:lnTo>
                  <a:pt x="624" y="367"/>
                </a:lnTo>
                <a:lnTo>
                  <a:pt x="623" y="361"/>
                </a:lnTo>
                <a:lnTo>
                  <a:pt x="285" y="430"/>
                </a:lnTo>
                <a:close/>
                <a:moveTo>
                  <a:pt x="286" y="454"/>
                </a:moveTo>
                <a:lnTo>
                  <a:pt x="288" y="459"/>
                </a:lnTo>
                <a:lnTo>
                  <a:pt x="626" y="389"/>
                </a:lnTo>
                <a:lnTo>
                  <a:pt x="624" y="384"/>
                </a:lnTo>
                <a:lnTo>
                  <a:pt x="286" y="454"/>
                </a:lnTo>
                <a:close/>
                <a:moveTo>
                  <a:pt x="639" y="322"/>
                </a:moveTo>
                <a:lnTo>
                  <a:pt x="269" y="396"/>
                </a:lnTo>
                <a:lnTo>
                  <a:pt x="265" y="408"/>
                </a:lnTo>
                <a:lnTo>
                  <a:pt x="263" y="418"/>
                </a:lnTo>
                <a:lnTo>
                  <a:pt x="262" y="430"/>
                </a:lnTo>
                <a:lnTo>
                  <a:pt x="262" y="441"/>
                </a:lnTo>
                <a:lnTo>
                  <a:pt x="263" y="452"/>
                </a:lnTo>
                <a:lnTo>
                  <a:pt x="264" y="463"/>
                </a:lnTo>
                <a:lnTo>
                  <a:pt x="268" y="473"/>
                </a:lnTo>
                <a:lnTo>
                  <a:pt x="271" y="485"/>
                </a:lnTo>
                <a:lnTo>
                  <a:pt x="634" y="403"/>
                </a:lnTo>
                <a:lnTo>
                  <a:pt x="640" y="425"/>
                </a:lnTo>
                <a:lnTo>
                  <a:pt x="268" y="510"/>
                </a:lnTo>
                <a:lnTo>
                  <a:pt x="257" y="507"/>
                </a:lnTo>
                <a:lnTo>
                  <a:pt x="12" y="356"/>
                </a:lnTo>
                <a:lnTo>
                  <a:pt x="7" y="344"/>
                </a:lnTo>
                <a:lnTo>
                  <a:pt x="4" y="333"/>
                </a:lnTo>
                <a:lnTo>
                  <a:pt x="1" y="321"/>
                </a:lnTo>
                <a:lnTo>
                  <a:pt x="0" y="309"/>
                </a:lnTo>
                <a:lnTo>
                  <a:pt x="0" y="297"/>
                </a:lnTo>
                <a:lnTo>
                  <a:pt x="2" y="286"/>
                </a:lnTo>
                <a:lnTo>
                  <a:pt x="6" y="274"/>
                </a:lnTo>
                <a:lnTo>
                  <a:pt x="12" y="262"/>
                </a:lnTo>
                <a:lnTo>
                  <a:pt x="35" y="259"/>
                </a:lnTo>
                <a:lnTo>
                  <a:pt x="35" y="267"/>
                </a:lnTo>
                <a:lnTo>
                  <a:pt x="349" y="336"/>
                </a:lnTo>
                <a:lnTo>
                  <a:pt x="352" y="328"/>
                </a:lnTo>
                <a:lnTo>
                  <a:pt x="354" y="320"/>
                </a:lnTo>
                <a:lnTo>
                  <a:pt x="356" y="311"/>
                </a:lnTo>
                <a:lnTo>
                  <a:pt x="357" y="303"/>
                </a:lnTo>
                <a:lnTo>
                  <a:pt x="357" y="294"/>
                </a:lnTo>
                <a:lnTo>
                  <a:pt x="356" y="283"/>
                </a:lnTo>
                <a:lnTo>
                  <a:pt x="354" y="274"/>
                </a:lnTo>
                <a:lnTo>
                  <a:pt x="351" y="263"/>
                </a:lnTo>
                <a:lnTo>
                  <a:pt x="33" y="199"/>
                </a:lnTo>
                <a:lnTo>
                  <a:pt x="36" y="178"/>
                </a:lnTo>
                <a:lnTo>
                  <a:pt x="38" y="176"/>
                </a:lnTo>
                <a:lnTo>
                  <a:pt x="38" y="176"/>
                </a:lnTo>
                <a:lnTo>
                  <a:pt x="38" y="176"/>
                </a:lnTo>
                <a:lnTo>
                  <a:pt x="58" y="171"/>
                </a:lnTo>
                <a:lnTo>
                  <a:pt x="58" y="152"/>
                </a:lnTo>
                <a:lnTo>
                  <a:pt x="350" y="222"/>
                </a:lnTo>
                <a:lnTo>
                  <a:pt x="352" y="214"/>
                </a:lnTo>
                <a:lnTo>
                  <a:pt x="354" y="207"/>
                </a:lnTo>
                <a:lnTo>
                  <a:pt x="356" y="199"/>
                </a:lnTo>
                <a:lnTo>
                  <a:pt x="357" y="191"/>
                </a:lnTo>
                <a:lnTo>
                  <a:pt x="357" y="182"/>
                </a:lnTo>
                <a:lnTo>
                  <a:pt x="356" y="173"/>
                </a:lnTo>
                <a:lnTo>
                  <a:pt x="354" y="164"/>
                </a:lnTo>
                <a:lnTo>
                  <a:pt x="352" y="154"/>
                </a:lnTo>
                <a:lnTo>
                  <a:pt x="58" y="90"/>
                </a:lnTo>
                <a:lnTo>
                  <a:pt x="58" y="59"/>
                </a:lnTo>
                <a:lnTo>
                  <a:pt x="289" y="0"/>
                </a:lnTo>
                <a:lnTo>
                  <a:pt x="558" y="56"/>
                </a:lnTo>
                <a:lnTo>
                  <a:pt x="562" y="65"/>
                </a:lnTo>
                <a:lnTo>
                  <a:pt x="565" y="74"/>
                </a:lnTo>
                <a:lnTo>
                  <a:pt x="567" y="84"/>
                </a:lnTo>
                <a:lnTo>
                  <a:pt x="567" y="93"/>
                </a:lnTo>
                <a:lnTo>
                  <a:pt x="566" y="103"/>
                </a:lnTo>
                <a:lnTo>
                  <a:pt x="563" y="112"/>
                </a:lnTo>
                <a:lnTo>
                  <a:pt x="561" y="121"/>
                </a:lnTo>
                <a:lnTo>
                  <a:pt x="558" y="130"/>
                </a:lnTo>
                <a:lnTo>
                  <a:pt x="538" y="141"/>
                </a:lnTo>
                <a:lnTo>
                  <a:pt x="574" y="147"/>
                </a:lnTo>
                <a:lnTo>
                  <a:pt x="579" y="157"/>
                </a:lnTo>
                <a:lnTo>
                  <a:pt x="582" y="167"/>
                </a:lnTo>
                <a:lnTo>
                  <a:pt x="583" y="178"/>
                </a:lnTo>
                <a:lnTo>
                  <a:pt x="583" y="187"/>
                </a:lnTo>
                <a:lnTo>
                  <a:pt x="583" y="198"/>
                </a:lnTo>
                <a:lnTo>
                  <a:pt x="581" y="207"/>
                </a:lnTo>
                <a:lnTo>
                  <a:pt x="578" y="218"/>
                </a:lnTo>
                <a:lnTo>
                  <a:pt x="574" y="227"/>
                </a:lnTo>
                <a:lnTo>
                  <a:pt x="515" y="263"/>
                </a:lnTo>
                <a:lnTo>
                  <a:pt x="640" y="297"/>
                </a:lnTo>
                <a:lnTo>
                  <a:pt x="639" y="3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cs typeface="+mn-ea"/>
              <a:sym typeface="+mn-lt"/>
            </a:endParaRPr>
          </a:p>
        </p:txBody>
      </p:sp>
      <p:sp>
        <p:nvSpPr>
          <p:cNvPr id="53" name="Freeform 135">
            <a:extLst>
              <a:ext uri="{FF2B5EF4-FFF2-40B4-BE49-F238E27FC236}">
                <a16:creationId xmlns:a16="http://schemas.microsoft.com/office/drawing/2014/main" id="{557C2466-A2D5-6FC9-9514-77F51EDDAE6A}"/>
              </a:ext>
            </a:extLst>
          </p:cNvPr>
          <p:cNvSpPr>
            <a:spLocks noEditPoints="1"/>
          </p:cNvSpPr>
          <p:nvPr/>
        </p:nvSpPr>
        <p:spPr bwMode="auto">
          <a:xfrm>
            <a:off x="2027157" y="2381799"/>
            <a:ext cx="564215" cy="754935"/>
          </a:xfrm>
          <a:custGeom>
            <a:avLst/>
            <a:gdLst>
              <a:gd name="T0" fmla="*/ 193 w 428"/>
              <a:gd name="T1" fmla="*/ 472 h 571"/>
              <a:gd name="T2" fmla="*/ 171 w 428"/>
              <a:gd name="T3" fmla="*/ 487 h 571"/>
              <a:gd name="T4" fmla="*/ 146 w 428"/>
              <a:gd name="T5" fmla="*/ 492 h 571"/>
              <a:gd name="T6" fmla="*/ 120 w 428"/>
              <a:gd name="T7" fmla="*/ 487 h 571"/>
              <a:gd name="T8" fmla="*/ 98 w 428"/>
              <a:gd name="T9" fmla="*/ 472 h 571"/>
              <a:gd name="T10" fmla="*/ 86 w 428"/>
              <a:gd name="T11" fmla="*/ 456 h 571"/>
              <a:gd name="T12" fmla="*/ 78 w 428"/>
              <a:gd name="T13" fmla="*/ 431 h 571"/>
              <a:gd name="T14" fmla="*/ 81 w 428"/>
              <a:gd name="T15" fmla="*/ 405 h 571"/>
              <a:gd name="T16" fmla="*/ 93 w 428"/>
              <a:gd name="T17" fmla="*/ 382 h 571"/>
              <a:gd name="T18" fmla="*/ 206 w 428"/>
              <a:gd name="T19" fmla="*/ 274 h 571"/>
              <a:gd name="T20" fmla="*/ 280 w 428"/>
              <a:gd name="T21" fmla="*/ 194 h 571"/>
              <a:gd name="T22" fmla="*/ 223 w 428"/>
              <a:gd name="T23" fmla="*/ 188 h 571"/>
              <a:gd name="T24" fmla="*/ 169 w 428"/>
              <a:gd name="T25" fmla="*/ 205 h 571"/>
              <a:gd name="T26" fmla="*/ 42 w 428"/>
              <a:gd name="T27" fmla="*/ 321 h 571"/>
              <a:gd name="T28" fmla="*/ 10 w 428"/>
              <a:gd name="T29" fmla="*/ 370 h 571"/>
              <a:gd name="T30" fmla="*/ 0 w 428"/>
              <a:gd name="T31" fmla="*/ 425 h 571"/>
              <a:gd name="T32" fmla="*/ 10 w 428"/>
              <a:gd name="T33" fmla="*/ 480 h 571"/>
              <a:gd name="T34" fmla="*/ 42 w 428"/>
              <a:gd name="T35" fmla="*/ 528 h 571"/>
              <a:gd name="T36" fmla="*/ 77 w 428"/>
              <a:gd name="T37" fmla="*/ 554 h 571"/>
              <a:gd name="T38" fmla="*/ 132 w 428"/>
              <a:gd name="T39" fmla="*/ 571 h 571"/>
              <a:gd name="T40" fmla="*/ 187 w 428"/>
              <a:gd name="T41" fmla="*/ 565 h 571"/>
              <a:gd name="T42" fmla="*/ 239 w 428"/>
              <a:gd name="T43" fmla="*/ 539 h 571"/>
              <a:gd name="T44" fmla="*/ 359 w 428"/>
              <a:gd name="T45" fmla="*/ 415 h 571"/>
              <a:gd name="T46" fmla="*/ 380 w 428"/>
              <a:gd name="T47" fmla="*/ 362 h 571"/>
              <a:gd name="T48" fmla="*/ 381 w 428"/>
              <a:gd name="T49" fmla="*/ 311 h 571"/>
              <a:gd name="T50" fmla="*/ 385 w 428"/>
              <a:gd name="T51" fmla="*/ 44 h 571"/>
              <a:gd name="T52" fmla="*/ 417 w 428"/>
              <a:gd name="T53" fmla="*/ 92 h 571"/>
              <a:gd name="T54" fmla="*/ 428 w 428"/>
              <a:gd name="T55" fmla="*/ 147 h 571"/>
              <a:gd name="T56" fmla="*/ 417 w 428"/>
              <a:gd name="T57" fmla="*/ 202 h 571"/>
              <a:gd name="T58" fmla="*/ 385 w 428"/>
              <a:gd name="T59" fmla="*/ 250 h 571"/>
              <a:gd name="T60" fmla="*/ 259 w 428"/>
              <a:gd name="T61" fmla="*/ 368 h 571"/>
              <a:gd name="T62" fmla="*/ 205 w 428"/>
              <a:gd name="T63" fmla="*/ 383 h 571"/>
              <a:gd name="T64" fmla="*/ 145 w 428"/>
              <a:gd name="T65" fmla="*/ 377 h 571"/>
              <a:gd name="T66" fmla="*/ 219 w 428"/>
              <a:gd name="T67" fmla="*/ 298 h 571"/>
              <a:gd name="T68" fmla="*/ 334 w 428"/>
              <a:gd name="T69" fmla="*/ 189 h 571"/>
              <a:gd name="T70" fmla="*/ 346 w 428"/>
              <a:gd name="T71" fmla="*/ 166 h 571"/>
              <a:gd name="T72" fmla="*/ 348 w 428"/>
              <a:gd name="T73" fmla="*/ 140 h 571"/>
              <a:gd name="T74" fmla="*/ 341 w 428"/>
              <a:gd name="T75" fmla="*/ 115 h 571"/>
              <a:gd name="T76" fmla="*/ 329 w 428"/>
              <a:gd name="T77" fmla="*/ 99 h 571"/>
              <a:gd name="T78" fmla="*/ 307 w 428"/>
              <a:gd name="T79" fmla="*/ 85 h 571"/>
              <a:gd name="T80" fmla="*/ 281 w 428"/>
              <a:gd name="T81" fmla="*/ 80 h 571"/>
              <a:gd name="T82" fmla="*/ 255 w 428"/>
              <a:gd name="T83" fmla="*/ 85 h 571"/>
              <a:gd name="T84" fmla="*/ 233 w 428"/>
              <a:gd name="T85" fmla="*/ 99 h 571"/>
              <a:gd name="T86" fmla="*/ 51 w 428"/>
              <a:gd name="T87" fmla="*/ 283 h 571"/>
              <a:gd name="T88" fmla="*/ 44 w 428"/>
              <a:gd name="T89" fmla="*/ 237 h 571"/>
              <a:gd name="T90" fmla="*/ 55 w 428"/>
              <a:gd name="T91" fmla="*/ 182 h 571"/>
              <a:gd name="T92" fmla="*/ 88 w 428"/>
              <a:gd name="T93" fmla="*/ 134 h 571"/>
              <a:gd name="T94" fmla="*/ 213 w 428"/>
              <a:gd name="T95" fmla="*/ 17 h 571"/>
              <a:gd name="T96" fmla="*/ 267 w 428"/>
              <a:gd name="T97" fmla="*/ 1 h 571"/>
              <a:gd name="T98" fmla="*/ 324 w 428"/>
              <a:gd name="T99" fmla="*/ 6 h 571"/>
              <a:gd name="T100" fmla="*/ 374 w 428"/>
              <a:gd name="T101" fmla="*/ 33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28" h="571">
                <a:moveTo>
                  <a:pt x="376" y="290"/>
                </a:moveTo>
                <a:lnTo>
                  <a:pt x="285" y="382"/>
                </a:lnTo>
                <a:lnTo>
                  <a:pt x="212" y="455"/>
                </a:lnTo>
                <a:lnTo>
                  <a:pt x="193" y="472"/>
                </a:lnTo>
                <a:lnTo>
                  <a:pt x="189" y="477"/>
                </a:lnTo>
                <a:lnTo>
                  <a:pt x="183" y="482"/>
                </a:lnTo>
                <a:lnTo>
                  <a:pt x="177" y="485"/>
                </a:lnTo>
                <a:lnTo>
                  <a:pt x="171" y="487"/>
                </a:lnTo>
                <a:lnTo>
                  <a:pt x="165" y="490"/>
                </a:lnTo>
                <a:lnTo>
                  <a:pt x="159" y="491"/>
                </a:lnTo>
                <a:lnTo>
                  <a:pt x="152" y="492"/>
                </a:lnTo>
                <a:lnTo>
                  <a:pt x="146" y="492"/>
                </a:lnTo>
                <a:lnTo>
                  <a:pt x="139" y="492"/>
                </a:lnTo>
                <a:lnTo>
                  <a:pt x="133" y="491"/>
                </a:lnTo>
                <a:lnTo>
                  <a:pt x="126" y="490"/>
                </a:lnTo>
                <a:lnTo>
                  <a:pt x="120" y="487"/>
                </a:lnTo>
                <a:lnTo>
                  <a:pt x="115" y="485"/>
                </a:lnTo>
                <a:lnTo>
                  <a:pt x="109" y="482"/>
                </a:lnTo>
                <a:lnTo>
                  <a:pt x="103" y="477"/>
                </a:lnTo>
                <a:lnTo>
                  <a:pt x="98" y="472"/>
                </a:lnTo>
                <a:lnTo>
                  <a:pt x="98" y="472"/>
                </a:lnTo>
                <a:lnTo>
                  <a:pt x="93" y="467"/>
                </a:lnTo>
                <a:lnTo>
                  <a:pt x="90" y="462"/>
                </a:lnTo>
                <a:lnTo>
                  <a:pt x="86" y="456"/>
                </a:lnTo>
                <a:lnTo>
                  <a:pt x="83" y="450"/>
                </a:lnTo>
                <a:lnTo>
                  <a:pt x="81" y="444"/>
                </a:lnTo>
                <a:lnTo>
                  <a:pt x="79" y="438"/>
                </a:lnTo>
                <a:lnTo>
                  <a:pt x="78" y="431"/>
                </a:lnTo>
                <a:lnTo>
                  <a:pt x="78" y="425"/>
                </a:lnTo>
                <a:lnTo>
                  <a:pt x="78" y="418"/>
                </a:lnTo>
                <a:lnTo>
                  <a:pt x="79" y="412"/>
                </a:lnTo>
                <a:lnTo>
                  <a:pt x="81" y="405"/>
                </a:lnTo>
                <a:lnTo>
                  <a:pt x="83" y="399"/>
                </a:lnTo>
                <a:lnTo>
                  <a:pt x="86" y="394"/>
                </a:lnTo>
                <a:lnTo>
                  <a:pt x="90" y="388"/>
                </a:lnTo>
                <a:lnTo>
                  <a:pt x="93" y="382"/>
                </a:lnTo>
                <a:lnTo>
                  <a:pt x="98" y="377"/>
                </a:lnTo>
                <a:lnTo>
                  <a:pt x="189" y="287"/>
                </a:lnTo>
                <a:lnTo>
                  <a:pt x="197" y="280"/>
                </a:lnTo>
                <a:lnTo>
                  <a:pt x="206" y="274"/>
                </a:lnTo>
                <a:lnTo>
                  <a:pt x="216" y="270"/>
                </a:lnTo>
                <a:lnTo>
                  <a:pt x="226" y="268"/>
                </a:lnTo>
                <a:lnTo>
                  <a:pt x="294" y="200"/>
                </a:lnTo>
                <a:lnTo>
                  <a:pt x="280" y="194"/>
                </a:lnTo>
                <a:lnTo>
                  <a:pt x="266" y="190"/>
                </a:lnTo>
                <a:lnTo>
                  <a:pt x="251" y="188"/>
                </a:lnTo>
                <a:lnTo>
                  <a:pt x="237" y="188"/>
                </a:lnTo>
                <a:lnTo>
                  <a:pt x="223" y="188"/>
                </a:lnTo>
                <a:lnTo>
                  <a:pt x="208" y="190"/>
                </a:lnTo>
                <a:lnTo>
                  <a:pt x="194" y="194"/>
                </a:lnTo>
                <a:lnTo>
                  <a:pt x="181" y="199"/>
                </a:lnTo>
                <a:lnTo>
                  <a:pt x="169" y="205"/>
                </a:lnTo>
                <a:lnTo>
                  <a:pt x="156" y="212"/>
                </a:lnTo>
                <a:lnTo>
                  <a:pt x="144" y="221"/>
                </a:lnTo>
                <a:lnTo>
                  <a:pt x="132" y="230"/>
                </a:lnTo>
                <a:lnTo>
                  <a:pt x="42" y="321"/>
                </a:lnTo>
                <a:lnTo>
                  <a:pt x="32" y="332"/>
                </a:lnTo>
                <a:lnTo>
                  <a:pt x="23" y="344"/>
                </a:lnTo>
                <a:lnTo>
                  <a:pt x="16" y="356"/>
                </a:lnTo>
                <a:lnTo>
                  <a:pt x="10" y="370"/>
                </a:lnTo>
                <a:lnTo>
                  <a:pt x="5" y="383"/>
                </a:lnTo>
                <a:lnTo>
                  <a:pt x="2" y="397"/>
                </a:lnTo>
                <a:lnTo>
                  <a:pt x="0" y="411"/>
                </a:lnTo>
                <a:lnTo>
                  <a:pt x="0" y="425"/>
                </a:lnTo>
                <a:lnTo>
                  <a:pt x="0" y="439"/>
                </a:lnTo>
                <a:lnTo>
                  <a:pt x="2" y="452"/>
                </a:lnTo>
                <a:lnTo>
                  <a:pt x="5" y="466"/>
                </a:lnTo>
                <a:lnTo>
                  <a:pt x="10" y="480"/>
                </a:lnTo>
                <a:lnTo>
                  <a:pt x="16" y="493"/>
                </a:lnTo>
                <a:lnTo>
                  <a:pt x="23" y="505"/>
                </a:lnTo>
                <a:lnTo>
                  <a:pt x="32" y="518"/>
                </a:lnTo>
                <a:lnTo>
                  <a:pt x="42" y="528"/>
                </a:lnTo>
                <a:lnTo>
                  <a:pt x="42" y="528"/>
                </a:lnTo>
                <a:lnTo>
                  <a:pt x="54" y="539"/>
                </a:lnTo>
                <a:lnTo>
                  <a:pt x="65" y="547"/>
                </a:lnTo>
                <a:lnTo>
                  <a:pt x="77" y="554"/>
                </a:lnTo>
                <a:lnTo>
                  <a:pt x="91" y="560"/>
                </a:lnTo>
                <a:lnTo>
                  <a:pt x="104" y="565"/>
                </a:lnTo>
                <a:lnTo>
                  <a:pt x="118" y="568"/>
                </a:lnTo>
                <a:lnTo>
                  <a:pt x="132" y="571"/>
                </a:lnTo>
                <a:lnTo>
                  <a:pt x="146" y="571"/>
                </a:lnTo>
                <a:lnTo>
                  <a:pt x="160" y="571"/>
                </a:lnTo>
                <a:lnTo>
                  <a:pt x="174" y="568"/>
                </a:lnTo>
                <a:lnTo>
                  <a:pt x="187" y="565"/>
                </a:lnTo>
                <a:lnTo>
                  <a:pt x="201" y="560"/>
                </a:lnTo>
                <a:lnTo>
                  <a:pt x="214" y="554"/>
                </a:lnTo>
                <a:lnTo>
                  <a:pt x="226" y="547"/>
                </a:lnTo>
                <a:lnTo>
                  <a:pt x="239" y="539"/>
                </a:lnTo>
                <a:lnTo>
                  <a:pt x="250" y="528"/>
                </a:lnTo>
                <a:lnTo>
                  <a:pt x="340" y="438"/>
                </a:lnTo>
                <a:lnTo>
                  <a:pt x="351" y="426"/>
                </a:lnTo>
                <a:lnTo>
                  <a:pt x="359" y="415"/>
                </a:lnTo>
                <a:lnTo>
                  <a:pt x="366" y="403"/>
                </a:lnTo>
                <a:lnTo>
                  <a:pt x="373" y="390"/>
                </a:lnTo>
                <a:lnTo>
                  <a:pt x="376" y="376"/>
                </a:lnTo>
                <a:lnTo>
                  <a:pt x="380" y="362"/>
                </a:lnTo>
                <a:lnTo>
                  <a:pt x="382" y="348"/>
                </a:lnTo>
                <a:lnTo>
                  <a:pt x="383" y="334"/>
                </a:lnTo>
                <a:lnTo>
                  <a:pt x="382" y="323"/>
                </a:lnTo>
                <a:lnTo>
                  <a:pt x="381" y="311"/>
                </a:lnTo>
                <a:lnTo>
                  <a:pt x="379" y="301"/>
                </a:lnTo>
                <a:lnTo>
                  <a:pt x="376" y="290"/>
                </a:lnTo>
                <a:close/>
                <a:moveTo>
                  <a:pt x="385" y="44"/>
                </a:moveTo>
                <a:lnTo>
                  <a:pt x="385" y="44"/>
                </a:lnTo>
                <a:lnTo>
                  <a:pt x="395" y="54"/>
                </a:lnTo>
                <a:lnTo>
                  <a:pt x="403" y="66"/>
                </a:lnTo>
                <a:lnTo>
                  <a:pt x="412" y="79"/>
                </a:lnTo>
                <a:lnTo>
                  <a:pt x="417" y="92"/>
                </a:lnTo>
                <a:lnTo>
                  <a:pt x="422" y="105"/>
                </a:lnTo>
                <a:lnTo>
                  <a:pt x="426" y="119"/>
                </a:lnTo>
                <a:lnTo>
                  <a:pt x="427" y="133"/>
                </a:lnTo>
                <a:lnTo>
                  <a:pt x="428" y="147"/>
                </a:lnTo>
                <a:lnTo>
                  <a:pt x="427" y="161"/>
                </a:lnTo>
                <a:lnTo>
                  <a:pt x="426" y="175"/>
                </a:lnTo>
                <a:lnTo>
                  <a:pt x="422" y="189"/>
                </a:lnTo>
                <a:lnTo>
                  <a:pt x="417" y="202"/>
                </a:lnTo>
                <a:lnTo>
                  <a:pt x="412" y="215"/>
                </a:lnTo>
                <a:lnTo>
                  <a:pt x="403" y="228"/>
                </a:lnTo>
                <a:lnTo>
                  <a:pt x="395" y="240"/>
                </a:lnTo>
                <a:lnTo>
                  <a:pt x="385" y="250"/>
                </a:lnTo>
                <a:lnTo>
                  <a:pt x="294" y="342"/>
                </a:lnTo>
                <a:lnTo>
                  <a:pt x="284" y="351"/>
                </a:lnTo>
                <a:lnTo>
                  <a:pt x="272" y="359"/>
                </a:lnTo>
                <a:lnTo>
                  <a:pt x="259" y="368"/>
                </a:lnTo>
                <a:lnTo>
                  <a:pt x="246" y="374"/>
                </a:lnTo>
                <a:lnTo>
                  <a:pt x="232" y="378"/>
                </a:lnTo>
                <a:lnTo>
                  <a:pt x="219" y="382"/>
                </a:lnTo>
                <a:lnTo>
                  <a:pt x="205" y="383"/>
                </a:lnTo>
                <a:lnTo>
                  <a:pt x="191" y="384"/>
                </a:lnTo>
                <a:lnTo>
                  <a:pt x="176" y="383"/>
                </a:lnTo>
                <a:lnTo>
                  <a:pt x="160" y="381"/>
                </a:lnTo>
                <a:lnTo>
                  <a:pt x="145" y="377"/>
                </a:lnTo>
                <a:lnTo>
                  <a:pt x="131" y="371"/>
                </a:lnTo>
                <a:lnTo>
                  <a:pt x="198" y="304"/>
                </a:lnTo>
                <a:lnTo>
                  <a:pt x="208" y="303"/>
                </a:lnTo>
                <a:lnTo>
                  <a:pt x="219" y="298"/>
                </a:lnTo>
                <a:lnTo>
                  <a:pt x="230" y="293"/>
                </a:lnTo>
                <a:lnTo>
                  <a:pt x="239" y="286"/>
                </a:lnTo>
                <a:lnTo>
                  <a:pt x="329" y="195"/>
                </a:lnTo>
                <a:lnTo>
                  <a:pt x="334" y="189"/>
                </a:lnTo>
                <a:lnTo>
                  <a:pt x="338" y="185"/>
                </a:lnTo>
                <a:lnTo>
                  <a:pt x="341" y="179"/>
                </a:lnTo>
                <a:lnTo>
                  <a:pt x="343" y="173"/>
                </a:lnTo>
                <a:lnTo>
                  <a:pt x="346" y="166"/>
                </a:lnTo>
                <a:lnTo>
                  <a:pt x="347" y="160"/>
                </a:lnTo>
                <a:lnTo>
                  <a:pt x="348" y="154"/>
                </a:lnTo>
                <a:lnTo>
                  <a:pt x="349" y="147"/>
                </a:lnTo>
                <a:lnTo>
                  <a:pt x="348" y="140"/>
                </a:lnTo>
                <a:lnTo>
                  <a:pt x="347" y="134"/>
                </a:lnTo>
                <a:lnTo>
                  <a:pt x="346" y="128"/>
                </a:lnTo>
                <a:lnTo>
                  <a:pt x="343" y="121"/>
                </a:lnTo>
                <a:lnTo>
                  <a:pt x="341" y="115"/>
                </a:lnTo>
                <a:lnTo>
                  <a:pt x="338" y="109"/>
                </a:lnTo>
                <a:lnTo>
                  <a:pt x="334" y="105"/>
                </a:lnTo>
                <a:lnTo>
                  <a:pt x="329" y="99"/>
                </a:lnTo>
                <a:lnTo>
                  <a:pt x="329" y="99"/>
                </a:lnTo>
                <a:lnTo>
                  <a:pt x="324" y="94"/>
                </a:lnTo>
                <a:lnTo>
                  <a:pt x="319" y="91"/>
                </a:lnTo>
                <a:lnTo>
                  <a:pt x="313" y="87"/>
                </a:lnTo>
                <a:lnTo>
                  <a:pt x="307" y="85"/>
                </a:lnTo>
                <a:lnTo>
                  <a:pt x="300" y="82"/>
                </a:lnTo>
                <a:lnTo>
                  <a:pt x="294" y="81"/>
                </a:lnTo>
                <a:lnTo>
                  <a:pt x="288" y="80"/>
                </a:lnTo>
                <a:lnTo>
                  <a:pt x="281" y="80"/>
                </a:lnTo>
                <a:lnTo>
                  <a:pt x="274" y="80"/>
                </a:lnTo>
                <a:lnTo>
                  <a:pt x="268" y="81"/>
                </a:lnTo>
                <a:lnTo>
                  <a:pt x="262" y="82"/>
                </a:lnTo>
                <a:lnTo>
                  <a:pt x="255" y="85"/>
                </a:lnTo>
                <a:lnTo>
                  <a:pt x="250" y="87"/>
                </a:lnTo>
                <a:lnTo>
                  <a:pt x="244" y="91"/>
                </a:lnTo>
                <a:lnTo>
                  <a:pt x="239" y="94"/>
                </a:lnTo>
                <a:lnTo>
                  <a:pt x="233" y="99"/>
                </a:lnTo>
                <a:lnTo>
                  <a:pt x="143" y="189"/>
                </a:lnTo>
                <a:lnTo>
                  <a:pt x="139" y="194"/>
                </a:lnTo>
                <a:lnTo>
                  <a:pt x="136" y="199"/>
                </a:lnTo>
                <a:lnTo>
                  <a:pt x="51" y="283"/>
                </a:lnTo>
                <a:lnTo>
                  <a:pt x="48" y="271"/>
                </a:lnTo>
                <a:lnTo>
                  <a:pt x="46" y="261"/>
                </a:lnTo>
                <a:lnTo>
                  <a:pt x="44" y="249"/>
                </a:lnTo>
                <a:lnTo>
                  <a:pt x="44" y="237"/>
                </a:lnTo>
                <a:lnTo>
                  <a:pt x="45" y="223"/>
                </a:lnTo>
                <a:lnTo>
                  <a:pt x="46" y="209"/>
                </a:lnTo>
                <a:lnTo>
                  <a:pt x="50" y="196"/>
                </a:lnTo>
                <a:lnTo>
                  <a:pt x="55" y="182"/>
                </a:lnTo>
                <a:lnTo>
                  <a:pt x="61" y="169"/>
                </a:lnTo>
                <a:lnTo>
                  <a:pt x="69" y="156"/>
                </a:lnTo>
                <a:lnTo>
                  <a:pt x="77" y="145"/>
                </a:lnTo>
                <a:lnTo>
                  <a:pt x="88" y="134"/>
                </a:lnTo>
                <a:lnTo>
                  <a:pt x="178" y="44"/>
                </a:lnTo>
                <a:lnTo>
                  <a:pt x="189" y="33"/>
                </a:lnTo>
                <a:lnTo>
                  <a:pt x="200" y="25"/>
                </a:lnTo>
                <a:lnTo>
                  <a:pt x="213" y="17"/>
                </a:lnTo>
                <a:lnTo>
                  <a:pt x="226" y="11"/>
                </a:lnTo>
                <a:lnTo>
                  <a:pt x="239" y="6"/>
                </a:lnTo>
                <a:lnTo>
                  <a:pt x="253" y="3"/>
                </a:lnTo>
                <a:lnTo>
                  <a:pt x="267" y="1"/>
                </a:lnTo>
                <a:lnTo>
                  <a:pt x="281" y="0"/>
                </a:lnTo>
                <a:lnTo>
                  <a:pt x="295" y="1"/>
                </a:lnTo>
                <a:lnTo>
                  <a:pt x="309" y="3"/>
                </a:lnTo>
                <a:lnTo>
                  <a:pt x="324" y="6"/>
                </a:lnTo>
                <a:lnTo>
                  <a:pt x="336" y="11"/>
                </a:lnTo>
                <a:lnTo>
                  <a:pt x="349" y="17"/>
                </a:lnTo>
                <a:lnTo>
                  <a:pt x="362" y="25"/>
                </a:lnTo>
                <a:lnTo>
                  <a:pt x="374" y="33"/>
                </a:lnTo>
                <a:lnTo>
                  <a:pt x="385" y="44"/>
                </a:lnTo>
                <a:lnTo>
                  <a:pt x="385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613202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2" name="组合 3151">
            <a:extLst>
              <a:ext uri="{FF2B5EF4-FFF2-40B4-BE49-F238E27FC236}">
                <a16:creationId xmlns:a16="http://schemas.microsoft.com/office/drawing/2014/main" id="{9CA57EE2-78A8-4AAF-6FE0-8DBCF0FD26E0}"/>
              </a:ext>
            </a:extLst>
          </p:cNvPr>
          <p:cNvGrpSpPr/>
          <p:nvPr/>
        </p:nvGrpSpPr>
        <p:grpSpPr>
          <a:xfrm>
            <a:off x="136525" y="200011"/>
            <a:ext cx="4229100" cy="824852"/>
            <a:chOff x="1647825" y="2130411"/>
            <a:chExt cx="4229100" cy="824852"/>
          </a:xfrm>
        </p:grpSpPr>
        <p:sp>
          <p:nvSpPr>
            <p:cNvPr id="3153" name="平行四边形 3152">
              <a:extLst>
                <a:ext uri="{FF2B5EF4-FFF2-40B4-BE49-F238E27FC236}">
                  <a16:creationId xmlns:a16="http://schemas.microsoft.com/office/drawing/2014/main" id="{CB8AFD1C-84AA-50AC-1FAD-BAB897EFCB1F}"/>
                </a:ext>
              </a:extLst>
            </p:cNvPr>
            <p:cNvSpPr/>
            <p:nvPr/>
          </p:nvSpPr>
          <p:spPr>
            <a:xfrm>
              <a:off x="1647825" y="2309981"/>
              <a:ext cx="4229100" cy="565164"/>
            </a:xfrm>
            <a:prstGeom prst="parallelogram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4" name="平行四边形 3153">
              <a:extLst>
                <a:ext uri="{FF2B5EF4-FFF2-40B4-BE49-F238E27FC236}">
                  <a16:creationId xmlns:a16="http://schemas.microsoft.com/office/drawing/2014/main" id="{985D77EB-CA65-A4EA-2B59-69EF29CDD732}"/>
                </a:ext>
              </a:extLst>
            </p:cNvPr>
            <p:cNvSpPr/>
            <p:nvPr/>
          </p:nvSpPr>
          <p:spPr>
            <a:xfrm>
              <a:off x="2790824" y="2130411"/>
              <a:ext cx="2886076" cy="565164"/>
            </a:xfrm>
            <a:prstGeom prst="parallelogram">
              <a:avLst/>
            </a:prstGeom>
            <a:solidFill>
              <a:schemeClr val="bg1"/>
            </a:solidFill>
            <a:ln w="25400">
              <a:gradFill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5400000" scaled="1"/>
              </a:gradFill>
            </a:ln>
            <a:effectLst>
              <a:outerShdw blurRad="76200" dist="38100" dir="2700000" sx="101000" sy="101000" algn="tl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5" name="文本框 3154">
              <a:extLst>
                <a:ext uri="{FF2B5EF4-FFF2-40B4-BE49-F238E27FC236}">
                  <a16:creationId xmlns:a16="http://schemas.microsoft.com/office/drawing/2014/main" id="{FF9B7A09-E9FC-8D34-88FA-438C3FC634F2}"/>
                </a:ext>
              </a:extLst>
            </p:cNvPr>
            <p:cNvSpPr txBox="1"/>
            <p:nvPr/>
          </p:nvSpPr>
          <p:spPr>
            <a:xfrm>
              <a:off x="3457994" y="2222463"/>
              <a:ext cx="20149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156" name="文本框 3155">
              <a:extLst>
                <a:ext uri="{FF2B5EF4-FFF2-40B4-BE49-F238E27FC236}">
                  <a16:creationId xmlns:a16="http://schemas.microsoft.com/office/drawing/2014/main" id="{72E2009E-FB0D-F2E4-8BAF-10954B63149B}"/>
                </a:ext>
              </a:extLst>
            </p:cNvPr>
            <p:cNvSpPr txBox="1"/>
            <p:nvPr/>
          </p:nvSpPr>
          <p:spPr>
            <a:xfrm>
              <a:off x="1882666" y="2308932"/>
              <a:ext cx="768159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i="1" dirty="0">
                  <a:solidFill>
                    <a:schemeClr val="bg1"/>
                  </a:solidFill>
                  <a:latin typeface="Aa厚底黑" panose="00020600040101010101" pitchFamily="18" charset="-122"/>
                  <a:ea typeface="Aa厚底黑" panose="00020600040101010101" pitchFamily="18" charset="-122"/>
                  <a:cs typeface="+mn-ea"/>
                  <a:sym typeface="+mn-lt"/>
                </a:rPr>
                <a:t>04</a:t>
              </a:r>
              <a:endParaRPr lang="zh-CN" altLang="en-US" sz="3600" i="1" dirty="0">
                <a:solidFill>
                  <a:schemeClr val="bg1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183433B5-7249-F2A3-824C-9A30002F7B7E}"/>
              </a:ext>
            </a:extLst>
          </p:cNvPr>
          <p:cNvSpPr txBox="1"/>
          <p:nvPr/>
        </p:nvSpPr>
        <p:spPr>
          <a:xfrm>
            <a:off x="2098720" y="1954588"/>
            <a:ext cx="809837" cy="7709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10" dirty="0"/>
              <a:t>01</a:t>
            </a:r>
            <a:endParaRPr lang="zh-CN" altLang="en-US" sz="4410" dirty="0"/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0150E1C3-986B-5BED-AC90-C12A36FB950C}"/>
              </a:ext>
            </a:extLst>
          </p:cNvPr>
          <p:cNvSpPr txBox="1"/>
          <p:nvPr/>
        </p:nvSpPr>
        <p:spPr>
          <a:xfrm>
            <a:off x="4501061" y="4290208"/>
            <a:ext cx="809837" cy="7709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10" dirty="0"/>
              <a:t>02</a:t>
            </a:r>
            <a:endParaRPr lang="zh-CN" altLang="en-US" sz="4410" dirty="0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083524DE-2842-E5E6-CF71-42D683998F43}"/>
              </a:ext>
            </a:extLst>
          </p:cNvPr>
          <p:cNvSpPr txBox="1"/>
          <p:nvPr/>
        </p:nvSpPr>
        <p:spPr>
          <a:xfrm>
            <a:off x="6898610" y="1952182"/>
            <a:ext cx="809837" cy="7709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10" dirty="0"/>
              <a:t>03</a:t>
            </a:r>
            <a:endParaRPr lang="zh-CN" altLang="en-US" sz="4410" dirty="0"/>
          </a:p>
        </p:txBody>
      </p:sp>
      <p:sp>
        <p:nvSpPr>
          <p:cNvPr id="21" name="任意多边形: 形状 20">
            <a:extLst>
              <a:ext uri="{FF2B5EF4-FFF2-40B4-BE49-F238E27FC236}">
                <a16:creationId xmlns:a16="http://schemas.microsoft.com/office/drawing/2014/main" id="{205D7B4A-BB98-BB89-73CC-0E65E11D8FA1}"/>
              </a:ext>
            </a:extLst>
          </p:cNvPr>
          <p:cNvSpPr/>
          <p:nvPr/>
        </p:nvSpPr>
        <p:spPr>
          <a:xfrm>
            <a:off x="1203433" y="2818287"/>
            <a:ext cx="2613698" cy="995811"/>
          </a:xfrm>
          <a:custGeom>
            <a:avLst/>
            <a:gdLst>
              <a:gd name="connsiteX0" fmla="*/ 123304 w 2613698"/>
              <a:gd name="connsiteY0" fmla="*/ 256000 h 995811"/>
              <a:gd name="connsiteX1" fmla="*/ 2490394 w 2613698"/>
              <a:gd name="connsiteY1" fmla="*/ 256000 h 995811"/>
              <a:gd name="connsiteX2" fmla="*/ 2613698 w 2613698"/>
              <a:gd name="connsiteY2" fmla="*/ 379304 h 995811"/>
              <a:gd name="connsiteX3" fmla="*/ 2613698 w 2613698"/>
              <a:gd name="connsiteY3" fmla="*/ 872507 h 995811"/>
              <a:gd name="connsiteX4" fmla="*/ 2490394 w 2613698"/>
              <a:gd name="connsiteY4" fmla="*/ 995811 h 995811"/>
              <a:gd name="connsiteX5" fmla="*/ 123304 w 2613698"/>
              <a:gd name="connsiteY5" fmla="*/ 995811 h 995811"/>
              <a:gd name="connsiteX6" fmla="*/ 0 w 2613698"/>
              <a:gd name="connsiteY6" fmla="*/ 872507 h 995811"/>
              <a:gd name="connsiteX7" fmla="*/ 0 w 2613698"/>
              <a:gd name="connsiteY7" fmla="*/ 379304 h 995811"/>
              <a:gd name="connsiteX8" fmla="*/ 123304 w 2613698"/>
              <a:gd name="connsiteY8" fmla="*/ 256000 h 995811"/>
              <a:gd name="connsiteX9" fmla="*/ 1306848 w 2613698"/>
              <a:gd name="connsiteY9" fmla="*/ 0 h 995811"/>
              <a:gd name="connsiteX10" fmla="*/ 1455327 w 2613698"/>
              <a:gd name="connsiteY10" fmla="*/ 255999 h 995811"/>
              <a:gd name="connsiteX11" fmla="*/ 1158369 w 2613698"/>
              <a:gd name="connsiteY11" fmla="*/ 255999 h 995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13698" h="995811">
                <a:moveTo>
                  <a:pt x="123304" y="256000"/>
                </a:moveTo>
                <a:lnTo>
                  <a:pt x="2490394" y="256000"/>
                </a:lnTo>
                <a:cubicBezTo>
                  <a:pt x="2558493" y="256000"/>
                  <a:pt x="2613698" y="311205"/>
                  <a:pt x="2613698" y="379304"/>
                </a:cubicBezTo>
                <a:lnTo>
                  <a:pt x="2613698" y="872507"/>
                </a:lnTo>
                <a:cubicBezTo>
                  <a:pt x="2613698" y="940606"/>
                  <a:pt x="2558493" y="995811"/>
                  <a:pt x="2490394" y="995811"/>
                </a:cubicBezTo>
                <a:lnTo>
                  <a:pt x="123304" y="995811"/>
                </a:lnTo>
                <a:cubicBezTo>
                  <a:pt x="55205" y="995811"/>
                  <a:pt x="0" y="940606"/>
                  <a:pt x="0" y="872507"/>
                </a:cubicBezTo>
                <a:lnTo>
                  <a:pt x="0" y="379304"/>
                </a:lnTo>
                <a:cubicBezTo>
                  <a:pt x="0" y="311205"/>
                  <a:pt x="55205" y="256000"/>
                  <a:pt x="123304" y="256000"/>
                </a:cubicBezTo>
                <a:close/>
                <a:moveTo>
                  <a:pt x="1306848" y="0"/>
                </a:moveTo>
                <a:lnTo>
                  <a:pt x="1455327" y="255999"/>
                </a:lnTo>
                <a:lnTo>
                  <a:pt x="1158369" y="255999"/>
                </a:lnTo>
                <a:close/>
              </a:path>
            </a:pathLst>
          </a:cu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1BE31C50-283A-F5D5-D47F-46536FE555A2}"/>
              </a:ext>
            </a:extLst>
          </p:cNvPr>
          <p:cNvSpPr/>
          <p:nvPr/>
        </p:nvSpPr>
        <p:spPr>
          <a:xfrm flipV="1">
            <a:off x="3600981" y="3074286"/>
            <a:ext cx="2613698" cy="995809"/>
          </a:xfrm>
          <a:custGeom>
            <a:avLst/>
            <a:gdLst>
              <a:gd name="connsiteX0" fmla="*/ 123304 w 2613698"/>
              <a:gd name="connsiteY0" fmla="*/ 995809 h 995809"/>
              <a:gd name="connsiteX1" fmla="*/ 2490394 w 2613698"/>
              <a:gd name="connsiteY1" fmla="*/ 995809 h 995809"/>
              <a:gd name="connsiteX2" fmla="*/ 2613698 w 2613698"/>
              <a:gd name="connsiteY2" fmla="*/ 872505 h 995809"/>
              <a:gd name="connsiteX3" fmla="*/ 2613698 w 2613698"/>
              <a:gd name="connsiteY3" fmla="*/ 379302 h 995809"/>
              <a:gd name="connsiteX4" fmla="*/ 2490394 w 2613698"/>
              <a:gd name="connsiteY4" fmla="*/ 255998 h 995809"/>
              <a:gd name="connsiteX5" fmla="*/ 1460121 w 2613698"/>
              <a:gd name="connsiteY5" fmla="*/ 255998 h 995809"/>
              <a:gd name="connsiteX6" fmla="*/ 1311642 w 2613698"/>
              <a:gd name="connsiteY6" fmla="*/ 0 h 995809"/>
              <a:gd name="connsiteX7" fmla="*/ 1163164 w 2613698"/>
              <a:gd name="connsiteY7" fmla="*/ 255998 h 995809"/>
              <a:gd name="connsiteX8" fmla="*/ 123304 w 2613698"/>
              <a:gd name="connsiteY8" fmla="*/ 255998 h 995809"/>
              <a:gd name="connsiteX9" fmla="*/ 0 w 2613698"/>
              <a:gd name="connsiteY9" fmla="*/ 379302 h 995809"/>
              <a:gd name="connsiteX10" fmla="*/ 0 w 2613698"/>
              <a:gd name="connsiteY10" fmla="*/ 872505 h 995809"/>
              <a:gd name="connsiteX11" fmla="*/ 123304 w 2613698"/>
              <a:gd name="connsiteY11" fmla="*/ 995809 h 995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13698" h="995809">
                <a:moveTo>
                  <a:pt x="123304" y="995809"/>
                </a:moveTo>
                <a:lnTo>
                  <a:pt x="2490394" y="995809"/>
                </a:lnTo>
                <a:cubicBezTo>
                  <a:pt x="2558493" y="995809"/>
                  <a:pt x="2613698" y="940604"/>
                  <a:pt x="2613698" y="872505"/>
                </a:cubicBezTo>
                <a:lnTo>
                  <a:pt x="2613698" y="379302"/>
                </a:lnTo>
                <a:cubicBezTo>
                  <a:pt x="2613698" y="311203"/>
                  <a:pt x="2558493" y="255998"/>
                  <a:pt x="2490394" y="255998"/>
                </a:cubicBezTo>
                <a:lnTo>
                  <a:pt x="1460121" y="255998"/>
                </a:lnTo>
                <a:lnTo>
                  <a:pt x="1311642" y="0"/>
                </a:lnTo>
                <a:lnTo>
                  <a:pt x="1163164" y="255998"/>
                </a:lnTo>
                <a:lnTo>
                  <a:pt x="123304" y="255998"/>
                </a:lnTo>
                <a:cubicBezTo>
                  <a:pt x="55205" y="255998"/>
                  <a:pt x="0" y="311203"/>
                  <a:pt x="0" y="379302"/>
                </a:cubicBezTo>
                <a:lnTo>
                  <a:pt x="0" y="872505"/>
                </a:lnTo>
                <a:cubicBezTo>
                  <a:pt x="0" y="940604"/>
                  <a:pt x="55205" y="995809"/>
                  <a:pt x="123304" y="995809"/>
                </a:cubicBezTo>
                <a:close/>
              </a:path>
            </a:pathLst>
          </a:custGeom>
          <a:solidFill>
            <a:schemeClr val="bg1"/>
          </a:solidFill>
          <a:ln w="127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FBA43CFE-6A9B-B239-E190-6522DB81B353}"/>
              </a:ext>
            </a:extLst>
          </p:cNvPr>
          <p:cNvSpPr/>
          <p:nvPr/>
        </p:nvSpPr>
        <p:spPr>
          <a:xfrm>
            <a:off x="4147143" y="3272504"/>
            <a:ext cx="139653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添加标题文本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84219D2F-9E84-59E5-0F13-D67A9DEBC91E}"/>
              </a:ext>
            </a:extLst>
          </p:cNvPr>
          <p:cNvSpPr/>
          <p:nvPr/>
        </p:nvSpPr>
        <p:spPr>
          <a:xfrm>
            <a:off x="1743582" y="3246804"/>
            <a:ext cx="139653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600" dirty="0">
                <a:solidFill>
                  <a:schemeClr val="bg1"/>
                </a:solidFill>
                <a:latin typeface="+mn-ea"/>
              </a:rPr>
              <a:t>添加标题文本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A0CCACE9-09A0-F06D-711A-E55C26CB3A64}"/>
              </a:ext>
            </a:extLst>
          </p:cNvPr>
          <p:cNvSpPr txBox="1"/>
          <p:nvPr/>
        </p:nvSpPr>
        <p:spPr>
          <a:xfrm>
            <a:off x="9249927" y="4290208"/>
            <a:ext cx="809837" cy="7709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10" dirty="0"/>
              <a:t>04</a:t>
            </a:r>
            <a:endParaRPr lang="zh-CN" altLang="en-US" sz="4410" dirty="0"/>
          </a:p>
        </p:txBody>
      </p:sp>
      <p:sp>
        <p:nvSpPr>
          <p:cNvPr id="22" name="任意多边形: 形状 21">
            <a:extLst>
              <a:ext uri="{FF2B5EF4-FFF2-40B4-BE49-F238E27FC236}">
                <a16:creationId xmlns:a16="http://schemas.microsoft.com/office/drawing/2014/main" id="{B701478D-5EF8-51FA-0901-A3C4C314599A}"/>
              </a:ext>
            </a:extLst>
          </p:cNvPr>
          <p:cNvSpPr/>
          <p:nvPr/>
        </p:nvSpPr>
        <p:spPr>
          <a:xfrm>
            <a:off x="5998529" y="2747760"/>
            <a:ext cx="2613698" cy="1066336"/>
          </a:xfrm>
          <a:custGeom>
            <a:avLst/>
            <a:gdLst>
              <a:gd name="connsiteX0" fmla="*/ 1319161 w 2613698"/>
              <a:gd name="connsiteY0" fmla="*/ 0 h 1066336"/>
              <a:gd name="connsiteX1" fmla="*/ 1479291 w 2613698"/>
              <a:gd name="connsiteY1" fmla="*/ 326525 h 1066336"/>
              <a:gd name="connsiteX2" fmla="*/ 2490394 w 2613698"/>
              <a:gd name="connsiteY2" fmla="*/ 326525 h 1066336"/>
              <a:gd name="connsiteX3" fmla="*/ 2613698 w 2613698"/>
              <a:gd name="connsiteY3" fmla="*/ 449829 h 1066336"/>
              <a:gd name="connsiteX4" fmla="*/ 2613698 w 2613698"/>
              <a:gd name="connsiteY4" fmla="*/ 943032 h 1066336"/>
              <a:gd name="connsiteX5" fmla="*/ 2490394 w 2613698"/>
              <a:gd name="connsiteY5" fmla="*/ 1066336 h 1066336"/>
              <a:gd name="connsiteX6" fmla="*/ 123304 w 2613698"/>
              <a:gd name="connsiteY6" fmla="*/ 1066336 h 1066336"/>
              <a:gd name="connsiteX7" fmla="*/ 0 w 2613698"/>
              <a:gd name="connsiteY7" fmla="*/ 943032 h 1066336"/>
              <a:gd name="connsiteX8" fmla="*/ 0 w 2613698"/>
              <a:gd name="connsiteY8" fmla="*/ 449829 h 1066336"/>
              <a:gd name="connsiteX9" fmla="*/ 123304 w 2613698"/>
              <a:gd name="connsiteY9" fmla="*/ 326525 h 1066336"/>
              <a:gd name="connsiteX10" fmla="*/ 1159031 w 2613698"/>
              <a:gd name="connsiteY10" fmla="*/ 326525 h 1066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13698" h="1066336">
                <a:moveTo>
                  <a:pt x="1319161" y="0"/>
                </a:moveTo>
                <a:lnTo>
                  <a:pt x="1479291" y="326525"/>
                </a:lnTo>
                <a:lnTo>
                  <a:pt x="2490394" y="326525"/>
                </a:lnTo>
                <a:cubicBezTo>
                  <a:pt x="2558493" y="326525"/>
                  <a:pt x="2613698" y="381730"/>
                  <a:pt x="2613698" y="449829"/>
                </a:cubicBezTo>
                <a:lnTo>
                  <a:pt x="2613698" y="943032"/>
                </a:lnTo>
                <a:cubicBezTo>
                  <a:pt x="2613698" y="1011131"/>
                  <a:pt x="2558493" y="1066336"/>
                  <a:pt x="2490394" y="1066336"/>
                </a:cubicBezTo>
                <a:lnTo>
                  <a:pt x="123304" y="1066336"/>
                </a:lnTo>
                <a:cubicBezTo>
                  <a:pt x="55205" y="1066336"/>
                  <a:pt x="0" y="1011131"/>
                  <a:pt x="0" y="943032"/>
                </a:cubicBezTo>
                <a:lnTo>
                  <a:pt x="0" y="449829"/>
                </a:lnTo>
                <a:cubicBezTo>
                  <a:pt x="0" y="381730"/>
                  <a:pt x="55205" y="326525"/>
                  <a:pt x="123304" y="326525"/>
                </a:cubicBezTo>
                <a:lnTo>
                  <a:pt x="1159031" y="326525"/>
                </a:lnTo>
                <a:close/>
              </a:path>
            </a:pathLst>
          </a:cu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9DBED60E-7D0E-AAF4-3CEA-A73E0C904C38}"/>
              </a:ext>
            </a:extLst>
          </p:cNvPr>
          <p:cNvSpPr/>
          <p:nvPr/>
        </p:nvSpPr>
        <p:spPr>
          <a:xfrm>
            <a:off x="6619421" y="3280843"/>
            <a:ext cx="139653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600" dirty="0">
                <a:solidFill>
                  <a:schemeClr val="bg1"/>
                </a:solidFill>
                <a:latin typeface="+mn-ea"/>
              </a:rPr>
              <a:t>添加标题文本</a:t>
            </a:r>
          </a:p>
        </p:txBody>
      </p:sp>
      <p:sp>
        <p:nvSpPr>
          <p:cNvPr id="24" name="任意多边形: 形状 23">
            <a:extLst>
              <a:ext uri="{FF2B5EF4-FFF2-40B4-BE49-F238E27FC236}">
                <a16:creationId xmlns:a16="http://schemas.microsoft.com/office/drawing/2014/main" id="{5EC2AC6E-BF51-508F-2011-523D2B4F1C10}"/>
              </a:ext>
            </a:extLst>
          </p:cNvPr>
          <p:cNvSpPr/>
          <p:nvPr/>
        </p:nvSpPr>
        <p:spPr>
          <a:xfrm flipV="1">
            <a:off x="8403208" y="3074286"/>
            <a:ext cx="2613698" cy="995809"/>
          </a:xfrm>
          <a:custGeom>
            <a:avLst/>
            <a:gdLst>
              <a:gd name="connsiteX0" fmla="*/ 123304 w 2613698"/>
              <a:gd name="connsiteY0" fmla="*/ 995809 h 995809"/>
              <a:gd name="connsiteX1" fmla="*/ 2490394 w 2613698"/>
              <a:gd name="connsiteY1" fmla="*/ 995809 h 995809"/>
              <a:gd name="connsiteX2" fmla="*/ 2613698 w 2613698"/>
              <a:gd name="connsiteY2" fmla="*/ 872505 h 995809"/>
              <a:gd name="connsiteX3" fmla="*/ 2613698 w 2613698"/>
              <a:gd name="connsiteY3" fmla="*/ 379302 h 995809"/>
              <a:gd name="connsiteX4" fmla="*/ 2490394 w 2613698"/>
              <a:gd name="connsiteY4" fmla="*/ 255998 h 995809"/>
              <a:gd name="connsiteX5" fmla="*/ 1460121 w 2613698"/>
              <a:gd name="connsiteY5" fmla="*/ 255998 h 995809"/>
              <a:gd name="connsiteX6" fmla="*/ 1311642 w 2613698"/>
              <a:gd name="connsiteY6" fmla="*/ 0 h 995809"/>
              <a:gd name="connsiteX7" fmla="*/ 1163164 w 2613698"/>
              <a:gd name="connsiteY7" fmla="*/ 255998 h 995809"/>
              <a:gd name="connsiteX8" fmla="*/ 123304 w 2613698"/>
              <a:gd name="connsiteY8" fmla="*/ 255998 h 995809"/>
              <a:gd name="connsiteX9" fmla="*/ 0 w 2613698"/>
              <a:gd name="connsiteY9" fmla="*/ 379302 h 995809"/>
              <a:gd name="connsiteX10" fmla="*/ 0 w 2613698"/>
              <a:gd name="connsiteY10" fmla="*/ 872505 h 995809"/>
              <a:gd name="connsiteX11" fmla="*/ 123304 w 2613698"/>
              <a:gd name="connsiteY11" fmla="*/ 995809 h 995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13698" h="995809">
                <a:moveTo>
                  <a:pt x="123304" y="995809"/>
                </a:moveTo>
                <a:lnTo>
                  <a:pt x="2490394" y="995809"/>
                </a:lnTo>
                <a:cubicBezTo>
                  <a:pt x="2558493" y="995809"/>
                  <a:pt x="2613698" y="940604"/>
                  <a:pt x="2613698" y="872505"/>
                </a:cubicBezTo>
                <a:lnTo>
                  <a:pt x="2613698" y="379302"/>
                </a:lnTo>
                <a:cubicBezTo>
                  <a:pt x="2613698" y="311203"/>
                  <a:pt x="2558493" y="255998"/>
                  <a:pt x="2490394" y="255998"/>
                </a:cubicBezTo>
                <a:lnTo>
                  <a:pt x="1460121" y="255998"/>
                </a:lnTo>
                <a:lnTo>
                  <a:pt x="1311642" y="0"/>
                </a:lnTo>
                <a:lnTo>
                  <a:pt x="1163164" y="255998"/>
                </a:lnTo>
                <a:lnTo>
                  <a:pt x="123304" y="255998"/>
                </a:lnTo>
                <a:cubicBezTo>
                  <a:pt x="55205" y="255998"/>
                  <a:pt x="0" y="311203"/>
                  <a:pt x="0" y="379302"/>
                </a:cubicBezTo>
                <a:lnTo>
                  <a:pt x="0" y="872505"/>
                </a:lnTo>
                <a:cubicBezTo>
                  <a:pt x="0" y="940604"/>
                  <a:pt x="55205" y="995809"/>
                  <a:pt x="123304" y="995809"/>
                </a:cubicBezTo>
                <a:close/>
              </a:path>
            </a:pathLst>
          </a:custGeom>
          <a:solidFill>
            <a:schemeClr val="bg1"/>
          </a:solidFill>
          <a:ln w="127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矩形 24">
            <a:extLst>
              <a:ext uri="{FF2B5EF4-FFF2-40B4-BE49-F238E27FC236}">
                <a16:creationId xmlns:a16="http://schemas.microsoft.com/office/drawing/2014/main" id="{78CE66D9-7175-C6E0-5CBF-EF8508898E6B}"/>
              </a:ext>
            </a:extLst>
          </p:cNvPr>
          <p:cNvSpPr/>
          <p:nvPr/>
        </p:nvSpPr>
        <p:spPr>
          <a:xfrm>
            <a:off x="8949370" y="3272504"/>
            <a:ext cx="139653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添加标题文本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0D89B1C9-42F7-1281-1D77-18B9C06242BA}"/>
              </a:ext>
            </a:extLst>
          </p:cNvPr>
          <p:cNvSpPr txBox="1"/>
          <p:nvPr/>
        </p:nvSpPr>
        <p:spPr>
          <a:xfrm>
            <a:off x="1572511" y="4236549"/>
            <a:ext cx="1862254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9175F7BB-56D1-C1F5-F41E-0034AF17D0B3}"/>
              </a:ext>
            </a:extLst>
          </p:cNvPr>
          <p:cNvSpPr txBox="1"/>
          <p:nvPr/>
        </p:nvSpPr>
        <p:spPr>
          <a:xfrm>
            <a:off x="6442667" y="4236549"/>
            <a:ext cx="1862254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765B5DE7-B519-2201-F0E4-3C3ACB5AA9CC}"/>
              </a:ext>
            </a:extLst>
          </p:cNvPr>
          <p:cNvSpPr txBox="1"/>
          <p:nvPr/>
        </p:nvSpPr>
        <p:spPr>
          <a:xfrm>
            <a:off x="4017132" y="1984474"/>
            <a:ext cx="1862254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E911A11F-317F-A2BD-58A5-AE502EF5CDA6}"/>
              </a:ext>
            </a:extLst>
          </p:cNvPr>
          <p:cNvSpPr txBox="1"/>
          <p:nvPr/>
        </p:nvSpPr>
        <p:spPr>
          <a:xfrm>
            <a:off x="8887288" y="1984474"/>
            <a:ext cx="1862254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</p:spTree>
    <p:extLst>
      <p:ext uri="{BB962C8B-B14F-4D97-AF65-F5344CB8AC3E}">
        <p14:creationId xmlns:p14="http://schemas.microsoft.com/office/powerpoint/2010/main" val="391427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2" name="组合 3151">
            <a:extLst>
              <a:ext uri="{FF2B5EF4-FFF2-40B4-BE49-F238E27FC236}">
                <a16:creationId xmlns:a16="http://schemas.microsoft.com/office/drawing/2014/main" id="{9CA57EE2-78A8-4AAF-6FE0-8DBCF0FD26E0}"/>
              </a:ext>
            </a:extLst>
          </p:cNvPr>
          <p:cNvGrpSpPr/>
          <p:nvPr/>
        </p:nvGrpSpPr>
        <p:grpSpPr>
          <a:xfrm>
            <a:off x="136525" y="200011"/>
            <a:ext cx="4229100" cy="824852"/>
            <a:chOff x="1647825" y="2130411"/>
            <a:chExt cx="4229100" cy="824852"/>
          </a:xfrm>
        </p:grpSpPr>
        <p:sp>
          <p:nvSpPr>
            <p:cNvPr id="3153" name="平行四边形 3152">
              <a:extLst>
                <a:ext uri="{FF2B5EF4-FFF2-40B4-BE49-F238E27FC236}">
                  <a16:creationId xmlns:a16="http://schemas.microsoft.com/office/drawing/2014/main" id="{CB8AFD1C-84AA-50AC-1FAD-BAB897EFCB1F}"/>
                </a:ext>
              </a:extLst>
            </p:cNvPr>
            <p:cNvSpPr/>
            <p:nvPr/>
          </p:nvSpPr>
          <p:spPr>
            <a:xfrm>
              <a:off x="1647825" y="2309981"/>
              <a:ext cx="4229100" cy="565164"/>
            </a:xfrm>
            <a:prstGeom prst="parallelogram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4" name="平行四边形 3153">
              <a:extLst>
                <a:ext uri="{FF2B5EF4-FFF2-40B4-BE49-F238E27FC236}">
                  <a16:creationId xmlns:a16="http://schemas.microsoft.com/office/drawing/2014/main" id="{985D77EB-CA65-A4EA-2B59-69EF29CDD732}"/>
                </a:ext>
              </a:extLst>
            </p:cNvPr>
            <p:cNvSpPr/>
            <p:nvPr/>
          </p:nvSpPr>
          <p:spPr>
            <a:xfrm>
              <a:off x="2790824" y="2130411"/>
              <a:ext cx="2886076" cy="565164"/>
            </a:xfrm>
            <a:prstGeom prst="parallelogram">
              <a:avLst/>
            </a:prstGeom>
            <a:solidFill>
              <a:schemeClr val="bg1"/>
            </a:solidFill>
            <a:ln w="25400">
              <a:gradFill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5400000" scaled="1"/>
              </a:gradFill>
            </a:ln>
            <a:effectLst>
              <a:outerShdw blurRad="76200" dist="38100" dir="2700000" sx="101000" sy="101000" algn="tl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5" name="文本框 3154">
              <a:extLst>
                <a:ext uri="{FF2B5EF4-FFF2-40B4-BE49-F238E27FC236}">
                  <a16:creationId xmlns:a16="http://schemas.microsoft.com/office/drawing/2014/main" id="{FF9B7A09-E9FC-8D34-88FA-438C3FC634F2}"/>
                </a:ext>
              </a:extLst>
            </p:cNvPr>
            <p:cNvSpPr txBox="1"/>
            <p:nvPr/>
          </p:nvSpPr>
          <p:spPr>
            <a:xfrm>
              <a:off x="3457994" y="2222463"/>
              <a:ext cx="20149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156" name="文本框 3155">
              <a:extLst>
                <a:ext uri="{FF2B5EF4-FFF2-40B4-BE49-F238E27FC236}">
                  <a16:creationId xmlns:a16="http://schemas.microsoft.com/office/drawing/2014/main" id="{72E2009E-FB0D-F2E4-8BAF-10954B63149B}"/>
                </a:ext>
              </a:extLst>
            </p:cNvPr>
            <p:cNvSpPr txBox="1"/>
            <p:nvPr/>
          </p:nvSpPr>
          <p:spPr>
            <a:xfrm>
              <a:off x="1882666" y="2308932"/>
              <a:ext cx="768159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i="1" dirty="0">
                  <a:solidFill>
                    <a:schemeClr val="bg1"/>
                  </a:solidFill>
                  <a:latin typeface="Aa厚底黑" panose="00020600040101010101" pitchFamily="18" charset="-122"/>
                  <a:ea typeface="Aa厚底黑" panose="00020600040101010101" pitchFamily="18" charset="-122"/>
                  <a:cs typeface="+mn-ea"/>
                  <a:sym typeface="+mn-lt"/>
                </a:rPr>
                <a:t>04</a:t>
              </a:r>
              <a:endParaRPr lang="zh-CN" altLang="en-US" sz="3600" i="1" dirty="0">
                <a:solidFill>
                  <a:schemeClr val="bg1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endParaRPr>
            </a:p>
          </p:txBody>
        </p:sp>
      </p:grpSp>
      <p:sp>
        <p:nvSpPr>
          <p:cNvPr id="3" name="Rectangle 3">
            <a:extLst>
              <a:ext uri="{FF2B5EF4-FFF2-40B4-BE49-F238E27FC236}">
                <a16:creationId xmlns:a16="http://schemas.microsoft.com/office/drawing/2014/main" id="{0C83E157-9696-7556-E5E9-B86E41E7BAC6}"/>
              </a:ext>
            </a:extLst>
          </p:cNvPr>
          <p:cNvSpPr/>
          <p:nvPr/>
        </p:nvSpPr>
        <p:spPr>
          <a:xfrm>
            <a:off x="4109825" y="1812446"/>
            <a:ext cx="1763542" cy="1763639"/>
          </a:xfrm>
          <a:prstGeom prst="rect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ym typeface="Arial" panose="020B0604020202020204" pitchFamily="34" charset="0"/>
            </a:endParaRPr>
          </a:p>
        </p:txBody>
      </p:sp>
      <p:sp>
        <p:nvSpPr>
          <p:cNvPr id="35" name="任意多边形: 形状 34">
            <a:extLst>
              <a:ext uri="{FF2B5EF4-FFF2-40B4-BE49-F238E27FC236}">
                <a16:creationId xmlns:a16="http://schemas.microsoft.com/office/drawing/2014/main" id="{9123C223-78EC-CD66-1819-D1040488360D}"/>
              </a:ext>
            </a:extLst>
          </p:cNvPr>
          <p:cNvSpPr/>
          <p:nvPr/>
        </p:nvSpPr>
        <p:spPr bwMode="auto">
          <a:xfrm flipH="1">
            <a:off x="5873367" y="1812447"/>
            <a:ext cx="220443" cy="1769763"/>
          </a:xfrm>
          <a:custGeom>
            <a:avLst/>
            <a:gdLst>
              <a:gd name="connsiteX0" fmla="*/ 220443 w 220443"/>
              <a:gd name="connsiteY0" fmla="*/ 0 h 1769763"/>
              <a:gd name="connsiteX1" fmla="*/ 0 w 220443"/>
              <a:gd name="connsiteY1" fmla="*/ 265464 h 1769763"/>
              <a:gd name="connsiteX2" fmla="*/ 0 w 220443"/>
              <a:gd name="connsiteY2" fmla="*/ 442441 h 1769763"/>
              <a:gd name="connsiteX3" fmla="*/ 0 w 220443"/>
              <a:gd name="connsiteY3" fmla="*/ 1327322 h 1769763"/>
              <a:gd name="connsiteX4" fmla="*/ 0 w 220443"/>
              <a:gd name="connsiteY4" fmla="*/ 1504299 h 1769763"/>
              <a:gd name="connsiteX5" fmla="*/ 220443 w 220443"/>
              <a:gd name="connsiteY5" fmla="*/ 1769763 h 1769763"/>
              <a:gd name="connsiteX6" fmla="*/ 220443 w 220443"/>
              <a:gd name="connsiteY6" fmla="*/ 1327322 h 1769763"/>
              <a:gd name="connsiteX7" fmla="*/ 220443 w 220443"/>
              <a:gd name="connsiteY7" fmla="*/ 442441 h 176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0443" h="1769763">
                <a:moveTo>
                  <a:pt x="220443" y="0"/>
                </a:moveTo>
                <a:lnTo>
                  <a:pt x="0" y="265464"/>
                </a:lnTo>
                <a:lnTo>
                  <a:pt x="0" y="442441"/>
                </a:lnTo>
                <a:lnTo>
                  <a:pt x="0" y="1327322"/>
                </a:lnTo>
                <a:lnTo>
                  <a:pt x="0" y="1504299"/>
                </a:lnTo>
                <a:lnTo>
                  <a:pt x="220443" y="1769763"/>
                </a:lnTo>
                <a:lnTo>
                  <a:pt x="220443" y="1327322"/>
                </a:lnTo>
                <a:lnTo>
                  <a:pt x="220443" y="442441"/>
                </a:lnTo>
                <a:close/>
              </a:path>
            </a:pathLst>
          </a:custGeom>
          <a:solidFill>
            <a:schemeClr val="bg1"/>
          </a:solidFill>
          <a:ln w="127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ym typeface="Arial" panose="020B0604020202020204" pitchFamily="34" charset="0"/>
            </a:endParaRP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11713F02-D947-D421-641B-795849AFECD5}"/>
              </a:ext>
            </a:extLst>
          </p:cNvPr>
          <p:cNvSpPr/>
          <p:nvPr/>
        </p:nvSpPr>
        <p:spPr>
          <a:xfrm>
            <a:off x="4109825" y="3574486"/>
            <a:ext cx="1763542" cy="1763640"/>
          </a:xfrm>
          <a:prstGeom prst="rect">
            <a:avLst/>
          </a:prstGeom>
          <a:solidFill>
            <a:schemeClr val="bg1"/>
          </a:solidFill>
          <a:ln w="127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ym typeface="Arial" panose="020B0604020202020204" pitchFamily="34" charset="0"/>
            </a:endParaRPr>
          </a:p>
        </p:txBody>
      </p:sp>
      <p:sp>
        <p:nvSpPr>
          <p:cNvPr id="37" name="任意多边形: 形状 36">
            <a:extLst>
              <a:ext uri="{FF2B5EF4-FFF2-40B4-BE49-F238E27FC236}">
                <a16:creationId xmlns:a16="http://schemas.microsoft.com/office/drawing/2014/main" id="{916F29AE-9459-4048-EF8C-0D5713D905E1}"/>
              </a:ext>
            </a:extLst>
          </p:cNvPr>
          <p:cNvSpPr/>
          <p:nvPr/>
        </p:nvSpPr>
        <p:spPr bwMode="auto">
          <a:xfrm flipH="1">
            <a:off x="5873367" y="3576937"/>
            <a:ext cx="220443" cy="1769763"/>
          </a:xfrm>
          <a:custGeom>
            <a:avLst/>
            <a:gdLst>
              <a:gd name="connsiteX0" fmla="*/ 220443 w 220443"/>
              <a:gd name="connsiteY0" fmla="*/ 0 h 1769763"/>
              <a:gd name="connsiteX1" fmla="*/ 0 w 220443"/>
              <a:gd name="connsiteY1" fmla="*/ 265465 h 1769763"/>
              <a:gd name="connsiteX2" fmla="*/ 0 w 220443"/>
              <a:gd name="connsiteY2" fmla="*/ 442441 h 1769763"/>
              <a:gd name="connsiteX3" fmla="*/ 0 w 220443"/>
              <a:gd name="connsiteY3" fmla="*/ 1327322 h 1769763"/>
              <a:gd name="connsiteX4" fmla="*/ 0 w 220443"/>
              <a:gd name="connsiteY4" fmla="*/ 1504299 h 1769763"/>
              <a:gd name="connsiteX5" fmla="*/ 220443 w 220443"/>
              <a:gd name="connsiteY5" fmla="*/ 1769763 h 1769763"/>
              <a:gd name="connsiteX6" fmla="*/ 220443 w 220443"/>
              <a:gd name="connsiteY6" fmla="*/ 1327322 h 1769763"/>
              <a:gd name="connsiteX7" fmla="*/ 220443 w 220443"/>
              <a:gd name="connsiteY7" fmla="*/ 442441 h 176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0443" h="1769763">
                <a:moveTo>
                  <a:pt x="220443" y="0"/>
                </a:moveTo>
                <a:lnTo>
                  <a:pt x="0" y="265465"/>
                </a:lnTo>
                <a:lnTo>
                  <a:pt x="0" y="442441"/>
                </a:lnTo>
                <a:lnTo>
                  <a:pt x="0" y="1327322"/>
                </a:lnTo>
                <a:lnTo>
                  <a:pt x="0" y="1504299"/>
                </a:lnTo>
                <a:lnTo>
                  <a:pt x="220443" y="1769763"/>
                </a:lnTo>
                <a:lnTo>
                  <a:pt x="220443" y="1327322"/>
                </a:lnTo>
                <a:lnTo>
                  <a:pt x="220443" y="442441"/>
                </a:lnTo>
                <a:close/>
              </a:path>
            </a:pathLst>
          </a:custGeom>
          <a:solidFill>
            <a:schemeClr val="bg1"/>
          </a:solidFill>
          <a:ln w="127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  <a:sym typeface="Arial" panose="020B0604020202020204" pitchFamily="34" charset="0"/>
            </a:endParaRPr>
          </a:p>
        </p:txBody>
      </p:sp>
      <p:sp>
        <p:nvSpPr>
          <p:cNvPr id="13" name="Rectangle 8">
            <a:extLst>
              <a:ext uri="{FF2B5EF4-FFF2-40B4-BE49-F238E27FC236}">
                <a16:creationId xmlns:a16="http://schemas.microsoft.com/office/drawing/2014/main" id="{3080368D-F24F-1A4B-A3AB-3CD4959973FE}"/>
              </a:ext>
            </a:extLst>
          </p:cNvPr>
          <p:cNvSpPr/>
          <p:nvPr/>
        </p:nvSpPr>
        <p:spPr>
          <a:xfrm flipH="1">
            <a:off x="6314254" y="1812446"/>
            <a:ext cx="1763542" cy="1763639"/>
          </a:xfrm>
          <a:prstGeom prst="rect">
            <a:avLst/>
          </a:prstGeom>
          <a:solidFill>
            <a:schemeClr val="bg1"/>
          </a:solidFill>
          <a:ln w="127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ym typeface="Arial" panose="020B0604020202020204" pitchFamily="34" charset="0"/>
            </a:endParaRPr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832F81F2-3D74-1B0E-756B-C26D6A595831}"/>
              </a:ext>
            </a:extLst>
          </p:cNvPr>
          <p:cNvSpPr/>
          <p:nvPr/>
        </p:nvSpPr>
        <p:spPr bwMode="auto">
          <a:xfrm>
            <a:off x="6093811" y="1812447"/>
            <a:ext cx="220443" cy="1769763"/>
          </a:xfrm>
          <a:custGeom>
            <a:avLst/>
            <a:gdLst>
              <a:gd name="connsiteX0" fmla="*/ 220443 w 220443"/>
              <a:gd name="connsiteY0" fmla="*/ 0 h 1769763"/>
              <a:gd name="connsiteX1" fmla="*/ 220443 w 220443"/>
              <a:gd name="connsiteY1" fmla="*/ 442441 h 1769763"/>
              <a:gd name="connsiteX2" fmla="*/ 220443 w 220443"/>
              <a:gd name="connsiteY2" fmla="*/ 1327322 h 1769763"/>
              <a:gd name="connsiteX3" fmla="*/ 220443 w 220443"/>
              <a:gd name="connsiteY3" fmla="*/ 1769763 h 1769763"/>
              <a:gd name="connsiteX4" fmla="*/ 0 w 220443"/>
              <a:gd name="connsiteY4" fmla="*/ 1504299 h 1769763"/>
              <a:gd name="connsiteX5" fmla="*/ 0 w 220443"/>
              <a:gd name="connsiteY5" fmla="*/ 1327322 h 1769763"/>
              <a:gd name="connsiteX6" fmla="*/ 0 w 220443"/>
              <a:gd name="connsiteY6" fmla="*/ 442441 h 1769763"/>
              <a:gd name="connsiteX7" fmla="*/ 0 w 220443"/>
              <a:gd name="connsiteY7" fmla="*/ 265464 h 176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0443" h="1769763">
                <a:moveTo>
                  <a:pt x="220443" y="0"/>
                </a:moveTo>
                <a:lnTo>
                  <a:pt x="220443" y="442441"/>
                </a:lnTo>
                <a:lnTo>
                  <a:pt x="220443" y="1327322"/>
                </a:lnTo>
                <a:lnTo>
                  <a:pt x="220443" y="1769763"/>
                </a:lnTo>
                <a:lnTo>
                  <a:pt x="0" y="1504299"/>
                </a:lnTo>
                <a:lnTo>
                  <a:pt x="0" y="1327322"/>
                </a:lnTo>
                <a:lnTo>
                  <a:pt x="0" y="442441"/>
                </a:lnTo>
                <a:lnTo>
                  <a:pt x="0" y="265464"/>
                </a:lnTo>
                <a:close/>
              </a:path>
            </a:pathLst>
          </a:custGeom>
          <a:solidFill>
            <a:schemeClr val="bg1"/>
          </a:solidFill>
          <a:ln w="127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  <a:sym typeface="Arial" panose="020B0604020202020204" pitchFamily="34" charset="0"/>
            </a:endParaRPr>
          </a:p>
        </p:txBody>
      </p:sp>
      <p:sp>
        <p:nvSpPr>
          <p:cNvPr id="18" name="Rectangle 10">
            <a:extLst>
              <a:ext uri="{FF2B5EF4-FFF2-40B4-BE49-F238E27FC236}">
                <a16:creationId xmlns:a16="http://schemas.microsoft.com/office/drawing/2014/main" id="{54BB2802-A9C4-77B4-AAEB-CF4C07FC76A9}"/>
              </a:ext>
            </a:extLst>
          </p:cNvPr>
          <p:cNvSpPr/>
          <p:nvPr/>
        </p:nvSpPr>
        <p:spPr>
          <a:xfrm flipH="1">
            <a:off x="6314254" y="3574486"/>
            <a:ext cx="1763542" cy="1763640"/>
          </a:xfrm>
          <a:prstGeom prst="rect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ym typeface="Arial" panose="020B0604020202020204" pitchFamily="34" charset="0"/>
            </a:endParaRPr>
          </a:p>
        </p:txBody>
      </p:sp>
      <p:sp>
        <p:nvSpPr>
          <p:cNvPr id="38" name="任意多边形: 形状 37">
            <a:extLst>
              <a:ext uri="{FF2B5EF4-FFF2-40B4-BE49-F238E27FC236}">
                <a16:creationId xmlns:a16="http://schemas.microsoft.com/office/drawing/2014/main" id="{6963BE39-0587-B040-7E5F-09481687D046}"/>
              </a:ext>
            </a:extLst>
          </p:cNvPr>
          <p:cNvSpPr/>
          <p:nvPr/>
        </p:nvSpPr>
        <p:spPr bwMode="auto">
          <a:xfrm>
            <a:off x="6093811" y="3576937"/>
            <a:ext cx="220443" cy="1769763"/>
          </a:xfrm>
          <a:custGeom>
            <a:avLst/>
            <a:gdLst>
              <a:gd name="connsiteX0" fmla="*/ 220443 w 220443"/>
              <a:gd name="connsiteY0" fmla="*/ 0 h 1769763"/>
              <a:gd name="connsiteX1" fmla="*/ 220443 w 220443"/>
              <a:gd name="connsiteY1" fmla="*/ 442441 h 1769763"/>
              <a:gd name="connsiteX2" fmla="*/ 220443 w 220443"/>
              <a:gd name="connsiteY2" fmla="*/ 1327322 h 1769763"/>
              <a:gd name="connsiteX3" fmla="*/ 220443 w 220443"/>
              <a:gd name="connsiteY3" fmla="*/ 1769763 h 1769763"/>
              <a:gd name="connsiteX4" fmla="*/ 0 w 220443"/>
              <a:gd name="connsiteY4" fmla="*/ 1504299 h 1769763"/>
              <a:gd name="connsiteX5" fmla="*/ 0 w 220443"/>
              <a:gd name="connsiteY5" fmla="*/ 1327322 h 1769763"/>
              <a:gd name="connsiteX6" fmla="*/ 0 w 220443"/>
              <a:gd name="connsiteY6" fmla="*/ 442441 h 1769763"/>
              <a:gd name="connsiteX7" fmla="*/ 0 w 220443"/>
              <a:gd name="connsiteY7" fmla="*/ 265465 h 176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0443" h="1769763">
                <a:moveTo>
                  <a:pt x="220443" y="0"/>
                </a:moveTo>
                <a:lnTo>
                  <a:pt x="220443" y="442441"/>
                </a:lnTo>
                <a:lnTo>
                  <a:pt x="220443" y="1327322"/>
                </a:lnTo>
                <a:lnTo>
                  <a:pt x="220443" y="1769763"/>
                </a:lnTo>
                <a:lnTo>
                  <a:pt x="0" y="1504299"/>
                </a:lnTo>
                <a:lnTo>
                  <a:pt x="0" y="1327322"/>
                </a:lnTo>
                <a:lnTo>
                  <a:pt x="0" y="442441"/>
                </a:lnTo>
                <a:lnTo>
                  <a:pt x="0" y="265465"/>
                </a:lnTo>
                <a:close/>
              </a:path>
            </a:pathLst>
          </a:custGeom>
          <a:solidFill>
            <a:schemeClr val="bg1"/>
          </a:solidFill>
          <a:ln w="127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  <a:sym typeface="Arial" panose="020B0604020202020204" pitchFamily="34" charset="0"/>
            </a:endParaRPr>
          </a:p>
        </p:txBody>
      </p:sp>
      <p:sp>
        <p:nvSpPr>
          <p:cNvPr id="22" name="Round Same Side Corner Rectangle 4">
            <a:extLst>
              <a:ext uri="{FF2B5EF4-FFF2-40B4-BE49-F238E27FC236}">
                <a16:creationId xmlns:a16="http://schemas.microsoft.com/office/drawing/2014/main" id="{59DAD253-9404-FC63-6990-92639F7D922E}"/>
              </a:ext>
            </a:extLst>
          </p:cNvPr>
          <p:cNvSpPr/>
          <p:nvPr/>
        </p:nvSpPr>
        <p:spPr>
          <a:xfrm rot="5400000">
            <a:off x="3851461" y="1741840"/>
            <a:ext cx="945506" cy="190484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127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ym typeface="Arial" panose="020B0604020202020204" pitchFamily="34" charset="0"/>
            </a:endParaRPr>
          </a:p>
        </p:txBody>
      </p:sp>
      <p:sp>
        <p:nvSpPr>
          <p:cNvPr id="23" name="Freeform 24">
            <a:extLst>
              <a:ext uri="{FF2B5EF4-FFF2-40B4-BE49-F238E27FC236}">
                <a16:creationId xmlns:a16="http://schemas.microsoft.com/office/drawing/2014/main" id="{15D83D45-97DA-55C5-BBD4-D7C5224DCD4E}"/>
              </a:ext>
            </a:extLst>
          </p:cNvPr>
          <p:cNvSpPr>
            <a:spLocks noEditPoints="1"/>
          </p:cNvSpPr>
          <p:nvPr/>
        </p:nvSpPr>
        <p:spPr bwMode="auto">
          <a:xfrm>
            <a:off x="4443871" y="2419396"/>
            <a:ext cx="506201" cy="549737"/>
          </a:xfrm>
          <a:custGeom>
            <a:avLst/>
            <a:gdLst/>
            <a:ahLst/>
            <a:cxnLst>
              <a:cxn ang="0">
                <a:pos x="55" y="55"/>
              </a:cxn>
              <a:cxn ang="0">
                <a:pos x="39" y="55"/>
              </a:cxn>
              <a:cxn ang="0">
                <a:pos x="30" y="64"/>
              </a:cxn>
              <a:cxn ang="0">
                <a:pos x="21" y="55"/>
              </a:cxn>
              <a:cxn ang="0">
                <a:pos x="5" y="55"/>
              </a:cxn>
              <a:cxn ang="0">
                <a:pos x="0" y="50"/>
              </a:cxn>
              <a:cxn ang="0">
                <a:pos x="11" y="20"/>
              </a:cxn>
              <a:cxn ang="0">
                <a:pos x="27" y="5"/>
              </a:cxn>
              <a:cxn ang="0">
                <a:pos x="26" y="3"/>
              </a:cxn>
              <a:cxn ang="0">
                <a:pos x="30" y="0"/>
              </a:cxn>
              <a:cxn ang="0">
                <a:pos x="33" y="3"/>
              </a:cxn>
              <a:cxn ang="0">
                <a:pos x="33" y="5"/>
              </a:cxn>
              <a:cxn ang="0">
                <a:pos x="48" y="20"/>
              </a:cxn>
              <a:cxn ang="0">
                <a:pos x="59" y="50"/>
              </a:cxn>
              <a:cxn ang="0">
                <a:pos x="55" y="55"/>
              </a:cxn>
              <a:cxn ang="0">
                <a:pos x="30" y="60"/>
              </a:cxn>
              <a:cxn ang="0">
                <a:pos x="25" y="55"/>
              </a:cxn>
              <a:cxn ang="0">
                <a:pos x="24" y="54"/>
              </a:cxn>
              <a:cxn ang="0">
                <a:pos x="23" y="55"/>
              </a:cxn>
              <a:cxn ang="0">
                <a:pos x="30" y="61"/>
              </a:cxn>
              <a:cxn ang="0">
                <a:pos x="30" y="60"/>
              </a:cxn>
              <a:cxn ang="0">
                <a:pos x="30" y="60"/>
              </a:cxn>
            </a:cxnLst>
            <a:rect l="0" t="0" r="r" b="b"/>
            <a:pathLst>
              <a:path w="59" h="64">
                <a:moveTo>
                  <a:pt x="55" y="55"/>
                </a:moveTo>
                <a:cubicBezTo>
                  <a:pt x="39" y="55"/>
                  <a:pt x="39" y="55"/>
                  <a:pt x="39" y="55"/>
                </a:cubicBezTo>
                <a:cubicBezTo>
                  <a:pt x="39" y="60"/>
                  <a:pt x="35" y="64"/>
                  <a:pt x="30" y="64"/>
                </a:cubicBezTo>
                <a:cubicBezTo>
                  <a:pt x="25" y="64"/>
                  <a:pt x="21" y="60"/>
                  <a:pt x="21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5" y="46"/>
                  <a:pt x="11" y="38"/>
                  <a:pt x="11" y="20"/>
                </a:cubicBezTo>
                <a:cubicBezTo>
                  <a:pt x="11" y="13"/>
                  <a:pt x="17" y="6"/>
                  <a:pt x="27" y="5"/>
                </a:cubicBezTo>
                <a:cubicBezTo>
                  <a:pt x="26" y="4"/>
                  <a:pt x="26" y="4"/>
                  <a:pt x="26" y="3"/>
                </a:cubicBezTo>
                <a:cubicBezTo>
                  <a:pt x="26" y="1"/>
                  <a:pt x="28" y="0"/>
                  <a:pt x="30" y="0"/>
                </a:cubicBezTo>
                <a:cubicBezTo>
                  <a:pt x="32" y="0"/>
                  <a:pt x="33" y="1"/>
                  <a:pt x="33" y="3"/>
                </a:cubicBezTo>
                <a:cubicBezTo>
                  <a:pt x="33" y="4"/>
                  <a:pt x="33" y="4"/>
                  <a:pt x="33" y="5"/>
                </a:cubicBezTo>
                <a:cubicBezTo>
                  <a:pt x="42" y="6"/>
                  <a:pt x="48" y="13"/>
                  <a:pt x="48" y="20"/>
                </a:cubicBezTo>
                <a:cubicBezTo>
                  <a:pt x="48" y="38"/>
                  <a:pt x="54" y="46"/>
                  <a:pt x="59" y="50"/>
                </a:cubicBezTo>
                <a:cubicBezTo>
                  <a:pt x="59" y="53"/>
                  <a:pt x="57" y="55"/>
                  <a:pt x="55" y="55"/>
                </a:cubicBezTo>
                <a:close/>
                <a:moveTo>
                  <a:pt x="30" y="60"/>
                </a:moveTo>
                <a:cubicBezTo>
                  <a:pt x="27" y="60"/>
                  <a:pt x="25" y="57"/>
                  <a:pt x="25" y="55"/>
                </a:cubicBezTo>
                <a:cubicBezTo>
                  <a:pt x="25" y="54"/>
                  <a:pt x="24" y="54"/>
                  <a:pt x="24" y="54"/>
                </a:cubicBezTo>
                <a:cubicBezTo>
                  <a:pt x="24" y="54"/>
                  <a:pt x="23" y="54"/>
                  <a:pt x="23" y="55"/>
                </a:cubicBezTo>
                <a:cubicBezTo>
                  <a:pt x="23" y="58"/>
                  <a:pt x="26" y="61"/>
                  <a:pt x="30" y="61"/>
                </a:cubicBezTo>
                <a:cubicBezTo>
                  <a:pt x="30" y="61"/>
                  <a:pt x="30" y="61"/>
                  <a:pt x="30" y="60"/>
                </a:cubicBezTo>
                <a:cubicBezTo>
                  <a:pt x="30" y="60"/>
                  <a:pt x="30" y="60"/>
                  <a:pt x="30" y="60"/>
                </a:cubicBezTo>
                <a:close/>
              </a:path>
            </a:pathLst>
          </a:custGeom>
          <a:solidFill>
            <a:srgbClr val="5699FF"/>
          </a:solidFill>
          <a:ln w="9525">
            <a:noFill/>
            <a:round/>
          </a:ln>
        </p:spPr>
        <p:txBody>
          <a:bodyPr vert="horz" wrap="square" lIns="81496" tIns="40748" rIns="81496" bIns="40748" numCol="1" anchor="t" anchorCtr="0" compatLnSpc="1"/>
          <a:lstStyle/>
          <a:p>
            <a:pPr>
              <a:lnSpc>
                <a:spcPct val="120000"/>
              </a:lnSpc>
            </a:pPr>
            <a:endParaRPr lang="en-US" sz="1600"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4" name="Round Same Side Corner Rectangle 7">
            <a:extLst>
              <a:ext uri="{FF2B5EF4-FFF2-40B4-BE49-F238E27FC236}">
                <a16:creationId xmlns:a16="http://schemas.microsoft.com/office/drawing/2014/main" id="{B9B0203F-0A7F-B3F7-FCDD-AA2FCD7C99FC}"/>
              </a:ext>
            </a:extLst>
          </p:cNvPr>
          <p:cNvSpPr/>
          <p:nvPr/>
        </p:nvSpPr>
        <p:spPr>
          <a:xfrm rot="5400000">
            <a:off x="3851461" y="3503883"/>
            <a:ext cx="945506" cy="1904849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ym typeface="Arial" panose="020B0604020202020204" pitchFamily="34" charset="0"/>
            </a:endParaRPr>
          </a:p>
        </p:txBody>
      </p:sp>
      <p:sp>
        <p:nvSpPr>
          <p:cNvPr id="25" name="Round Same Side Corner Rectangle 9">
            <a:extLst>
              <a:ext uri="{FF2B5EF4-FFF2-40B4-BE49-F238E27FC236}">
                <a16:creationId xmlns:a16="http://schemas.microsoft.com/office/drawing/2014/main" id="{4D0988FE-4ACD-472E-B512-F4D0F3506E1A}"/>
              </a:ext>
            </a:extLst>
          </p:cNvPr>
          <p:cNvSpPr/>
          <p:nvPr/>
        </p:nvSpPr>
        <p:spPr>
          <a:xfrm rot="16200000" flipH="1">
            <a:off x="7404927" y="1741840"/>
            <a:ext cx="945506" cy="1904852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ym typeface="Arial" panose="020B0604020202020204" pitchFamily="34" charset="0"/>
            </a:endParaRPr>
          </a:p>
        </p:txBody>
      </p:sp>
      <p:sp>
        <p:nvSpPr>
          <p:cNvPr id="26" name="Round Same Side Corner Rectangle 11">
            <a:extLst>
              <a:ext uri="{FF2B5EF4-FFF2-40B4-BE49-F238E27FC236}">
                <a16:creationId xmlns:a16="http://schemas.microsoft.com/office/drawing/2014/main" id="{8588655F-4DC6-82BD-71A1-1C0C1D0ED6CE}"/>
              </a:ext>
            </a:extLst>
          </p:cNvPr>
          <p:cNvSpPr/>
          <p:nvPr/>
        </p:nvSpPr>
        <p:spPr>
          <a:xfrm rot="16200000" flipH="1">
            <a:off x="7404927" y="3503883"/>
            <a:ext cx="945506" cy="1904852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127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ym typeface="Arial" panose="020B0604020202020204" pitchFamily="34" charset="0"/>
            </a:endParaRPr>
          </a:p>
        </p:txBody>
      </p:sp>
      <p:sp>
        <p:nvSpPr>
          <p:cNvPr id="27" name="Text Placeholder 3">
            <a:extLst>
              <a:ext uri="{FF2B5EF4-FFF2-40B4-BE49-F238E27FC236}">
                <a16:creationId xmlns:a16="http://schemas.microsoft.com/office/drawing/2014/main" id="{764831BA-3A01-341A-5BBE-D84C57EC0AB4}"/>
              </a:ext>
            </a:extLst>
          </p:cNvPr>
          <p:cNvSpPr txBox="1"/>
          <p:nvPr/>
        </p:nvSpPr>
        <p:spPr>
          <a:xfrm>
            <a:off x="3560817" y="2516177"/>
            <a:ext cx="556488" cy="356172"/>
          </a:xfrm>
          <a:prstGeom prst="rect">
            <a:avLst/>
          </a:prstGeom>
        </p:spPr>
        <p:txBody>
          <a:bodyPr wrap="none" lIns="0" tIns="0" rIns="0" bIns="0" anchor="ctr" anchorCtr="0">
            <a:noAutofit/>
          </a:bodyPr>
          <a:lstStyle>
            <a:lvl1pPr marL="0" indent="0" algn="ctr">
              <a:buNone/>
              <a:defRPr sz="14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defTabSz="814705">
              <a:lnSpc>
                <a:spcPct val="120000"/>
              </a:lnSpc>
              <a:spcBef>
                <a:spcPct val="20000"/>
              </a:spcBef>
              <a:defRPr/>
            </a:pPr>
            <a:r>
              <a:rPr lang="en-US" sz="2000">
                <a:solidFill>
                  <a:schemeClr val="tx1">
                    <a:lumMod val="75000"/>
                    <a:lumOff val="25000"/>
                  </a:schemeClr>
                </a:solidFill>
                <a:ea typeface="微软雅黑" panose="020B0503020204020204" pitchFamily="34" charset="-122"/>
                <a:sym typeface="Arial" panose="020B0604020202020204" pitchFamily="34" charset="0"/>
              </a:rPr>
              <a:t>01</a:t>
            </a:r>
          </a:p>
        </p:txBody>
      </p:sp>
      <p:sp>
        <p:nvSpPr>
          <p:cNvPr id="28" name="Text Placeholder 3">
            <a:extLst>
              <a:ext uri="{FF2B5EF4-FFF2-40B4-BE49-F238E27FC236}">
                <a16:creationId xmlns:a16="http://schemas.microsoft.com/office/drawing/2014/main" id="{04D3BD6E-7705-296E-4959-3C59BCA1493D}"/>
              </a:ext>
            </a:extLst>
          </p:cNvPr>
          <p:cNvSpPr txBox="1"/>
          <p:nvPr/>
        </p:nvSpPr>
        <p:spPr>
          <a:xfrm>
            <a:off x="3560817" y="4278222"/>
            <a:ext cx="556488" cy="356172"/>
          </a:xfrm>
          <a:prstGeom prst="rect">
            <a:avLst/>
          </a:prstGeom>
        </p:spPr>
        <p:txBody>
          <a:bodyPr wrap="none" lIns="0" tIns="0" rIns="0" bIns="0" anchor="ctr" anchorCtr="0">
            <a:noAutofit/>
          </a:bodyPr>
          <a:lstStyle>
            <a:lvl1pPr marL="0" indent="0" algn="ctr">
              <a:buNone/>
              <a:defRPr sz="14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defTabSz="814705">
              <a:lnSpc>
                <a:spcPct val="120000"/>
              </a:lnSpc>
              <a:spcBef>
                <a:spcPct val="20000"/>
              </a:spcBef>
              <a:defRPr/>
            </a:pPr>
            <a:r>
              <a:rPr lang="en-US" sz="2000">
                <a:solidFill>
                  <a:schemeClr val="bg1"/>
                </a:solidFill>
                <a:ea typeface="微软雅黑" panose="020B0503020204020204" pitchFamily="34" charset="-122"/>
                <a:sym typeface="Arial" panose="020B0604020202020204" pitchFamily="34" charset="0"/>
              </a:rPr>
              <a:t>02</a:t>
            </a:r>
          </a:p>
        </p:txBody>
      </p:sp>
      <p:sp>
        <p:nvSpPr>
          <p:cNvPr id="29" name="Text Placeholder 3">
            <a:extLst>
              <a:ext uri="{FF2B5EF4-FFF2-40B4-BE49-F238E27FC236}">
                <a16:creationId xmlns:a16="http://schemas.microsoft.com/office/drawing/2014/main" id="{69795282-7AEC-E8F3-BACD-99289B162D1D}"/>
              </a:ext>
            </a:extLst>
          </p:cNvPr>
          <p:cNvSpPr txBox="1"/>
          <p:nvPr/>
        </p:nvSpPr>
        <p:spPr>
          <a:xfrm>
            <a:off x="8132577" y="2516177"/>
            <a:ext cx="556488" cy="356172"/>
          </a:xfrm>
          <a:prstGeom prst="rect">
            <a:avLst/>
          </a:prstGeom>
        </p:spPr>
        <p:txBody>
          <a:bodyPr wrap="none" lIns="0" tIns="0" rIns="0" bIns="0" anchor="ctr" anchorCtr="0">
            <a:noAutofit/>
          </a:bodyPr>
          <a:lstStyle>
            <a:lvl1pPr marL="0" indent="0" algn="ctr">
              <a:buNone/>
              <a:defRPr sz="14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defTabSz="814705">
              <a:lnSpc>
                <a:spcPct val="120000"/>
              </a:lnSpc>
              <a:spcBef>
                <a:spcPct val="20000"/>
              </a:spcBef>
              <a:defRPr/>
            </a:pPr>
            <a:r>
              <a:rPr lang="en-US" sz="2000">
                <a:solidFill>
                  <a:schemeClr val="bg1"/>
                </a:solidFill>
                <a:ea typeface="微软雅黑" panose="020B0503020204020204" pitchFamily="34" charset="-122"/>
                <a:sym typeface="Arial" panose="020B0604020202020204" pitchFamily="34" charset="0"/>
              </a:rPr>
              <a:t>03</a:t>
            </a:r>
          </a:p>
        </p:txBody>
      </p:sp>
      <p:sp>
        <p:nvSpPr>
          <p:cNvPr id="30" name="Text Placeholder 3">
            <a:extLst>
              <a:ext uri="{FF2B5EF4-FFF2-40B4-BE49-F238E27FC236}">
                <a16:creationId xmlns:a16="http://schemas.microsoft.com/office/drawing/2014/main" id="{5F693344-73C2-C448-D211-F25C4CD72DFB}"/>
              </a:ext>
            </a:extLst>
          </p:cNvPr>
          <p:cNvSpPr txBox="1"/>
          <p:nvPr/>
        </p:nvSpPr>
        <p:spPr>
          <a:xfrm>
            <a:off x="8132577" y="4278222"/>
            <a:ext cx="556488" cy="356172"/>
          </a:xfrm>
          <a:prstGeom prst="rect">
            <a:avLst/>
          </a:prstGeom>
        </p:spPr>
        <p:txBody>
          <a:bodyPr wrap="none" lIns="0" tIns="0" rIns="0" bIns="0" anchor="ctr" anchorCtr="0">
            <a:noAutofit/>
          </a:bodyPr>
          <a:lstStyle>
            <a:lvl1pPr marL="0" indent="0" algn="ctr">
              <a:buNone/>
              <a:defRPr sz="14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defTabSz="814705">
              <a:lnSpc>
                <a:spcPct val="120000"/>
              </a:lnSpc>
              <a:spcBef>
                <a:spcPct val="20000"/>
              </a:spcBef>
              <a:defRPr/>
            </a:pPr>
            <a:r>
              <a:rPr lang="en-US" sz="2000" dirty="0">
                <a:solidFill>
                  <a:schemeClr val="tx1">
                    <a:lumMod val="75000"/>
                    <a:lumOff val="25000"/>
                  </a:schemeClr>
                </a:solidFill>
                <a:ea typeface="微软雅黑" panose="020B0503020204020204" pitchFamily="34" charset="-122"/>
                <a:sym typeface="Arial" panose="020B0604020202020204" pitchFamily="34" charset="0"/>
              </a:rPr>
              <a:t>04</a:t>
            </a:r>
          </a:p>
        </p:txBody>
      </p:sp>
      <p:sp>
        <p:nvSpPr>
          <p:cNvPr id="31" name="Freeform 144" descr="D:\51PPT模板网\51pptmoban.com\图片.jpg">
            <a:extLst>
              <a:ext uri="{FF2B5EF4-FFF2-40B4-BE49-F238E27FC236}">
                <a16:creationId xmlns:a16="http://schemas.microsoft.com/office/drawing/2014/main" id="{04E4BA55-C846-5679-C891-E635394E8D00}"/>
              </a:ext>
            </a:extLst>
          </p:cNvPr>
          <p:cNvSpPr>
            <a:spLocks noEditPoints="1"/>
          </p:cNvSpPr>
          <p:nvPr/>
        </p:nvSpPr>
        <p:spPr bwMode="auto">
          <a:xfrm>
            <a:off x="4384636" y="4212027"/>
            <a:ext cx="563354" cy="488561"/>
          </a:xfrm>
          <a:custGeom>
            <a:avLst/>
            <a:gdLst/>
            <a:ahLst/>
            <a:cxnLst>
              <a:cxn ang="0">
                <a:pos x="59" y="26"/>
              </a:cxn>
              <a:cxn ang="0">
                <a:pos x="57" y="28"/>
              </a:cxn>
              <a:cxn ang="0">
                <a:pos x="20" y="32"/>
              </a:cxn>
              <a:cxn ang="0">
                <a:pos x="20" y="35"/>
              </a:cxn>
              <a:cxn ang="0">
                <a:pos x="19" y="37"/>
              </a:cxn>
              <a:cxn ang="0">
                <a:pos x="52" y="37"/>
              </a:cxn>
              <a:cxn ang="0">
                <a:pos x="55" y="39"/>
              </a:cxn>
              <a:cxn ang="0">
                <a:pos x="52" y="42"/>
              </a:cxn>
              <a:cxn ang="0">
                <a:pos x="16" y="42"/>
              </a:cxn>
              <a:cxn ang="0">
                <a:pos x="13" y="39"/>
              </a:cxn>
              <a:cxn ang="0">
                <a:pos x="16" y="34"/>
              </a:cxn>
              <a:cxn ang="0">
                <a:pos x="9" y="5"/>
              </a:cxn>
              <a:cxn ang="0">
                <a:pos x="2" y="5"/>
              </a:cxn>
              <a:cxn ang="0">
                <a:pos x="0" y="3"/>
              </a:cxn>
              <a:cxn ang="0">
                <a:pos x="2" y="0"/>
              </a:cxn>
              <a:cxn ang="0">
                <a:pos x="11" y="0"/>
              </a:cxn>
              <a:cxn ang="0">
                <a:pos x="14" y="5"/>
              </a:cxn>
              <a:cxn ang="0">
                <a:pos x="57" y="5"/>
              </a:cxn>
              <a:cxn ang="0">
                <a:pos x="59" y="7"/>
              </a:cxn>
              <a:cxn ang="0">
                <a:pos x="59" y="26"/>
              </a:cxn>
              <a:cxn ang="0">
                <a:pos x="18" y="51"/>
              </a:cxn>
              <a:cxn ang="0">
                <a:pos x="13" y="46"/>
              </a:cxn>
              <a:cxn ang="0">
                <a:pos x="18" y="42"/>
              </a:cxn>
              <a:cxn ang="0">
                <a:pos x="23" y="46"/>
              </a:cxn>
              <a:cxn ang="0">
                <a:pos x="18" y="51"/>
              </a:cxn>
              <a:cxn ang="0">
                <a:pos x="50" y="51"/>
              </a:cxn>
              <a:cxn ang="0">
                <a:pos x="45" y="46"/>
              </a:cxn>
              <a:cxn ang="0">
                <a:pos x="50" y="42"/>
              </a:cxn>
              <a:cxn ang="0">
                <a:pos x="55" y="46"/>
              </a:cxn>
              <a:cxn ang="0">
                <a:pos x="50" y="51"/>
              </a:cxn>
            </a:cxnLst>
            <a:rect l="0" t="0" r="r" b="b"/>
            <a:pathLst>
              <a:path w="59" h="51">
                <a:moveTo>
                  <a:pt x="59" y="26"/>
                </a:moveTo>
                <a:cubicBezTo>
                  <a:pt x="59" y="27"/>
                  <a:pt x="58" y="28"/>
                  <a:pt x="57" y="28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3"/>
                  <a:pt x="20" y="34"/>
                  <a:pt x="20" y="35"/>
                </a:cubicBezTo>
                <a:cubicBezTo>
                  <a:pt x="20" y="36"/>
                  <a:pt x="20" y="36"/>
                  <a:pt x="19" y="37"/>
                </a:cubicBezTo>
                <a:cubicBezTo>
                  <a:pt x="52" y="37"/>
                  <a:pt x="52" y="37"/>
                  <a:pt x="52" y="37"/>
                </a:cubicBezTo>
                <a:cubicBezTo>
                  <a:pt x="54" y="37"/>
                  <a:pt x="55" y="38"/>
                  <a:pt x="55" y="39"/>
                </a:cubicBezTo>
                <a:cubicBezTo>
                  <a:pt x="55" y="41"/>
                  <a:pt x="54" y="42"/>
                  <a:pt x="52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15" y="42"/>
                  <a:pt x="13" y="41"/>
                  <a:pt x="13" y="39"/>
                </a:cubicBezTo>
                <a:cubicBezTo>
                  <a:pt x="13" y="38"/>
                  <a:pt x="15" y="35"/>
                  <a:pt x="16" y="34"/>
                </a:cubicBezTo>
                <a:cubicBezTo>
                  <a:pt x="9" y="5"/>
                  <a:pt x="9" y="5"/>
                  <a:pt x="9" y="5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1" y="0"/>
                  <a:pt x="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4" y="0"/>
                  <a:pt x="14" y="3"/>
                  <a:pt x="14" y="5"/>
                </a:cubicBezTo>
                <a:cubicBezTo>
                  <a:pt x="57" y="5"/>
                  <a:pt x="57" y="5"/>
                  <a:pt x="57" y="5"/>
                </a:cubicBezTo>
                <a:cubicBezTo>
                  <a:pt x="58" y="5"/>
                  <a:pt x="59" y="6"/>
                  <a:pt x="59" y="7"/>
                </a:cubicBezTo>
                <a:lnTo>
                  <a:pt x="59" y="26"/>
                </a:lnTo>
                <a:close/>
                <a:moveTo>
                  <a:pt x="18" y="51"/>
                </a:moveTo>
                <a:cubicBezTo>
                  <a:pt x="16" y="51"/>
                  <a:pt x="13" y="49"/>
                  <a:pt x="13" y="46"/>
                </a:cubicBezTo>
                <a:cubicBezTo>
                  <a:pt x="13" y="44"/>
                  <a:pt x="16" y="42"/>
                  <a:pt x="18" y="42"/>
                </a:cubicBezTo>
                <a:cubicBezTo>
                  <a:pt x="21" y="42"/>
                  <a:pt x="23" y="44"/>
                  <a:pt x="23" y="46"/>
                </a:cubicBezTo>
                <a:cubicBezTo>
                  <a:pt x="23" y="49"/>
                  <a:pt x="21" y="51"/>
                  <a:pt x="18" y="51"/>
                </a:cubicBezTo>
                <a:close/>
                <a:moveTo>
                  <a:pt x="50" y="51"/>
                </a:moveTo>
                <a:cubicBezTo>
                  <a:pt x="47" y="51"/>
                  <a:pt x="45" y="49"/>
                  <a:pt x="45" y="46"/>
                </a:cubicBezTo>
                <a:cubicBezTo>
                  <a:pt x="45" y="44"/>
                  <a:pt x="47" y="42"/>
                  <a:pt x="50" y="42"/>
                </a:cubicBezTo>
                <a:cubicBezTo>
                  <a:pt x="53" y="42"/>
                  <a:pt x="55" y="44"/>
                  <a:pt x="55" y="46"/>
                </a:cubicBezTo>
                <a:cubicBezTo>
                  <a:pt x="55" y="49"/>
                  <a:pt x="53" y="51"/>
                  <a:pt x="50" y="51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81496" tIns="40748" rIns="81496" bIns="40748" numCol="1" anchor="t" anchorCtr="0" compatLnSpc="1"/>
          <a:lstStyle/>
          <a:p>
            <a:pPr>
              <a:lnSpc>
                <a:spcPct val="120000"/>
              </a:lnSpc>
            </a:pPr>
            <a:endParaRPr lang="en-US" sz="1600"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2" name="Freeform 166" descr="D:\51PPT模板网\51pptmoban.com\图片.jpg">
            <a:extLst>
              <a:ext uri="{FF2B5EF4-FFF2-40B4-BE49-F238E27FC236}">
                <a16:creationId xmlns:a16="http://schemas.microsoft.com/office/drawing/2014/main" id="{D2F05829-74EF-E688-90D1-D43F15F1E132}"/>
              </a:ext>
            </a:extLst>
          </p:cNvPr>
          <p:cNvSpPr>
            <a:spLocks noEditPoints="1"/>
          </p:cNvSpPr>
          <p:nvPr/>
        </p:nvSpPr>
        <p:spPr bwMode="auto">
          <a:xfrm>
            <a:off x="7196025" y="2442167"/>
            <a:ext cx="500481" cy="504190"/>
          </a:xfrm>
          <a:custGeom>
            <a:avLst/>
            <a:gdLst/>
            <a:ahLst/>
            <a:cxnLst>
              <a:cxn ang="0">
                <a:pos x="1" y="42"/>
              </a:cxn>
              <a:cxn ang="0">
                <a:pos x="1" y="40"/>
              </a:cxn>
              <a:cxn ang="0">
                <a:pos x="14" y="41"/>
              </a:cxn>
              <a:cxn ang="0">
                <a:pos x="30" y="19"/>
              </a:cxn>
              <a:cxn ang="0">
                <a:pos x="17" y="8"/>
              </a:cxn>
              <a:cxn ang="0">
                <a:pos x="9" y="14"/>
              </a:cxn>
              <a:cxn ang="0">
                <a:pos x="9" y="19"/>
              </a:cxn>
              <a:cxn ang="0">
                <a:pos x="18" y="39"/>
              </a:cxn>
              <a:cxn ang="0">
                <a:pos x="4" y="24"/>
              </a:cxn>
              <a:cxn ang="0">
                <a:pos x="4" y="9"/>
              </a:cxn>
              <a:cxn ang="0">
                <a:pos x="17" y="0"/>
              </a:cxn>
              <a:cxn ang="0">
                <a:pos x="37" y="16"/>
              </a:cxn>
              <a:cxn ang="0">
                <a:pos x="30" y="19"/>
              </a:cxn>
              <a:cxn ang="0">
                <a:pos x="6" y="58"/>
              </a:cxn>
              <a:cxn ang="0">
                <a:pos x="5" y="56"/>
              </a:cxn>
              <a:cxn ang="0">
                <a:pos x="16" y="46"/>
              </a:cxn>
              <a:cxn ang="0">
                <a:pos x="7" y="58"/>
              </a:cxn>
              <a:cxn ang="0">
                <a:pos x="22" y="63"/>
              </a:cxn>
              <a:cxn ang="0">
                <a:pos x="20" y="49"/>
              </a:cxn>
              <a:cxn ang="0">
                <a:pos x="23" y="49"/>
              </a:cxn>
              <a:cxn ang="0">
                <a:pos x="59" y="54"/>
              </a:cxn>
              <a:cxn ang="0">
                <a:pos x="46" y="62"/>
              </a:cxn>
              <a:cxn ang="0">
                <a:pos x="25" y="46"/>
              </a:cxn>
              <a:cxn ang="0">
                <a:pos x="33" y="43"/>
              </a:cxn>
              <a:cxn ang="0">
                <a:pos x="48" y="54"/>
              </a:cxn>
              <a:cxn ang="0">
                <a:pos x="55" y="46"/>
              </a:cxn>
              <a:cxn ang="0">
                <a:pos x="44" y="33"/>
              </a:cxn>
              <a:cxn ang="0">
                <a:pos x="46" y="25"/>
              </a:cxn>
              <a:cxn ang="0">
                <a:pos x="62" y="46"/>
              </a:cxn>
              <a:cxn ang="0">
                <a:pos x="42" y="13"/>
              </a:cxn>
              <a:cxn ang="0">
                <a:pos x="40" y="13"/>
              </a:cxn>
              <a:cxn ang="0">
                <a:pos x="41" y="0"/>
              </a:cxn>
              <a:cxn ang="0">
                <a:pos x="42" y="13"/>
              </a:cxn>
              <a:cxn ang="0">
                <a:pos x="47" y="17"/>
              </a:cxn>
              <a:cxn ang="0">
                <a:pos x="46" y="15"/>
              </a:cxn>
              <a:cxn ang="0">
                <a:pos x="58" y="5"/>
              </a:cxn>
              <a:cxn ang="0">
                <a:pos x="48" y="16"/>
              </a:cxn>
              <a:cxn ang="0">
                <a:pos x="50" y="23"/>
              </a:cxn>
              <a:cxn ang="0">
                <a:pos x="50" y="20"/>
              </a:cxn>
              <a:cxn ang="0">
                <a:pos x="63" y="22"/>
              </a:cxn>
            </a:cxnLst>
            <a:rect l="0" t="0" r="r" b="b"/>
            <a:pathLst>
              <a:path w="62" h="62">
                <a:moveTo>
                  <a:pt x="13" y="42"/>
                </a:moveTo>
                <a:cubicBezTo>
                  <a:pt x="1" y="42"/>
                  <a:pt x="1" y="42"/>
                  <a:pt x="1" y="42"/>
                </a:cubicBezTo>
                <a:cubicBezTo>
                  <a:pt x="0" y="42"/>
                  <a:pt x="0" y="42"/>
                  <a:pt x="0" y="41"/>
                </a:cubicBezTo>
                <a:cubicBezTo>
                  <a:pt x="0" y="40"/>
                  <a:pt x="0" y="40"/>
                  <a:pt x="1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4" y="40"/>
                  <a:pt x="14" y="40"/>
                  <a:pt x="14" y="41"/>
                </a:cubicBezTo>
                <a:cubicBezTo>
                  <a:pt x="14" y="42"/>
                  <a:pt x="14" y="42"/>
                  <a:pt x="13" y="42"/>
                </a:cubicBezTo>
                <a:close/>
                <a:moveTo>
                  <a:pt x="30" y="19"/>
                </a:move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18" y="8"/>
                  <a:pt x="17" y="8"/>
                </a:cubicBezTo>
                <a:cubicBezTo>
                  <a:pt x="16" y="8"/>
                  <a:pt x="15" y="8"/>
                  <a:pt x="14" y="9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19"/>
                </a:cubicBezTo>
                <a:cubicBezTo>
                  <a:pt x="19" y="30"/>
                  <a:pt x="19" y="30"/>
                  <a:pt x="19" y="30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7" y="38"/>
                  <a:pt x="16" y="37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2"/>
                  <a:pt x="0" y="20"/>
                  <a:pt x="0" y="17"/>
                </a:cubicBezTo>
                <a:cubicBezTo>
                  <a:pt x="0" y="14"/>
                  <a:pt x="2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1"/>
                  <a:pt x="14" y="0"/>
                  <a:pt x="17" y="0"/>
                </a:cubicBezTo>
                <a:cubicBezTo>
                  <a:pt x="20" y="0"/>
                  <a:pt x="23" y="1"/>
                  <a:pt x="25" y="4"/>
                </a:cubicBezTo>
                <a:cubicBezTo>
                  <a:pt x="37" y="16"/>
                  <a:pt x="37" y="16"/>
                  <a:pt x="37" y="16"/>
                </a:cubicBezTo>
                <a:cubicBezTo>
                  <a:pt x="38" y="17"/>
                  <a:pt x="38" y="18"/>
                  <a:pt x="39" y="18"/>
                </a:cubicBezTo>
                <a:lnTo>
                  <a:pt x="30" y="19"/>
                </a:lnTo>
                <a:close/>
                <a:moveTo>
                  <a:pt x="7" y="58"/>
                </a:moveTo>
                <a:cubicBezTo>
                  <a:pt x="6" y="58"/>
                  <a:pt x="6" y="58"/>
                  <a:pt x="6" y="58"/>
                </a:cubicBezTo>
                <a:cubicBezTo>
                  <a:pt x="6" y="58"/>
                  <a:pt x="5" y="58"/>
                  <a:pt x="5" y="58"/>
                </a:cubicBezTo>
                <a:cubicBezTo>
                  <a:pt x="5" y="57"/>
                  <a:pt x="5" y="56"/>
                  <a:pt x="5" y="5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6"/>
                  <a:pt x="16" y="46"/>
                  <a:pt x="16" y="46"/>
                </a:cubicBezTo>
                <a:cubicBezTo>
                  <a:pt x="17" y="47"/>
                  <a:pt x="17" y="47"/>
                  <a:pt x="16" y="48"/>
                </a:cubicBezTo>
                <a:lnTo>
                  <a:pt x="7" y="58"/>
                </a:lnTo>
                <a:close/>
                <a:moveTo>
                  <a:pt x="23" y="62"/>
                </a:moveTo>
                <a:cubicBezTo>
                  <a:pt x="23" y="62"/>
                  <a:pt x="22" y="63"/>
                  <a:pt x="22" y="63"/>
                </a:cubicBezTo>
                <a:cubicBezTo>
                  <a:pt x="21" y="63"/>
                  <a:pt x="20" y="62"/>
                  <a:pt x="20" y="62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1" y="48"/>
                  <a:pt x="22" y="48"/>
                </a:cubicBezTo>
                <a:cubicBezTo>
                  <a:pt x="22" y="48"/>
                  <a:pt x="23" y="49"/>
                  <a:pt x="23" y="49"/>
                </a:cubicBezTo>
                <a:lnTo>
                  <a:pt x="23" y="62"/>
                </a:lnTo>
                <a:close/>
                <a:moveTo>
                  <a:pt x="59" y="54"/>
                </a:moveTo>
                <a:cubicBezTo>
                  <a:pt x="54" y="59"/>
                  <a:pt x="54" y="59"/>
                  <a:pt x="54" y="59"/>
                </a:cubicBezTo>
                <a:cubicBezTo>
                  <a:pt x="51" y="61"/>
                  <a:pt x="49" y="62"/>
                  <a:pt x="46" y="62"/>
                </a:cubicBezTo>
                <a:cubicBezTo>
                  <a:pt x="43" y="62"/>
                  <a:pt x="40" y="61"/>
                  <a:pt x="38" y="59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4" y="45"/>
                  <a:pt x="24" y="44"/>
                </a:cubicBezTo>
                <a:cubicBezTo>
                  <a:pt x="33" y="43"/>
                  <a:pt x="33" y="43"/>
                  <a:pt x="33" y="43"/>
                </a:cubicBezTo>
                <a:cubicBezTo>
                  <a:pt x="43" y="54"/>
                  <a:pt x="43" y="54"/>
                  <a:pt x="43" y="54"/>
                </a:cubicBezTo>
                <a:cubicBezTo>
                  <a:pt x="45" y="55"/>
                  <a:pt x="47" y="55"/>
                  <a:pt x="48" y="54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8"/>
                  <a:pt x="55" y="47"/>
                  <a:pt x="55" y="46"/>
                </a:cubicBezTo>
                <a:cubicBezTo>
                  <a:pt x="55" y="45"/>
                  <a:pt x="55" y="44"/>
                  <a:pt x="54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4"/>
                  <a:pt x="46" y="25"/>
                  <a:pt x="46" y="25"/>
                </a:cubicBezTo>
                <a:cubicBezTo>
                  <a:pt x="59" y="38"/>
                  <a:pt x="59" y="38"/>
                  <a:pt x="59" y="38"/>
                </a:cubicBezTo>
                <a:cubicBezTo>
                  <a:pt x="61" y="40"/>
                  <a:pt x="62" y="43"/>
                  <a:pt x="62" y="46"/>
                </a:cubicBezTo>
                <a:cubicBezTo>
                  <a:pt x="62" y="49"/>
                  <a:pt x="61" y="52"/>
                  <a:pt x="59" y="54"/>
                </a:cubicBezTo>
                <a:close/>
                <a:moveTo>
                  <a:pt x="42" y="13"/>
                </a:moveTo>
                <a:cubicBezTo>
                  <a:pt x="42" y="14"/>
                  <a:pt x="42" y="14"/>
                  <a:pt x="41" y="14"/>
                </a:cubicBezTo>
                <a:cubicBezTo>
                  <a:pt x="40" y="14"/>
                  <a:pt x="40" y="14"/>
                  <a:pt x="40" y="13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42" y="0"/>
                  <a:pt x="42" y="0"/>
                  <a:pt x="42" y="1"/>
                </a:cubicBezTo>
                <a:lnTo>
                  <a:pt x="42" y="13"/>
                </a:lnTo>
                <a:close/>
                <a:moveTo>
                  <a:pt x="48" y="16"/>
                </a:moveTo>
                <a:cubicBezTo>
                  <a:pt x="48" y="17"/>
                  <a:pt x="47" y="17"/>
                  <a:pt x="47" y="17"/>
                </a:cubicBezTo>
                <a:cubicBezTo>
                  <a:pt x="47" y="17"/>
                  <a:pt x="47" y="17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4"/>
                  <a:pt x="57" y="4"/>
                  <a:pt x="58" y="5"/>
                </a:cubicBezTo>
                <a:cubicBezTo>
                  <a:pt x="58" y="5"/>
                  <a:pt x="58" y="6"/>
                  <a:pt x="58" y="7"/>
                </a:cubicBezTo>
                <a:lnTo>
                  <a:pt x="48" y="16"/>
                </a:lnTo>
                <a:close/>
                <a:moveTo>
                  <a:pt x="62" y="23"/>
                </a:moveTo>
                <a:cubicBezTo>
                  <a:pt x="50" y="23"/>
                  <a:pt x="50" y="23"/>
                  <a:pt x="50" y="23"/>
                </a:cubicBezTo>
                <a:cubicBezTo>
                  <a:pt x="49" y="23"/>
                  <a:pt x="48" y="22"/>
                  <a:pt x="48" y="22"/>
                </a:cubicBezTo>
                <a:cubicBezTo>
                  <a:pt x="48" y="21"/>
                  <a:pt x="49" y="20"/>
                  <a:pt x="50" y="20"/>
                </a:cubicBezTo>
                <a:cubicBezTo>
                  <a:pt x="62" y="20"/>
                  <a:pt x="62" y="20"/>
                  <a:pt x="62" y="20"/>
                </a:cubicBezTo>
                <a:cubicBezTo>
                  <a:pt x="62" y="20"/>
                  <a:pt x="63" y="21"/>
                  <a:pt x="63" y="22"/>
                </a:cubicBezTo>
                <a:cubicBezTo>
                  <a:pt x="63" y="22"/>
                  <a:pt x="62" y="23"/>
                  <a:pt x="62" y="2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81496" tIns="40748" rIns="81496" bIns="40748" numCol="1" anchor="t" anchorCtr="0" compatLnSpc="1"/>
          <a:lstStyle/>
          <a:p>
            <a:pPr>
              <a:lnSpc>
                <a:spcPct val="120000"/>
              </a:lnSpc>
            </a:pPr>
            <a:endParaRPr lang="en-US" sz="1600"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3" name="Freeform 234">
            <a:extLst>
              <a:ext uri="{FF2B5EF4-FFF2-40B4-BE49-F238E27FC236}">
                <a16:creationId xmlns:a16="http://schemas.microsoft.com/office/drawing/2014/main" id="{5F86F42A-9DBC-8903-02FF-543A5E038FE0}"/>
              </a:ext>
            </a:extLst>
          </p:cNvPr>
          <p:cNvSpPr/>
          <p:nvPr/>
        </p:nvSpPr>
        <p:spPr bwMode="auto">
          <a:xfrm>
            <a:off x="7196025" y="4177676"/>
            <a:ext cx="549754" cy="557263"/>
          </a:xfrm>
          <a:custGeom>
            <a:avLst/>
            <a:gdLst/>
            <a:ahLst/>
            <a:cxnLst>
              <a:cxn ang="0">
                <a:pos x="66" y="25"/>
              </a:cxn>
              <a:cxn ang="0">
                <a:pos x="51" y="40"/>
              </a:cxn>
              <a:cxn ang="0">
                <a:pos x="57" y="46"/>
              </a:cxn>
              <a:cxn ang="0">
                <a:pos x="51" y="52"/>
              </a:cxn>
              <a:cxn ang="0">
                <a:pos x="20" y="55"/>
              </a:cxn>
              <a:cxn ang="0">
                <a:pos x="7" y="69"/>
              </a:cxn>
              <a:cxn ang="0">
                <a:pos x="0" y="69"/>
              </a:cxn>
              <a:cxn ang="0">
                <a:pos x="0" y="62"/>
              </a:cxn>
              <a:cxn ang="0">
                <a:pos x="14" y="48"/>
              </a:cxn>
              <a:cxn ang="0">
                <a:pos x="17" y="18"/>
              </a:cxn>
              <a:cxn ang="0">
                <a:pos x="23" y="12"/>
              </a:cxn>
              <a:cxn ang="0">
                <a:pos x="29" y="17"/>
              </a:cxn>
              <a:cxn ang="0">
                <a:pos x="44" y="2"/>
              </a:cxn>
              <a:cxn ang="0">
                <a:pos x="51" y="2"/>
              </a:cxn>
              <a:cxn ang="0">
                <a:pos x="51" y="9"/>
              </a:cxn>
              <a:cxn ang="0">
                <a:pos x="35" y="24"/>
              </a:cxn>
              <a:cxn ang="0">
                <a:pos x="44" y="33"/>
              </a:cxn>
              <a:cxn ang="0">
                <a:pos x="60" y="18"/>
              </a:cxn>
              <a:cxn ang="0">
                <a:pos x="66" y="18"/>
              </a:cxn>
              <a:cxn ang="0">
                <a:pos x="66" y="25"/>
              </a:cxn>
            </a:cxnLst>
            <a:rect l="0" t="0" r="r" b="b"/>
            <a:pathLst>
              <a:path w="68" h="69">
                <a:moveTo>
                  <a:pt x="66" y="25"/>
                </a:moveTo>
                <a:cubicBezTo>
                  <a:pt x="51" y="40"/>
                  <a:pt x="51" y="40"/>
                  <a:pt x="51" y="40"/>
                </a:cubicBezTo>
                <a:cubicBezTo>
                  <a:pt x="57" y="46"/>
                  <a:pt x="57" y="46"/>
                  <a:pt x="57" y="46"/>
                </a:cubicBezTo>
                <a:cubicBezTo>
                  <a:pt x="51" y="52"/>
                  <a:pt x="51" y="52"/>
                  <a:pt x="51" y="52"/>
                </a:cubicBezTo>
                <a:cubicBezTo>
                  <a:pt x="42" y="60"/>
                  <a:pt x="30" y="61"/>
                  <a:pt x="20" y="55"/>
                </a:cubicBezTo>
                <a:cubicBezTo>
                  <a:pt x="7" y="69"/>
                  <a:pt x="7" y="69"/>
                  <a:pt x="7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2"/>
                  <a:pt x="0" y="62"/>
                  <a:pt x="0" y="62"/>
                </a:cubicBezTo>
                <a:cubicBezTo>
                  <a:pt x="14" y="48"/>
                  <a:pt x="14" y="48"/>
                  <a:pt x="14" y="48"/>
                </a:cubicBezTo>
                <a:cubicBezTo>
                  <a:pt x="7" y="39"/>
                  <a:pt x="8" y="26"/>
                  <a:pt x="17" y="18"/>
                </a:cubicBezTo>
                <a:cubicBezTo>
                  <a:pt x="23" y="12"/>
                  <a:pt x="23" y="12"/>
                  <a:pt x="23" y="12"/>
                </a:cubicBezTo>
                <a:cubicBezTo>
                  <a:pt x="29" y="17"/>
                  <a:pt x="29" y="17"/>
                  <a:pt x="29" y="17"/>
                </a:cubicBezTo>
                <a:cubicBezTo>
                  <a:pt x="44" y="2"/>
                  <a:pt x="44" y="2"/>
                  <a:pt x="44" y="2"/>
                </a:cubicBezTo>
                <a:cubicBezTo>
                  <a:pt x="46" y="0"/>
                  <a:pt x="49" y="0"/>
                  <a:pt x="51" y="2"/>
                </a:cubicBezTo>
                <a:cubicBezTo>
                  <a:pt x="52" y="4"/>
                  <a:pt x="52" y="7"/>
                  <a:pt x="51" y="9"/>
                </a:cubicBezTo>
                <a:cubicBezTo>
                  <a:pt x="35" y="24"/>
                  <a:pt x="35" y="24"/>
                  <a:pt x="35" y="24"/>
                </a:cubicBezTo>
                <a:cubicBezTo>
                  <a:pt x="44" y="33"/>
                  <a:pt x="44" y="33"/>
                  <a:pt x="44" y="33"/>
                </a:cubicBezTo>
                <a:cubicBezTo>
                  <a:pt x="60" y="18"/>
                  <a:pt x="60" y="18"/>
                  <a:pt x="60" y="18"/>
                </a:cubicBezTo>
                <a:cubicBezTo>
                  <a:pt x="61" y="16"/>
                  <a:pt x="64" y="16"/>
                  <a:pt x="66" y="18"/>
                </a:cubicBezTo>
                <a:cubicBezTo>
                  <a:pt x="68" y="20"/>
                  <a:pt x="68" y="23"/>
                  <a:pt x="66" y="25"/>
                </a:cubicBezTo>
                <a:close/>
              </a:path>
            </a:pathLst>
          </a:custGeom>
          <a:solidFill>
            <a:srgbClr val="5699FF"/>
          </a:solidFill>
          <a:ln w="9525">
            <a:noFill/>
            <a:round/>
          </a:ln>
        </p:spPr>
        <p:txBody>
          <a:bodyPr vert="horz" wrap="square" lIns="81496" tIns="40748" rIns="81496" bIns="40748" numCol="1" anchor="t" anchorCtr="0" compatLnSpc="1"/>
          <a:lstStyle/>
          <a:p>
            <a:pPr>
              <a:lnSpc>
                <a:spcPct val="120000"/>
              </a:lnSpc>
            </a:pPr>
            <a:endParaRPr lang="en-US" sz="1600"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8F82D404-6151-65D2-BCC9-056F1A56FCC6}"/>
              </a:ext>
            </a:extLst>
          </p:cNvPr>
          <p:cNvGrpSpPr/>
          <p:nvPr/>
        </p:nvGrpSpPr>
        <p:grpSpPr>
          <a:xfrm>
            <a:off x="8884887" y="2252643"/>
            <a:ext cx="2235568" cy="1047355"/>
            <a:chOff x="283598" y="1906534"/>
            <a:chExt cx="2235568" cy="1047355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DD14E5CC-D6B0-94E5-7BD9-7B3BA0629746}"/>
                </a:ext>
              </a:extLst>
            </p:cNvPr>
            <p:cNvSpPr txBox="1"/>
            <p:nvPr/>
          </p:nvSpPr>
          <p:spPr>
            <a:xfrm>
              <a:off x="283598" y="2190603"/>
              <a:ext cx="2225673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2EBED8CB-D60A-7B78-EE00-C8A8077BB9ED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CDE50235-3050-B49C-2F4D-37E4DEFF5C8F}"/>
              </a:ext>
            </a:extLst>
          </p:cNvPr>
          <p:cNvGrpSpPr/>
          <p:nvPr/>
        </p:nvGrpSpPr>
        <p:grpSpPr>
          <a:xfrm>
            <a:off x="1038536" y="2252643"/>
            <a:ext cx="2278471" cy="1047355"/>
            <a:chOff x="989666" y="1906534"/>
            <a:chExt cx="2278471" cy="1047355"/>
          </a:xfrm>
        </p:grpSpPr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1A31C90C-4D19-0384-2CF2-496EF33F2CD2}"/>
                </a:ext>
              </a:extLst>
            </p:cNvPr>
            <p:cNvSpPr txBox="1"/>
            <p:nvPr/>
          </p:nvSpPr>
          <p:spPr>
            <a:xfrm>
              <a:off x="989666" y="2190603"/>
              <a:ext cx="2260357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4A86F12B-06DE-838C-3862-6104FA32A6B9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14FDFA22-0B09-D2B3-1D9E-2E6C532EF09F}"/>
              </a:ext>
            </a:extLst>
          </p:cNvPr>
          <p:cNvGrpSpPr/>
          <p:nvPr/>
        </p:nvGrpSpPr>
        <p:grpSpPr>
          <a:xfrm>
            <a:off x="8884888" y="4035523"/>
            <a:ext cx="2251426" cy="1047355"/>
            <a:chOff x="283599" y="1906534"/>
            <a:chExt cx="2251426" cy="1047355"/>
          </a:xfrm>
        </p:grpSpPr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C24630DF-2AE8-C16E-F967-3F6D56880C31}"/>
                </a:ext>
              </a:extLst>
            </p:cNvPr>
            <p:cNvSpPr txBox="1"/>
            <p:nvPr/>
          </p:nvSpPr>
          <p:spPr>
            <a:xfrm>
              <a:off x="283599" y="2190603"/>
              <a:ext cx="2251426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3AC9AA0D-3A83-D968-1E1E-D88780BF895F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2B64E951-858A-0F05-452D-E0A3D8FC5694}"/>
              </a:ext>
            </a:extLst>
          </p:cNvPr>
          <p:cNvGrpSpPr/>
          <p:nvPr/>
        </p:nvGrpSpPr>
        <p:grpSpPr>
          <a:xfrm>
            <a:off x="1081439" y="4035523"/>
            <a:ext cx="2235568" cy="1047355"/>
            <a:chOff x="1032569" y="1906534"/>
            <a:chExt cx="2235568" cy="1047355"/>
          </a:xfrm>
        </p:grpSpPr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CF869A8E-A53B-A2EC-0B97-8DB00F63918A}"/>
                </a:ext>
              </a:extLst>
            </p:cNvPr>
            <p:cNvSpPr txBox="1"/>
            <p:nvPr/>
          </p:nvSpPr>
          <p:spPr>
            <a:xfrm>
              <a:off x="1032569" y="2190603"/>
              <a:ext cx="2217454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E410EB6A-E23B-6696-226D-E125C115C349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58764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D:\51PPT模板网\51pptmoban.com\图片.jpg">
            <a:extLst>
              <a:ext uri="{FF2B5EF4-FFF2-40B4-BE49-F238E27FC236}">
                <a16:creationId xmlns:a16="http://schemas.microsoft.com/office/drawing/2014/main" id="{811B255F-E8A5-F17B-8D00-2A259A26DC2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1543" b="16111"/>
          <a:stretch/>
        </p:blipFill>
        <p:spPr>
          <a:xfrm>
            <a:off x="0" y="3268138"/>
            <a:ext cx="12192000" cy="3589861"/>
          </a:xfrm>
          <a:custGeom>
            <a:avLst/>
            <a:gdLst>
              <a:gd name="connsiteX0" fmla="*/ 0 w 12192000"/>
              <a:gd name="connsiteY0" fmla="*/ 0 h 5753100"/>
              <a:gd name="connsiteX1" fmla="*/ 12192000 w 12192000"/>
              <a:gd name="connsiteY1" fmla="*/ 0 h 5753100"/>
              <a:gd name="connsiteX2" fmla="*/ 12192000 w 12192000"/>
              <a:gd name="connsiteY2" fmla="*/ 5753100 h 5753100"/>
              <a:gd name="connsiteX3" fmla="*/ 0 w 12192000"/>
              <a:gd name="connsiteY3" fmla="*/ 5753100 h 575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5753100">
                <a:moveTo>
                  <a:pt x="0" y="0"/>
                </a:moveTo>
                <a:lnTo>
                  <a:pt x="12192000" y="0"/>
                </a:lnTo>
                <a:lnTo>
                  <a:pt x="12192000" y="5753100"/>
                </a:lnTo>
                <a:lnTo>
                  <a:pt x="0" y="5753100"/>
                </a:lnTo>
                <a:close/>
              </a:path>
            </a:pathLst>
          </a:custGeom>
        </p:spPr>
      </p:pic>
      <p:grpSp>
        <p:nvGrpSpPr>
          <p:cNvPr id="24" name="组合 23">
            <a:extLst>
              <a:ext uri="{FF2B5EF4-FFF2-40B4-BE49-F238E27FC236}">
                <a16:creationId xmlns:a16="http://schemas.microsoft.com/office/drawing/2014/main" id="{5449A7D7-883B-9063-5147-15C9F99B1140}"/>
              </a:ext>
            </a:extLst>
          </p:cNvPr>
          <p:cNvGrpSpPr/>
          <p:nvPr/>
        </p:nvGrpSpPr>
        <p:grpSpPr>
          <a:xfrm>
            <a:off x="1152244" y="964221"/>
            <a:ext cx="9496729" cy="4828389"/>
            <a:chOff x="1152244" y="1158240"/>
            <a:chExt cx="9496729" cy="4828389"/>
          </a:xfrm>
          <a:solidFill>
            <a:srgbClr val="5699FF">
              <a:alpha val="12000"/>
            </a:srgbClr>
          </a:solidFill>
        </p:grpSpPr>
        <p:sp>
          <p:nvSpPr>
            <p:cNvPr id="25" name="Google Shape;1776;p78">
              <a:extLst>
                <a:ext uri="{FF2B5EF4-FFF2-40B4-BE49-F238E27FC236}">
                  <a16:creationId xmlns:a16="http://schemas.microsoft.com/office/drawing/2014/main" id="{F11089CC-869E-AE83-1681-9E71073BCA9D}"/>
                </a:ext>
              </a:extLst>
            </p:cNvPr>
            <p:cNvSpPr/>
            <p:nvPr/>
          </p:nvSpPr>
          <p:spPr>
            <a:xfrm>
              <a:off x="9149047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" name="Google Shape;1777;p78">
              <a:extLst>
                <a:ext uri="{FF2B5EF4-FFF2-40B4-BE49-F238E27FC236}">
                  <a16:creationId xmlns:a16="http://schemas.microsoft.com/office/drawing/2014/main" id="{D94A435F-029E-7B17-5A1C-A6CB9BA3EDD7}"/>
                </a:ext>
              </a:extLst>
            </p:cNvPr>
            <p:cNvSpPr/>
            <p:nvPr/>
          </p:nvSpPr>
          <p:spPr>
            <a:xfrm>
              <a:off x="9149047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" name="Google Shape;1778;p78">
              <a:extLst>
                <a:ext uri="{FF2B5EF4-FFF2-40B4-BE49-F238E27FC236}">
                  <a16:creationId xmlns:a16="http://schemas.microsoft.com/office/drawing/2014/main" id="{C3C968BF-FBB7-41D9-7E58-827B93CD4822}"/>
                </a:ext>
              </a:extLst>
            </p:cNvPr>
            <p:cNvSpPr/>
            <p:nvPr/>
          </p:nvSpPr>
          <p:spPr>
            <a:xfrm>
              <a:off x="9149047" y="500470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" name="Google Shape;1779;p78">
              <a:extLst>
                <a:ext uri="{FF2B5EF4-FFF2-40B4-BE49-F238E27FC236}">
                  <a16:creationId xmlns:a16="http://schemas.microsoft.com/office/drawing/2014/main" id="{24D95660-20E9-9C4B-60FE-F6AD275338DA}"/>
                </a:ext>
              </a:extLst>
            </p:cNvPr>
            <p:cNvSpPr/>
            <p:nvPr/>
          </p:nvSpPr>
          <p:spPr>
            <a:xfrm>
              <a:off x="9250302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" name="Google Shape;1780;p78">
              <a:extLst>
                <a:ext uri="{FF2B5EF4-FFF2-40B4-BE49-F238E27FC236}">
                  <a16:creationId xmlns:a16="http://schemas.microsoft.com/office/drawing/2014/main" id="{DDF11BA4-C1FE-AF6B-C20C-98173F5F4171}"/>
                </a:ext>
              </a:extLst>
            </p:cNvPr>
            <p:cNvSpPr/>
            <p:nvPr/>
          </p:nvSpPr>
          <p:spPr>
            <a:xfrm>
              <a:off x="9250302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" name="Google Shape;1781;p78">
              <a:extLst>
                <a:ext uri="{FF2B5EF4-FFF2-40B4-BE49-F238E27FC236}">
                  <a16:creationId xmlns:a16="http://schemas.microsoft.com/office/drawing/2014/main" id="{E5DD9357-8955-6BD8-156F-0831EE2767EB}"/>
                </a:ext>
              </a:extLst>
            </p:cNvPr>
            <p:cNvSpPr/>
            <p:nvPr/>
          </p:nvSpPr>
          <p:spPr>
            <a:xfrm>
              <a:off x="9351292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" name="Google Shape;1782;p78">
              <a:extLst>
                <a:ext uri="{FF2B5EF4-FFF2-40B4-BE49-F238E27FC236}">
                  <a16:creationId xmlns:a16="http://schemas.microsoft.com/office/drawing/2014/main" id="{A103B484-93E6-2FB8-CED8-C0F8D4B8A479}"/>
                </a:ext>
              </a:extLst>
            </p:cNvPr>
            <p:cNvSpPr/>
            <p:nvPr/>
          </p:nvSpPr>
          <p:spPr>
            <a:xfrm>
              <a:off x="9351292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" name="Google Shape;1783;p78">
              <a:extLst>
                <a:ext uri="{FF2B5EF4-FFF2-40B4-BE49-F238E27FC236}">
                  <a16:creationId xmlns:a16="http://schemas.microsoft.com/office/drawing/2014/main" id="{5098B194-28B2-EDE0-C993-EBCF3FACCE8B}"/>
                </a:ext>
              </a:extLst>
            </p:cNvPr>
            <p:cNvSpPr/>
            <p:nvPr/>
          </p:nvSpPr>
          <p:spPr>
            <a:xfrm>
              <a:off x="9351292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" name="Google Shape;1784;p78">
              <a:extLst>
                <a:ext uri="{FF2B5EF4-FFF2-40B4-BE49-F238E27FC236}">
                  <a16:creationId xmlns:a16="http://schemas.microsoft.com/office/drawing/2014/main" id="{885A135C-D6AE-4E16-FEE7-3D35D8AB3D67}"/>
                </a:ext>
              </a:extLst>
            </p:cNvPr>
            <p:cNvSpPr/>
            <p:nvPr/>
          </p:nvSpPr>
          <p:spPr>
            <a:xfrm>
              <a:off x="9452580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" name="Google Shape;1785;p78">
              <a:extLst>
                <a:ext uri="{FF2B5EF4-FFF2-40B4-BE49-F238E27FC236}">
                  <a16:creationId xmlns:a16="http://schemas.microsoft.com/office/drawing/2014/main" id="{5674B4DF-B407-53C7-DF1E-199CC67AC53D}"/>
                </a:ext>
              </a:extLst>
            </p:cNvPr>
            <p:cNvSpPr/>
            <p:nvPr/>
          </p:nvSpPr>
          <p:spPr>
            <a:xfrm>
              <a:off x="9452580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" name="Google Shape;1786;p78">
              <a:extLst>
                <a:ext uri="{FF2B5EF4-FFF2-40B4-BE49-F238E27FC236}">
                  <a16:creationId xmlns:a16="http://schemas.microsoft.com/office/drawing/2014/main" id="{81168224-CDAA-8331-2D82-F93D3059B514}"/>
                </a:ext>
              </a:extLst>
            </p:cNvPr>
            <p:cNvSpPr/>
            <p:nvPr/>
          </p:nvSpPr>
          <p:spPr>
            <a:xfrm>
              <a:off x="9452580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" name="Google Shape;1787;p78">
              <a:extLst>
                <a:ext uri="{FF2B5EF4-FFF2-40B4-BE49-F238E27FC236}">
                  <a16:creationId xmlns:a16="http://schemas.microsoft.com/office/drawing/2014/main" id="{7F84E10D-2956-A6E1-A897-E19E7C6B2D11}"/>
                </a:ext>
              </a:extLst>
            </p:cNvPr>
            <p:cNvSpPr/>
            <p:nvPr/>
          </p:nvSpPr>
          <p:spPr>
            <a:xfrm>
              <a:off x="9452580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" name="Google Shape;1788;p78">
              <a:extLst>
                <a:ext uri="{FF2B5EF4-FFF2-40B4-BE49-F238E27FC236}">
                  <a16:creationId xmlns:a16="http://schemas.microsoft.com/office/drawing/2014/main" id="{832281F2-9D84-F388-D838-E31111A86B0D}"/>
                </a:ext>
              </a:extLst>
            </p:cNvPr>
            <p:cNvSpPr/>
            <p:nvPr/>
          </p:nvSpPr>
          <p:spPr>
            <a:xfrm>
              <a:off x="9452580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" name="Google Shape;1789;p78">
              <a:extLst>
                <a:ext uri="{FF2B5EF4-FFF2-40B4-BE49-F238E27FC236}">
                  <a16:creationId xmlns:a16="http://schemas.microsoft.com/office/drawing/2014/main" id="{15C9EAE2-2448-C2E6-A124-22B165975D14}"/>
                </a:ext>
              </a:extLst>
            </p:cNvPr>
            <p:cNvSpPr/>
            <p:nvPr/>
          </p:nvSpPr>
          <p:spPr>
            <a:xfrm>
              <a:off x="9657017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" name="Google Shape;1790;p78">
              <a:extLst>
                <a:ext uri="{FF2B5EF4-FFF2-40B4-BE49-F238E27FC236}">
                  <a16:creationId xmlns:a16="http://schemas.microsoft.com/office/drawing/2014/main" id="{765ADBE5-1EEF-34CE-89D8-BE1FF23F6A7D}"/>
                </a:ext>
              </a:extLst>
            </p:cNvPr>
            <p:cNvSpPr/>
            <p:nvPr/>
          </p:nvSpPr>
          <p:spPr>
            <a:xfrm>
              <a:off x="9657017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" name="Google Shape;1791;p78">
              <a:extLst>
                <a:ext uri="{FF2B5EF4-FFF2-40B4-BE49-F238E27FC236}">
                  <a16:creationId xmlns:a16="http://schemas.microsoft.com/office/drawing/2014/main" id="{EB4AB64F-2153-59A6-C86D-BE0BD0FAC615}"/>
                </a:ext>
              </a:extLst>
            </p:cNvPr>
            <p:cNvSpPr/>
            <p:nvPr/>
          </p:nvSpPr>
          <p:spPr>
            <a:xfrm>
              <a:off x="9657017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" name="Google Shape;1792;p78">
              <a:extLst>
                <a:ext uri="{FF2B5EF4-FFF2-40B4-BE49-F238E27FC236}">
                  <a16:creationId xmlns:a16="http://schemas.microsoft.com/office/drawing/2014/main" id="{55991E4A-DDA8-0793-C19E-B546812D0A27}"/>
                </a:ext>
              </a:extLst>
            </p:cNvPr>
            <p:cNvSpPr/>
            <p:nvPr/>
          </p:nvSpPr>
          <p:spPr>
            <a:xfrm>
              <a:off x="9657017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" name="Google Shape;1793;p78">
              <a:extLst>
                <a:ext uri="{FF2B5EF4-FFF2-40B4-BE49-F238E27FC236}">
                  <a16:creationId xmlns:a16="http://schemas.microsoft.com/office/drawing/2014/main" id="{B200AB7F-F081-831C-2D56-8DD5E126A046}"/>
                </a:ext>
              </a:extLst>
            </p:cNvPr>
            <p:cNvSpPr/>
            <p:nvPr/>
          </p:nvSpPr>
          <p:spPr>
            <a:xfrm>
              <a:off x="9657017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" name="Google Shape;1794;p78">
              <a:extLst>
                <a:ext uri="{FF2B5EF4-FFF2-40B4-BE49-F238E27FC236}">
                  <a16:creationId xmlns:a16="http://schemas.microsoft.com/office/drawing/2014/main" id="{05A7692C-847F-062F-A256-67A54C529B15}"/>
                </a:ext>
              </a:extLst>
            </p:cNvPr>
            <p:cNvSpPr/>
            <p:nvPr/>
          </p:nvSpPr>
          <p:spPr>
            <a:xfrm>
              <a:off x="9759369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" name="Google Shape;1795;p78">
              <a:extLst>
                <a:ext uri="{FF2B5EF4-FFF2-40B4-BE49-F238E27FC236}">
                  <a16:creationId xmlns:a16="http://schemas.microsoft.com/office/drawing/2014/main" id="{323565B2-71BB-82BF-6B66-BFB40DA26735}"/>
                </a:ext>
              </a:extLst>
            </p:cNvPr>
            <p:cNvSpPr/>
            <p:nvPr/>
          </p:nvSpPr>
          <p:spPr>
            <a:xfrm>
              <a:off x="9759369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" name="Google Shape;1796;p78">
              <a:extLst>
                <a:ext uri="{FF2B5EF4-FFF2-40B4-BE49-F238E27FC236}">
                  <a16:creationId xmlns:a16="http://schemas.microsoft.com/office/drawing/2014/main" id="{0189496F-B238-82DD-C7EC-D68DE57CFFFA}"/>
                </a:ext>
              </a:extLst>
            </p:cNvPr>
            <p:cNvSpPr/>
            <p:nvPr/>
          </p:nvSpPr>
          <p:spPr>
            <a:xfrm>
              <a:off x="9759369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" name="Google Shape;1797;p78">
              <a:extLst>
                <a:ext uri="{FF2B5EF4-FFF2-40B4-BE49-F238E27FC236}">
                  <a16:creationId xmlns:a16="http://schemas.microsoft.com/office/drawing/2014/main" id="{4D07422D-A2EF-F00F-C0E3-B4C6B1D6CB2B}"/>
                </a:ext>
              </a:extLst>
            </p:cNvPr>
            <p:cNvSpPr/>
            <p:nvPr/>
          </p:nvSpPr>
          <p:spPr>
            <a:xfrm>
              <a:off x="9351292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" name="Google Shape;1798;p78">
              <a:extLst>
                <a:ext uri="{FF2B5EF4-FFF2-40B4-BE49-F238E27FC236}">
                  <a16:creationId xmlns:a16="http://schemas.microsoft.com/office/drawing/2014/main" id="{9C85E6FE-E4B0-51BA-5C5D-AECF1E768DFD}"/>
                </a:ext>
              </a:extLst>
            </p:cNvPr>
            <p:cNvSpPr/>
            <p:nvPr/>
          </p:nvSpPr>
          <p:spPr>
            <a:xfrm>
              <a:off x="925030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" name="Google Shape;1799;p78">
              <a:extLst>
                <a:ext uri="{FF2B5EF4-FFF2-40B4-BE49-F238E27FC236}">
                  <a16:creationId xmlns:a16="http://schemas.microsoft.com/office/drawing/2014/main" id="{A5C10BE1-46A3-B02C-24CB-8B9D66AA9EB0}"/>
                </a:ext>
              </a:extLst>
            </p:cNvPr>
            <p:cNvSpPr/>
            <p:nvPr/>
          </p:nvSpPr>
          <p:spPr>
            <a:xfrm>
              <a:off x="9149047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" name="Google Shape;1800;p78">
              <a:extLst>
                <a:ext uri="{FF2B5EF4-FFF2-40B4-BE49-F238E27FC236}">
                  <a16:creationId xmlns:a16="http://schemas.microsoft.com/office/drawing/2014/main" id="{9A9FB124-9CC9-A2FD-1FA0-1A18E26E9BDD}"/>
                </a:ext>
              </a:extLst>
            </p:cNvPr>
            <p:cNvSpPr/>
            <p:nvPr/>
          </p:nvSpPr>
          <p:spPr>
            <a:xfrm>
              <a:off x="8744192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" name="Google Shape;1801;p78">
              <a:extLst>
                <a:ext uri="{FF2B5EF4-FFF2-40B4-BE49-F238E27FC236}">
                  <a16:creationId xmlns:a16="http://schemas.microsoft.com/office/drawing/2014/main" id="{9458737D-8D9B-BB0B-877C-DC2F24C4D9D0}"/>
                </a:ext>
              </a:extLst>
            </p:cNvPr>
            <p:cNvSpPr/>
            <p:nvPr/>
          </p:nvSpPr>
          <p:spPr>
            <a:xfrm>
              <a:off x="874419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" name="Google Shape;1802;p78">
              <a:extLst>
                <a:ext uri="{FF2B5EF4-FFF2-40B4-BE49-F238E27FC236}">
                  <a16:creationId xmlns:a16="http://schemas.microsoft.com/office/drawing/2014/main" id="{9F2A5E3E-CE58-3A70-5218-2F0E0FC85BFB}"/>
                </a:ext>
              </a:extLst>
            </p:cNvPr>
            <p:cNvSpPr/>
            <p:nvPr/>
          </p:nvSpPr>
          <p:spPr>
            <a:xfrm>
              <a:off x="8845215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" name="Google Shape;1803;p78">
              <a:extLst>
                <a:ext uri="{FF2B5EF4-FFF2-40B4-BE49-F238E27FC236}">
                  <a16:creationId xmlns:a16="http://schemas.microsoft.com/office/drawing/2014/main" id="{89734251-2ECA-0B14-03FC-90011A359EDD}"/>
                </a:ext>
              </a:extLst>
            </p:cNvPr>
            <p:cNvSpPr/>
            <p:nvPr/>
          </p:nvSpPr>
          <p:spPr>
            <a:xfrm>
              <a:off x="8845215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" name="Google Shape;1804;p78">
              <a:extLst>
                <a:ext uri="{FF2B5EF4-FFF2-40B4-BE49-F238E27FC236}">
                  <a16:creationId xmlns:a16="http://schemas.microsoft.com/office/drawing/2014/main" id="{892D7FF0-EFB7-25AA-5CE8-5277A18FD5A8}"/>
                </a:ext>
              </a:extLst>
            </p:cNvPr>
            <p:cNvSpPr/>
            <p:nvPr/>
          </p:nvSpPr>
          <p:spPr>
            <a:xfrm>
              <a:off x="8845215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" name="Google Shape;1805;p78">
              <a:extLst>
                <a:ext uri="{FF2B5EF4-FFF2-40B4-BE49-F238E27FC236}">
                  <a16:creationId xmlns:a16="http://schemas.microsoft.com/office/drawing/2014/main" id="{69EAAF5C-C19F-E197-F8C2-B1197BB7971B}"/>
                </a:ext>
              </a:extLst>
            </p:cNvPr>
            <p:cNvSpPr/>
            <p:nvPr/>
          </p:nvSpPr>
          <p:spPr>
            <a:xfrm>
              <a:off x="8946470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" name="Google Shape;1806;p78">
              <a:extLst>
                <a:ext uri="{FF2B5EF4-FFF2-40B4-BE49-F238E27FC236}">
                  <a16:creationId xmlns:a16="http://schemas.microsoft.com/office/drawing/2014/main" id="{3378201C-421E-1D4A-6F3C-E1FF0D045E5C}"/>
                </a:ext>
              </a:extLst>
            </p:cNvPr>
            <p:cNvSpPr/>
            <p:nvPr/>
          </p:nvSpPr>
          <p:spPr>
            <a:xfrm>
              <a:off x="8946470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" name="Google Shape;1807;p78">
              <a:extLst>
                <a:ext uri="{FF2B5EF4-FFF2-40B4-BE49-F238E27FC236}">
                  <a16:creationId xmlns:a16="http://schemas.microsoft.com/office/drawing/2014/main" id="{BD07A30C-C68A-7B7F-0B99-6E0EB551C47C}"/>
                </a:ext>
              </a:extLst>
            </p:cNvPr>
            <p:cNvSpPr/>
            <p:nvPr/>
          </p:nvSpPr>
          <p:spPr>
            <a:xfrm>
              <a:off x="8946470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" name="Google Shape;1808;p78">
              <a:extLst>
                <a:ext uri="{FF2B5EF4-FFF2-40B4-BE49-F238E27FC236}">
                  <a16:creationId xmlns:a16="http://schemas.microsoft.com/office/drawing/2014/main" id="{7599D6A3-6093-4C42-B777-C7537D68D394}"/>
                </a:ext>
              </a:extLst>
            </p:cNvPr>
            <p:cNvSpPr/>
            <p:nvPr/>
          </p:nvSpPr>
          <p:spPr>
            <a:xfrm>
              <a:off x="8946470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" name="Google Shape;1809;p78">
              <a:extLst>
                <a:ext uri="{FF2B5EF4-FFF2-40B4-BE49-F238E27FC236}">
                  <a16:creationId xmlns:a16="http://schemas.microsoft.com/office/drawing/2014/main" id="{560B7AA5-9B3B-CF4D-CC92-6DD2F6B5F1BC}"/>
                </a:ext>
              </a:extLst>
            </p:cNvPr>
            <p:cNvSpPr/>
            <p:nvPr/>
          </p:nvSpPr>
          <p:spPr>
            <a:xfrm>
              <a:off x="9047759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" name="Google Shape;1810;p78">
              <a:extLst>
                <a:ext uri="{FF2B5EF4-FFF2-40B4-BE49-F238E27FC236}">
                  <a16:creationId xmlns:a16="http://schemas.microsoft.com/office/drawing/2014/main" id="{46BAF0FA-2EBE-5A82-E683-37852C0905CF}"/>
                </a:ext>
              </a:extLst>
            </p:cNvPr>
            <p:cNvSpPr/>
            <p:nvPr/>
          </p:nvSpPr>
          <p:spPr>
            <a:xfrm>
              <a:off x="9047759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" name="Google Shape;1811;p78">
              <a:extLst>
                <a:ext uri="{FF2B5EF4-FFF2-40B4-BE49-F238E27FC236}">
                  <a16:creationId xmlns:a16="http://schemas.microsoft.com/office/drawing/2014/main" id="{BE9636E0-0DA2-B42D-2317-A16D22E451CF}"/>
                </a:ext>
              </a:extLst>
            </p:cNvPr>
            <p:cNvSpPr/>
            <p:nvPr/>
          </p:nvSpPr>
          <p:spPr>
            <a:xfrm>
              <a:off x="9047759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" name="Google Shape;1812;p78">
              <a:extLst>
                <a:ext uri="{FF2B5EF4-FFF2-40B4-BE49-F238E27FC236}">
                  <a16:creationId xmlns:a16="http://schemas.microsoft.com/office/drawing/2014/main" id="{BF93DC05-8E97-7CCC-50AB-0924A1CAE24F}"/>
                </a:ext>
              </a:extLst>
            </p:cNvPr>
            <p:cNvSpPr/>
            <p:nvPr/>
          </p:nvSpPr>
          <p:spPr>
            <a:xfrm>
              <a:off x="9047759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" name="Google Shape;1813;p78">
              <a:extLst>
                <a:ext uri="{FF2B5EF4-FFF2-40B4-BE49-F238E27FC236}">
                  <a16:creationId xmlns:a16="http://schemas.microsoft.com/office/drawing/2014/main" id="{903EEA0C-3655-E380-360B-D8399B4852BE}"/>
                </a:ext>
              </a:extLst>
            </p:cNvPr>
            <p:cNvSpPr/>
            <p:nvPr/>
          </p:nvSpPr>
          <p:spPr>
            <a:xfrm>
              <a:off x="9047759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" name="Google Shape;1814;p78">
              <a:extLst>
                <a:ext uri="{FF2B5EF4-FFF2-40B4-BE49-F238E27FC236}">
                  <a16:creationId xmlns:a16="http://schemas.microsoft.com/office/drawing/2014/main" id="{FAAD87E4-0007-775A-C2A2-8F7E876587A9}"/>
                </a:ext>
              </a:extLst>
            </p:cNvPr>
            <p:cNvSpPr/>
            <p:nvPr/>
          </p:nvSpPr>
          <p:spPr>
            <a:xfrm>
              <a:off x="10363777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" name="Google Shape;1815;p78">
              <a:extLst>
                <a:ext uri="{FF2B5EF4-FFF2-40B4-BE49-F238E27FC236}">
                  <a16:creationId xmlns:a16="http://schemas.microsoft.com/office/drawing/2014/main" id="{A606DE96-0513-2D28-647C-53945C98A858}"/>
                </a:ext>
              </a:extLst>
            </p:cNvPr>
            <p:cNvSpPr/>
            <p:nvPr/>
          </p:nvSpPr>
          <p:spPr>
            <a:xfrm>
              <a:off x="9958956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" name="Google Shape;1816;p78">
              <a:extLst>
                <a:ext uri="{FF2B5EF4-FFF2-40B4-BE49-F238E27FC236}">
                  <a16:creationId xmlns:a16="http://schemas.microsoft.com/office/drawing/2014/main" id="{75C124E3-6477-721F-245C-A511509DEDBE}"/>
                </a:ext>
              </a:extLst>
            </p:cNvPr>
            <p:cNvSpPr/>
            <p:nvPr/>
          </p:nvSpPr>
          <p:spPr>
            <a:xfrm>
              <a:off x="9958956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" name="Google Shape;1817;p78">
              <a:extLst>
                <a:ext uri="{FF2B5EF4-FFF2-40B4-BE49-F238E27FC236}">
                  <a16:creationId xmlns:a16="http://schemas.microsoft.com/office/drawing/2014/main" id="{09DAE988-FBF1-72A4-8D84-C0F3106CF5FF}"/>
                </a:ext>
              </a:extLst>
            </p:cNvPr>
            <p:cNvSpPr/>
            <p:nvPr/>
          </p:nvSpPr>
          <p:spPr>
            <a:xfrm>
              <a:off x="10060211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" name="Google Shape;1818;p78">
              <a:extLst>
                <a:ext uri="{FF2B5EF4-FFF2-40B4-BE49-F238E27FC236}">
                  <a16:creationId xmlns:a16="http://schemas.microsoft.com/office/drawing/2014/main" id="{DD084470-A06A-157B-D5AF-6631D248359F}"/>
                </a:ext>
              </a:extLst>
            </p:cNvPr>
            <p:cNvSpPr/>
            <p:nvPr/>
          </p:nvSpPr>
          <p:spPr>
            <a:xfrm>
              <a:off x="9857402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" name="Google Shape;1819;p78">
              <a:extLst>
                <a:ext uri="{FF2B5EF4-FFF2-40B4-BE49-F238E27FC236}">
                  <a16:creationId xmlns:a16="http://schemas.microsoft.com/office/drawing/2014/main" id="{BC893DC7-678F-06F3-D7D0-7444E23A10CE}"/>
                </a:ext>
              </a:extLst>
            </p:cNvPr>
            <p:cNvSpPr/>
            <p:nvPr/>
          </p:nvSpPr>
          <p:spPr>
            <a:xfrm>
              <a:off x="965512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" name="Google Shape;1820;p78">
              <a:extLst>
                <a:ext uri="{FF2B5EF4-FFF2-40B4-BE49-F238E27FC236}">
                  <a16:creationId xmlns:a16="http://schemas.microsoft.com/office/drawing/2014/main" id="{D5F6C7C6-D7B7-C574-602F-F9A8B1AC8FAA}"/>
                </a:ext>
              </a:extLst>
            </p:cNvPr>
            <p:cNvSpPr/>
            <p:nvPr/>
          </p:nvSpPr>
          <p:spPr>
            <a:xfrm>
              <a:off x="9149047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" name="Google Shape;1821;p78">
              <a:extLst>
                <a:ext uri="{FF2B5EF4-FFF2-40B4-BE49-F238E27FC236}">
                  <a16:creationId xmlns:a16="http://schemas.microsoft.com/office/drawing/2014/main" id="{1DC8D751-971A-E2EA-0172-963082C24202}"/>
                </a:ext>
              </a:extLst>
            </p:cNvPr>
            <p:cNvSpPr/>
            <p:nvPr/>
          </p:nvSpPr>
          <p:spPr>
            <a:xfrm>
              <a:off x="9452580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" name="Google Shape;1822;p78">
              <a:extLst>
                <a:ext uri="{FF2B5EF4-FFF2-40B4-BE49-F238E27FC236}">
                  <a16:creationId xmlns:a16="http://schemas.microsoft.com/office/drawing/2014/main" id="{B7C97566-549B-5163-8789-018BC2AA72DD}"/>
                </a:ext>
              </a:extLst>
            </p:cNvPr>
            <p:cNvSpPr/>
            <p:nvPr/>
          </p:nvSpPr>
          <p:spPr>
            <a:xfrm>
              <a:off x="9452580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" name="Google Shape;1823;p78">
              <a:extLst>
                <a:ext uri="{FF2B5EF4-FFF2-40B4-BE49-F238E27FC236}">
                  <a16:creationId xmlns:a16="http://schemas.microsoft.com/office/drawing/2014/main" id="{98F2AEDC-D481-2FF7-8906-4BC6E1B5837F}"/>
                </a:ext>
              </a:extLst>
            </p:cNvPr>
            <p:cNvSpPr/>
            <p:nvPr/>
          </p:nvSpPr>
          <p:spPr>
            <a:xfrm>
              <a:off x="9351292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" name="Google Shape;1824;p78">
              <a:extLst>
                <a:ext uri="{FF2B5EF4-FFF2-40B4-BE49-F238E27FC236}">
                  <a16:creationId xmlns:a16="http://schemas.microsoft.com/office/drawing/2014/main" id="{9F775146-C332-97B2-84FA-5D926879BF2E}"/>
                </a:ext>
              </a:extLst>
            </p:cNvPr>
            <p:cNvSpPr/>
            <p:nvPr/>
          </p:nvSpPr>
          <p:spPr>
            <a:xfrm>
              <a:off x="9351292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" name="Google Shape;1825;p78">
              <a:extLst>
                <a:ext uri="{FF2B5EF4-FFF2-40B4-BE49-F238E27FC236}">
                  <a16:creationId xmlns:a16="http://schemas.microsoft.com/office/drawing/2014/main" id="{1B091693-BBC1-5FA6-8A2A-27624406F802}"/>
                </a:ext>
              </a:extLst>
            </p:cNvPr>
            <p:cNvSpPr/>
            <p:nvPr/>
          </p:nvSpPr>
          <p:spPr>
            <a:xfrm>
              <a:off x="9250302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" name="Google Shape;1826;p78">
              <a:extLst>
                <a:ext uri="{FF2B5EF4-FFF2-40B4-BE49-F238E27FC236}">
                  <a16:creationId xmlns:a16="http://schemas.microsoft.com/office/drawing/2014/main" id="{AC25085B-E7CC-5EEF-D91F-A3A4F54236B9}"/>
                </a:ext>
              </a:extLst>
            </p:cNvPr>
            <p:cNvSpPr/>
            <p:nvPr/>
          </p:nvSpPr>
          <p:spPr>
            <a:xfrm>
              <a:off x="9250302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" name="Google Shape;1827;p78">
              <a:extLst>
                <a:ext uri="{FF2B5EF4-FFF2-40B4-BE49-F238E27FC236}">
                  <a16:creationId xmlns:a16="http://schemas.microsoft.com/office/drawing/2014/main" id="{0564B2F7-4242-507C-8CC8-A3BEDFD775E6}"/>
                </a:ext>
              </a:extLst>
            </p:cNvPr>
            <p:cNvSpPr/>
            <p:nvPr/>
          </p:nvSpPr>
          <p:spPr>
            <a:xfrm>
              <a:off x="10262489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" name="Google Shape;1828;p78">
              <a:extLst>
                <a:ext uri="{FF2B5EF4-FFF2-40B4-BE49-F238E27FC236}">
                  <a16:creationId xmlns:a16="http://schemas.microsoft.com/office/drawing/2014/main" id="{A3FD4CC6-0FE5-2EC6-624C-EC13A92A31FC}"/>
                </a:ext>
              </a:extLst>
            </p:cNvPr>
            <p:cNvSpPr/>
            <p:nvPr/>
          </p:nvSpPr>
          <p:spPr>
            <a:xfrm>
              <a:off x="10161234" y="561207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" name="Google Shape;1829;p78">
              <a:extLst>
                <a:ext uri="{FF2B5EF4-FFF2-40B4-BE49-F238E27FC236}">
                  <a16:creationId xmlns:a16="http://schemas.microsoft.com/office/drawing/2014/main" id="{C102FCEC-2C6C-5077-EFDC-7EB016D916D3}"/>
                </a:ext>
              </a:extLst>
            </p:cNvPr>
            <p:cNvSpPr/>
            <p:nvPr/>
          </p:nvSpPr>
          <p:spPr>
            <a:xfrm>
              <a:off x="10161234" y="5510783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" name="Google Shape;1830;p78">
              <a:extLst>
                <a:ext uri="{FF2B5EF4-FFF2-40B4-BE49-F238E27FC236}">
                  <a16:creationId xmlns:a16="http://schemas.microsoft.com/office/drawing/2014/main" id="{9E71A7D1-8B81-03FB-A33F-3B2CCFF1AA9B}"/>
                </a:ext>
              </a:extLst>
            </p:cNvPr>
            <p:cNvSpPr/>
            <p:nvPr/>
          </p:nvSpPr>
          <p:spPr>
            <a:xfrm>
              <a:off x="10060211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" name="Google Shape;1831;p78">
              <a:extLst>
                <a:ext uri="{FF2B5EF4-FFF2-40B4-BE49-F238E27FC236}">
                  <a16:creationId xmlns:a16="http://schemas.microsoft.com/office/drawing/2014/main" id="{F9F9AC44-1EEC-8448-D9FB-0D4B99FE1214}"/>
                </a:ext>
              </a:extLst>
            </p:cNvPr>
            <p:cNvSpPr/>
            <p:nvPr/>
          </p:nvSpPr>
          <p:spPr>
            <a:xfrm>
              <a:off x="9452580" y="561207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" name="Google Shape;1832;p78">
              <a:extLst>
                <a:ext uri="{FF2B5EF4-FFF2-40B4-BE49-F238E27FC236}">
                  <a16:creationId xmlns:a16="http://schemas.microsoft.com/office/drawing/2014/main" id="{FE3F042C-9775-D8ED-4C2B-B38BFE47979F}"/>
                </a:ext>
              </a:extLst>
            </p:cNvPr>
            <p:cNvSpPr/>
            <p:nvPr/>
          </p:nvSpPr>
          <p:spPr>
            <a:xfrm>
              <a:off x="9553869" y="540952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" name="Google Shape;1833;p78">
              <a:extLst>
                <a:ext uri="{FF2B5EF4-FFF2-40B4-BE49-F238E27FC236}">
                  <a16:creationId xmlns:a16="http://schemas.microsoft.com/office/drawing/2014/main" id="{4043F394-E867-498E-6F58-D03B0C78ED81}"/>
                </a:ext>
              </a:extLst>
            </p:cNvPr>
            <p:cNvSpPr/>
            <p:nvPr/>
          </p:nvSpPr>
          <p:spPr>
            <a:xfrm>
              <a:off x="9553869" y="5308505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" name="Google Shape;1834;p78">
              <a:extLst>
                <a:ext uri="{FF2B5EF4-FFF2-40B4-BE49-F238E27FC236}">
                  <a16:creationId xmlns:a16="http://schemas.microsoft.com/office/drawing/2014/main" id="{52D2190F-CF92-ABAE-6B66-897282D274B1}"/>
                </a:ext>
              </a:extLst>
            </p:cNvPr>
            <p:cNvSpPr/>
            <p:nvPr/>
          </p:nvSpPr>
          <p:spPr>
            <a:xfrm>
              <a:off x="9553869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" name="Google Shape;1835;p78">
              <a:extLst>
                <a:ext uri="{FF2B5EF4-FFF2-40B4-BE49-F238E27FC236}">
                  <a16:creationId xmlns:a16="http://schemas.microsoft.com/office/drawing/2014/main" id="{DF7A7F3F-AB75-582A-7965-71267323E895}"/>
                </a:ext>
              </a:extLst>
            </p:cNvPr>
            <p:cNvSpPr/>
            <p:nvPr/>
          </p:nvSpPr>
          <p:spPr>
            <a:xfrm>
              <a:off x="9553869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" name="Google Shape;1836;p78">
              <a:extLst>
                <a:ext uri="{FF2B5EF4-FFF2-40B4-BE49-F238E27FC236}">
                  <a16:creationId xmlns:a16="http://schemas.microsoft.com/office/drawing/2014/main" id="{2035660C-56A5-F482-12B4-A937A156ED3F}"/>
                </a:ext>
              </a:extLst>
            </p:cNvPr>
            <p:cNvSpPr/>
            <p:nvPr/>
          </p:nvSpPr>
          <p:spPr>
            <a:xfrm>
              <a:off x="9553869" y="500470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" name="Google Shape;1837;p78">
              <a:extLst>
                <a:ext uri="{FF2B5EF4-FFF2-40B4-BE49-F238E27FC236}">
                  <a16:creationId xmlns:a16="http://schemas.microsoft.com/office/drawing/2014/main" id="{B5488DD2-FFA7-1C39-9EDF-1006F4089D33}"/>
                </a:ext>
              </a:extLst>
            </p:cNvPr>
            <p:cNvSpPr/>
            <p:nvPr/>
          </p:nvSpPr>
          <p:spPr>
            <a:xfrm>
              <a:off x="9553869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" name="Google Shape;1838;p78">
              <a:extLst>
                <a:ext uri="{FF2B5EF4-FFF2-40B4-BE49-F238E27FC236}">
                  <a16:creationId xmlns:a16="http://schemas.microsoft.com/office/drawing/2014/main" id="{1AE5143C-D35E-C36D-510D-2996DFBDCB82}"/>
                </a:ext>
              </a:extLst>
            </p:cNvPr>
            <p:cNvSpPr/>
            <p:nvPr/>
          </p:nvSpPr>
          <p:spPr>
            <a:xfrm>
              <a:off x="9553869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" name="Google Shape;1839;p78">
              <a:extLst>
                <a:ext uri="{FF2B5EF4-FFF2-40B4-BE49-F238E27FC236}">
                  <a16:creationId xmlns:a16="http://schemas.microsoft.com/office/drawing/2014/main" id="{C2129AE6-E0DC-F1DE-C047-DE1DC7E2DE9B}"/>
                </a:ext>
              </a:extLst>
            </p:cNvPr>
            <p:cNvSpPr/>
            <p:nvPr/>
          </p:nvSpPr>
          <p:spPr>
            <a:xfrm>
              <a:off x="9452580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" name="Google Shape;1840;p78">
              <a:extLst>
                <a:ext uri="{FF2B5EF4-FFF2-40B4-BE49-F238E27FC236}">
                  <a16:creationId xmlns:a16="http://schemas.microsoft.com/office/drawing/2014/main" id="{33F70E0D-B424-F59A-531B-01743C99F368}"/>
                </a:ext>
              </a:extLst>
            </p:cNvPr>
            <p:cNvSpPr/>
            <p:nvPr/>
          </p:nvSpPr>
          <p:spPr>
            <a:xfrm>
              <a:off x="9452580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" name="Google Shape;1841;p78">
              <a:extLst>
                <a:ext uri="{FF2B5EF4-FFF2-40B4-BE49-F238E27FC236}">
                  <a16:creationId xmlns:a16="http://schemas.microsoft.com/office/drawing/2014/main" id="{4991FB93-BBCE-6E90-10E6-91F2905A2019}"/>
                </a:ext>
              </a:extLst>
            </p:cNvPr>
            <p:cNvSpPr/>
            <p:nvPr/>
          </p:nvSpPr>
          <p:spPr>
            <a:xfrm>
              <a:off x="9452580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" name="Google Shape;1842;p78">
              <a:extLst>
                <a:ext uri="{FF2B5EF4-FFF2-40B4-BE49-F238E27FC236}">
                  <a16:creationId xmlns:a16="http://schemas.microsoft.com/office/drawing/2014/main" id="{DC7A34B7-1B1B-F2F6-DAF0-756CA4D55969}"/>
                </a:ext>
              </a:extLst>
            </p:cNvPr>
            <p:cNvSpPr/>
            <p:nvPr/>
          </p:nvSpPr>
          <p:spPr>
            <a:xfrm>
              <a:off x="9351292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" name="Google Shape;1843;p78">
              <a:extLst>
                <a:ext uri="{FF2B5EF4-FFF2-40B4-BE49-F238E27FC236}">
                  <a16:creationId xmlns:a16="http://schemas.microsoft.com/office/drawing/2014/main" id="{64B01993-C534-CAC4-2C54-34EFE37182B8}"/>
                </a:ext>
              </a:extLst>
            </p:cNvPr>
            <p:cNvSpPr/>
            <p:nvPr/>
          </p:nvSpPr>
          <p:spPr>
            <a:xfrm>
              <a:off x="9351292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" name="Google Shape;1844;p78">
              <a:extLst>
                <a:ext uri="{FF2B5EF4-FFF2-40B4-BE49-F238E27FC236}">
                  <a16:creationId xmlns:a16="http://schemas.microsoft.com/office/drawing/2014/main" id="{86406420-334D-1ECF-F53A-6D4C8506F161}"/>
                </a:ext>
              </a:extLst>
            </p:cNvPr>
            <p:cNvSpPr/>
            <p:nvPr/>
          </p:nvSpPr>
          <p:spPr>
            <a:xfrm>
              <a:off x="935129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" name="Google Shape;1845;p78">
              <a:extLst>
                <a:ext uri="{FF2B5EF4-FFF2-40B4-BE49-F238E27FC236}">
                  <a16:creationId xmlns:a16="http://schemas.microsoft.com/office/drawing/2014/main" id="{CFE7166E-B5CD-1274-53CB-1A8CFECE8134}"/>
                </a:ext>
              </a:extLst>
            </p:cNvPr>
            <p:cNvSpPr/>
            <p:nvPr/>
          </p:nvSpPr>
          <p:spPr>
            <a:xfrm>
              <a:off x="9351292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" name="Google Shape;1846;p78">
              <a:extLst>
                <a:ext uri="{FF2B5EF4-FFF2-40B4-BE49-F238E27FC236}">
                  <a16:creationId xmlns:a16="http://schemas.microsoft.com/office/drawing/2014/main" id="{2A8D0A9A-D9E6-6DDD-EC61-C69DC505750C}"/>
                </a:ext>
              </a:extLst>
            </p:cNvPr>
            <p:cNvSpPr/>
            <p:nvPr/>
          </p:nvSpPr>
          <p:spPr>
            <a:xfrm>
              <a:off x="9250302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" name="Google Shape;1847;p78">
              <a:extLst>
                <a:ext uri="{FF2B5EF4-FFF2-40B4-BE49-F238E27FC236}">
                  <a16:creationId xmlns:a16="http://schemas.microsoft.com/office/drawing/2014/main" id="{A8DE7398-AA01-CE35-608E-BAE2291DC7FE}"/>
                </a:ext>
              </a:extLst>
            </p:cNvPr>
            <p:cNvSpPr/>
            <p:nvPr/>
          </p:nvSpPr>
          <p:spPr>
            <a:xfrm>
              <a:off x="925030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" name="Google Shape;1848;p78">
              <a:extLst>
                <a:ext uri="{FF2B5EF4-FFF2-40B4-BE49-F238E27FC236}">
                  <a16:creationId xmlns:a16="http://schemas.microsoft.com/office/drawing/2014/main" id="{9FC6415E-35EE-C81E-6725-2062DF847756}"/>
                </a:ext>
              </a:extLst>
            </p:cNvPr>
            <p:cNvSpPr/>
            <p:nvPr/>
          </p:nvSpPr>
          <p:spPr>
            <a:xfrm>
              <a:off x="925030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" name="Google Shape;1849;p78">
              <a:extLst>
                <a:ext uri="{FF2B5EF4-FFF2-40B4-BE49-F238E27FC236}">
                  <a16:creationId xmlns:a16="http://schemas.microsoft.com/office/drawing/2014/main" id="{3A7B1239-1D15-A5D0-875B-F2C6DDC8933F}"/>
                </a:ext>
              </a:extLst>
            </p:cNvPr>
            <p:cNvSpPr/>
            <p:nvPr/>
          </p:nvSpPr>
          <p:spPr>
            <a:xfrm>
              <a:off x="925030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" name="Google Shape;1850;p78">
              <a:extLst>
                <a:ext uri="{FF2B5EF4-FFF2-40B4-BE49-F238E27FC236}">
                  <a16:creationId xmlns:a16="http://schemas.microsoft.com/office/drawing/2014/main" id="{AADFDAFE-B8FB-DFC2-73D3-B7FACBDFB828}"/>
                </a:ext>
              </a:extLst>
            </p:cNvPr>
            <p:cNvSpPr/>
            <p:nvPr/>
          </p:nvSpPr>
          <p:spPr>
            <a:xfrm>
              <a:off x="9149047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" name="Google Shape;1851;p78">
              <a:extLst>
                <a:ext uri="{FF2B5EF4-FFF2-40B4-BE49-F238E27FC236}">
                  <a16:creationId xmlns:a16="http://schemas.microsoft.com/office/drawing/2014/main" id="{D15A399B-EE78-63C0-F79E-D913608B4241}"/>
                </a:ext>
              </a:extLst>
            </p:cNvPr>
            <p:cNvSpPr/>
            <p:nvPr/>
          </p:nvSpPr>
          <p:spPr>
            <a:xfrm>
              <a:off x="9149047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" name="Google Shape;1852;p78">
              <a:extLst>
                <a:ext uri="{FF2B5EF4-FFF2-40B4-BE49-F238E27FC236}">
                  <a16:creationId xmlns:a16="http://schemas.microsoft.com/office/drawing/2014/main" id="{E4BC5BCE-A3C0-86F3-B930-8F492BAE92F8}"/>
                </a:ext>
              </a:extLst>
            </p:cNvPr>
            <p:cNvSpPr/>
            <p:nvPr/>
          </p:nvSpPr>
          <p:spPr>
            <a:xfrm>
              <a:off x="9149047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" name="Google Shape;1853;p78">
              <a:extLst>
                <a:ext uri="{FF2B5EF4-FFF2-40B4-BE49-F238E27FC236}">
                  <a16:creationId xmlns:a16="http://schemas.microsoft.com/office/drawing/2014/main" id="{4D0CA8D9-5D18-BDA6-39B3-68FF49B2A06C}"/>
                </a:ext>
              </a:extLst>
            </p:cNvPr>
            <p:cNvSpPr/>
            <p:nvPr/>
          </p:nvSpPr>
          <p:spPr>
            <a:xfrm>
              <a:off x="9047759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" name="Google Shape;1854;p78">
              <a:extLst>
                <a:ext uri="{FF2B5EF4-FFF2-40B4-BE49-F238E27FC236}">
                  <a16:creationId xmlns:a16="http://schemas.microsoft.com/office/drawing/2014/main" id="{88CA0D4D-C867-8F45-066F-0E0569F6F177}"/>
                </a:ext>
              </a:extLst>
            </p:cNvPr>
            <p:cNvSpPr/>
            <p:nvPr/>
          </p:nvSpPr>
          <p:spPr>
            <a:xfrm>
              <a:off x="9047759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" name="Google Shape;1855;p78">
              <a:extLst>
                <a:ext uri="{FF2B5EF4-FFF2-40B4-BE49-F238E27FC236}">
                  <a16:creationId xmlns:a16="http://schemas.microsoft.com/office/drawing/2014/main" id="{C78CD6BF-149F-7F06-0AC0-E4B58789827A}"/>
                </a:ext>
              </a:extLst>
            </p:cNvPr>
            <p:cNvSpPr/>
            <p:nvPr/>
          </p:nvSpPr>
          <p:spPr>
            <a:xfrm>
              <a:off x="8946470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" name="Google Shape;1856;p78">
              <a:extLst>
                <a:ext uri="{FF2B5EF4-FFF2-40B4-BE49-F238E27FC236}">
                  <a16:creationId xmlns:a16="http://schemas.microsoft.com/office/drawing/2014/main" id="{E9CDBE1A-C3B5-DCBA-7322-EFB19600D77C}"/>
                </a:ext>
              </a:extLst>
            </p:cNvPr>
            <p:cNvSpPr/>
            <p:nvPr/>
          </p:nvSpPr>
          <p:spPr>
            <a:xfrm>
              <a:off x="8946470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" name="Google Shape;1857;p78">
              <a:extLst>
                <a:ext uri="{FF2B5EF4-FFF2-40B4-BE49-F238E27FC236}">
                  <a16:creationId xmlns:a16="http://schemas.microsoft.com/office/drawing/2014/main" id="{BA2CDAE7-6F6A-2583-AE87-9F94EA5C1B14}"/>
                </a:ext>
              </a:extLst>
            </p:cNvPr>
            <p:cNvSpPr/>
            <p:nvPr/>
          </p:nvSpPr>
          <p:spPr>
            <a:xfrm>
              <a:off x="8845215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" name="Google Shape;1858;p78">
              <a:extLst>
                <a:ext uri="{FF2B5EF4-FFF2-40B4-BE49-F238E27FC236}">
                  <a16:creationId xmlns:a16="http://schemas.microsoft.com/office/drawing/2014/main" id="{FB04FEF6-61AD-1B55-9110-8461EC8C1FB6}"/>
                </a:ext>
              </a:extLst>
            </p:cNvPr>
            <p:cNvSpPr/>
            <p:nvPr/>
          </p:nvSpPr>
          <p:spPr>
            <a:xfrm>
              <a:off x="884521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" name="Google Shape;1859;p78">
              <a:extLst>
                <a:ext uri="{FF2B5EF4-FFF2-40B4-BE49-F238E27FC236}">
                  <a16:creationId xmlns:a16="http://schemas.microsoft.com/office/drawing/2014/main" id="{2E534444-BE11-472D-EA28-AEEF5B52CE0E}"/>
                </a:ext>
              </a:extLst>
            </p:cNvPr>
            <p:cNvSpPr/>
            <p:nvPr/>
          </p:nvSpPr>
          <p:spPr>
            <a:xfrm>
              <a:off x="8845215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" name="Google Shape;1860;p78">
              <a:extLst>
                <a:ext uri="{FF2B5EF4-FFF2-40B4-BE49-F238E27FC236}">
                  <a16:creationId xmlns:a16="http://schemas.microsoft.com/office/drawing/2014/main" id="{4EB439D1-FB1A-04F1-B31E-164A4D47B3C2}"/>
                </a:ext>
              </a:extLst>
            </p:cNvPr>
            <p:cNvSpPr/>
            <p:nvPr/>
          </p:nvSpPr>
          <p:spPr>
            <a:xfrm>
              <a:off x="874419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" name="Google Shape;1861;p78">
              <a:extLst>
                <a:ext uri="{FF2B5EF4-FFF2-40B4-BE49-F238E27FC236}">
                  <a16:creationId xmlns:a16="http://schemas.microsoft.com/office/drawing/2014/main" id="{64A951F0-34DC-743B-980D-4263B801834E}"/>
                </a:ext>
              </a:extLst>
            </p:cNvPr>
            <p:cNvSpPr/>
            <p:nvPr/>
          </p:nvSpPr>
          <p:spPr>
            <a:xfrm>
              <a:off x="8744192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" name="Google Shape;1862;p78">
              <a:extLst>
                <a:ext uri="{FF2B5EF4-FFF2-40B4-BE49-F238E27FC236}">
                  <a16:creationId xmlns:a16="http://schemas.microsoft.com/office/drawing/2014/main" id="{D32F67D3-F8AE-4198-8A85-589BC9FC855A}"/>
                </a:ext>
              </a:extLst>
            </p:cNvPr>
            <p:cNvSpPr/>
            <p:nvPr/>
          </p:nvSpPr>
          <p:spPr>
            <a:xfrm>
              <a:off x="874419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" name="Google Shape;1863;p78">
              <a:extLst>
                <a:ext uri="{FF2B5EF4-FFF2-40B4-BE49-F238E27FC236}">
                  <a16:creationId xmlns:a16="http://schemas.microsoft.com/office/drawing/2014/main" id="{EB41FBEC-14CB-C3D3-4E21-58F2DF06F296}"/>
                </a:ext>
              </a:extLst>
            </p:cNvPr>
            <p:cNvSpPr/>
            <p:nvPr/>
          </p:nvSpPr>
          <p:spPr>
            <a:xfrm>
              <a:off x="8642937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" name="Google Shape;1864;p78">
              <a:extLst>
                <a:ext uri="{FF2B5EF4-FFF2-40B4-BE49-F238E27FC236}">
                  <a16:creationId xmlns:a16="http://schemas.microsoft.com/office/drawing/2014/main" id="{7D7185A4-CC19-5DBE-E3F0-8C83BD4FE001}"/>
                </a:ext>
              </a:extLst>
            </p:cNvPr>
            <p:cNvSpPr/>
            <p:nvPr/>
          </p:nvSpPr>
          <p:spPr>
            <a:xfrm>
              <a:off x="8642937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" name="Google Shape;1865;p78">
              <a:extLst>
                <a:ext uri="{FF2B5EF4-FFF2-40B4-BE49-F238E27FC236}">
                  <a16:creationId xmlns:a16="http://schemas.microsoft.com/office/drawing/2014/main" id="{923A6715-74B5-CD85-85F1-D90BEE33E411}"/>
                </a:ext>
              </a:extLst>
            </p:cNvPr>
            <p:cNvSpPr/>
            <p:nvPr/>
          </p:nvSpPr>
          <p:spPr>
            <a:xfrm>
              <a:off x="8642937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" name="Google Shape;1866;p78">
              <a:extLst>
                <a:ext uri="{FF2B5EF4-FFF2-40B4-BE49-F238E27FC236}">
                  <a16:creationId xmlns:a16="http://schemas.microsoft.com/office/drawing/2014/main" id="{D64ACD36-8E0A-F133-9A98-D10879EA1364}"/>
                </a:ext>
              </a:extLst>
            </p:cNvPr>
            <p:cNvSpPr/>
            <p:nvPr/>
          </p:nvSpPr>
          <p:spPr>
            <a:xfrm>
              <a:off x="8642937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" name="Google Shape;1867;p78">
              <a:extLst>
                <a:ext uri="{FF2B5EF4-FFF2-40B4-BE49-F238E27FC236}">
                  <a16:creationId xmlns:a16="http://schemas.microsoft.com/office/drawing/2014/main" id="{01266EA5-19DA-0407-3F46-A30CC6338F18}"/>
                </a:ext>
              </a:extLst>
            </p:cNvPr>
            <p:cNvSpPr/>
            <p:nvPr/>
          </p:nvSpPr>
          <p:spPr>
            <a:xfrm>
              <a:off x="6820842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" name="Google Shape;1868;p78">
              <a:extLst>
                <a:ext uri="{FF2B5EF4-FFF2-40B4-BE49-F238E27FC236}">
                  <a16:creationId xmlns:a16="http://schemas.microsoft.com/office/drawing/2014/main" id="{33E432A5-C0DA-4071-12A8-FB3F6F587A30}"/>
                </a:ext>
              </a:extLst>
            </p:cNvPr>
            <p:cNvSpPr/>
            <p:nvPr/>
          </p:nvSpPr>
          <p:spPr>
            <a:xfrm>
              <a:off x="6820842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" name="Google Shape;1869;p78">
              <a:extLst>
                <a:ext uri="{FF2B5EF4-FFF2-40B4-BE49-F238E27FC236}">
                  <a16:creationId xmlns:a16="http://schemas.microsoft.com/office/drawing/2014/main" id="{BC2808D8-0EC8-F717-F09C-B5C592F4BB9F}"/>
                </a:ext>
              </a:extLst>
            </p:cNvPr>
            <p:cNvSpPr/>
            <p:nvPr/>
          </p:nvSpPr>
          <p:spPr>
            <a:xfrm>
              <a:off x="6820842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" name="Google Shape;1870;p78">
              <a:extLst>
                <a:ext uri="{FF2B5EF4-FFF2-40B4-BE49-F238E27FC236}">
                  <a16:creationId xmlns:a16="http://schemas.microsoft.com/office/drawing/2014/main" id="{2B739D3B-FB2A-A448-D094-9B6EA008E65C}"/>
                </a:ext>
              </a:extLst>
            </p:cNvPr>
            <p:cNvSpPr/>
            <p:nvPr/>
          </p:nvSpPr>
          <p:spPr>
            <a:xfrm>
              <a:off x="6719553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" name="Google Shape;1871;p78">
              <a:extLst>
                <a:ext uri="{FF2B5EF4-FFF2-40B4-BE49-F238E27FC236}">
                  <a16:creationId xmlns:a16="http://schemas.microsoft.com/office/drawing/2014/main" id="{F42DF75A-7D44-4B70-F20E-3D6A4C9598C0}"/>
                </a:ext>
              </a:extLst>
            </p:cNvPr>
            <p:cNvSpPr/>
            <p:nvPr/>
          </p:nvSpPr>
          <p:spPr>
            <a:xfrm>
              <a:off x="6719553" y="4903684"/>
              <a:ext cx="82851" cy="70759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" name="Google Shape;1872;p78">
              <a:extLst>
                <a:ext uri="{FF2B5EF4-FFF2-40B4-BE49-F238E27FC236}">
                  <a16:creationId xmlns:a16="http://schemas.microsoft.com/office/drawing/2014/main" id="{B89FE49C-CDD8-C3AB-5584-769EB3219C91}"/>
                </a:ext>
              </a:extLst>
            </p:cNvPr>
            <p:cNvSpPr/>
            <p:nvPr/>
          </p:nvSpPr>
          <p:spPr>
            <a:xfrm>
              <a:off x="6719553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" name="Google Shape;1873;p78">
              <a:extLst>
                <a:ext uri="{FF2B5EF4-FFF2-40B4-BE49-F238E27FC236}">
                  <a16:creationId xmlns:a16="http://schemas.microsoft.com/office/drawing/2014/main" id="{25959B91-6BEB-47AE-5CD7-14C4AFF14EEB}"/>
                </a:ext>
              </a:extLst>
            </p:cNvPr>
            <p:cNvSpPr/>
            <p:nvPr/>
          </p:nvSpPr>
          <p:spPr>
            <a:xfrm>
              <a:off x="6618265" y="399252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" name="Google Shape;1874;p78">
              <a:extLst>
                <a:ext uri="{FF2B5EF4-FFF2-40B4-BE49-F238E27FC236}">
                  <a16:creationId xmlns:a16="http://schemas.microsoft.com/office/drawing/2014/main" id="{92FC7641-CB68-2FEE-4310-8E218125D287}"/>
                </a:ext>
              </a:extLst>
            </p:cNvPr>
            <p:cNvSpPr/>
            <p:nvPr/>
          </p:nvSpPr>
          <p:spPr>
            <a:xfrm>
              <a:off x="6618265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" name="Google Shape;1875;p78">
              <a:extLst>
                <a:ext uri="{FF2B5EF4-FFF2-40B4-BE49-F238E27FC236}">
                  <a16:creationId xmlns:a16="http://schemas.microsoft.com/office/drawing/2014/main" id="{C61E0F0C-1941-8F0D-55FC-FBB5290CB54C}"/>
                </a:ext>
              </a:extLst>
            </p:cNvPr>
            <p:cNvSpPr/>
            <p:nvPr/>
          </p:nvSpPr>
          <p:spPr>
            <a:xfrm>
              <a:off x="6112454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" name="Google Shape;1876;p78">
              <a:extLst>
                <a:ext uri="{FF2B5EF4-FFF2-40B4-BE49-F238E27FC236}">
                  <a16:creationId xmlns:a16="http://schemas.microsoft.com/office/drawing/2014/main" id="{A3D788A2-6427-052A-D6CE-31F65265F515}"/>
                </a:ext>
              </a:extLst>
            </p:cNvPr>
            <p:cNvSpPr/>
            <p:nvPr/>
          </p:nvSpPr>
          <p:spPr>
            <a:xfrm>
              <a:off x="6112454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" name="Google Shape;1877;p78">
              <a:extLst>
                <a:ext uri="{FF2B5EF4-FFF2-40B4-BE49-F238E27FC236}">
                  <a16:creationId xmlns:a16="http://schemas.microsoft.com/office/drawing/2014/main" id="{7BF239AB-D22E-0D32-D1B4-53CE304C326D}"/>
                </a:ext>
              </a:extLst>
            </p:cNvPr>
            <p:cNvSpPr/>
            <p:nvPr/>
          </p:nvSpPr>
          <p:spPr>
            <a:xfrm>
              <a:off x="6112454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" name="Google Shape;1878;p78">
              <a:extLst>
                <a:ext uri="{FF2B5EF4-FFF2-40B4-BE49-F238E27FC236}">
                  <a16:creationId xmlns:a16="http://schemas.microsoft.com/office/drawing/2014/main" id="{0C8676F6-FBCE-3C6F-49FB-F9BAC9875C1F}"/>
                </a:ext>
              </a:extLst>
            </p:cNvPr>
            <p:cNvSpPr/>
            <p:nvPr/>
          </p:nvSpPr>
          <p:spPr>
            <a:xfrm>
              <a:off x="6112454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" name="Google Shape;1879;p78">
              <a:extLst>
                <a:ext uri="{FF2B5EF4-FFF2-40B4-BE49-F238E27FC236}">
                  <a16:creationId xmlns:a16="http://schemas.microsoft.com/office/drawing/2014/main" id="{F713BD00-CD60-0D8D-43F8-8BC5D29A162B}"/>
                </a:ext>
              </a:extLst>
            </p:cNvPr>
            <p:cNvSpPr/>
            <p:nvPr/>
          </p:nvSpPr>
          <p:spPr>
            <a:xfrm>
              <a:off x="6112454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" name="Google Shape;1880;p78">
              <a:extLst>
                <a:ext uri="{FF2B5EF4-FFF2-40B4-BE49-F238E27FC236}">
                  <a16:creationId xmlns:a16="http://schemas.microsoft.com/office/drawing/2014/main" id="{50E235C4-E68B-887C-830D-D99F1681F2A3}"/>
                </a:ext>
              </a:extLst>
            </p:cNvPr>
            <p:cNvSpPr/>
            <p:nvPr/>
          </p:nvSpPr>
          <p:spPr>
            <a:xfrm>
              <a:off x="6112454" y="399252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" name="Google Shape;1881;p78">
              <a:extLst>
                <a:ext uri="{FF2B5EF4-FFF2-40B4-BE49-F238E27FC236}">
                  <a16:creationId xmlns:a16="http://schemas.microsoft.com/office/drawing/2014/main" id="{4C453AEC-6524-D332-9585-0E84E259F328}"/>
                </a:ext>
              </a:extLst>
            </p:cNvPr>
            <p:cNvSpPr/>
            <p:nvPr/>
          </p:nvSpPr>
          <p:spPr>
            <a:xfrm>
              <a:off x="6112454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" name="Google Shape;1882;p78">
              <a:extLst>
                <a:ext uri="{FF2B5EF4-FFF2-40B4-BE49-F238E27FC236}">
                  <a16:creationId xmlns:a16="http://schemas.microsoft.com/office/drawing/2014/main" id="{AF676960-ACE7-ADE8-7D47-BBD793C30606}"/>
                </a:ext>
              </a:extLst>
            </p:cNvPr>
            <p:cNvSpPr/>
            <p:nvPr/>
          </p:nvSpPr>
          <p:spPr>
            <a:xfrm>
              <a:off x="6112454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" name="Google Shape;1883;p78">
              <a:extLst>
                <a:ext uri="{FF2B5EF4-FFF2-40B4-BE49-F238E27FC236}">
                  <a16:creationId xmlns:a16="http://schemas.microsoft.com/office/drawing/2014/main" id="{6BB6D96A-2325-C9FE-A748-765691CA61E5}"/>
                </a:ext>
              </a:extLst>
            </p:cNvPr>
            <p:cNvSpPr/>
            <p:nvPr/>
          </p:nvSpPr>
          <p:spPr>
            <a:xfrm>
              <a:off x="6112454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" name="Google Shape;1884;p78">
              <a:extLst>
                <a:ext uri="{FF2B5EF4-FFF2-40B4-BE49-F238E27FC236}">
                  <a16:creationId xmlns:a16="http://schemas.microsoft.com/office/drawing/2014/main" id="{35B6131D-6E41-A5F6-1677-A51692408004}"/>
                </a:ext>
              </a:extLst>
            </p:cNvPr>
            <p:cNvSpPr/>
            <p:nvPr/>
          </p:nvSpPr>
          <p:spPr>
            <a:xfrm>
              <a:off x="611245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" name="Google Shape;1885;p78">
              <a:extLst>
                <a:ext uri="{FF2B5EF4-FFF2-40B4-BE49-F238E27FC236}">
                  <a16:creationId xmlns:a16="http://schemas.microsoft.com/office/drawing/2014/main" id="{5ED9C260-55D7-4ABC-3002-775A4C345B14}"/>
                </a:ext>
              </a:extLst>
            </p:cNvPr>
            <p:cNvSpPr/>
            <p:nvPr/>
          </p:nvSpPr>
          <p:spPr>
            <a:xfrm>
              <a:off x="6112454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" name="Google Shape;1886;p78">
              <a:extLst>
                <a:ext uri="{FF2B5EF4-FFF2-40B4-BE49-F238E27FC236}">
                  <a16:creationId xmlns:a16="http://schemas.microsoft.com/office/drawing/2014/main" id="{F1CA477F-2257-C3AE-5C13-B9FCDFC7D15E}"/>
                </a:ext>
              </a:extLst>
            </p:cNvPr>
            <p:cNvSpPr/>
            <p:nvPr/>
          </p:nvSpPr>
          <p:spPr>
            <a:xfrm>
              <a:off x="6112454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" name="Google Shape;1887;p78">
              <a:extLst>
                <a:ext uri="{FF2B5EF4-FFF2-40B4-BE49-F238E27FC236}">
                  <a16:creationId xmlns:a16="http://schemas.microsoft.com/office/drawing/2014/main" id="{D7271B2B-A4AB-A85D-40DA-45891E3EA95C}"/>
                </a:ext>
              </a:extLst>
            </p:cNvPr>
            <p:cNvSpPr/>
            <p:nvPr/>
          </p:nvSpPr>
          <p:spPr>
            <a:xfrm>
              <a:off x="6112454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" name="Google Shape;1888;p78">
              <a:extLst>
                <a:ext uri="{FF2B5EF4-FFF2-40B4-BE49-F238E27FC236}">
                  <a16:creationId xmlns:a16="http://schemas.microsoft.com/office/drawing/2014/main" id="{9FA77EB2-4372-D113-0194-126472263271}"/>
                </a:ext>
              </a:extLst>
            </p:cNvPr>
            <p:cNvSpPr/>
            <p:nvPr/>
          </p:nvSpPr>
          <p:spPr>
            <a:xfrm>
              <a:off x="6112454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" name="Google Shape;1889;p78">
              <a:extLst>
                <a:ext uri="{FF2B5EF4-FFF2-40B4-BE49-F238E27FC236}">
                  <a16:creationId xmlns:a16="http://schemas.microsoft.com/office/drawing/2014/main" id="{95D5FA18-0106-A774-4D9D-4A690623861C}"/>
                </a:ext>
              </a:extLst>
            </p:cNvPr>
            <p:cNvSpPr/>
            <p:nvPr/>
          </p:nvSpPr>
          <p:spPr>
            <a:xfrm>
              <a:off x="6112454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" name="Google Shape;1890;p78">
              <a:extLst>
                <a:ext uri="{FF2B5EF4-FFF2-40B4-BE49-F238E27FC236}">
                  <a16:creationId xmlns:a16="http://schemas.microsoft.com/office/drawing/2014/main" id="{E3422A1F-FCF7-ED06-48D5-49A5842508EE}"/>
                </a:ext>
              </a:extLst>
            </p:cNvPr>
            <p:cNvSpPr/>
            <p:nvPr/>
          </p:nvSpPr>
          <p:spPr>
            <a:xfrm>
              <a:off x="6112454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" name="Google Shape;1891;p78">
              <a:extLst>
                <a:ext uri="{FF2B5EF4-FFF2-40B4-BE49-F238E27FC236}">
                  <a16:creationId xmlns:a16="http://schemas.microsoft.com/office/drawing/2014/main" id="{4892EDBE-BFF3-E1F7-21EB-21B533A48DA4}"/>
                </a:ext>
              </a:extLst>
            </p:cNvPr>
            <p:cNvSpPr/>
            <p:nvPr/>
          </p:nvSpPr>
          <p:spPr>
            <a:xfrm>
              <a:off x="621344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" name="Google Shape;1892;p78">
              <a:extLst>
                <a:ext uri="{FF2B5EF4-FFF2-40B4-BE49-F238E27FC236}">
                  <a16:creationId xmlns:a16="http://schemas.microsoft.com/office/drawing/2014/main" id="{8E4939D6-BF8A-D18F-F87D-5AED46496B7D}"/>
                </a:ext>
              </a:extLst>
            </p:cNvPr>
            <p:cNvSpPr/>
            <p:nvPr/>
          </p:nvSpPr>
          <p:spPr>
            <a:xfrm>
              <a:off x="621344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" name="Google Shape;1893;p78">
              <a:extLst>
                <a:ext uri="{FF2B5EF4-FFF2-40B4-BE49-F238E27FC236}">
                  <a16:creationId xmlns:a16="http://schemas.microsoft.com/office/drawing/2014/main" id="{A23BD897-0EDD-B142-FD04-F1F8692B52E7}"/>
                </a:ext>
              </a:extLst>
            </p:cNvPr>
            <p:cNvSpPr/>
            <p:nvPr/>
          </p:nvSpPr>
          <p:spPr>
            <a:xfrm>
              <a:off x="621344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" name="Google Shape;1894;p78">
              <a:extLst>
                <a:ext uri="{FF2B5EF4-FFF2-40B4-BE49-F238E27FC236}">
                  <a16:creationId xmlns:a16="http://schemas.microsoft.com/office/drawing/2014/main" id="{D716607B-2678-1B6F-9296-72BB9CA1B5FB}"/>
                </a:ext>
              </a:extLst>
            </p:cNvPr>
            <p:cNvSpPr/>
            <p:nvPr/>
          </p:nvSpPr>
          <p:spPr>
            <a:xfrm>
              <a:off x="621344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" name="Google Shape;1895;p78">
              <a:extLst>
                <a:ext uri="{FF2B5EF4-FFF2-40B4-BE49-F238E27FC236}">
                  <a16:creationId xmlns:a16="http://schemas.microsoft.com/office/drawing/2014/main" id="{9E51E11D-6D82-CE79-E8AB-DB94597C8324}"/>
                </a:ext>
              </a:extLst>
            </p:cNvPr>
            <p:cNvSpPr/>
            <p:nvPr/>
          </p:nvSpPr>
          <p:spPr>
            <a:xfrm>
              <a:off x="621344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" name="Google Shape;1896;p78">
              <a:extLst>
                <a:ext uri="{FF2B5EF4-FFF2-40B4-BE49-F238E27FC236}">
                  <a16:creationId xmlns:a16="http://schemas.microsoft.com/office/drawing/2014/main" id="{DD4FF007-0A9A-54FB-4CA0-274C29F9FF2A}"/>
                </a:ext>
              </a:extLst>
            </p:cNvPr>
            <p:cNvSpPr/>
            <p:nvPr/>
          </p:nvSpPr>
          <p:spPr>
            <a:xfrm>
              <a:off x="621344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" name="Google Shape;1897;p78">
              <a:extLst>
                <a:ext uri="{FF2B5EF4-FFF2-40B4-BE49-F238E27FC236}">
                  <a16:creationId xmlns:a16="http://schemas.microsoft.com/office/drawing/2014/main" id="{F4701867-361E-4D7B-D0D6-DFB477C33C62}"/>
                </a:ext>
              </a:extLst>
            </p:cNvPr>
            <p:cNvSpPr/>
            <p:nvPr/>
          </p:nvSpPr>
          <p:spPr>
            <a:xfrm>
              <a:off x="621344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" name="Google Shape;1898;p78">
              <a:extLst>
                <a:ext uri="{FF2B5EF4-FFF2-40B4-BE49-F238E27FC236}">
                  <a16:creationId xmlns:a16="http://schemas.microsoft.com/office/drawing/2014/main" id="{99A0C3C8-6584-36B7-DA58-58823C3BDA8C}"/>
                </a:ext>
              </a:extLst>
            </p:cNvPr>
            <p:cNvSpPr/>
            <p:nvPr/>
          </p:nvSpPr>
          <p:spPr>
            <a:xfrm>
              <a:off x="621344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" name="Google Shape;1899;p78">
              <a:extLst>
                <a:ext uri="{FF2B5EF4-FFF2-40B4-BE49-F238E27FC236}">
                  <a16:creationId xmlns:a16="http://schemas.microsoft.com/office/drawing/2014/main" id="{D8C99220-DD5E-AD96-CFD4-3664E2B9EF6F}"/>
                </a:ext>
              </a:extLst>
            </p:cNvPr>
            <p:cNvSpPr/>
            <p:nvPr/>
          </p:nvSpPr>
          <p:spPr>
            <a:xfrm>
              <a:off x="6213443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" name="Google Shape;1900;p78">
              <a:extLst>
                <a:ext uri="{FF2B5EF4-FFF2-40B4-BE49-F238E27FC236}">
                  <a16:creationId xmlns:a16="http://schemas.microsoft.com/office/drawing/2014/main" id="{0B3046B4-2955-C80C-622F-42D630AE803B}"/>
                </a:ext>
              </a:extLst>
            </p:cNvPr>
            <p:cNvSpPr/>
            <p:nvPr/>
          </p:nvSpPr>
          <p:spPr>
            <a:xfrm>
              <a:off x="6213443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" name="Google Shape;1901;p78">
              <a:extLst>
                <a:ext uri="{FF2B5EF4-FFF2-40B4-BE49-F238E27FC236}">
                  <a16:creationId xmlns:a16="http://schemas.microsoft.com/office/drawing/2014/main" id="{C983B59F-28E8-B7F9-4AA9-8171CFC9B143}"/>
                </a:ext>
              </a:extLst>
            </p:cNvPr>
            <p:cNvSpPr/>
            <p:nvPr/>
          </p:nvSpPr>
          <p:spPr>
            <a:xfrm>
              <a:off x="6213443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" name="Google Shape;1902;p78">
              <a:extLst>
                <a:ext uri="{FF2B5EF4-FFF2-40B4-BE49-F238E27FC236}">
                  <a16:creationId xmlns:a16="http://schemas.microsoft.com/office/drawing/2014/main" id="{369BDD7B-37FC-BC21-9E8F-0E15CC17B7D8}"/>
                </a:ext>
              </a:extLst>
            </p:cNvPr>
            <p:cNvSpPr/>
            <p:nvPr/>
          </p:nvSpPr>
          <p:spPr>
            <a:xfrm>
              <a:off x="6213443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" name="Google Shape;1903;p78">
              <a:extLst>
                <a:ext uri="{FF2B5EF4-FFF2-40B4-BE49-F238E27FC236}">
                  <a16:creationId xmlns:a16="http://schemas.microsoft.com/office/drawing/2014/main" id="{765C9255-B716-5077-D864-701796CCFD6F}"/>
                </a:ext>
              </a:extLst>
            </p:cNvPr>
            <p:cNvSpPr/>
            <p:nvPr/>
          </p:nvSpPr>
          <p:spPr>
            <a:xfrm>
              <a:off x="6213443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" name="Google Shape;1904;p78">
              <a:extLst>
                <a:ext uri="{FF2B5EF4-FFF2-40B4-BE49-F238E27FC236}">
                  <a16:creationId xmlns:a16="http://schemas.microsoft.com/office/drawing/2014/main" id="{B78C5569-D357-989E-F0FA-9A8743041AA8}"/>
                </a:ext>
              </a:extLst>
            </p:cNvPr>
            <p:cNvSpPr/>
            <p:nvPr/>
          </p:nvSpPr>
          <p:spPr>
            <a:xfrm>
              <a:off x="6314732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" name="Google Shape;1905;p78">
              <a:extLst>
                <a:ext uri="{FF2B5EF4-FFF2-40B4-BE49-F238E27FC236}">
                  <a16:creationId xmlns:a16="http://schemas.microsoft.com/office/drawing/2014/main" id="{B0A5F643-F9D2-0982-89CB-ACED058857E6}"/>
                </a:ext>
              </a:extLst>
            </p:cNvPr>
            <p:cNvSpPr/>
            <p:nvPr/>
          </p:nvSpPr>
          <p:spPr>
            <a:xfrm>
              <a:off x="6314732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" name="Google Shape;1906;p78">
              <a:extLst>
                <a:ext uri="{FF2B5EF4-FFF2-40B4-BE49-F238E27FC236}">
                  <a16:creationId xmlns:a16="http://schemas.microsoft.com/office/drawing/2014/main" id="{3CC8968E-7DDA-4566-B34D-9D715AFF402E}"/>
                </a:ext>
              </a:extLst>
            </p:cNvPr>
            <p:cNvSpPr/>
            <p:nvPr/>
          </p:nvSpPr>
          <p:spPr>
            <a:xfrm>
              <a:off x="6314732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" name="Google Shape;1907;p78">
              <a:extLst>
                <a:ext uri="{FF2B5EF4-FFF2-40B4-BE49-F238E27FC236}">
                  <a16:creationId xmlns:a16="http://schemas.microsoft.com/office/drawing/2014/main" id="{CEC4C76A-6675-583B-E6BA-A0A1A3BF0FA0}"/>
                </a:ext>
              </a:extLst>
            </p:cNvPr>
            <p:cNvSpPr/>
            <p:nvPr/>
          </p:nvSpPr>
          <p:spPr>
            <a:xfrm>
              <a:off x="6314732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" name="Google Shape;1908;p78">
              <a:extLst>
                <a:ext uri="{FF2B5EF4-FFF2-40B4-BE49-F238E27FC236}">
                  <a16:creationId xmlns:a16="http://schemas.microsoft.com/office/drawing/2014/main" id="{960E6B33-FCB7-D413-FCB2-BD38A0355A07}"/>
                </a:ext>
              </a:extLst>
            </p:cNvPr>
            <p:cNvSpPr/>
            <p:nvPr/>
          </p:nvSpPr>
          <p:spPr>
            <a:xfrm>
              <a:off x="6314732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" name="Google Shape;1909;p78">
              <a:extLst>
                <a:ext uri="{FF2B5EF4-FFF2-40B4-BE49-F238E27FC236}">
                  <a16:creationId xmlns:a16="http://schemas.microsoft.com/office/drawing/2014/main" id="{B2798E08-3B62-410C-D7C6-CC1954EE59F0}"/>
                </a:ext>
              </a:extLst>
            </p:cNvPr>
            <p:cNvSpPr/>
            <p:nvPr/>
          </p:nvSpPr>
          <p:spPr>
            <a:xfrm>
              <a:off x="6314732" y="399252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0" name="Google Shape;1910;p78">
              <a:extLst>
                <a:ext uri="{FF2B5EF4-FFF2-40B4-BE49-F238E27FC236}">
                  <a16:creationId xmlns:a16="http://schemas.microsoft.com/office/drawing/2014/main" id="{9725F165-E842-8268-8125-6BE99DF66A2C}"/>
                </a:ext>
              </a:extLst>
            </p:cNvPr>
            <p:cNvSpPr/>
            <p:nvPr/>
          </p:nvSpPr>
          <p:spPr>
            <a:xfrm>
              <a:off x="6314732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1" name="Google Shape;1911;p78">
              <a:extLst>
                <a:ext uri="{FF2B5EF4-FFF2-40B4-BE49-F238E27FC236}">
                  <a16:creationId xmlns:a16="http://schemas.microsoft.com/office/drawing/2014/main" id="{CFE571D0-2AA8-F44A-E9B2-DFFEDB86DA26}"/>
                </a:ext>
              </a:extLst>
            </p:cNvPr>
            <p:cNvSpPr/>
            <p:nvPr/>
          </p:nvSpPr>
          <p:spPr>
            <a:xfrm>
              <a:off x="6314732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" name="Google Shape;1912;p78">
              <a:extLst>
                <a:ext uri="{FF2B5EF4-FFF2-40B4-BE49-F238E27FC236}">
                  <a16:creationId xmlns:a16="http://schemas.microsoft.com/office/drawing/2014/main" id="{83E0D5E1-36D5-DCEF-22C9-79CD7FBFEDF1}"/>
                </a:ext>
              </a:extLst>
            </p:cNvPr>
            <p:cNvSpPr/>
            <p:nvPr/>
          </p:nvSpPr>
          <p:spPr>
            <a:xfrm>
              <a:off x="6314732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" name="Google Shape;1913;p78">
              <a:extLst>
                <a:ext uri="{FF2B5EF4-FFF2-40B4-BE49-F238E27FC236}">
                  <a16:creationId xmlns:a16="http://schemas.microsoft.com/office/drawing/2014/main" id="{248715A9-8964-ACBE-4D6A-26F451FA0A70}"/>
                </a:ext>
              </a:extLst>
            </p:cNvPr>
            <p:cNvSpPr/>
            <p:nvPr/>
          </p:nvSpPr>
          <p:spPr>
            <a:xfrm>
              <a:off x="6314732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" name="Google Shape;1914;p78">
              <a:extLst>
                <a:ext uri="{FF2B5EF4-FFF2-40B4-BE49-F238E27FC236}">
                  <a16:creationId xmlns:a16="http://schemas.microsoft.com/office/drawing/2014/main" id="{69C78A1D-0171-B2F7-E200-983CED1EEF3C}"/>
                </a:ext>
              </a:extLst>
            </p:cNvPr>
            <p:cNvSpPr/>
            <p:nvPr/>
          </p:nvSpPr>
          <p:spPr>
            <a:xfrm>
              <a:off x="6314732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" name="Google Shape;1915;p78">
              <a:extLst>
                <a:ext uri="{FF2B5EF4-FFF2-40B4-BE49-F238E27FC236}">
                  <a16:creationId xmlns:a16="http://schemas.microsoft.com/office/drawing/2014/main" id="{6C1CFF10-7D9E-910F-D180-9692A4994C15}"/>
                </a:ext>
              </a:extLst>
            </p:cNvPr>
            <p:cNvSpPr/>
            <p:nvPr/>
          </p:nvSpPr>
          <p:spPr>
            <a:xfrm>
              <a:off x="6314732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" name="Google Shape;1916;p78">
              <a:extLst>
                <a:ext uri="{FF2B5EF4-FFF2-40B4-BE49-F238E27FC236}">
                  <a16:creationId xmlns:a16="http://schemas.microsoft.com/office/drawing/2014/main" id="{E3222A53-461C-7C71-DF70-AC0392925C71}"/>
                </a:ext>
              </a:extLst>
            </p:cNvPr>
            <p:cNvSpPr/>
            <p:nvPr/>
          </p:nvSpPr>
          <p:spPr>
            <a:xfrm>
              <a:off x="6416020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" name="Google Shape;1917;p78">
              <a:extLst>
                <a:ext uri="{FF2B5EF4-FFF2-40B4-BE49-F238E27FC236}">
                  <a16:creationId xmlns:a16="http://schemas.microsoft.com/office/drawing/2014/main" id="{1258E0B3-4250-62BC-C11D-8F90FD7064BF}"/>
                </a:ext>
              </a:extLst>
            </p:cNvPr>
            <p:cNvSpPr/>
            <p:nvPr/>
          </p:nvSpPr>
          <p:spPr>
            <a:xfrm>
              <a:off x="6416020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" name="Google Shape;1918;p78">
              <a:extLst>
                <a:ext uri="{FF2B5EF4-FFF2-40B4-BE49-F238E27FC236}">
                  <a16:creationId xmlns:a16="http://schemas.microsoft.com/office/drawing/2014/main" id="{845C6CAE-3035-302C-CB46-6C090289870D}"/>
                </a:ext>
              </a:extLst>
            </p:cNvPr>
            <p:cNvSpPr/>
            <p:nvPr/>
          </p:nvSpPr>
          <p:spPr>
            <a:xfrm>
              <a:off x="6416020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" name="Google Shape;1919;p78">
              <a:extLst>
                <a:ext uri="{FF2B5EF4-FFF2-40B4-BE49-F238E27FC236}">
                  <a16:creationId xmlns:a16="http://schemas.microsoft.com/office/drawing/2014/main" id="{89AF8021-06A9-0ABE-5985-DDB6892EB29A}"/>
                </a:ext>
              </a:extLst>
            </p:cNvPr>
            <p:cNvSpPr/>
            <p:nvPr/>
          </p:nvSpPr>
          <p:spPr>
            <a:xfrm>
              <a:off x="6416020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" name="Google Shape;1920;p78">
              <a:extLst>
                <a:ext uri="{FF2B5EF4-FFF2-40B4-BE49-F238E27FC236}">
                  <a16:creationId xmlns:a16="http://schemas.microsoft.com/office/drawing/2014/main" id="{99CEA937-38A0-4AF1-22C8-5FC25A6ACAB5}"/>
                </a:ext>
              </a:extLst>
            </p:cNvPr>
            <p:cNvSpPr/>
            <p:nvPr/>
          </p:nvSpPr>
          <p:spPr>
            <a:xfrm>
              <a:off x="651727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" name="Google Shape;1921;p78">
              <a:extLst>
                <a:ext uri="{FF2B5EF4-FFF2-40B4-BE49-F238E27FC236}">
                  <a16:creationId xmlns:a16="http://schemas.microsoft.com/office/drawing/2014/main" id="{B1DF6E7F-0019-1BB4-61F8-88A29F58531A}"/>
                </a:ext>
              </a:extLst>
            </p:cNvPr>
            <p:cNvSpPr/>
            <p:nvPr/>
          </p:nvSpPr>
          <p:spPr>
            <a:xfrm>
              <a:off x="651727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" name="Google Shape;1922;p78">
              <a:extLst>
                <a:ext uri="{FF2B5EF4-FFF2-40B4-BE49-F238E27FC236}">
                  <a16:creationId xmlns:a16="http://schemas.microsoft.com/office/drawing/2014/main" id="{EB5EF82B-782C-7A84-AAE0-9BC9A192BF37}"/>
                </a:ext>
              </a:extLst>
            </p:cNvPr>
            <p:cNvSpPr/>
            <p:nvPr/>
          </p:nvSpPr>
          <p:spPr>
            <a:xfrm>
              <a:off x="651727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" name="Google Shape;1923;p78">
              <a:extLst>
                <a:ext uri="{FF2B5EF4-FFF2-40B4-BE49-F238E27FC236}">
                  <a16:creationId xmlns:a16="http://schemas.microsoft.com/office/drawing/2014/main" id="{14D9D398-2390-F539-65B0-B94EE521D964}"/>
                </a:ext>
              </a:extLst>
            </p:cNvPr>
            <p:cNvSpPr/>
            <p:nvPr/>
          </p:nvSpPr>
          <p:spPr>
            <a:xfrm>
              <a:off x="6517275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" name="Google Shape;1924;p78">
              <a:extLst>
                <a:ext uri="{FF2B5EF4-FFF2-40B4-BE49-F238E27FC236}">
                  <a16:creationId xmlns:a16="http://schemas.microsoft.com/office/drawing/2014/main" id="{BAF8F5EB-90B4-1710-EBE0-7C3AF6D5522A}"/>
                </a:ext>
              </a:extLst>
            </p:cNvPr>
            <p:cNvSpPr/>
            <p:nvPr/>
          </p:nvSpPr>
          <p:spPr>
            <a:xfrm>
              <a:off x="6517109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" name="Google Shape;1925;p78">
              <a:extLst>
                <a:ext uri="{FF2B5EF4-FFF2-40B4-BE49-F238E27FC236}">
                  <a16:creationId xmlns:a16="http://schemas.microsoft.com/office/drawing/2014/main" id="{2C088B80-33F1-F400-5E2C-7715DB52249A}"/>
                </a:ext>
              </a:extLst>
            </p:cNvPr>
            <p:cNvSpPr/>
            <p:nvPr/>
          </p:nvSpPr>
          <p:spPr>
            <a:xfrm>
              <a:off x="6416020" y="419479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" name="Google Shape;1926;p78">
              <a:extLst>
                <a:ext uri="{FF2B5EF4-FFF2-40B4-BE49-F238E27FC236}">
                  <a16:creationId xmlns:a16="http://schemas.microsoft.com/office/drawing/2014/main" id="{1D00F1A0-D1EA-B1DA-E91A-7ECE5C5BBDA0}"/>
                </a:ext>
              </a:extLst>
            </p:cNvPr>
            <p:cNvSpPr/>
            <p:nvPr/>
          </p:nvSpPr>
          <p:spPr>
            <a:xfrm>
              <a:off x="6416020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" name="Google Shape;1927;p78">
              <a:extLst>
                <a:ext uri="{FF2B5EF4-FFF2-40B4-BE49-F238E27FC236}">
                  <a16:creationId xmlns:a16="http://schemas.microsoft.com/office/drawing/2014/main" id="{40BD165E-2C19-4E17-F766-98C38E619944}"/>
                </a:ext>
              </a:extLst>
            </p:cNvPr>
            <p:cNvSpPr/>
            <p:nvPr/>
          </p:nvSpPr>
          <p:spPr>
            <a:xfrm>
              <a:off x="6416020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" name="Google Shape;1928;p78">
              <a:extLst>
                <a:ext uri="{FF2B5EF4-FFF2-40B4-BE49-F238E27FC236}">
                  <a16:creationId xmlns:a16="http://schemas.microsoft.com/office/drawing/2014/main" id="{CC8B9C63-957C-7468-F9B9-6CCB39217A8D}"/>
                </a:ext>
              </a:extLst>
            </p:cNvPr>
            <p:cNvSpPr/>
            <p:nvPr/>
          </p:nvSpPr>
          <p:spPr>
            <a:xfrm>
              <a:off x="6416020" y="4498597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" name="Google Shape;1929;p78">
              <a:extLst>
                <a:ext uri="{FF2B5EF4-FFF2-40B4-BE49-F238E27FC236}">
                  <a16:creationId xmlns:a16="http://schemas.microsoft.com/office/drawing/2014/main" id="{57B67155-47F2-828C-47AB-A3F228663392}"/>
                </a:ext>
              </a:extLst>
            </p:cNvPr>
            <p:cNvSpPr/>
            <p:nvPr/>
          </p:nvSpPr>
          <p:spPr>
            <a:xfrm>
              <a:off x="6416020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" name="Google Shape;1930;p78">
              <a:extLst>
                <a:ext uri="{FF2B5EF4-FFF2-40B4-BE49-F238E27FC236}">
                  <a16:creationId xmlns:a16="http://schemas.microsoft.com/office/drawing/2014/main" id="{A59D4034-197F-697D-1AD7-4B2B93C955D6}"/>
                </a:ext>
              </a:extLst>
            </p:cNvPr>
            <p:cNvSpPr/>
            <p:nvPr/>
          </p:nvSpPr>
          <p:spPr>
            <a:xfrm>
              <a:off x="6416020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" name="Google Shape;1931;p78">
              <a:extLst>
                <a:ext uri="{FF2B5EF4-FFF2-40B4-BE49-F238E27FC236}">
                  <a16:creationId xmlns:a16="http://schemas.microsoft.com/office/drawing/2014/main" id="{F41719C5-C93E-7238-0BA7-74F31A43940D}"/>
                </a:ext>
              </a:extLst>
            </p:cNvPr>
            <p:cNvSpPr/>
            <p:nvPr/>
          </p:nvSpPr>
          <p:spPr>
            <a:xfrm>
              <a:off x="6314732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" name="Google Shape;1932;p78">
              <a:extLst>
                <a:ext uri="{FF2B5EF4-FFF2-40B4-BE49-F238E27FC236}">
                  <a16:creationId xmlns:a16="http://schemas.microsoft.com/office/drawing/2014/main" id="{802A5275-2F84-9F93-89C9-3AB37356B36B}"/>
                </a:ext>
              </a:extLst>
            </p:cNvPr>
            <p:cNvSpPr/>
            <p:nvPr/>
          </p:nvSpPr>
          <p:spPr>
            <a:xfrm>
              <a:off x="631473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" name="Google Shape;1933;p78">
              <a:extLst>
                <a:ext uri="{FF2B5EF4-FFF2-40B4-BE49-F238E27FC236}">
                  <a16:creationId xmlns:a16="http://schemas.microsoft.com/office/drawing/2014/main" id="{0EF84395-9E36-F8D2-F0BF-754448FE2A95}"/>
                </a:ext>
              </a:extLst>
            </p:cNvPr>
            <p:cNvSpPr/>
            <p:nvPr/>
          </p:nvSpPr>
          <p:spPr>
            <a:xfrm>
              <a:off x="6213443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" name="Google Shape;1934;p78">
              <a:extLst>
                <a:ext uri="{FF2B5EF4-FFF2-40B4-BE49-F238E27FC236}">
                  <a16:creationId xmlns:a16="http://schemas.microsoft.com/office/drawing/2014/main" id="{95E80E74-3C37-428A-B26E-D06FF74F6A06}"/>
                </a:ext>
              </a:extLst>
            </p:cNvPr>
            <p:cNvSpPr/>
            <p:nvPr/>
          </p:nvSpPr>
          <p:spPr>
            <a:xfrm>
              <a:off x="6213443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" name="Google Shape;1935;p78">
              <a:extLst>
                <a:ext uri="{FF2B5EF4-FFF2-40B4-BE49-F238E27FC236}">
                  <a16:creationId xmlns:a16="http://schemas.microsoft.com/office/drawing/2014/main" id="{E6D7865F-56B7-32EF-975E-6066D96E41D9}"/>
                </a:ext>
              </a:extLst>
            </p:cNvPr>
            <p:cNvSpPr/>
            <p:nvPr/>
          </p:nvSpPr>
          <p:spPr>
            <a:xfrm>
              <a:off x="6213443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" name="Google Shape;1936;p78">
              <a:extLst>
                <a:ext uri="{FF2B5EF4-FFF2-40B4-BE49-F238E27FC236}">
                  <a16:creationId xmlns:a16="http://schemas.microsoft.com/office/drawing/2014/main" id="{7435EFF3-CB86-66AA-EDBC-2A48C21D556E}"/>
                </a:ext>
              </a:extLst>
            </p:cNvPr>
            <p:cNvSpPr/>
            <p:nvPr/>
          </p:nvSpPr>
          <p:spPr>
            <a:xfrm>
              <a:off x="6213443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" name="Google Shape;1937;p78">
              <a:extLst>
                <a:ext uri="{FF2B5EF4-FFF2-40B4-BE49-F238E27FC236}">
                  <a16:creationId xmlns:a16="http://schemas.microsoft.com/office/drawing/2014/main" id="{9D83B6C6-9ADE-7F50-DAE5-62E76D7E49FF}"/>
                </a:ext>
              </a:extLst>
            </p:cNvPr>
            <p:cNvSpPr/>
            <p:nvPr/>
          </p:nvSpPr>
          <p:spPr>
            <a:xfrm>
              <a:off x="6112454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" name="Google Shape;1938;p78">
              <a:extLst>
                <a:ext uri="{FF2B5EF4-FFF2-40B4-BE49-F238E27FC236}">
                  <a16:creationId xmlns:a16="http://schemas.microsoft.com/office/drawing/2014/main" id="{43CC392E-21E2-4BE2-0F35-F17C1ABC6AA9}"/>
                </a:ext>
              </a:extLst>
            </p:cNvPr>
            <p:cNvSpPr/>
            <p:nvPr/>
          </p:nvSpPr>
          <p:spPr>
            <a:xfrm>
              <a:off x="5606078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" name="Google Shape;1939;p78">
              <a:extLst>
                <a:ext uri="{FF2B5EF4-FFF2-40B4-BE49-F238E27FC236}">
                  <a16:creationId xmlns:a16="http://schemas.microsoft.com/office/drawing/2014/main" id="{2B848450-7124-B19A-DF09-3864006164C2}"/>
                </a:ext>
              </a:extLst>
            </p:cNvPr>
            <p:cNvSpPr/>
            <p:nvPr/>
          </p:nvSpPr>
          <p:spPr>
            <a:xfrm>
              <a:off x="5606078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" name="Google Shape;1940;p78">
              <a:extLst>
                <a:ext uri="{FF2B5EF4-FFF2-40B4-BE49-F238E27FC236}">
                  <a16:creationId xmlns:a16="http://schemas.microsoft.com/office/drawing/2014/main" id="{54C0EB06-8B69-0822-D111-948E299FC055}"/>
                </a:ext>
              </a:extLst>
            </p:cNvPr>
            <p:cNvSpPr/>
            <p:nvPr/>
          </p:nvSpPr>
          <p:spPr>
            <a:xfrm>
              <a:off x="5606078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" name="Google Shape;1941;p78">
              <a:extLst>
                <a:ext uri="{FF2B5EF4-FFF2-40B4-BE49-F238E27FC236}">
                  <a16:creationId xmlns:a16="http://schemas.microsoft.com/office/drawing/2014/main" id="{43847759-3DC9-1C3A-C780-ACAEF5A979EB}"/>
                </a:ext>
              </a:extLst>
            </p:cNvPr>
            <p:cNvSpPr/>
            <p:nvPr/>
          </p:nvSpPr>
          <p:spPr>
            <a:xfrm>
              <a:off x="5606078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" name="Google Shape;1942;p78">
              <a:extLst>
                <a:ext uri="{FF2B5EF4-FFF2-40B4-BE49-F238E27FC236}">
                  <a16:creationId xmlns:a16="http://schemas.microsoft.com/office/drawing/2014/main" id="{F164C4C0-8F64-086E-30BB-A57AE4A67924}"/>
                </a:ext>
              </a:extLst>
            </p:cNvPr>
            <p:cNvSpPr/>
            <p:nvPr/>
          </p:nvSpPr>
          <p:spPr>
            <a:xfrm>
              <a:off x="5606078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" name="Google Shape;1943;p78">
              <a:extLst>
                <a:ext uri="{FF2B5EF4-FFF2-40B4-BE49-F238E27FC236}">
                  <a16:creationId xmlns:a16="http://schemas.microsoft.com/office/drawing/2014/main" id="{71F18DA5-21ED-BCDA-5E86-E2D85AE5D0EF}"/>
                </a:ext>
              </a:extLst>
            </p:cNvPr>
            <p:cNvSpPr/>
            <p:nvPr/>
          </p:nvSpPr>
          <p:spPr>
            <a:xfrm>
              <a:off x="5606078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" name="Google Shape;1944;p78">
              <a:extLst>
                <a:ext uri="{FF2B5EF4-FFF2-40B4-BE49-F238E27FC236}">
                  <a16:creationId xmlns:a16="http://schemas.microsoft.com/office/drawing/2014/main" id="{18930CB1-CC06-3057-0114-979EB71182C9}"/>
                </a:ext>
              </a:extLst>
            </p:cNvPr>
            <p:cNvSpPr/>
            <p:nvPr/>
          </p:nvSpPr>
          <p:spPr>
            <a:xfrm>
              <a:off x="5606078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" name="Google Shape;1945;p78">
              <a:extLst>
                <a:ext uri="{FF2B5EF4-FFF2-40B4-BE49-F238E27FC236}">
                  <a16:creationId xmlns:a16="http://schemas.microsoft.com/office/drawing/2014/main" id="{9DDDB4F6-E5C9-F866-1CE9-0D5133C5EDA6}"/>
                </a:ext>
              </a:extLst>
            </p:cNvPr>
            <p:cNvSpPr/>
            <p:nvPr/>
          </p:nvSpPr>
          <p:spPr>
            <a:xfrm>
              <a:off x="520125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" name="Google Shape;1946;p78">
              <a:extLst>
                <a:ext uri="{FF2B5EF4-FFF2-40B4-BE49-F238E27FC236}">
                  <a16:creationId xmlns:a16="http://schemas.microsoft.com/office/drawing/2014/main" id="{4A442FAA-429E-DD0C-3248-6AAAEEB6C4CE}"/>
                </a:ext>
              </a:extLst>
            </p:cNvPr>
            <p:cNvSpPr/>
            <p:nvPr/>
          </p:nvSpPr>
          <p:spPr>
            <a:xfrm>
              <a:off x="520125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" name="Google Shape;1947;p78">
              <a:extLst>
                <a:ext uri="{FF2B5EF4-FFF2-40B4-BE49-F238E27FC236}">
                  <a16:creationId xmlns:a16="http://schemas.microsoft.com/office/drawing/2014/main" id="{8F2F49A9-6689-DDF3-343B-66CF6D2ED052}"/>
                </a:ext>
              </a:extLst>
            </p:cNvPr>
            <p:cNvSpPr/>
            <p:nvPr/>
          </p:nvSpPr>
          <p:spPr>
            <a:xfrm>
              <a:off x="5201257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" name="Google Shape;1948;p78">
              <a:extLst>
                <a:ext uri="{FF2B5EF4-FFF2-40B4-BE49-F238E27FC236}">
                  <a16:creationId xmlns:a16="http://schemas.microsoft.com/office/drawing/2014/main" id="{342F1ECD-AC47-D821-5401-33342BF7A7BC}"/>
                </a:ext>
              </a:extLst>
            </p:cNvPr>
            <p:cNvSpPr/>
            <p:nvPr/>
          </p:nvSpPr>
          <p:spPr>
            <a:xfrm>
              <a:off x="5302545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" name="Google Shape;1949;p78">
              <a:extLst>
                <a:ext uri="{FF2B5EF4-FFF2-40B4-BE49-F238E27FC236}">
                  <a16:creationId xmlns:a16="http://schemas.microsoft.com/office/drawing/2014/main" id="{30C2130E-2A5B-3D1F-84C1-87D472C45BC4}"/>
                </a:ext>
              </a:extLst>
            </p:cNvPr>
            <p:cNvSpPr/>
            <p:nvPr/>
          </p:nvSpPr>
          <p:spPr>
            <a:xfrm>
              <a:off x="5302545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" name="Google Shape;1950;p78">
              <a:extLst>
                <a:ext uri="{FF2B5EF4-FFF2-40B4-BE49-F238E27FC236}">
                  <a16:creationId xmlns:a16="http://schemas.microsoft.com/office/drawing/2014/main" id="{5152C034-9749-B2BD-C574-F098E26D5967}"/>
                </a:ext>
              </a:extLst>
            </p:cNvPr>
            <p:cNvSpPr/>
            <p:nvPr/>
          </p:nvSpPr>
          <p:spPr>
            <a:xfrm>
              <a:off x="5302545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" name="Google Shape;1951;p78">
              <a:extLst>
                <a:ext uri="{FF2B5EF4-FFF2-40B4-BE49-F238E27FC236}">
                  <a16:creationId xmlns:a16="http://schemas.microsoft.com/office/drawing/2014/main" id="{0611E824-C5D4-242B-3A6B-F1CB576374F2}"/>
                </a:ext>
              </a:extLst>
            </p:cNvPr>
            <p:cNvSpPr/>
            <p:nvPr/>
          </p:nvSpPr>
          <p:spPr>
            <a:xfrm>
              <a:off x="5302545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" name="Google Shape;1952;p78">
              <a:extLst>
                <a:ext uri="{FF2B5EF4-FFF2-40B4-BE49-F238E27FC236}">
                  <a16:creationId xmlns:a16="http://schemas.microsoft.com/office/drawing/2014/main" id="{5F69F981-8E5C-EA7E-35EE-2E4DC4082169}"/>
                </a:ext>
              </a:extLst>
            </p:cNvPr>
            <p:cNvSpPr/>
            <p:nvPr/>
          </p:nvSpPr>
          <p:spPr>
            <a:xfrm>
              <a:off x="5302545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" name="Google Shape;1953;p78">
              <a:extLst>
                <a:ext uri="{FF2B5EF4-FFF2-40B4-BE49-F238E27FC236}">
                  <a16:creationId xmlns:a16="http://schemas.microsoft.com/office/drawing/2014/main" id="{A4CE3403-3980-58F2-7E5E-78123F547D7C}"/>
                </a:ext>
              </a:extLst>
            </p:cNvPr>
            <p:cNvSpPr/>
            <p:nvPr/>
          </p:nvSpPr>
          <p:spPr>
            <a:xfrm>
              <a:off x="540353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" name="Google Shape;1954;p78">
              <a:extLst>
                <a:ext uri="{FF2B5EF4-FFF2-40B4-BE49-F238E27FC236}">
                  <a16:creationId xmlns:a16="http://schemas.microsoft.com/office/drawing/2014/main" id="{85209A21-27F9-4734-5999-6A2BC6B8E818}"/>
                </a:ext>
              </a:extLst>
            </p:cNvPr>
            <p:cNvSpPr/>
            <p:nvPr/>
          </p:nvSpPr>
          <p:spPr>
            <a:xfrm>
              <a:off x="5403534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" name="Google Shape;1955;p78">
              <a:extLst>
                <a:ext uri="{FF2B5EF4-FFF2-40B4-BE49-F238E27FC236}">
                  <a16:creationId xmlns:a16="http://schemas.microsoft.com/office/drawing/2014/main" id="{33F18407-F2E5-70EC-D6BA-FD7585106668}"/>
                </a:ext>
              </a:extLst>
            </p:cNvPr>
            <p:cNvSpPr/>
            <p:nvPr/>
          </p:nvSpPr>
          <p:spPr>
            <a:xfrm>
              <a:off x="5403534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" name="Google Shape;1956;p78">
              <a:extLst>
                <a:ext uri="{FF2B5EF4-FFF2-40B4-BE49-F238E27FC236}">
                  <a16:creationId xmlns:a16="http://schemas.microsoft.com/office/drawing/2014/main" id="{38E92687-A23E-B458-C0AA-BA3897104CF4}"/>
                </a:ext>
              </a:extLst>
            </p:cNvPr>
            <p:cNvSpPr/>
            <p:nvPr/>
          </p:nvSpPr>
          <p:spPr>
            <a:xfrm>
              <a:off x="5403534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" name="Google Shape;1957;p78">
              <a:extLst>
                <a:ext uri="{FF2B5EF4-FFF2-40B4-BE49-F238E27FC236}">
                  <a16:creationId xmlns:a16="http://schemas.microsoft.com/office/drawing/2014/main" id="{8A3C8160-1D88-2DE5-72CA-6B6F820500D8}"/>
                </a:ext>
              </a:extLst>
            </p:cNvPr>
            <p:cNvSpPr/>
            <p:nvPr/>
          </p:nvSpPr>
          <p:spPr>
            <a:xfrm>
              <a:off x="5403534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" name="Google Shape;1958;p78">
              <a:extLst>
                <a:ext uri="{FF2B5EF4-FFF2-40B4-BE49-F238E27FC236}">
                  <a16:creationId xmlns:a16="http://schemas.microsoft.com/office/drawing/2014/main" id="{7BD75924-043F-CDA4-1B29-3C16D8E2313C}"/>
                </a:ext>
              </a:extLst>
            </p:cNvPr>
            <p:cNvSpPr/>
            <p:nvPr/>
          </p:nvSpPr>
          <p:spPr>
            <a:xfrm>
              <a:off x="5403534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" name="Google Shape;1959;p78">
              <a:extLst>
                <a:ext uri="{FF2B5EF4-FFF2-40B4-BE49-F238E27FC236}">
                  <a16:creationId xmlns:a16="http://schemas.microsoft.com/office/drawing/2014/main" id="{EA1902DA-3885-0C18-9B0F-CBE577E330E0}"/>
                </a:ext>
              </a:extLst>
            </p:cNvPr>
            <p:cNvSpPr/>
            <p:nvPr/>
          </p:nvSpPr>
          <p:spPr>
            <a:xfrm>
              <a:off x="5403534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" name="Google Shape;1960;p78">
              <a:extLst>
                <a:ext uri="{FF2B5EF4-FFF2-40B4-BE49-F238E27FC236}">
                  <a16:creationId xmlns:a16="http://schemas.microsoft.com/office/drawing/2014/main" id="{B6F134FC-6730-0CDC-48C5-9AADEAD4EC01}"/>
                </a:ext>
              </a:extLst>
            </p:cNvPr>
            <p:cNvSpPr/>
            <p:nvPr/>
          </p:nvSpPr>
          <p:spPr>
            <a:xfrm>
              <a:off x="550482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" name="Google Shape;1961;p78">
              <a:extLst>
                <a:ext uri="{FF2B5EF4-FFF2-40B4-BE49-F238E27FC236}">
                  <a16:creationId xmlns:a16="http://schemas.microsoft.com/office/drawing/2014/main" id="{E456C261-6F84-4ADB-1153-2E2BA1EE13AF}"/>
                </a:ext>
              </a:extLst>
            </p:cNvPr>
            <p:cNvSpPr/>
            <p:nvPr/>
          </p:nvSpPr>
          <p:spPr>
            <a:xfrm>
              <a:off x="550482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" name="Google Shape;1962;p78">
              <a:extLst>
                <a:ext uri="{FF2B5EF4-FFF2-40B4-BE49-F238E27FC236}">
                  <a16:creationId xmlns:a16="http://schemas.microsoft.com/office/drawing/2014/main" id="{B602A200-A3EE-8B6A-C9A5-5DC5E3B9F745}"/>
                </a:ext>
              </a:extLst>
            </p:cNvPr>
            <p:cNvSpPr/>
            <p:nvPr/>
          </p:nvSpPr>
          <p:spPr>
            <a:xfrm>
              <a:off x="550482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" name="Google Shape;1963;p78">
              <a:extLst>
                <a:ext uri="{FF2B5EF4-FFF2-40B4-BE49-F238E27FC236}">
                  <a16:creationId xmlns:a16="http://schemas.microsoft.com/office/drawing/2014/main" id="{870B23EE-6B28-3A51-8D44-9839EB82872B}"/>
                </a:ext>
              </a:extLst>
            </p:cNvPr>
            <p:cNvSpPr/>
            <p:nvPr/>
          </p:nvSpPr>
          <p:spPr>
            <a:xfrm>
              <a:off x="550482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" name="Google Shape;1964;p78">
              <a:extLst>
                <a:ext uri="{FF2B5EF4-FFF2-40B4-BE49-F238E27FC236}">
                  <a16:creationId xmlns:a16="http://schemas.microsoft.com/office/drawing/2014/main" id="{25E2B3B5-D234-1258-CE2A-41836E052F0F}"/>
                </a:ext>
              </a:extLst>
            </p:cNvPr>
            <p:cNvSpPr/>
            <p:nvPr/>
          </p:nvSpPr>
          <p:spPr>
            <a:xfrm>
              <a:off x="550482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" name="Google Shape;1965;p78">
              <a:extLst>
                <a:ext uri="{FF2B5EF4-FFF2-40B4-BE49-F238E27FC236}">
                  <a16:creationId xmlns:a16="http://schemas.microsoft.com/office/drawing/2014/main" id="{DE81D393-200C-CEE3-77C5-B0B575470493}"/>
                </a:ext>
              </a:extLst>
            </p:cNvPr>
            <p:cNvSpPr/>
            <p:nvPr/>
          </p:nvSpPr>
          <p:spPr>
            <a:xfrm>
              <a:off x="550482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" name="Google Shape;1966;p78">
              <a:extLst>
                <a:ext uri="{FF2B5EF4-FFF2-40B4-BE49-F238E27FC236}">
                  <a16:creationId xmlns:a16="http://schemas.microsoft.com/office/drawing/2014/main" id="{FB1D58B7-8EF0-7566-20C0-BBA1BFE3FE99}"/>
                </a:ext>
              </a:extLst>
            </p:cNvPr>
            <p:cNvSpPr/>
            <p:nvPr/>
          </p:nvSpPr>
          <p:spPr>
            <a:xfrm>
              <a:off x="550482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" name="Google Shape;1967;p78">
              <a:extLst>
                <a:ext uri="{FF2B5EF4-FFF2-40B4-BE49-F238E27FC236}">
                  <a16:creationId xmlns:a16="http://schemas.microsoft.com/office/drawing/2014/main" id="{84D10A5E-3A5A-EA73-47AA-C4088CDD8506}"/>
                </a:ext>
              </a:extLst>
            </p:cNvPr>
            <p:cNvSpPr/>
            <p:nvPr/>
          </p:nvSpPr>
          <p:spPr>
            <a:xfrm>
              <a:off x="550482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" name="Google Shape;1968;p78">
              <a:extLst>
                <a:ext uri="{FF2B5EF4-FFF2-40B4-BE49-F238E27FC236}">
                  <a16:creationId xmlns:a16="http://schemas.microsoft.com/office/drawing/2014/main" id="{03D60B99-5677-9CEF-F60C-14FD0B3DCFEC}"/>
                </a:ext>
              </a:extLst>
            </p:cNvPr>
            <p:cNvSpPr/>
            <p:nvPr/>
          </p:nvSpPr>
          <p:spPr>
            <a:xfrm>
              <a:off x="5606078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" name="Google Shape;1969;p78">
              <a:extLst>
                <a:ext uri="{FF2B5EF4-FFF2-40B4-BE49-F238E27FC236}">
                  <a16:creationId xmlns:a16="http://schemas.microsoft.com/office/drawing/2014/main" id="{BF63AA7F-B45D-D7F5-90CC-1EA1517D5891}"/>
                </a:ext>
              </a:extLst>
            </p:cNvPr>
            <p:cNvSpPr/>
            <p:nvPr/>
          </p:nvSpPr>
          <p:spPr>
            <a:xfrm>
              <a:off x="5707367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" name="Google Shape;1970;p78">
              <a:extLst>
                <a:ext uri="{FF2B5EF4-FFF2-40B4-BE49-F238E27FC236}">
                  <a16:creationId xmlns:a16="http://schemas.microsoft.com/office/drawing/2014/main" id="{29B9B6D4-1C35-52D3-F3B2-207B86A55C5F}"/>
                </a:ext>
              </a:extLst>
            </p:cNvPr>
            <p:cNvSpPr/>
            <p:nvPr/>
          </p:nvSpPr>
          <p:spPr>
            <a:xfrm>
              <a:off x="5707367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" name="Google Shape;1971;p78">
              <a:extLst>
                <a:ext uri="{FF2B5EF4-FFF2-40B4-BE49-F238E27FC236}">
                  <a16:creationId xmlns:a16="http://schemas.microsoft.com/office/drawing/2014/main" id="{8A9B8E29-6786-53D4-44A2-867C935ECA52}"/>
                </a:ext>
              </a:extLst>
            </p:cNvPr>
            <p:cNvSpPr/>
            <p:nvPr/>
          </p:nvSpPr>
          <p:spPr>
            <a:xfrm>
              <a:off x="5707367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" name="Google Shape;1972;p78">
              <a:extLst>
                <a:ext uri="{FF2B5EF4-FFF2-40B4-BE49-F238E27FC236}">
                  <a16:creationId xmlns:a16="http://schemas.microsoft.com/office/drawing/2014/main" id="{72AB2017-F494-6036-CABC-4478D0D34660}"/>
                </a:ext>
              </a:extLst>
            </p:cNvPr>
            <p:cNvSpPr/>
            <p:nvPr/>
          </p:nvSpPr>
          <p:spPr>
            <a:xfrm>
              <a:off x="5707367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" name="Google Shape;1973;p78">
              <a:extLst>
                <a:ext uri="{FF2B5EF4-FFF2-40B4-BE49-F238E27FC236}">
                  <a16:creationId xmlns:a16="http://schemas.microsoft.com/office/drawing/2014/main" id="{9D38B506-DBF4-F9E9-093C-A95A7305DF00}"/>
                </a:ext>
              </a:extLst>
            </p:cNvPr>
            <p:cNvSpPr/>
            <p:nvPr/>
          </p:nvSpPr>
          <p:spPr>
            <a:xfrm>
              <a:off x="5707367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" name="Google Shape;1974;p78">
              <a:extLst>
                <a:ext uri="{FF2B5EF4-FFF2-40B4-BE49-F238E27FC236}">
                  <a16:creationId xmlns:a16="http://schemas.microsoft.com/office/drawing/2014/main" id="{555A896D-0BDC-0B09-BB50-694F1EEE34A9}"/>
                </a:ext>
              </a:extLst>
            </p:cNvPr>
            <p:cNvSpPr/>
            <p:nvPr/>
          </p:nvSpPr>
          <p:spPr>
            <a:xfrm>
              <a:off x="5707367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" name="Google Shape;1975;p78">
              <a:extLst>
                <a:ext uri="{FF2B5EF4-FFF2-40B4-BE49-F238E27FC236}">
                  <a16:creationId xmlns:a16="http://schemas.microsoft.com/office/drawing/2014/main" id="{BD117CFC-40C9-A231-6DC3-3B26E5B39168}"/>
                </a:ext>
              </a:extLst>
            </p:cNvPr>
            <p:cNvSpPr/>
            <p:nvPr/>
          </p:nvSpPr>
          <p:spPr>
            <a:xfrm>
              <a:off x="5707367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" name="Google Shape;1976;p78">
              <a:extLst>
                <a:ext uri="{FF2B5EF4-FFF2-40B4-BE49-F238E27FC236}">
                  <a16:creationId xmlns:a16="http://schemas.microsoft.com/office/drawing/2014/main" id="{0CB44A2B-424B-35D8-B456-9AEBB09393E2}"/>
                </a:ext>
              </a:extLst>
            </p:cNvPr>
            <p:cNvSpPr/>
            <p:nvPr/>
          </p:nvSpPr>
          <p:spPr>
            <a:xfrm>
              <a:off x="5808622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" name="Google Shape;1977;p78">
              <a:extLst>
                <a:ext uri="{FF2B5EF4-FFF2-40B4-BE49-F238E27FC236}">
                  <a16:creationId xmlns:a16="http://schemas.microsoft.com/office/drawing/2014/main" id="{B7A78B08-7A41-17CF-4F77-65CD044B8A3D}"/>
                </a:ext>
              </a:extLst>
            </p:cNvPr>
            <p:cNvSpPr/>
            <p:nvPr/>
          </p:nvSpPr>
          <p:spPr>
            <a:xfrm>
              <a:off x="5808622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" name="Google Shape;1978;p78">
              <a:extLst>
                <a:ext uri="{FF2B5EF4-FFF2-40B4-BE49-F238E27FC236}">
                  <a16:creationId xmlns:a16="http://schemas.microsoft.com/office/drawing/2014/main" id="{C17D8C01-8054-C57B-BDEB-D469A7D575CD}"/>
                </a:ext>
              </a:extLst>
            </p:cNvPr>
            <p:cNvSpPr/>
            <p:nvPr/>
          </p:nvSpPr>
          <p:spPr>
            <a:xfrm>
              <a:off x="5808622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" name="Google Shape;1979;p78">
              <a:extLst>
                <a:ext uri="{FF2B5EF4-FFF2-40B4-BE49-F238E27FC236}">
                  <a16:creationId xmlns:a16="http://schemas.microsoft.com/office/drawing/2014/main" id="{E01AD081-41C0-65B3-0C89-5D5E8A0CE404}"/>
                </a:ext>
              </a:extLst>
            </p:cNvPr>
            <p:cNvSpPr/>
            <p:nvPr/>
          </p:nvSpPr>
          <p:spPr>
            <a:xfrm>
              <a:off x="580862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" name="Google Shape;1980;p78">
              <a:extLst>
                <a:ext uri="{FF2B5EF4-FFF2-40B4-BE49-F238E27FC236}">
                  <a16:creationId xmlns:a16="http://schemas.microsoft.com/office/drawing/2014/main" id="{2BB9B80F-A7CE-8770-2D6F-05E43EC1B6C6}"/>
                </a:ext>
              </a:extLst>
            </p:cNvPr>
            <p:cNvSpPr/>
            <p:nvPr/>
          </p:nvSpPr>
          <p:spPr>
            <a:xfrm>
              <a:off x="5808622" y="3789977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" name="Google Shape;1981;p78">
              <a:extLst>
                <a:ext uri="{FF2B5EF4-FFF2-40B4-BE49-F238E27FC236}">
                  <a16:creationId xmlns:a16="http://schemas.microsoft.com/office/drawing/2014/main" id="{FD506942-E363-8658-4411-5E69DAD04C26}"/>
                </a:ext>
              </a:extLst>
            </p:cNvPr>
            <p:cNvSpPr/>
            <p:nvPr/>
          </p:nvSpPr>
          <p:spPr>
            <a:xfrm>
              <a:off x="5808622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" name="Google Shape;1982;p78">
              <a:extLst>
                <a:ext uri="{FF2B5EF4-FFF2-40B4-BE49-F238E27FC236}">
                  <a16:creationId xmlns:a16="http://schemas.microsoft.com/office/drawing/2014/main" id="{EAAEF7C1-AFD8-502F-58C8-44C8656B7FAF}"/>
                </a:ext>
              </a:extLst>
            </p:cNvPr>
            <p:cNvSpPr/>
            <p:nvPr/>
          </p:nvSpPr>
          <p:spPr>
            <a:xfrm>
              <a:off x="5808622" y="399252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" name="Google Shape;1983;p78">
              <a:extLst>
                <a:ext uri="{FF2B5EF4-FFF2-40B4-BE49-F238E27FC236}">
                  <a16:creationId xmlns:a16="http://schemas.microsoft.com/office/drawing/2014/main" id="{51D73248-F522-08C9-EE2F-6585CD636E6F}"/>
                </a:ext>
              </a:extLst>
            </p:cNvPr>
            <p:cNvSpPr/>
            <p:nvPr/>
          </p:nvSpPr>
          <p:spPr>
            <a:xfrm>
              <a:off x="5808622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" name="Google Shape;1984;p78">
              <a:extLst>
                <a:ext uri="{FF2B5EF4-FFF2-40B4-BE49-F238E27FC236}">
                  <a16:creationId xmlns:a16="http://schemas.microsoft.com/office/drawing/2014/main" id="{870BCBD4-E456-04E0-635D-4D3740EF4018}"/>
                </a:ext>
              </a:extLst>
            </p:cNvPr>
            <p:cNvSpPr/>
            <p:nvPr/>
          </p:nvSpPr>
          <p:spPr>
            <a:xfrm>
              <a:off x="590991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" name="Google Shape;1985;p78">
              <a:extLst>
                <a:ext uri="{FF2B5EF4-FFF2-40B4-BE49-F238E27FC236}">
                  <a16:creationId xmlns:a16="http://schemas.microsoft.com/office/drawing/2014/main" id="{CE923B44-DC47-9EF8-75E0-9581CA8C28AA}"/>
                </a:ext>
              </a:extLst>
            </p:cNvPr>
            <p:cNvSpPr/>
            <p:nvPr/>
          </p:nvSpPr>
          <p:spPr>
            <a:xfrm>
              <a:off x="5909910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" name="Google Shape;1986;p78">
              <a:extLst>
                <a:ext uri="{FF2B5EF4-FFF2-40B4-BE49-F238E27FC236}">
                  <a16:creationId xmlns:a16="http://schemas.microsoft.com/office/drawing/2014/main" id="{C7A87412-82CA-5E7B-1D19-317B050EECE8}"/>
                </a:ext>
              </a:extLst>
            </p:cNvPr>
            <p:cNvSpPr/>
            <p:nvPr/>
          </p:nvSpPr>
          <p:spPr>
            <a:xfrm>
              <a:off x="5909910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" name="Google Shape;1987;p78">
              <a:extLst>
                <a:ext uri="{FF2B5EF4-FFF2-40B4-BE49-F238E27FC236}">
                  <a16:creationId xmlns:a16="http://schemas.microsoft.com/office/drawing/2014/main" id="{96987023-2A7D-679D-B547-59FB81F04FB8}"/>
                </a:ext>
              </a:extLst>
            </p:cNvPr>
            <p:cNvSpPr/>
            <p:nvPr/>
          </p:nvSpPr>
          <p:spPr>
            <a:xfrm>
              <a:off x="5909910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" name="Google Shape;1988;p78">
              <a:extLst>
                <a:ext uri="{FF2B5EF4-FFF2-40B4-BE49-F238E27FC236}">
                  <a16:creationId xmlns:a16="http://schemas.microsoft.com/office/drawing/2014/main" id="{A9179038-3619-532E-F6C5-BBE6779AFEA9}"/>
                </a:ext>
              </a:extLst>
            </p:cNvPr>
            <p:cNvSpPr/>
            <p:nvPr/>
          </p:nvSpPr>
          <p:spPr>
            <a:xfrm>
              <a:off x="5909910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" name="Google Shape;1989;p78">
              <a:extLst>
                <a:ext uri="{FF2B5EF4-FFF2-40B4-BE49-F238E27FC236}">
                  <a16:creationId xmlns:a16="http://schemas.microsoft.com/office/drawing/2014/main" id="{0DF1B329-8B86-565F-366F-72C02DFE0E9B}"/>
                </a:ext>
              </a:extLst>
            </p:cNvPr>
            <p:cNvSpPr/>
            <p:nvPr/>
          </p:nvSpPr>
          <p:spPr>
            <a:xfrm>
              <a:off x="5909910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" name="Google Shape;1990;p78">
              <a:extLst>
                <a:ext uri="{FF2B5EF4-FFF2-40B4-BE49-F238E27FC236}">
                  <a16:creationId xmlns:a16="http://schemas.microsoft.com/office/drawing/2014/main" id="{CD7E4D15-AD5E-D703-ABE9-7402AFF20AC2}"/>
                </a:ext>
              </a:extLst>
            </p:cNvPr>
            <p:cNvSpPr/>
            <p:nvPr/>
          </p:nvSpPr>
          <p:spPr>
            <a:xfrm>
              <a:off x="5909910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" name="Google Shape;1991;p78">
              <a:extLst>
                <a:ext uri="{FF2B5EF4-FFF2-40B4-BE49-F238E27FC236}">
                  <a16:creationId xmlns:a16="http://schemas.microsoft.com/office/drawing/2014/main" id="{669BB179-BC4B-6C32-D48C-EEB4A381353E}"/>
                </a:ext>
              </a:extLst>
            </p:cNvPr>
            <p:cNvSpPr/>
            <p:nvPr/>
          </p:nvSpPr>
          <p:spPr>
            <a:xfrm>
              <a:off x="5909910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" name="Google Shape;1992;p78">
              <a:extLst>
                <a:ext uri="{FF2B5EF4-FFF2-40B4-BE49-F238E27FC236}">
                  <a16:creationId xmlns:a16="http://schemas.microsoft.com/office/drawing/2014/main" id="{AD8A7869-2975-2752-1D0C-C13BBDCBBD40}"/>
                </a:ext>
              </a:extLst>
            </p:cNvPr>
            <p:cNvSpPr/>
            <p:nvPr/>
          </p:nvSpPr>
          <p:spPr>
            <a:xfrm>
              <a:off x="5909910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" name="Google Shape;1993;p78">
              <a:extLst>
                <a:ext uri="{FF2B5EF4-FFF2-40B4-BE49-F238E27FC236}">
                  <a16:creationId xmlns:a16="http://schemas.microsoft.com/office/drawing/2014/main" id="{32C6A2F6-4086-61DF-4132-BD1399403614}"/>
                </a:ext>
              </a:extLst>
            </p:cNvPr>
            <p:cNvSpPr/>
            <p:nvPr/>
          </p:nvSpPr>
          <p:spPr>
            <a:xfrm>
              <a:off x="5909910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" name="Google Shape;1994;p78">
              <a:extLst>
                <a:ext uri="{FF2B5EF4-FFF2-40B4-BE49-F238E27FC236}">
                  <a16:creationId xmlns:a16="http://schemas.microsoft.com/office/drawing/2014/main" id="{4CF59F95-DAC4-9C92-A17D-B9F42FD993FB}"/>
                </a:ext>
              </a:extLst>
            </p:cNvPr>
            <p:cNvSpPr/>
            <p:nvPr/>
          </p:nvSpPr>
          <p:spPr>
            <a:xfrm>
              <a:off x="6011165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" name="Google Shape;1995;p78">
              <a:extLst>
                <a:ext uri="{FF2B5EF4-FFF2-40B4-BE49-F238E27FC236}">
                  <a16:creationId xmlns:a16="http://schemas.microsoft.com/office/drawing/2014/main" id="{FD90C4FE-BFB6-A292-2EB6-A43F631BDCBF}"/>
                </a:ext>
              </a:extLst>
            </p:cNvPr>
            <p:cNvSpPr/>
            <p:nvPr/>
          </p:nvSpPr>
          <p:spPr>
            <a:xfrm>
              <a:off x="6011165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" name="Google Shape;1996;p78">
              <a:extLst>
                <a:ext uri="{FF2B5EF4-FFF2-40B4-BE49-F238E27FC236}">
                  <a16:creationId xmlns:a16="http://schemas.microsoft.com/office/drawing/2014/main" id="{D3CC2DB3-84B2-6C69-C21B-6A412EA65AAE}"/>
                </a:ext>
              </a:extLst>
            </p:cNvPr>
            <p:cNvSpPr/>
            <p:nvPr/>
          </p:nvSpPr>
          <p:spPr>
            <a:xfrm>
              <a:off x="6011165" y="4903684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" name="Google Shape;1997;p78">
              <a:extLst>
                <a:ext uri="{FF2B5EF4-FFF2-40B4-BE49-F238E27FC236}">
                  <a16:creationId xmlns:a16="http://schemas.microsoft.com/office/drawing/2014/main" id="{12139B40-B6E2-6FA9-58DE-F4B213919217}"/>
                </a:ext>
              </a:extLst>
            </p:cNvPr>
            <p:cNvSpPr/>
            <p:nvPr/>
          </p:nvSpPr>
          <p:spPr>
            <a:xfrm>
              <a:off x="601116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" name="Google Shape;1998;p78">
              <a:extLst>
                <a:ext uri="{FF2B5EF4-FFF2-40B4-BE49-F238E27FC236}">
                  <a16:creationId xmlns:a16="http://schemas.microsoft.com/office/drawing/2014/main" id="{637DF930-0CB3-ED2A-C829-2B780A780873}"/>
                </a:ext>
              </a:extLst>
            </p:cNvPr>
            <p:cNvSpPr/>
            <p:nvPr/>
          </p:nvSpPr>
          <p:spPr>
            <a:xfrm>
              <a:off x="601116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" name="Google Shape;1999;p78">
              <a:extLst>
                <a:ext uri="{FF2B5EF4-FFF2-40B4-BE49-F238E27FC236}">
                  <a16:creationId xmlns:a16="http://schemas.microsoft.com/office/drawing/2014/main" id="{74FB06D2-0D2B-C0EE-8DAE-935F033ED1C3}"/>
                </a:ext>
              </a:extLst>
            </p:cNvPr>
            <p:cNvSpPr/>
            <p:nvPr/>
          </p:nvSpPr>
          <p:spPr>
            <a:xfrm>
              <a:off x="601116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" name="Google Shape;2000;p78">
              <a:extLst>
                <a:ext uri="{FF2B5EF4-FFF2-40B4-BE49-F238E27FC236}">
                  <a16:creationId xmlns:a16="http://schemas.microsoft.com/office/drawing/2014/main" id="{59DF5F7B-CBA9-D66C-B6C0-BC1A00F5BEA4}"/>
                </a:ext>
              </a:extLst>
            </p:cNvPr>
            <p:cNvSpPr/>
            <p:nvPr/>
          </p:nvSpPr>
          <p:spPr>
            <a:xfrm>
              <a:off x="6011165" y="4498597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" name="Google Shape;2001;p78">
              <a:extLst>
                <a:ext uri="{FF2B5EF4-FFF2-40B4-BE49-F238E27FC236}">
                  <a16:creationId xmlns:a16="http://schemas.microsoft.com/office/drawing/2014/main" id="{83409F31-6133-99BF-AC2F-BE1099CF39AF}"/>
                </a:ext>
              </a:extLst>
            </p:cNvPr>
            <p:cNvSpPr/>
            <p:nvPr/>
          </p:nvSpPr>
          <p:spPr>
            <a:xfrm>
              <a:off x="601116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" name="Google Shape;2002;p78">
              <a:extLst>
                <a:ext uri="{FF2B5EF4-FFF2-40B4-BE49-F238E27FC236}">
                  <a16:creationId xmlns:a16="http://schemas.microsoft.com/office/drawing/2014/main" id="{8270A690-0A49-8090-0C9D-D2DE986FB42C}"/>
                </a:ext>
              </a:extLst>
            </p:cNvPr>
            <p:cNvSpPr/>
            <p:nvPr/>
          </p:nvSpPr>
          <p:spPr>
            <a:xfrm>
              <a:off x="6011165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" name="Google Shape;2003;p78">
              <a:extLst>
                <a:ext uri="{FF2B5EF4-FFF2-40B4-BE49-F238E27FC236}">
                  <a16:creationId xmlns:a16="http://schemas.microsoft.com/office/drawing/2014/main" id="{BEE33503-DE37-2E67-74B9-3F197124313B}"/>
                </a:ext>
              </a:extLst>
            </p:cNvPr>
            <p:cNvSpPr/>
            <p:nvPr/>
          </p:nvSpPr>
          <p:spPr>
            <a:xfrm>
              <a:off x="6010999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" name="Google Shape;2004;p78">
              <a:extLst>
                <a:ext uri="{FF2B5EF4-FFF2-40B4-BE49-F238E27FC236}">
                  <a16:creationId xmlns:a16="http://schemas.microsoft.com/office/drawing/2014/main" id="{B9C0494A-5B04-4BB0-55AC-48C1D67A550A}"/>
                </a:ext>
              </a:extLst>
            </p:cNvPr>
            <p:cNvSpPr/>
            <p:nvPr/>
          </p:nvSpPr>
          <p:spPr>
            <a:xfrm>
              <a:off x="6011165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" name="Google Shape;2005;p78">
              <a:extLst>
                <a:ext uri="{FF2B5EF4-FFF2-40B4-BE49-F238E27FC236}">
                  <a16:creationId xmlns:a16="http://schemas.microsoft.com/office/drawing/2014/main" id="{527B56A1-012D-DEA3-5F0B-9176EA9431A0}"/>
                </a:ext>
              </a:extLst>
            </p:cNvPr>
            <p:cNvSpPr/>
            <p:nvPr/>
          </p:nvSpPr>
          <p:spPr>
            <a:xfrm>
              <a:off x="601116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" name="Google Shape;2006;p78">
              <a:extLst>
                <a:ext uri="{FF2B5EF4-FFF2-40B4-BE49-F238E27FC236}">
                  <a16:creationId xmlns:a16="http://schemas.microsoft.com/office/drawing/2014/main" id="{618E8F58-162C-F564-13DE-26EED9743E83}"/>
                </a:ext>
              </a:extLst>
            </p:cNvPr>
            <p:cNvSpPr/>
            <p:nvPr/>
          </p:nvSpPr>
          <p:spPr>
            <a:xfrm>
              <a:off x="601116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" name="Google Shape;2007;p78">
              <a:extLst>
                <a:ext uri="{FF2B5EF4-FFF2-40B4-BE49-F238E27FC236}">
                  <a16:creationId xmlns:a16="http://schemas.microsoft.com/office/drawing/2014/main" id="{E0E055BF-C5E9-301E-11AD-FE45DAAC6095}"/>
                </a:ext>
              </a:extLst>
            </p:cNvPr>
            <p:cNvSpPr/>
            <p:nvPr/>
          </p:nvSpPr>
          <p:spPr>
            <a:xfrm>
              <a:off x="601116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" name="Google Shape;2008;p78">
              <a:extLst>
                <a:ext uri="{FF2B5EF4-FFF2-40B4-BE49-F238E27FC236}">
                  <a16:creationId xmlns:a16="http://schemas.microsoft.com/office/drawing/2014/main" id="{ED83ED3C-B4DE-9130-7159-200CB7BD9065}"/>
                </a:ext>
              </a:extLst>
            </p:cNvPr>
            <p:cNvSpPr/>
            <p:nvPr/>
          </p:nvSpPr>
          <p:spPr>
            <a:xfrm>
              <a:off x="601116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" name="Google Shape;2009;p78">
              <a:extLst>
                <a:ext uri="{FF2B5EF4-FFF2-40B4-BE49-F238E27FC236}">
                  <a16:creationId xmlns:a16="http://schemas.microsoft.com/office/drawing/2014/main" id="{9111B192-FE09-AED1-6946-B3103F139D87}"/>
                </a:ext>
              </a:extLst>
            </p:cNvPr>
            <p:cNvSpPr/>
            <p:nvPr/>
          </p:nvSpPr>
          <p:spPr>
            <a:xfrm>
              <a:off x="601116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" name="Google Shape;2010;p78">
              <a:extLst>
                <a:ext uri="{FF2B5EF4-FFF2-40B4-BE49-F238E27FC236}">
                  <a16:creationId xmlns:a16="http://schemas.microsoft.com/office/drawing/2014/main" id="{3FEA2189-236A-9E3F-8B50-48A772646645}"/>
                </a:ext>
              </a:extLst>
            </p:cNvPr>
            <p:cNvSpPr/>
            <p:nvPr/>
          </p:nvSpPr>
          <p:spPr>
            <a:xfrm>
              <a:off x="5909910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" name="Google Shape;2011;p78">
              <a:extLst>
                <a:ext uri="{FF2B5EF4-FFF2-40B4-BE49-F238E27FC236}">
                  <a16:creationId xmlns:a16="http://schemas.microsoft.com/office/drawing/2014/main" id="{A1A3FCF2-8412-637B-D722-C7D5EE9305DA}"/>
                </a:ext>
              </a:extLst>
            </p:cNvPr>
            <p:cNvSpPr/>
            <p:nvPr/>
          </p:nvSpPr>
          <p:spPr>
            <a:xfrm>
              <a:off x="5808622" y="3587699"/>
              <a:ext cx="82685" cy="70726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" name="Google Shape;2012;p78">
              <a:extLst>
                <a:ext uri="{FF2B5EF4-FFF2-40B4-BE49-F238E27FC236}">
                  <a16:creationId xmlns:a16="http://schemas.microsoft.com/office/drawing/2014/main" id="{D7E0297B-8977-A2FF-D9C4-8139CE5770DB}"/>
                </a:ext>
              </a:extLst>
            </p:cNvPr>
            <p:cNvSpPr/>
            <p:nvPr/>
          </p:nvSpPr>
          <p:spPr>
            <a:xfrm>
              <a:off x="5707367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" name="Google Shape;2013;p78">
              <a:extLst>
                <a:ext uri="{FF2B5EF4-FFF2-40B4-BE49-F238E27FC236}">
                  <a16:creationId xmlns:a16="http://schemas.microsoft.com/office/drawing/2014/main" id="{1035E85E-88A5-3CCF-1B8E-8920687624AD}"/>
                </a:ext>
              </a:extLst>
            </p:cNvPr>
            <p:cNvSpPr/>
            <p:nvPr/>
          </p:nvSpPr>
          <p:spPr>
            <a:xfrm>
              <a:off x="6820842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" name="Google Shape;2014;p78">
              <a:extLst>
                <a:ext uri="{FF2B5EF4-FFF2-40B4-BE49-F238E27FC236}">
                  <a16:creationId xmlns:a16="http://schemas.microsoft.com/office/drawing/2014/main" id="{4C8BD5C0-C10B-6BE2-6560-5036759638DD}"/>
                </a:ext>
              </a:extLst>
            </p:cNvPr>
            <p:cNvSpPr/>
            <p:nvPr/>
          </p:nvSpPr>
          <p:spPr>
            <a:xfrm>
              <a:off x="6820842" y="399252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" name="Google Shape;2015;p78">
              <a:extLst>
                <a:ext uri="{FF2B5EF4-FFF2-40B4-BE49-F238E27FC236}">
                  <a16:creationId xmlns:a16="http://schemas.microsoft.com/office/drawing/2014/main" id="{2FD431F4-2837-FF89-C6BC-63BBC680A0F8}"/>
                </a:ext>
              </a:extLst>
            </p:cNvPr>
            <p:cNvSpPr/>
            <p:nvPr/>
          </p:nvSpPr>
          <p:spPr>
            <a:xfrm>
              <a:off x="6820842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" name="Google Shape;2016;p78">
              <a:extLst>
                <a:ext uri="{FF2B5EF4-FFF2-40B4-BE49-F238E27FC236}">
                  <a16:creationId xmlns:a16="http://schemas.microsoft.com/office/drawing/2014/main" id="{2A1CBBD0-EB2E-CA08-FB5F-B1A9EA631A99}"/>
                </a:ext>
              </a:extLst>
            </p:cNvPr>
            <p:cNvSpPr/>
            <p:nvPr/>
          </p:nvSpPr>
          <p:spPr>
            <a:xfrm>
              <a:off x="671955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" name="Google Shape;2017;p78">
              <a:extLst>
                <a:ext uri="{FF2B5EF4-FFF2-40B4-BE49-F238E27FC236}">
                  <a16:creationId xmlns:a16="http://schemas.microsoft.com/office/drawing/2014/main" id="{F7D37ADB-F23A-6AD8-AE39-31C49598DDD3}"/>
                </a:ext>
              </a:extLst>
            </p:cNvPr>
            <p:cNvSpPr/>
            <p:nvPr/>
          </p:nvSpPr>
          <p:spPr>
            <a:xfrm>
              <a:off x="671955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" name="Google Shape;2018;p78">
              <a:extLst>
                <a:ext uri="{FF2B5EF4-FFF2-40B4-BE49-F238E27FC236}">
                  <a16:creationId xmlns:a16="http://schemas.microsoft.com/office/drawing/2014/main" id="{E706F847-5831-4E56-F367-025EA682280F}"/>
                </a:ext>
              </a:extLst>
            </p:cNvPr>
            <p:cNvSpPr/>
            <p:nvPr/>
          </p:nvSpPr>
          <p:spPr>
            <a:xfrm>
              <a:off x="671955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" name="Google Shape;2019;p78">
              <a:extLst>
                <a:ext uri="{FF2B5EF4-FFF2-40B4-BE49-F238E27FC236}">
                  <a16:creationId xmlns:a16="http://schemas.microsoft.com/office/drawing/2014/main" id="{F80DF87A-A3A9-CA9B-AC19-E6DBAF873DCC}"/>
                </a:ext>
              </a:extLst>
            </p:cNvPr>
            <p:cNvSpPr/>
            <p:nvPr/>
          </p:nvSpPr>
          <p:spPr>
            <a:xfrm>
              <a:off x="671955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" name="Google Shape;2020;p78">
              <a:extLst>
                <a:ext uri="{FF2B5EF4-FFF2-40B4-BE49-F238E27FC236}">
                  <a16:creationId xmlns:a16="http://schemas.microsoft.com/office/drawing/2014/main" id="{B321BEFF-3AB7-6AF2-8230-3E2B729BAFB4}"/>
                </a:ext>
              </a:extLst>
            </p:cNvPr>
            <p:cNvSpPr/>
            <p:nvPr/>
          </p:nvSpPr>
          <p:spPr>
            <a:xfrm>
              <a:off x="671955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" name="Google Shape;2021;p78">
              <a:extLst>
                <a:ext uri="{FF2B5EF4-FFF2-40B4-BE49-F238E27FC236}">
                  <a16:creationId xmlns:a16="http://schemas.microsoft.com/office/drawing/2014/main" id="{747A06CB-055D-43C2-D7FB-B9F5329926FB}"/>
                </a:ext>
              </a:extLst>
            </p:cNvPr>
            <p:cNvSpPr/>
            <p:nvPr/>
          </p:nvSpPr>
          <p:spPr>
            <a:xfrm>
              <a:off x="6618265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" name="Google Shape;2022;p78">
              <a:extLst>
                <a:ext uri="{FF2B5EF4-FFF2-40B4-BE49-F238E27FC236}">
                  <a16:creationId xmlns:a16="http://schemas.microsoft.com/office/drawing/2014/main" id="{F9FD88A2-8326-8C82-88C8-EBD1DDBF6F50}"/>
                </a:ext>
              </a:extLst>
            </p:cNvPr>
            <p:cNvSpPr/>
            <p:nvPr/>
          </p:nvSpPr>
          <p:spPr>
            <a:xfrm>
              <a:off x="6618265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" name="Google Shape;2023;p78">
              <a:extLst>
                <a:ext uri="{FF2B5EF4-FFF2-40B4-BE49-F238E27FC236}">
                  <a16:creationId xmlns:a16="http://schemas.microsoft.com/office/drawing/2014/main" id="{83BFEDDB-9EF5-67C2-3865-57E75AC50059}"/>
                </a:ext>
              </a:extLst>
            </p:cNvPr>
            <p:cNvSpPr/>
            <p:nvPr/>
          </p:nvSpPr>
          <p:spPr>
            <a:xfrm>
              <a:off x="6618265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" name="Google Shape;2024;p78">
              <a:extLst>
                <a:ext uri="{FF2B5EF4-FFF2-40B4-BE49-F238E27FC236}">
                  <a16:creationId xmlns:a16="http://schemas.microsoft.com/office/drawing/2014/main" id="{400EF0AA-B555-9637-F0E1-8B8CA7AC46C5}"/>
                </a:ext>
              </a:extLst>
            </p:cNvPr>
            <p:cNvSpPr/>
            <p:nvPr/>
          </p:nvSpPr>
          <p:spPr>
            <a:xfrm>
              <a:off x="6618265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" name="Google Shape;2025;p78">
              <a:extLst>
                <a:ext uri="{FF2B5EF4-FFF2-40B4-BE49-F238E27FC236}">
                  <a16:creationId xmlns:a16="http://schemas.microsoft.com/office/drawing/2014/main" id="{A3C02ABC-FCBB-3CAC-B4D4-0E674ABC59D3}"/>
                </a:ext>
              </a:extLst>
            </p:cNvPr>
            <p:cNvSpPr/>
            <p:nvPr/>
          </p:nvSpPr>
          <p:spPr>
            <a:xfrm>
              <a:off x="6618265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" name="Google Shape;2026;p78">
              <a:extLst>
                <a:ext uri="{FF2B5EF4-FFF2-40B4-BE49-F238E27FC236}">
                  <a16:creationId xmlns:a16="http://schemas.microsoft.com/office/drawing/2014/main" id="{571674FD-3E74-6F57-DBE7-9076CC51046E}"/>
                </a:ext>
              </a:extLst>
            </p:cNvPr>
            <p:cNvSpPr/>
            <p:nvPr/>
          </p:nvSpPr>
          <p:spPr>
            <a:xfrm>
              <a:off x="651727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" name="Google Shape;2027;p78">
              <a:extLst>
                <a:ext uri="{FF2B5EF4-FFF2-40B4-BE49-F238E27FC236}">
                  <a16:creationId xmlns:a16="http://schemas.microsoft.com/office/drawing/2014/main" id="{0B966953-7AA7-6EE1-8C1A-F374858C4091}"/>
                </a:ext>
              </a:extLst>
            </p:cNvPr>
            <p:cNvSpPr/>
            <p:nvPr/>
          </p:nvSpPr>
          <p:spPr>
            <a:xfrm>
              <a:off x="651727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" name="Google Shape;2028;p78">
              <a:extLst>
                <a:ext uri="{FF2B5EF4-FFF2-40B4-BE49-F238E27FC236}">
                  <a16:creationId xmlns:a16="http://schemas.microsoft.com/office/drawing/2014/main" id="{1B037FFB-1A85-B6F3-2010-C86847F52D47}"/>
                </a:ext>
              </a:extLst>
            </p:cNvPr>
            <p:cNvSpPr/>
            <p:nvPr/>
          </p:nvSpPr>
          <p:spPr>
            <a:xfrm>
              <a:off x="651727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" name="Google Shape;2029;p78">
              <a:extLst>
                <a:ext uri="{FF2B5EF4-FFF2-40B4-BE49-F238E27FC236}">
                  <a16:creationId xmlns:a16="http://schemas.microsoft.com/office/drawing/2014/main" id="{D0471B9B-658C-BC41-1A8B-69617511E077}"/>
                </a:ext>
              </a:extLst>
            </p:cNvPr>
            <p:cNvSpPr/>
            <p:nvPr/>
          </p:nvSpPr>
          <p:spPr>
            <a:xfrm>
              <a:off x="6517275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" name="Google Shape;2030;p78">
              <a:extLst>
                <a:ext uri="{FF2B5EF4-FFF2-40B4-BE49-F238E27FC236}">
                  <a16:creationId xmlns:a16="http://schemas.microsoft.com/office/drawing/2014/main" id="{F7017EC4-04E9-A2F4-265C-E83A10C4E804}"/>
                </a:ext>
              </a:extLst>
            </p:cNvPr>
            <p:cNvSpPr/>
            <p:nvPr/>
          </p:nvSpPr>
          <p:spPr>
            <a:xfrm>
              <a:off x="651727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" name="Google Shape;2031;p78">
              <a:extLst>
                <a:ext uri="{FF2B5EF4-FFF2-40B4-BE49-F238E27FC236}">
                  <a16:creationId xmlns:a16="http://schemas.microsoft.com/office/drawing/2014/main" id="{4BA77896-ADF8-CAA0-C252-36C91F6B510D}"/>
                </a:ext>
              </a:extLst>
            </p:cNvPr>
            <p:cNvSpPr/>
            <p:nvPr/>
          </p:nvSpPr>
          <p:spPr>
            <a:xfrm>
              <a:off x="6517275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" name="Google Shape;2032;p78">
              <a:extLst>
                <a:ext uri="{FF2B5EF4-FFF2-40B4-BE49-F238E27FC236}">
                  <a16:creationId xmlns:a16="http://schemas.microsoft.com/office/drawing/2014/main" id="{5722D049-914B-0235-E1A4-450FC27CBDD5}"/>
                </a:ext>
              </a:extLst>
            </p:cNvPr>
            <p:cNvSpPr/>
            <p:nvPr/>
          </p:nvSpPr>
          <p:spPr>
            <a:xfrm>
              <a:off x="651727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" name="Google Shape;2033;p78">
              <a:extLst>
                <a:ext uri="{FF2B5EF4-FFF2-40B4-BE49-F238E27FC236}">
                  <a16:creationId xmlns:a16="http://schemas.microsoft.com/office/drawing/2014/main" id="{9252AC5D-33AB-5FA1-DBD7-B7DFCC159AC8}"/>
                </a:ext>
              </a:extLst>
            </p:cNvPr>
            <p:cNvSpPr/>
            <p:nvPr/>
          </p:nvSpPr>
          <p:spPr>
            <a:xfrm>
              <a:off x="651727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" name="Google Shape;2034;p78">
              <a:extLst>
                <a:ext uri="{FF2B5EF4-FFF2-40B4-BE49-F238E27FC236}">
                  <a16:creationId xmlns:a16="http://schemas.microsoft.com/office/drawing/2014/main" id="{D884EEB6-EB80-2E62-A2CA-21209931694A}"/>
                </a:ext>
              </a:extLst>
            </p:cNvPr>
            <p:cNvSpPr/>
            <p:nvPr/>
          </p:nvSpPr>
          <p:spPr>
            <a:xfrm>
              <a:off x="6416020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" name="Google Shape;2035;p78">
              <a:extLst>
                <a:ext uri="{FF2B5EF4-FFF2-40B4-BE49-F238E27FC236}">
                  <a16:creationId xmlns:a16="http://schemas.microsoft.com/office/drawing/2014/main" id="{0C47CABF-9E75-48C3-A2EE-18895DB8EA08}"/>
                </a:ext>
              </a:extLst>
            </p:cNvPr>
            <p:cNvSpPr/>
            <p:nvPr/>
          </p:nvSpPr>
          <p:spPr>
            <a:xfrm>
              <a:off x="6416020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" name="Google Shape;2036;p78">
              <a:extLst>
                <a:ext uri="{FF2B5EF4-FFF2-40B4-BE49-F238E27FC236}">
                  <a16:creationId xmlns:a16="http://schemas.microsoft.com/office/drawing/2014/main" id="{49C834B7-C483-1127-A3D0-54A77D2EA8D9}"/>
                </a:ext>
              </a:extLst>
            </p:cNvPr>
            <p:cNvSpPr/>
            <p:nvPr/>
          </p:nvSpPr>
          <p:spPr>
            <a:xfrm>
              <a:off x="6416020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" name="Google Shape;2037;p78">
              <a:extLst>
                <a:ext uri="{FF2B5EF4-FFF2-40B4-BE49-F238E27FC236}">
                  <a16:creationId xmlns:a16="http://schemas.microsoft.com/office/drawing/2014/main" id="{636C1E1F-D372-2DF8-482B-D4623C001F51}"/>
                </a:ext>
              </a:extLst>
            </p:cNvPr>
            <p:cNvSpPr/>
            <p:nvPr/>
          </p:nvSpPr>
          <p:spPr>
            <a:xfrm>
              <a:off x="6416020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" name="Google Shape;2038;p78">
              <a:extLst>
                <a:ext uri="{FF2B5EF4-FFF2-40B4-BE49-F238E27FC236}">
                  <a16:creationId xmlns:a16="http://schemas.microsoft.com/office/drawing/2014/main" id="{5284F561-BC6C-12E4-0745-06A67B4C03C0}"/>
                </a:ext>
              </a:extLst>
            </p:cNvPr>
            <p:cNvSpPr/>
            <p:nvPr/>
          </p:nvSpPr>
          <p:spPr>
            <a:xfrm>
              <a:off x="6314732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" name="Google Shape;2039;p78">
              <a:extLst>
                <a:ext uri="{FF2B5EF4-FFF2-40B4-BE49-F238E27FC236}">
                  <a16:creationId xmlns:a16="http://schemas.microsoft.com/office/drawing/2014/main" id="{9133C9EC-212E-D504-5EEF-256B417F1216}"/>
                </a:ext>
              </a:extLst>
            </p:cNvPr>
            <p:cNvSpPr/>
            <p:nvPr/>
          </p:nvSpPr>
          <p:spPr>
            <a:xfrm>
              <a:off x="6314732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" name="Google Shape;2040;p78">
              <a:extLst>
                <a:ext uri="{FF2B5EF4-FFF2-40B4-BE49-F238E27FC236}">
                  <a16:creationId xmlns:a16="http://schemas.microsoft.com/office/drawing/2014/main" id="{B271DAB7-0CA3-CB4A-5928-81177C02120A}"/>
                </a:ext>
              </a:extLst>
            </p:cNvPr>
            <p:cNvSpPr/>
            <p:nvPr/>
          </p:nvSpPr>
          <p:spPr>
            <a:xfrm>
              <a:off x="6314732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" name="Google Shape;2041;p78">
              <a:extLst>
                <a:ext uri="{FF2B5EF4-FFF2-40B4-BE49-F238E27FC236}">
                  <a16:creationId xmlns:a16="http://schemas.microsoft.com/office/drawing/2014/main" id="{1D37B150-949E-4291-4DA7-836B7D44FCF2}"/>
                </a:ext>
              </a:extLst>
            </p:cNvPr>
            <p:cNvSpPr/>
            <p:nvPr/>
          </p:nvSpPr>
          <p:spPr>
            <a:xfrm>
              <a:off x="6314732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" name="Google Shape;2042;p78">
              <a:extLst>
                <a:ext uri="{FF2B5EF4-FFF2-40B4-BE49-F238E27FC236}">
                  <a16:creationId xmlns:a16="http://schemas.microsoft.com/office/drawing/2014/main" id="{21D8E190-9149-6488-B781-BC734A53779D}"/>
                </a:ext>
              </a:extLst>
            </p:cNvPr>
            <p:cNvSpPr/>
            <p:nvPr/>
          </p:nvSpPr>
          <p:spPr>
            <a:xfrm>
              <a:off x="6314732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" name="Google Shape;2043;p78">
              <a:extLst>
                <a:ext uri="{FF2B5EF4-FFF2-40B4-BE49-F238E27FC236}">
                  <a16:creationId xmlns:a16="http://schemas.microsoft.com/office/drawing/2014/main" id="{F43A06E8-445B-3826-D301-8C1CAF47B67D}"/>
                </a:ext>
              </a:extLst>
            </p:cNvPr>
            <p:cNvSpPr/>
            <p:nvPr/>
          </p:nvSpPr>
          <p:spPr>
            <a:xfrm>
              <a:off x="6213443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" name="Google Shape;2044;p78">
              <a:extLst>
                <a:ext uri="{FF2B5EF4-FFF2-40B4-BE49-F238E27FC236}">
                  <a16:creationId xmlns:a16="http://schemas.microsoft.com/office/drawing/2014/main" id="{8F2ADA63-CD07-F51F-8143-98A66F3BF792}"/>
                </a:ext>
              </a:extLst>
            </p:cNvPr>
            <p:cNvSpPr/>
            <p:nvPr/>
          </p:nvSpPr>
          <p:spPr>
            <a:xfrm>
              <a:off x="621344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" name="Google Shape;2045;p78">
              <a:extLst>
                <a:ext uri="{FF2B5EF4-FFF2-40B4-BE49-F238E27FC236}">
                  <a16:creationId xmlns:a16="http://schemas.microsoft.com/office/drawing/2014/main" id="{0D0C8964-4BDA-1284-D3BC-F11BCA8D0570}"/>
                </a:ext>
              </a:extLst>
            </p:cNvPr>
            <p:cNvSpPr/>
            <p:nvPr/>
          </p:nvSpPr>
          <p:spPr>
            <a:xfrm>
              <a:off x="621344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" name="Google Shape;2046;p78">
              <a:extLst>
                <a:ext uri="{FF2B5EF4-FFF2-40B4-BE49-F238E27FC236}">
                  <a16:creationId xmlns:a16="http://schemas.microsoft.com/office/drawing/2014/main" id="{CC6D3003-A7DA-6FA8-4A1F-FDA91B86D199}"/>
                </a:ext>
              </a:extLst>
            </p:cNvPr>
            <p:cNvSpPr/>
            <p:nvPr/>
          </p:nvSpPr>
          <p:spPr>
            <a:xfrm>
              <a:off x="6112454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" name="Google Shape;2047;p78">
              <a:extLst>
                <a:ext uri="{FF2B5EF4-FFF2-40B4-BE49-F238E27FC236}">
                  <a16:creationId xmlns:a16="http://schemas.microsoft.com/office/drawing/2014/main" id="{CE81DCFF-9032-CB27-6D0E-F604C6DDDCC0}"/>
                </a:ext>
              </a:extLst>
            </p:cNvPr>
            <p:cNvSpPr/>
            <p:nvPr/>
          </p:nvSpPr>
          <p:spPr>
            <a:xfrm>
              <a:off x="6112454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" name="Google Shape;2048;p78">
              <a:extLst>
                <a:ext uri="{FF2B5EF4-FFF2-40B4-BE49-F238E27FC236}">
                  <a16:creationId xmlns:a16="http://schemas.microsoft.com/office/drawing/2014/main" id="{70FD8015-CB39-72D3-0D4D-66E1C41BFC6A}"/>
                </a:ext>
              </a:extLst>
            </p:cNvPr>
            <p:cNvSpPr/>
            <p:nvPr/>
          </p:nvSpPr>
          <p:spPr>
            <a:xfrm>
              <a:off x="6112454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" name="Google Shape;2049;p78">
              <a:extLst>
                <a:ext uri="{FF2B5EF4-FFF2-40B4-BE49-F238E27FC236}">
                  <a16:creationId xmlns:a16="http://schemas.microsoft.com/office/drawing/2014/main" id="{8885B64F-7875-668B-CAD2-543D57D8D4F2}"/>
                </a:ext>
              </a:extLst>
            </p:cNvPr>
            <p:cNvSpPr/>
            <p:nvPr/>
          </p:nvSpPr>
          <p:spPr>
            <a:xfrm>
              <a:off x="6011165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" name="Google Shape;2050;p78">
              <a:extLst>
                <a:ext uri="{FF2B5EF4-FFF2-40B4-BE49-F238E27FC236}">
                  <a16:creationId xmlns:a16="http://schemas.microsoft.com/office/drawing/2014/main" id="{8715DEE3-0616-EF27-696B-C3D466D7F8B9}"/>
                </a:ext>
              </a:extLst>
            </p:cNvPr>
            <p:cNvSpPr/>
            <p:nvPr/>
          </p:nvSpPr>
          <p:spPr>
            <a:xfrm>
              <a:off x="6011165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" name="Google Shape;2051;p78">
              <a:extLst>
                <a:ext uri="{FF2B5EF4-FFF2-40B4-BE49-F238E27FC236}">
                  <a16:creationId xmlns:a16="http://schemas.microsoft.com/office/drawing/2014/main" id="{E7CEA192-BC21-FC71-4DF5-0243D433E33F}"/>
                </a:ext>
              </a:extLst>
            </p:cNvPr>
            <p:cNvSpPr/>
            <p:nvPr/>
          </p:nvSpPr>
          <p:spPr>
            <a:xfrm>
              <a:off x="6011165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" name="Google Shape;2052;p78">
              <a:extLst>
                <a:ext uri="{FF2B5EF4-FFF2-40B4-BE49-F238E27FC236}">
                  <a16:creationId xmlns:a16="http://schemas.microsoft.com/office/drawing/2014/main" id="{4CB7DFAC-67CD-5A9A-DA88-2E0947EC5CC8}"/>
                </a:ext>
              </a:extLst>
            </p:cNvPr>
            <p:cNvSpPr/>
            <p:nvPr/>
          </p:nvSpPr>
          <p:spPr>
            <a:xfrm>
              <a:off x="6011165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" name="Google Shape;2053;p78">
              <a:extLst>
                <a:ext uri="{FF2B5EF4-FFF2-40B4-BE49-F238E27FC236}">
                  <a16:creationId xmlns:a16="http://schemas.microsoft.com/office/drawing/2014/main" id="{D27C3D18-AF50-64C8-25CA-B6085C48256F}"/>
                </a:ext>
              </a:extLst>
            </p:cNvPr>
            <p:cNvSpPr/>
            <p:nvPr/>
          </p:nvSpPr>
          <p:spPr>
            <a:xfrm>
              <a:off x="5909910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" name="Google Shape;2054;p78">
              <a:extLst>
                <a:ext uri="{FF2B5EF4-FFF2-40B4-BE49-F238E27FC236}">
                  <a16:creationId xmlns:a16="http://schemas.microsoft.com/office/drawing/2014/main" id="{164D7724-7CF3-0646-6FFD-E7744E5F0472}"/>
                </a:ext>
              </a:extLst>
            </p:cNvPr>
            <p:cNvSpPr/>
            <p:nvPr/>
          </p:nvSpPr>
          <p:spPr>
            <a:xfrm>
              <a:off x="5909910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" name="Google Shape;2055;p78">
              <a:extLst>
                <a:ext uri="{FF2B5EF4-FFF2-40B4-BE49-F238E27FC236}">
                  <a16:creationId xmlns:a16="http://schemas.microsoft.com/office/drawing/2014/main" id="{79F6EA31-672B-E971-CD17-09C55F10C908}"/>
                </a:ext>
              </a:extLst>
            </p:cNvPr>
            <p:cNvSpPr/>
            <p:nvPr/>
          </p:nvSpPr>
          <p:spPr>
            <a:xfrm>
              <a:off x="5909910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" name="Google Shape;2056;p78">
              <a:extLst>
                <a:ext uri="{FF2B5EF4-FFF2-40B4-BE49-F238E27FC236}">
                  <a16:creationId xmlns:a16="http://schemas.microsoft.com/office/drawing/2014/main" id="{4E5774CE-A114-7D02-972F-D2B458D6DA59}"/>
                </a:ext>
              </a:extLst>
            </p:cNvPr>
            <p:cNvSpPr/>
            <p:nvPr/>
          </p:nvSpPr>
          <p:spPr>
            <a:xfrm>
              <a:off x="5909910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" name="Google Shape;2057;p78">
              <a:extLst>
                <a:ext uri="{FF2B5EF4-FFF2-40B4-BE49-F238E27FC236}">
                  <a16:creationId xmlns:a16="http://schemas.microsoft.com/office/drawing/2014/main" id="{EDF47597-774D-4EB6-6982-1F07E0051C94}"/>
                </a:ext>
              </a:extLst>
            </p:cNvPr>
            <p:cNvSpPr/>
            <p:nvPr/>
          </p:nvSpPr>
          <p:spPr>
            <a:xfrm>
              <a:off x="5909910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" name="Google Shape;2058;p78">
              <a:extLst>
                <a:ext uri="{FF2B5EF4-FFF2-40B4-BE49-F238E27FC236}">
                  <a16:creationId xmlns:a16="http://schemas.microsoft.com/office/drawing/2014/main" id="{32C75857-23E7-96FB-2CC6-592093F1D93D}"/>
                </a:ext>
              </a:extLst>
            </p:cNvPr>
            <p:cNvSpPr/>
            <p:nvPr/>
          </p:nvSpPr>
          <p:spPr>
            <a:xfrm>
              <a:off x="5909910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" name="Google Shape;2059;p78">
              <a:extLst>
                <a:ext uri="{FF2B5EF4-FFF2-40B4-BE49-F238E27FC236}">
                  <a16:creationId xmlns:a16="http://schemas.microsoft.com/office/drawing/2014/main" id="{EF79BA47-A825-A5AD-F3B6-8ADDC1ECACA4}"/>
                </a:ext>
              </a:extLst>
            </p:cNvPr>
            <p:cNvSpPr/>
            <p:nvPr/>
          </p:nvSpPr>
          <p:spPr>
            <a:xfrm>
              <a:off x="5909910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" name="Google Shape;2060;p78">
              <a:extLst>
                <a:ext uri="{FF2B5EF4-FFF2-40B4-BE49-F238E27FC236}">
                  <a16:creationId xmlns:a16="http://schemas.microsoft.com/office/drawing/2014/main" id="{B431016C-6F37-92E9-C100-B947B9D0838A}"/>
                </a:ext>
              </a:extLst>
            </p:cNvPr>
            <p:cNvSpPr/>
            <p:nvPr/>
          </p:nvSpPr>
          <p:spPr>
            <a:xfrm>
              <a:off x="5909910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" name="Google Shape;2061;p78">
              <a:extLst>
                <a:ext uri="{FF2B5EF4-FFF2-40B4-BE49-F238E27FC236}">
                  <a16:creationId xmlns:a16="http://schemas.microsoft.com/office/drawing/2014/main" id="{D299FBA8-1565-9FF1-101F-C6FB6823599C}"/>
                </a:ext>
              </a:extLst>
            </p:cNvPr>
            <p:cNvSpPr/>
            <p:nvPr/>
          </p:nvSpPr>
          <p:spPr>
            <a:xfrm>
              <a:off x="5808622" y="4802163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" name="Google Shape;2062;p78">
              <a:extLst>
                <a:ext uri="{FF2B5EF4-FFF2-40B4-BE49-F238E27FC236}">
                  <a16:creationId xmlns:a16="http://schemas.microsoft.com/office/drawing/2014/main" id="{E359089F-10EC-C5F8-33F9-112E947D3FE9}"/>
                </a:ext>
              </a:extLst>
            </p:cNvPr>
            <p:cNvSpPr/>
            <p:nvPr/>
          </p:nvSpPr>
          <p:spPr>
            <a:xfrm>
              <a:off x="580862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" name="Google Shape;2063;p78">
              <a:extLst>
                <a:ext uri="{FF2B5EF4-FFF2-40B4-BE49-F238E27FC236}">
                  <a16:creationId xmlns:a16="http://schemas.microsoft.com/office/drawing/2014/main" id="{C99EDE5D-06E3-15BE-25AD-E77D57832550}"/>
                </a:ext>
              </a:extLst>
            </p:cNvPr>
            <p:cNvSpPr/>
            <p:nvPr/>
          </p:nvSpPr>
          <p:spPr>
            <a:xfrm>
              <a:off x="5808622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" name="Google Shape;2064;p78">
              <a:extLst>
                <a:ext uri="{FF2B5EF4-FFF2-40B4-BE49-F238E27FC236}">
                  <a16:creationId xmlns:a16="http://schemas.microsoft.com/office/drawing/2014/main" id="{6213A192-4DAE-4979-CA28-4A5D76659C76}"/>
                </a:ext>
              </a:extLst>
            </p:cNvPr>
            <p:cNvSpPr/>
            <p:nvPr/>
          </p:nvSpPr>
          <p:spPr>
            <a:xfrm>
              <a:off x="5808622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" name="Google Shape;2065;p78">
              <a:extLst>
                <a:ext uri="{FF2B5EF4-FFF2-40B4-BE49-F238E27FC236}">
                  <a16:creationId xmlns:a16="http://schemas.microsoft.com/office/drawing/2014/main" id="{5C633909-B65E-DB53-E200-703FF28261FE}"/>
                </a:ext>
              </a:extLst>
            </p:cNvPr>
            <p:cNvSpPr/>
            <p:nvPr/>
          </p:nvSpPr>
          <p:spPr>
            <a:xfrm>
              <a:off x="5808456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" name="Google Shape;2066;p78">
              <a:extLst>
                <a:ext uri="{FF2B5EF4-FFF2-40B4-BE49-F238E27FC236}">
                  <a16:creationId xmlns:a16="http://schemas.microsoft.com/office/drawing/2014/main" id="{C4B24974-5989-3EEF-7D68-5323A2D65A60}"/>
                </a:ext>
              </a:extLst>
            </p:cNvPr>
            <p:cNvSpPr/>
            <p:nvPr/>
          </p:nvSpPr>
          <p:spPr>
            <a:xfrm>
              <a:off x="5808622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" name="Google Shape;2067;p78">
              <a:extLst>
                <a:ext uri="{FF2B5EF4-FFF2-40B4-BE49-F238E27FC236}">
                  <a16:creationId xmlns:a16="http://schemas.microsoft.com/office/drawing/2014/main" id="{31599A1D-4F80-B4C1-4E3C-DD933C739BA0}"/>
                </a:ext>
              </a:extLst>
            </p:cNvPr>
            <p:cNvSpPr/>
            <p:nvPr/>
          </p:nvSpPr>
          <p:spPr>
            <a:xfrm>
              <a:off x="5707167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" name="Google Shape;2068;p78">
              <a:extLst>
                <a:ext uri="{FF2B5EF4-FFF2-40B4-BE49-F238E27FC236}">
                  <a16:creationId xmlns:a16="http://schemas.microsoft.com/office/drawing/2014/main" id="{2D0F731B-71FF-68B7-4AEF-8D1BA84EF1E7}"/>
                </a:ext>
              </a:extLst>
            </p:cNvPr>
            <p:cNvSpPr/>
            <p:nvPr/>
          </p:nvSpPr>
          <p:spPr>
            <a:xfrm>
              <a:off x="5707367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" name="Google Shape;2069;p78">
              <a:extLst>
                <a:ext uri="{FF2B5EF4-FFF2-40B4-BE49-F238E27FC236}">
                  <a16:creationId xmlns:a16="http://schemas.microsoft.com/office/drawing/2014/main" id="{7A28B700-BC21-ED54-2A66-2B1ED9913B30}"/>
                </a:ext>
              </a:extLst>
            </p:cNvPr>
            <p:cNvSpPr/>
            <p:nvPr/>
          </p:nvSpPr>
          <p:spPr>
            <a:xfrm>
              <a:off x="5707367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" name="Google Shape;2070;p78">
              <a:extLst>
                <a:ext uri="{FF2B5EF4-FFF2-40B4-BE49-F238E27FC236}">
                  <a16:creationId xmlns:a16="http://schemas.microsoft.com/office/drawing/2014/main" id="{286CE9A9-BCDD-49AB-0AA0-2F9DD21D7A7C}"/>
                </a:ext>
              </a:extLst>
            </p:cNvPr>
            <p:cNvSpPr/>
            <p:nvPr/>
          </p:nvSpPr>
          <p:spPr>
            <a:xfrm>
              <a:off x="5606078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" name="Google Shape;2071;p78">
              <a:extLst>
                <a:ext uri="{FF2B5EF4-FFF2-40B4-BE49-F238E27FC236}">
                  <a16:creationId xmlns:a16="http://schemas.microsoft.com/office/drawing/2014/main" id="{81003B62-E3C8-1211-EDE3-392FB5FF8AFB}"/>
                </a:ext>
              </a:extLst>
            </p:cNvPr>
            <p:cNvSpPr/>
            <p:nvPr/>
          </p:nvSpPr>
          <p:spPr>
            <a:xfrm>
              <a:off x="5606078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" name="Google Shape;2072;p78">
              <a:extLst>
                <a:ext uri="{FF2B5EF4-FFF2-40B4-BE49-F238E27FC236}">
                  <a16:creationId xmlns:a16="http://schemas.microsoft.com/office/drawing/2014/main" id="{7162B0BE-66E9-8773-77EA-29C108EDD0C4}"/>
                </a:ext>
              </a:extLst>
            </p:cNvPr>
            <p:cNvSpPr/>
            <p:nvPr/>
          </p:nvSpPr>
          <p:spPr>
            <a:xfrm>
              <a:off x="5606078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" name="Google Shape;2073;p78">
              <a:extLst>
                <a:ext uri="{FF2B5EF4-FFF2-40B4-BE49-F238E27FC236}">
                  <a16:creationId xmlns:a16="http://schemas.microsoft.com/office/drawing/2014/main" id="{8323AE53-01F3-08A0-A25E-42CF45E77684}"/>
                </a:ext>
              </a:extLst>
            </p:cNvPr>
            <p:cNvSpPr/>
            <p:nvPr/>
          </p:nvSpPr>
          <p:spPr>
            <a:xfrm>
              <a:off x="550482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" name="Google Shape;2074;p78">
              <a:extLst>
                <a:ext uri="{FF2B5EF4-FFF2-40B4-BE49-F238E27FC236}">
                  <a16:creationId xmlns:a16="http://schemas.microsoft.com/office/drawing/2014/main" id="{B5C697CF-8DD6-17FB-5131-EF2CCC0FFED5}"/>
                </a:ext>
              </a:extLst>
            </p:cNvPr>
            <p:cNvSpPr/>
            <p:nvPr/>
          </p:nvSpPr>
          <p:spPr>
            <a:xfrm>
              <a:off x="550482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" name="Google Shape;2075;p78">
              <a:extLst>
                <a:ext uri="{FF2B5EF4-FFF2-40B4-BE49-F238E27FC236}">
                  <a16:creationId xmlns:a16="http://schemas.microsoft.com/office/drawing/2014/main" id="{0AC43154-5758-22F2-47AA-F956A1C132BD}"/>
                </a:ext>
              </a:extLst>
            </p:cNvPr>
            <p:cNvSpPr/>
            <p:nvPr/>
          </p:nvSpPr>
          <p:spPr>
            <a:xfrm>
              <a:off x="550482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" name="Google Shape;2076;p78">
              <a:extLst>
                <a:ext uri="{FF2B5EF4-FFF2-40B4-BE49-F238E27FC236}">
                  <a16:creationId xmlns:a16="http://schemas.microsoft.com/office/drawing/2014/main" id="{FE011593-F641-4828-B172-48A49CA0B061}"/>
                </a:ext>
              </a:extLst>
            </p:cNvPr>
            <p:cNvSpPr/>
            <p:nvPr/>
          </p:nvSpPr>
          <p:spPr>
            <a:xfrm>
              <a:off x="5403534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" name="Google Shape;2077;p78">
              <a:extLst>
                <a:ext uri="{FF2B5EF4-FFF2-40B4-BE49-F238E27FC236}">
                  <a16:creationId xmlns:a16="http://schemas.microsoft.com/office/drawing/2014/main" id="{3B72B0DB-A59A-E211-77AA-F12FD482C908}"/>
                </a:ext>
              </a:extLst>
            </p:cNvPr>
            <p:cNvSpPr/>
            <p:nvPr/>
          </p:nvSpPr>
          <p:spPr>
            <a:xfrm>
              <a:off x="5403534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" name="Google Shape;2078;p78">
              <a:extLst>
                <a:ext uri="{FF2B5EF4-FFF2-40B4-BE49-F238E27FC236}">
                  <a16:creationId xmlns:a16="http://schemas.microsoft.com/office/drawing/2014/main" id="{B1EB5A5D-1FA7-1756-BD8F-C3DEA8AAE4B6}"/>
                </a:ext>
              </a:extLst>
            </p:cNvPr>
            <p:cNvSpPr/>
            <p:nvPr/>
          </p:nvSpPr>
          <p:spPr>
            <a:xfrm>
              <a:off x="5403534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" name="Google Shape;2079;p78">
              <a:extLst>
                <a:ext uri="{FF2B5EF4-FFF2-40B4-BE49-F238E27FC236}">
                  <a16:creationId xmlns:a16="http://schemas.microsoft.com/office/drawing/2014/main" id="{B522025F-C1FD-69D5-8CED-456407D6F9F9}"/>
                </a:ext>
              </a:extLst>
            </p:cNvPr>
            <p:cNvSpPr/>
            <p:nvPr/>
          </p:nvSpPr>
          <p:spPr>
            <a:xfrm>
              <a:off x="540353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" name="Google Shape;2080;p78">
              <a:extLst>
                <a:ext uri="{FF2B5EF4-FFF2-40B4-BE49-F238E27FC236}">
                  <a16:creationId xmlns:a16="http://schemas.microsoft.com/office/drawing/2014/main" id="{C0A79CBD-E619-9CE6-4CE5-7FD4BD9BB7F2}"/>
                </a:ext>
              </a:extLst>
            </p:cNvPr>
            <p:cNvSpPr/>
            <p:nvPr/>
          </p:nvSpPr>
          <p:spPr>
            <a:xfrm>
              <a:off x="5302545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" name="Google Shape;2081;p78">
              <a:extLst>
                <a:ext uri="{FF2B5EF4-FFF2-40B4-BE49-F238E27FC236}">
                  <a16:creationId xmlns:a16="http://schemas.microsoft.com/office/drawing/2014/main" id="{B42C1B5C-1534-49E0-B13B-522BBE2C1C7F}"/>
                </a:ext>
              </a:extLst>
            </p:cNvPr>
            <p:cNvSpPr/>
            <p:nvPr/>
          </p:nvSpPr>
          <p:spPr>
            <a:xfrm>
              <a:off x="5302545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" name="Google Shape;2082;p78">
              <a:extLst>
                <a:ext uri="{FF2B5EF4-FFF2-40B4-BE49-F238E27FC236}">
                  <a16:creationId xmlns:a16="http://schemas.microsoft.com/office/drawing/2014/main" id="{4A1C7DA8-A691-0BFF-E4F0-100CBCEF7934}"/>
                </a:ext>
              </a:extLst>
            </p:cNvPr>
            <p:cNvSpPr/>
            <p:nvPr/>
          </p:nvSpPr>
          <p:spPr>
            <a:xfrm>
              <a:off x="5302545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" name="Google Shape;2083;p78">
              <a:extLst>
                <a:ext uri="{FF2B5EF4-FFF2-40B4-BE49-F238E27FC236}">
                  <a16:creationId xmlns:a16="http://schemas.microsoft.com/office/drawing/2014/main" id="{0D912D9A-1F4B-6BA3-F025-725C1A0A6BDF}"/>
                </a:ext>
              </a:extLst>
            </p:cNvPr>
            <p:cNvSpPr/>
            <p:nvPr/>
          </p:nvSpPr>
          <p:spPr>
            <a:xfrm>
              <a:off x="5302545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" name="Google Shape;2084;p78">
              <a:extLst>
                <a:ext uri="{FF2B5EF4-FFF2-40B4-BE49-F238E27FC236}">
                  <a16:creationId xmlns:a16="http://schemas.microsoft.com/office/drawing/2014/main" id="{9E425E70-6E60-00E8-1D8D-F20DA1F3E9E5}"/>
                </a:ext>
              </a:extLst>
            </p:cNvPr>
            <p:cNvSpPr/>
            <p:nvPr/>
          </p:nvSpPr>
          <p:spPr>
            <a:xfrm>
              <a:off x="5201257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" name="Google Shape;2085;p78">
              <a:extLst>
                <a:ext uri="{FF2B5EF4-FFF2-40B4-BE49-F238E27FC236}">
                  <a16:creationId xmlns:a16="http://schemas.microsoft.com/office/drawing/2014/main" id="{2D58F42F-985D-5CF5-9E9C-6CC78AD2BF18}"/>
                </a:ext>
              </a:extLst>
            </p:cNvPr>
            <p:cNvSpPr/>
            <p:nvPr/>
          </p:nvSpPr>
          <p:spPr>
            <a:xfrm>
              <a:off x="5201257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" name="Google Shape;2086;p78">
              <a:extLst>
                <a:ext uri="{FF2B5EF4-FFF2-40B4-BE49-F238E27FC236}">
                  <a16:creationId xmlns:a16="http://schemas.microsoft.com/office/drawing/2014/main" id="{01A360B7-808F-E7FC-9638-9A14DA08084C}"/>
                </a:ext>
              </a:extLst>
            </p:cNvPr>
            <p:cNvSpPr/>
            <p:nvPr/>
          </p:nvSpPr>
          <p:spPr>
            <a:xfrm>
              <a:off x="520125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" name="Google Shape;2087;p78">
              <a:extLst>
                <a:ext uri="{FF2B5EF4-FFF2-40B4-BE49-F238E27FC236}">
                  <a16:creationId xmlns:a16="http://schemas.microsoft.com/office/drawing/2014/main" id="{D950ED8F-8AE7-6151-EFDD-441F9121E2BC}"/>
                </a:ext>
              </a:extLst>
            </p:cNvPr>
            <p:cNvSpPr/>
            <p:nvPr/>
          </p:nvSpPr>
          <p:spPr>
            <a:xfrm>
              <a:off x="520125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" name="Google Shape;2088;p78">
              <a:extLst>
                <a:ext uri="{FF2B5EF4-FFF2-40B4-BE49-F238E27FC236}">
                  <a16:creationId xmlns:a16="http://schemas.microsoft.com/office/drawing/2014/main" id="{BEE82C09-37FA-3CF5-1AD4-476C505900DD}"/>
                </a:ext>
              </a:extLst>
            </p:cNvPr>
            <p:cNvSpPr/>
            <p:nvPr/>
          </p:nvSpPr>
          <p:spPr>
            <a:xfrm>
              <a:off x="5100001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" name="Google Shape;2089;p78">
              <a:extLst>
                <a:ext uri="{FF2B5EF4-FFF2-40B4-BE49-F238E27FC236}">
                  <a16:creationId xmlns:a16="http://schemas.microsoft.com/office/drawing/2014/main" id="{DF7B60AC-82B4-4EEE-FA99-AFB2795E83B3}"/>
                </a:ext>
              </a:extLst>
            </p:cNvPr>
            <p:cNvSpPr/>
            <p:nvPr/>
          </p:nvSpPr>
          <p:spPr>
            <a:xfrm>
              <a:off x="5100001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" name="Google Shape;2090;p78">
              <a:extLst>
                <a:ext uri="{FF2B5EF4-FFF2-40B4-BE49-F238E27FC236}">
                  <a16:creationId xmlns:a16="http://schemas.microsoft.com/office/drawing/2014/main" id="{1378B730-5AD4-8406-93C9-BDB3DF77BF67}"/>
                </a:ext>
              </a:extLst>
            </p:cNvPr>
            <p:cNvSpPr/>
            <p:nvPr/>
          </p:nvSpPr>
          <p:spPr>
            <a:xfrm>
              <a:off x="5100001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" name="Google Shape;2091;p78">
              <a:extLst>
                <a:ext uri="{FF2B5EF4-FFF2-40B4-BE49-F238E27FC236}">
                  <a16:creationId xmlns:a16="http://schemas.microsoft.com/office/drawing/2014/main" id="{55563C57-B4DB-4236-B973-234C497DA021}"/>
                </a:ext>
              </a:extLst>
            </p:cNvPr>
            <p:cNvSpPr/>
            <p:nvPr/>
          </p:nvSpPr>
          <p:spPr>
            <a:xfrm>
              <a:off x="5100001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" name="Google Shape;2092;p78">
              <a:extLst>
                <a:ext uri="{FF2B5EF4-FFF2-40B4-BE49-F238E27FC236}">
                  <a16:creationId xmlns:a16="http://schemas.microsoft.com/office/drawing/2014/main" id="{EE1550B8-A920-2A55-2159-CFC0D055D28A}"/>
                </a:ext>
              </a:extLst>
            </p:cNvPr>
            <p:cNvSpPr/>
            <p:nvPr/>
          </p:nvSpPr>
          <p:spPr>
            <a:xfrm>
              <a:off x="5100001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" name="Google Shape;2093;p78">
              <a:extLst>
                <a:ext uri="{FF2B5EF4-FFF2-40B4-BE49-F238E27FC236}">
                  <a16:creationId xmlns:a16="http://schemas.microsoft.com/office/drawing/2014/main" id="{2186E4F6-A6A5-8368-1F88-2546D0EF8586}"/>
                </a:ext>
              </a:extLst>
            </p:cNvPr>
            <p:cNvSpPr/>
            <p:nvPr/>
          </p:nvSpPr>
          <p:spPr>
            <a:xfrm>
              <a:off x="6416020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" name="Google Shape;2094;p78">
              <a:extLst>
                <a:ext uri="{FF2B5EF4-FFF2-40B4-BE49-F238E27FC236}">
                  <a16:creationId xmlns:a16="http://schemas.microsoft.com/office/drawing/2014/main" id="{65B83E63-1BBD-BA45-AF7B-F3A2F67E3219}"/>
                </a:ext>
              </a:extLst>
            </p:cNvPr>
            <p:cNvSpPr/>
            <p:nvPr/>
          </p:nvSpPr>
          <p:spPr>
            <a:xfrm>
              <a:off x="4998713" y="1259495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" name="Google Shape;2095;p78">
              <a:extLst>
                <a:ext uri="{FF2B5EF4-FFF2-40B4-BE49-F238E27FC236}">
                  <a16:creationId xmlns:a16="http://schemas.microsoft.com/office/drawing/2014/main" id="{06D0C3C6-DA8F-EED0-C4A1-D0BE5819AE19}"/>
                </a:ext>
              </a:extLst>
            </p:cNvPr>
            <p:cNvSpPr/>
            <p:nvPr/>
          </p:nvSpPr>
          <p:spPr>
            <a:xfrm>
              <a:off x="4897723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" name="Google Shape;2096;p78">
              <a:extLst>
                <a:ext uri="{FF2B5EF4-FFF2-40B4-BE49-F238E27FC236}">
                  <a16:creationId xmlns:a16="http://schemas.microsoft.com/office/drawing/2014/main" id="{C376B709-B7FA-9655-965F-5632A0315AF7}"/>
                </a:ext>
              </a:extLst>
            </p:cNvPr>
            <p:cNvSpPr/>
            <p:nvPr/>
          </p:nvSpPr>
          <p:spPr>
            <a:xfrm>
              <a:off x="661826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" name="Google Shape;2097;p78">
              <a:extLst>
                <a:ext uri="{FF2B5EF4-FFF2-40B4-BE49-F238E27FC236}">
                  <a16:creationId xmlns:a16="http://schemas.microsoft.com/office/drawing/2014/main" id="{BAEE3792-7963-CE95-93D2-3C37A34BA4C5}"/>
                </a:ext>
              </a:extLst>
            </p:cNvPr>
            <p:cNvSpPr/>
            <p:nvPr/>
          </p:nvSpPr>
          <p:spPr>
            <a:xfrm>
              <a:off x="661826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" name="Google Shape;2098;p78">
              <a:extLst>
                <a:ext uri="{FF2B5EF4-FFF2-40B4-BE49-F238E27FC236}">
                  <a16:creationId xmlns:a16="http://schemas.microsoft.com/office/drawing/2014/main" id="{4851CFC8-118C-FBD9-EF7E-A867129BBE8E}"/>
                </a:ext>
              </a:extLst>
            </p:cNvPr>
            <p:cNvSpPr/>
            <p:nvPr/>
          </p:nvSpPr>
          <p:spPr>
            <a:xfrm>
              <a:off x="661826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" name="Google Shape;2099;p78">
              <a:extLst>
                <a:ext uri="{FF2B5EF4-FFF2-40B4-BE49-F238E27FC236}">
                  <a16:creationId xmlns:a16="http://schemas.microsoft.com/office/drawing/2014/main" id="{B6CFA09F-984D-731E-0992-B7110DCC2ED7}"/>
                </a:ext>
              </a:extLst>
            </p:cNvPr>
            <p:cNvSpPr/>
            <p:nvPr/>
          </p:nvSpPr>
          <p:spPr>
            <a:xfrm>
              <a:off x="661826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" name="Google Shape;2100;p78">
              <a:extLst>
                <a:ext uri="{FF2B5EF4-FFF2-40B4-BE49-F238E27FC236}">
                  <a16:creationId xmlns:a16="http://schemas.microsoft.com/office/drawing/2014/main" id="{2DCF97DC-90C7-5503-8CCB-C71E7468BA8C}"/>
                </a:ext>
              </a:extLst>
            </p:cNvPr>
            <p:cNvSpPr/>
            <p:nvPr/>
          </p:nvSpPr>
          <p:spPr>
            <a:xfrm>
              <a:off x="661826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" name="Google Shape;2101;p78">
              <a:extLst>
                <a:ext uri="{FF2B5EF4-FFF2-40B4-BE49-F238E27FC236}">
                  <a16:creationId xmlns:a16="http://schemas.microsoft.com/office/drawing/2014/main" id="{E7C3E131-DBA5-946E-F963-22E76A114DA0}"/>
                </a:ext>
              </a:extLst>
            </p:cNvPr>
            <p:cNvSpPr/>
            <p:nvPr/>
          </p:nvSpPr>
          <p:spPr>
            <a:xfrm>
              <a:off x="661826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" name="Google Shape;2102;p78">
              <a:extLst>
                <a:ext uri="{FF2B5EF4-FFF2-40B4-BE49-F238E27FC236}">
                  <a16:creationId xmlns:a16="http://schemas.microsoft.com/office/drawing/2014/main" id="{CB0F10E7-3177-4E58-C9F2-43D930C6387E}"/>
                </a:ext>
              </a:extLst>
            </p:cNvPr>
            <p:cNvSpPr/>
            <p:nvPr/>
          </p:nvSpPr>
          <p:spPr>
            <a:xfrm>
              <a:off x="661826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" name="Google Shape;2103;p78">
              <a:extLst>
                <a:ext uri="{FF2B5EF4-FFF2-40B4-BE49-F238E27FC236}">
                  <a16:creationId xmlns:a16="http://schemas.microsoft.com/office/drawing/2014/main" id="{305F7E23-C43A-7D92-1DE6-F3DAEAADB544}"/>
                </a:ext>
              </a:extLst>
            </p:cNvPr>
            <p:cNvSpPr/>
            <p:nvPr/>
          </p:nvSpPr>
          <p:spPr>
            <a:xfrm>
              <a:off x="6112454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" name="Google Shape;2104;p78">
              <a:extLst>
                <a:ext uri="{FF2B5EF4-FFF2-40B4-BE49-F238E27FC236}">
                  <a16:creationId xmlns:a16="http://schemas.microsoft.com/office/drawing/2014/main" id="{A5C255B0-B6E7-2BBE-4664-DFA431CACCFB}"/>
                </a:ext>
              </a:extLst>
            </p:cNvPr>
            <p:cNvSpPr/>
            <p:nvPr/>
          </p:nvSpPr>
          <p:spPr>
            <a:xfrm>
              <a:off x="6112454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" name="Google Shape;2105;p78">
              <a:extLst>
                <a:ext uri="{FF2B5EF4-FFF2-40B4-BE49-F238E27FC236}">
                  <a16:creationId xmlns:a16="http://schemas.microsoft.com/office/drawing/2014/main" id="{7E9DD6D9-1D25-7563-9D80-56B5E24B3E23}"/>
                </a:ext>
              </a:extLst>
            </p:cNvPr>
            <p:cNvSpPr/>
            <p:nvPr/>
          </p:nvSpPr>
          <p:spPr>
            <a:xfrm>
              <a:off x="570736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" name="Google Shape;2106;p78">
              <a:extLst>
                <a:ext uri="{FF2B5EF4-FFF2-40B4-BE49-F238E27FC236}">
                  <a16:creationId xmlns:a16="http://schemas.microsoft.com/office/drawing/2014/main" id="{A8BE0314-0CE8-DA19-F51E-88F8C53C7542}"/>
                </a:ext>
              </a:extLst>
            </p:cNvPr>
            <p:cNvSpPr/>
            <p:nvPr/>
          </p:nvSpPr>
          <p:spPr>
            <a:xfrm>
              <a:off x="580862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" name="Google Shape;2107;p78">
              <a:extLst>
                <a:ext uri="{FF2B5EF4-FFF2-40B4-BE49-F238E27FC236}">
                  <a16:creationId xmlns:a16="http://schemas.microsoft.com/office/drawing/2014/main" id="{C0B7BB83-6135-4982-5AE3-948986020BA9}"/>
                </a:ext>
              </a:extLst>
            </p:cNvPr>
            <p:cNvSpPr/>
            <p:nvPr/>
          </p:nvSpPr>
          <p:spPr>
            <a:xfrm>
              <a:off x="580862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" name="Google Shape;2108;p78">
              <a:extLst>
                <a:ext uri="{FF2B5EF4-FFF2-40B4-BE49-F238E27FC236}">
                  <a16:creationId xmlns:a16="http://schemas.microsoft.com/office/drawing/2014/main" id="{D64DF122-2C96-4DC7-E8E4-CCB44BDF2F26}"/>
                </a:ext>
              </a:extLst>
            </p:cNvPr>
            <p:cNvSpPr/>
            <p:nvPr/>
          </p:nvSpPr>
          <p:spPr>
            <a:xfrm>
              <a:off x="590991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" name="Google Shape;2109;p78">
              <a:extLst>
                <a:ext uri="{FF2B5EF4-FFF2-40B4-BE49-F238E27FC236}">
                  <a16:creationId xmlns:a16="http://schemas.microsoft.com/office/drawing/2014/main" id="{CED1ED24-E50B-4112-8E76-5CC8045DA3D2}"/>
                </a:ext>
              </a:extLst>
            </p:cNvPr>
            <p:cNvSpPr/>
            <p:nvPr/>
          </p:nvSpPr>
          <p:spPr>
            <a:xfrm>
              <a:off x="601116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" name="Google Shape;2110;p78">
              <a:extLst>
                <a:ext uri="{FF2B5EF4-FFF2-40B4-BE49-F238E27FC236}">
                  <a16:creationId xmlns:a16="http://schemas.microsoft.com/office/drawing/2014/main" id="{85327D1E-A768-89BD-CA80-F4F5CC9F3DE2}"/>
                </a:ext>
              </a:extLst>
            </p:cNvPr>
            <p:cNvSpPr/>
            <p:nvPr/>
          </p:nvSpPr>
          <p:spPr>
            <a:xfrm>
              <a:off x="601116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" name="Google Shape;2111;p78">
              <a:extLst>
                <a:ext uri="{FF2B5EF4-FFF2-40B4-BE49-F238E27FC236}">
                  <a16:creationId xmlns:a16="http://schemas.microsoft.com/office/drawing/2014/main" id="{89238FB2-220A-4C0C-8757-71972B1B4896}"/>
                </a:ext>
              </a:extLst>
            </p:cNvPr>
            <p:cNvSpPr/>
            <p:nvPr/>
          </p:nvSpPr>
          <p:spPr>
            <a:xfrm>
              <a:off x="6112454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" name="Google Shape;2112;p78">
              <a:extLst>
                <a:ext uri="{FF2B5EF4-FFF2-40B4-BE49-F238E27FC236}">
                  <a16:creationId xmlns:a16="http://schemas.microsoft.com/office/drawing/2014/main" id="{063C2A6A-67BD-3E57-AAD1-AC2C6F27541A}"/>
                </a:ext>
              </a:extLst>
            </p:cNvPr>
            <p:cNvSpPr/>
            <p:nvPr/>
          </p:nvSpPr>
          <p:spPr>
            <a:xfrm>
              <a:off x="6112454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" name="Google Shape;2113;p78">
              <a:extLst>
                <a:ext uri="{FF2B5EF4-FFF2-40B4-BE49-F238E27FC236}">
                  <a16:creationId xmlns:a16="http://schemas.microsoft.com/office/drawing/2014/main" id="{1F9884C8-FD87-3D78-E945-E8EEC2F5ECF6}"/>
                </a:ext>
              </a:extLst>
            </p:cNvPr>
            <p:cNvSpPr/>
            <p:nvPr/>
          </p:nvSpPr>
          <p:spPr>
            <a:xfrm>
              <a:off x="621344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" name="Google Shape;2114;p78">
              <a:extLst>
                <a:ext uri="{FF2B5EF4-FFF2-40B4-BE49-F238E27FC236}">
                  <a16:creationId xmlns:a16="http://schemas.microsoft.com/office/drawing/2014/main" id="{D6AECAD7-8C25-3CB1-743B-FCB864809F96}"/>
                </a:ext>
              </a:extLst>
            </p:cNvPr>
            <p:cNvSpPr/>
            <p:nvPr/>
          </p:nvSpPr>
          <p:spPr>
            <a:xfrm>
              <a:off x="621344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" name="Google Shape;2115;p78">
              <a:extLst>
                <a:ext uri="{FF2B5EF4-FFF2-40B4-BE49-F238E27FC236}">
                  <a16:creationId xmlns:a16="http://schemas.microsoft.com/office/drawing/2014/main" id="{0084C6AD-EA6B-7615-86D4-503E876FF969}"/>
                </a:ext>
              </a:extLst>
            </p:cNvPr>
            <p:cNvSpPr/>
            <p:nvPr/>
          </p:nvSpPr>
          <p:spPr>
            <a:xfrm>
              <a:off x="621344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" name="Google Shape;2116;p78">
              <a:extLst>
                <a:ext uri="{FF2B5EF4-FFF2-40B4-BE49-F238E27FC236}">
                  <a16:creationId xmlns:a16="http://schemas.microsoft.com/office/drawing/2014/main" id="{A6B618BF-5B70-298B-C23A-7A6F05A160AF}"/>
                </a:ext>
              </a:extLst>
            </p:cNvPr>
            <p:cNvSpPr/>
            <p:nvPr/>
          </p:nvSpPr>
          <p:spPr>
            <a:xfrm>
              <a:off x="621344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" name="Google Shape;2117;p78">
              <a:extLst>
                <a:ext uri="{FF2B5EF4-FFF2-40B4-BE49-F238E27FC236}">
                  <a16:creationId xmlns:a16="http://schemas.microsoft.com/office/drawing/2014/main" id="{08FC6592-B3EB-0E5A-9446-74EA24B1CBF3}"/>
                </a:ext>
              </a:extLst>
            </p:cNvPr>
            <p:cNvSpPr/>
            <p:nvPr/>
          </p:nvSpPr>
          <p:spPr>
            <a:xfrm>
              <a:off x="631473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" name="Google Shape;2118;p78">
              <a:extLst>
                <a:ext uri="{FF2B5EF4-FFF2-40B4-BE49-F238E27FC236}">
                  <a16:creationId xmlns:a16="http://schemas.microsoft.com/office/drawing/2014/main" id="{C1E7294F-31DF-9F94-31EE-BF6A0AE99AD3}"/>
                </a:ext>
              </a:extLst>
            </p:cNvPr>
            <p:cNvSpPr/>
            <p:nvPr/>
          </p:nvSpPr>
          <p:spPr>
            <a:xfrm>
              <a:off x="631473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" name="Google Shape;2119;p78">
              <a:extLst>
                <a:ext uri="{FF2B5EF4-FFF2-40B4-BE49-F238E27FC236}">
                  <a16:creationId xmlns:a16="http://schemas.microsoft.com/office/drawing/2014/main" id="{C5264EF7-FE17-9E49-B4CF-750C2557D32A}"/>
                </a:ext>
              </a:extLst>
            </p:cNvPr>
            <p:cNvSpPr/>
            <p:nvPr/>
          </p:nvSpPr>
          <p:spPr>
            <a:xfrm>
              <a:off x="6314732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" name="Google Shape;2120;p78">
              <a:extLst>
                <a:ext uri="{FF2B5EF4-FFF2-40B4-BE49-F238E27FC236}">
                  <a16:creationId xmlns:a16="http://schemas.microsoft.com/office/drawing/2014/main" id="{5A99D7A0-5844-29AF-31B5-72D6F8C77D62}"/>
                </a:ext>
              </a:extLst>
            </p:cNvPr>
            <p:cNvSpPr/>
            <p:nvPr/>
          </p:nvSpPr>
          <p:spPr>
            <a:xfrm>
              <a:off x="6314732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" name="Google Shape;2121;p78">
              <a:extLst>
                <a:ext uri="{FF2B5EF4-FFF2-40B4-BE49-F238E27FC236}">
                  <a16:creationId xmlns:a16="http://schemas.microsoft.com/office/drawing/2014/main" id="{89C1B7B6-01CC-D6CC-EF8E-FF8738F85BD5}"/>
                </a:ext>
              </a:extLst>
            </p:cNvPr>
            <p:cNvSpPr/>
            <p:nvPr/>
          </p:nvSpPr>
          <p:spPr>
            <a:xfrm>
              <a:off x="6314732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" name="Google Shape;2122;p78">
              <a:extLst>
                <a:ext uri="{FF2B5EF4-FFF2-40B4-BE49-F238E27FC236}">
                  <a16:creationId xmlns:a16="http://schemas.microsoft.com/office/drawing/2014/main" id="{3C373D3A-4E73-13C9-D710-25E7E61D798D}"/>
                </a:ext>
              </a:extLst>
            </p:cNvPr>
            <p:cNvSpPr/>
            <p:nvPr/>
          </p:nvSpPr>
          <p:spPr>
            <a:xfrm>
              <a:off x="631473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" name="Google Shape;2123;p78">
              <a:extLst>
                <a:ext uri="{FF2B5EF4-FFF2-40B4-BE49-F238E27FC236}">
                  <a16:creationId xmlns:a16="http://schemas.microsoft.com/office/drawing/2014/main" id="{A7568618-FA2C-9E04-6221-270AB56518E0}"/>
                </a:ext>
              </a:extLst>
            </p:cNvPr>
            <p:cNvSpPr/>
            <p:nvPr/>
          </p:nvSpPr>
          <p:spPr>
            <a:xfrm>
              <a:off x="6416020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" name="Google Shape;2124;p78">
              <a:extLst>
                <a:ext uri="{FF2B5EF4-FFF2-40B4-BE49-F238E27FC236}">
                  <a16:creationId xmlns:a16="http://schemas.microsoft.com/office/drawing/2014/main" id="{ECC80494-7032-D3AC-3933-24B4E090A024}"/>
                </a:ext>
              </a:extLst>
            </p:cNvPr>
            <p:cNvSpPr/>
            <p:nvPr/>
          </p:nvSpPr>
          <p:spPr>
            <a:xfrm>
              <a:off x="6416020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" name="Google Shape;2125;p78">
              <a:extLst>
                <a:ext uri="{FF2B5EF4-FFF2-40B4-BE49-F238E27FC236}">
                  <a16:creationId xmlns:a16="http://schemas.microsoft.com/office/drawing/2014/main" id="{0CD28636-4B7A-7F68-4685-24C831A9A2DC}"/>
                </a:ext>
              </a:extLst>
            </p:cNvPr>
            <p:cNvSpPr/>
            <p:nvPr/>
          </p:nvSpPr>
          <p:spPr>
            <a:xfrm>
              <a:off x="6416020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" name="Google Shape;2126;p78">
              <a:extLst>
                <a:ext uri="{FF2B5EF4-FFF2-40B4-BE49-F238E27FC236}">
                  <a16:creationId xmlns:a16="http://schemas.microsoft.com/office/drawing/2014/main" id="{61AAC303-A4A5-A274-6F50-D86C8812C8EB}"/>
                </a:ext>
              </a:extLst>
            </p:cNvPr>
            <p:cNvSpPr/>
            <p:nvPr/>
          </p:nvSpPr>
          <p:spPr>
            <a:xfrm>
              <a:off x="6416020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" name="Google Shape;2127;p78">
              <a:extLst>
                <a:ext uri="{FF2B5EF4-FFF2-40B4-BE49-F238E27FC236}">
                  <a16:creationId xmlns:a16="http://schemas.microsoft.com/office/drawing/2014/main" id="{A7A5F551-9814-E361-7128-B47BE2DE02F1}"/>
                </a:ext>
              </a:extLst>
            </p:cNvPr>
            <p:cNvSpPr/>
            <p:nvPr/>
          </p:nvSpPr>
          <p:spPr>
            <a:xfrm>
              <a:off x="6416020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" name="Google Shape;2128;p78">
              <a:extLst>
                <a:ext uri="{FF2B5EF4-FFF2-40B4-BE49-F238E27FC236}">
                  <a16:creationId xmlns:a16="http://schemas.microsoft.com/office/drawing/2014/main" id="{D878050F-F055-5893-D03A-6CCF3BE8A149}"/>
                </a:ext>
              </a:extLst>
            </p:cNvPr>
            <p:cNvSpPr/>
            <p:nvPr/>
          </p:nvSpPr>
          <p:spPr>
            <a:xfrm>
              <a:off x="6416020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" name="Google Shape;2129;p78">
              <a:extLst>
                <a:ext uri="{FF2B5EF4-FFF2-40B4-BE49-F238E27FC236}">
                  <a16:creationId xmlns:a16="http://schemas.microsoft.com/office/drawing/2014/main" id="{B53ED8BE-E357-6B65-64A1-3E3D028C2312}"/>
                </a:ext>
              </a:extLst>
            </p:cNvPr>
            <p:cNvSpPr/>
            <p:nvPr/>
          </p:nvSpPr>
          <p:spPr>
            <a:xfrm>
              <a:off x="6416020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" name="Google Shape;2130;p78">
              <a:extLst>
                <a:ext uri="{FF2B5EF4-FFF2-40B4-BE49-F238E27FC236}">
                  <a16:creationId xmlns:a16="http://schemas.microsoft.com/office/drawing/2014/main" id="{902F0617-D815-3DBF-CE5C-ABDB2B6E9E7D}"/>
                </a:ext>
              </a:extLst>
            </p:cNvPr>
            <p:cNvSpPr/>
            <p:nvPr/>
          </p:nvSpPr>
          <p:spPr>
            <a:xfrm>
              <a:off x="651727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" name="Google Shape;2131;p78">
              <a:extLst>
                <a:ext uri="{FF2B5EF4-FFF2-40B4-BE49-F238E27FC236}">
                  <a16:creationId xmlns:a16="http://schemas.microsoft.com/office/drawing/2014/main" id="{A545CB77-AF39-F27F-2CD2-EBA0EBFB92DE}"/>
                </a:ext>
              </a:extLst>
            </p:cNvPr>
            <p:cNvSpPr/>
            <p:nvPr/>
          </p:nvSpPr>
          <p:spPr>
            <a:xfrm>
              <a:off x="651727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" name="Google Shape;2132;p78">
              <a:extLst>
                <a:ext uri="{FF2B5EF4-FFF2-40B4-BE49-F238E27FC236}">
                  <a16:creationId xmlns:a16="http://schemas.microsoft.com/office/drawing/2014/main" id="{CF6F2B49-91BF-718B-4B24-5C2FB36E9CE6}"/>
                </a:ext>
              </a:extLst>
            </p:cNvPr>
            <p:cNvSpPr/>
            <p:nvPr/>
          </p:nvSpPr>
          <p:spPr>
            <a:xfrm>
              <a:off x="6517275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" name="Google Shape;2133;p78">
              <a:extLst>
                <a:ext uri="{FF2B5EF4-FFF2-40B4-BE49-F238E27FC236}">
                  <a16:creationId xmlns:a16="http://schemas.microsoft.com/office/drawing/2014/main" id="{DACE813F-AC79-486C-3103-859C036D74F4}"/>
                </a:ext>
              </a:extLst>
            </p:cNvPr>
            <p:cNvSpPr/>
            <p:nvPr/>
          </p:nvSpPr>
          <p:spPr>
            <a:xfrm>
              <a:off x="651727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" name="Google Shape;2134;p78">
              <a:extLst>
                <a:ext uri="{FF2B5EF4-FFF2-40B4-BE49-F238E27FC236}">
                  <a16:creationId xmlns:a16="http://schemas.microsoft.com/office/drawing/2014/main" id="{966A1B0B-DD64-29F1-39DA-F76E6991CBDE}"/>
                </a:ext>
              </a:extLst>
            </p:cNvPr>
            <p:cNvSpPr/>
            <p:nvPr/>
          </p:nvSpPr>
          <p:spPr>
            <a:xfrm>
              <a:off x="651727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" name="Google Shape;2135;p78">
              <a:extLst>
                <a:ext uri="{FF2B5EF4-FFF2-40B4-BE49-F238E27FC236}">
                  <a16:creationId xmlns:a16="http://schemas.microsoft.com/office/drawing/2014/main" id="{3C31DB04-C5EB-162D-97D6-270001C91EE2}"/>
                </a:ext>
              </a:extLst>
            </p:cNvPr>
            <p:cNvSpPr/>
            <p:nvPr/>
          </p:nvSpPr>
          <p:spPr>
            <a:xfrm>
              <a:off x="651727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" name="Google Shape;2136;p78">
              <a:extLst>
                <a:ext uri="{FF2B5EF4-FFF2-40B4-BE49-F238E27FC236}">
                  <a16:creationId xmlns:a16="http://schemas.microsoft.com/office/drawing/2014/main" id="{FFF330C9-BFBB-0C58-EF03-9851846EF529}"/>
                </a:ext>
              </a:extLst>
            </p:cNvPr>
            <p:cNvSpPr/>
            <p:nvPr/>
          </p:nvSpPr>
          <p:spPr>
            <a:xfrm>
              <a:off x="651727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" name="Google Shape;2137;p78">
              <a:extLst>
                <a:ext uri="{FF2B5EF4-FFF2-40B4-BE49-F238E27FC236}">
                  <a16:creationId xmlns:a16="http://schemas.microsoft.com/office/drawing/2014/main" id="{19AF921D-2461-EF9D-3150-FCD6ED958E03}"/>
                </a:ext>
              </a:extLst>
            </p:cNvPr>
            <p:cNvSpPr/>
            <p:nvPr/>
          </p:nvSpPr>
          <p:spPr>
            <a:xfrm>
              <a:off x="651727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" name="Google Shape;2138;p78">
              <a:extLst>
                <a:ext uri="{FF2B5EF4-FFF2-40B4-BE49-F238E27FC236}">
                  <a16:creationId xmlns:a16="http://schemas.microsoft.com/office/drawing/2014/main" id="{9F5FE6D7-3F96-3D3E-4902-E3C7D16C33ED}"/>
                </a:ext>
              </a:extLst>
            </p:cNvPr>
            <p:cNvSpPr/>
            <p:nvPr/>
          </p:nvSpPr>
          <p:spPr>
            <a:xfrm>
              <a:off x="661826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" name="Google Shape;2139;p78">
              <a:extLst>
                <a:ext uri="{FF2B5EF4-FFF2-40B4-BE49-F238E27FC236}">
                  <a16:creationId xmlns:a16="http://schemas.microsoft.com/office/drawing/2014/main" id="{D37F426A-AEAE-D5EE-5DA6-2750E006AE21}"/>
                </a:ext>
              </a:extLst>
            </p:cNvPr>
            <p:cNvSpPr/>
            <p:nvPr/>
          </p:nvSpPr>
          <p:spPr>
            <a:xfrm>
              <a:off x="671955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" name="Google Shape;2140;p78">
              <a:extLst>
                <a:ext uri="{FF2B5EF4-FFF2-40B4-BE49-F238E27FC236}">
                  <a16:creationId xmlns:a16="http://schemas.microsoft.com/office/drawing/2014/main" id="{EBE86889-F886-7282-4EDA-47F328837A7B}"/>
                </a:ext>
              </a:extLst>
            </p:cNvPr>
            <p:cNvSpPr/>
            <p:nvPr/>
          </p:nvSpPr>
          <p:spPr>
            <a:xfrm>
              <a:off x="6719553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" name="Google Shape;2141;p78">
              <a:extLst>
                <a:ext uri="{FF2B5EF4-FFF2-40B4-BE49-F238E27FC236}">
                  <a16:creationId xmlns:a16="http://schemas.microsoft.com/office/drawing/2014/main" id="{88C87A81-8292-889C-60EB-2F8E59B8FF4C}"/>
                </a:ext>
              </a:extLst>
            </p:cNvPr>
            <p:cNvSpPr/>
            <p:nvPr/>
          </p:nvSpPr>
          <p:spPr>
            <a:xfrm>
              <a:off x="671955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" name="Google Shape;2142;p78">
              <a:extLst>
                <a:ext uri="{FF2B5EF4-FFF2-40B4-BE49-F238E27FC236}">
                  <a16:creationId xmlns:a16="http://schemas.microsoft.com/office/drawing/2014/main" id="{D8385F1A-748F-1021-E58F-2424A951192B}"/>
                </a:ext>
              </a:extLst>
            </p:cNvPr>
            <p:cNvSpPr/>
            <p:nvPr/>
          </p:nvSpPr>
          <p:spPr>
            <a:xfrm>
              <a:off x="671955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" name="Google Shape;2143;p78">
              <a:extLst>
                <a:ext uri="{FF2B5EF4-FFF2-40B4-BE49-F238E27FC236}">
                  <a16:creationId xmlns:a16="http://schemas.microsoft.com/office/drawing/2014/main" id="{8C0527D3-3A45-36F8-EAA8-132F41BC5B4A}"/>
                </a:ext>
              </a:extLst>
            </p:cNvPr>
            <p:cNvSpPr/>
            <p:nvPr/>
          </p:nvSpPr>
          <p:spPr>
            <a:xfrm>
              <a:off x="671955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" name="Google Shape;2144;p78">
              <a:extLst>
                <a:ext uri="{FF2B5EF4-FFF2-40B4-BE49-F238E27FC236}">
                  <a16:creationId xmlns:a16="http://schemas.microsoft.com/office/drawing/2014/main" id="{CA2304FA-84E8-17E1-81D5-5FEFBBA4788F}"/>
                </a:ext>
              </a:extLst>
            </p:cNvPr>
            <p:cNvSpPr/>
            <p:nvPr/>
          </p:nvSpPr>
          <p:spPr>
            <a:xfrm>
              <a:off x="671955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" name="Google Shape;2145;p78">
              <a:extLst>
                <a:ext uri="{FF2B5EF4-FFF2-40B4-BE49-F238E27FC236}">
                  <a16:creationId xmlns:a16="http://schemas.microsoft.com/office/drawing/2014/main" id="{4E5AB086-0805-174A-53FF-3FCED56B1ED5}"/>
                </a:ext>
              </a:extLst>
            </p:cNvPr>
            <p:cNvSpPr/>
            <p:nvPr/>
          </p:nvSpPr>
          <p:spPr>
            <a:xfrm>
              <a:off x="671955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" name="Google Shape;2146;p78">
              <a:extLst>
                <a:ext uri="{FF2B5EF4-FFF2-40B4-BE49-F238E27FC236}">
                  <a16:creationId xmlns:a16="http://schemas.microsoft.com/office/drawing/2014/main" id="{AE21CBE7-910D-A892-3BB4-8F76CEAC287A}"/>
                </a:ext>
              </a:extLst>
            </p:cNvPr>
            <p:cNvSpPr/>
            <p:nvPr/>
          </p:nvSpPr>
          <p:spPr>
            <a:xfrm>
              <a:off x="671955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" name="Google Shape;2147;p78">
              <a:extLst>
                <a:ext uri="{FF2B5EF4-FFF2-40B4-BE49-F238E27FC236}">
                  <a16:creationId xmlns:a16="http://schemas.microsoft.com/office/drawing/2014/main" id="{C689B9F1-C3E1-BEAD-C749-09EB0CEAF40B}"/>
                </a:ext>
              </a:extLst>
            </p:cNvPr>
            <p:cNvSpPr/>
            <p:nvPr/>
          </p:nvSpPr>
          <p:spPr>
            <a:xfrm>
              <a:off x="6719553" y="1866860"/>
              <a:ext cx="82851" cy="70759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" name="Google Shape;2148;p78">
              <a:extLst>
                <a:ext uri="{FF2B5EF4-FFF2-40B4-BE49-F238E27FC236}">
                  <a16:creationId xmlns:a16="http://schemas.microsoft.com/office/drawing/2014/main" id="{ED075E99-1B2A-834E-D1CF-B9898F56B6BC}"/>
                </a:ext>
              </a:extLst>
            </p:cNvPr>
            <p:cNvSpPr/>
            <p:nvPr/>
          </p:nvSpPr>
          <p:spPr>
            <a:xfrm>
              <a:off x="661826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" name="Google Shape;2149;p78">
              <a:extLst>
                <a:ext uri="{FF2B5EF4-FFF2-40B4-BE49-F238E27FC236}">
                  <a16:creationId xmlns:a16="http://schemas.microsoft.com/office/drawing/2014/main" id="{209DD12B-4D6A-7E0F-5813-383B567090B2}"/>
                </a:ext>
              </a:extLst>
            </p:cNvPr>
            <p:cNvSpPr/>
            <p:nvPr/>
          </p:nvSpPr>
          <p:spPr>
            <a:xfrm>
              <a:off x="6517275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" name="Google Shape;2150;p78">
              <a:extLst>
                <a:ext uri="{FF2B5EF4-FFF2-40B4-BE49-F238E27FC236}">
                  <a16:creationId xmlns:a16="http://schemas.microsoft.com/office/drawing/2014/main" id="{19DE7C54-BBD3-BD32-8E6A-AC7349233F3B}"/>
                </a:ext>
              </a:extLst>
            </p:cNvPr>
            <p:cNvSpPr/>
            <p:nvPr/>
          </p:nvSpPr>
          <p:spPr>
            <a:xfrm>
              <a:off x="651727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" name="Google Shape;2151;p78">
              <a:extLst>
                <a:ext uri="{FF2B5EF4-FFF2-40B4-BE49-F238E27FC236}">
                  <a16:creationId xmlns:a16="http://schemas.microsoft.com/office/drawing/2014/main" id="{0AC1516A-16E3-EFAA-DA66-4B46D476DF6D}"/>
                </a:ext>
              </a:extLst>
            </p:cNvPr>
            <p:cNvSpPr/>
            <p:nvPr/>
          </p:nvSpPr>
          <p:spPr>
            <a:xfrm>
              <a:off x="6416020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" name="Google Shape;2152;p78">
              <a:extLst>
                <a:ext uri="{FF2B5EF4-FFF2-40B4-BE49-F238E27FC236}">
                  <a16:creationId xmlns:a16="http://schemas.microsoft.com/office/drawing/2014/main" id="{422A8538-2AAB-F8B3-8F3D-0284DDC85BED}"/>
                </a:ext>
              </a:extLst>
            </p:cNvPr>
            <p:cNvSpPr/>
            <p:nvPr/>
          </p:nvSpPr>
          <p:spPr>
            <a:xfrm>
              <a:off x="6416020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" name="Google Shape;2153;p78">
              <a:extLst>
                <a:ext uri="{FF2B5EF4-FFF2-40B4-BE49-F238E27FC236}">
                  <a16:creationId xmlns:a16="http://schemas.microsoft.com/office/drawing/2014/main" id="{1991DE55-D460-E43B-76C9-59FBE251AAC0}"/>
                </a:ext>
              </a:extLst>
            </p:cNvPr>
            <p:cNvSpPr/>
            <p:nvPr/>
          </p:nvSpPr>
          <p:spPr>
            <a:xfrm>
              <a:off x="641602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" name="Google Shape;2154;p78">
              <a:extLst>
                <a:ext uri="{FF2B5EF4-FFF2-40B4-BE49-F238E27FC236}">
                  <a16:creationId xmlns:a16="http://schemas.microsoft.com/office/drawing/2014/main" id="{686D3C79-4AAE-7A04-FC73-DBA47EE0D8E6}"/>
                </a:ext>
              </a:extLst>
            </p:cNvPr>
            <p:cNvSpPr/>
            <p:nvPr/>
          </p:nvSpPr>
          <p:spPr>
            <a:xfrm>
              <a:off x="6416020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" name="Google Shape;2155;p78">
              <a:extLst>
                <a:ext uri="{FF2B5EF4-FFF2-40B4-BE49-F238E27FC236}">
                  <a16:creationId xmlns:a16="http://schemas.microsoft.com/office/drawing/2014/main" id="{8894E450-4BEF-F722-D018-3B5238554700}"/>
                </a:ext>
              </a:extLst>
            </p:cNvPr>
            <p:cNvSpPr/>
            <p:nvPr/>
          </p:nvSpPr>
          <p:spPr>
            <a:xfrm>
              <a:off x="6314732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" name="Google Shape;2156;p78">
              <a:extLst>
                <a:ext uri="{FF2B5EF4-FFF2-40B4-BE49-F238E27FC236}">
                  <a16:creationId xmlns:a16="http://schemas.microsoft.com/office/drawing/2014/main" id="{BF18A4F1-FABD-591B-0F98-3D46261F92DB}"/>
                </a:ext>
              </a:extLst>
            </p:cNvPr>
            <p:cNvSpPr/>
            <p:nvPr/>
          </p:nvSpPr>
          <p:spPr>
            <a:xfrm>
              <a:off x="631473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" name="Google Shape;2157;p78">
              <a:extLst>
                <a:ext uri="{FF2B5EF4-FFF2-40B4-BE49-F238E27FC236}">
                  <a16:creationId xmlns:a16="http://schemas.microsoft.com/office/drawing/2014/main" id="{A721316C-D3FA-B094-F4C8-BA4B9E43BB61}"/>
                </a:ext>
              </a:extLst>
            </p:cNvPr>
            <p:cNvSpPr/>
            <p:nvPr/>
          </p:nvSpPr>
          <p:spPr>
            <a:xfrm>
              <a:off x="631473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" name="Google Shape;2158;p78">
              <a:extLst>
                <a:ext uri="{FF2B5EF4-FFF2-40B4-BE49-F238E27FC236}">
                  <a16:creationId xmlns:a16="http://schemas.microsoft.com/office/drawing/2014/main" id="{C04E1114-CB0C-6B5C-DF44-657B5ECB6897}"/>
                </a:ext>
              </a:extLst>
            </p:cNvPr>
            <p:cNvSpPr/>
            <p:nvPr/>
          </p:nvSpPr>
          <p:spPr>
            <a:xfrm>
              <a:off x="631473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" name="Google Shape;2159;p78">
              <a:extLst>
                <a:ext uri="{FF2B5EF4-FFF2-40B4-BE49-F238E27FC236}">
                  <a16:creationId xmlns:a16="http://schemas.microsoft.com/office/drawing/2014/main" id="{2E93A3E7-0CB7-4B5A-2AA8-A54F05FCB38C}"/>
                </a:ext>
              </a:extLst>
            </p:cNvPr>
            <p:cNvSpPr/>
            <p:nvPr/>
          </p:nvSpPr>
          <p:spPr>
            <a:xfrm>
              <a:off x="631473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" name="Google Shape;2160;p78">
              <a:extLst>
                <a:ext uri="{FF2B5EF4-FFF2-40B4-BE49-F238E27FC236}">
                  <a16:creationId xmlns:a16="http://schemas.microsoft.com/office/drawing/2014/main" id="{5081CBE0-0285-8C4B-A914-E91DED4A5D3B}"/>
                </a:ext>
              </a:extLst>
            </p:cNvPr>
            <p:cNvSpPr/>
            <p:nvPr/>
          </p:nvSpPr>
          <p:spPr>
            <a:xfrm>
              <a:off x="631473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" name="Google Shape;2161;p78">
              <a:extLst>
                <a:ext uri="{FF2B5EF4-FFF2-40B4-BE49-F238E27FC236}">
                  <a16:creationId xmlns:a16="http://schemas.microsoft.com/office/drawing/2014/main" id="{4484B320-6179-D6A0-D612-12AAF077374B}"/>
                </a:ext>
              </a:extLst>
            </p:cNvPr>
            <p:cNvSpPr/>
            <p:nvPr/>
          </p:nvSpPr>
          <p:spPr>
            <a:xfrm>
              <a:off x="621344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" name="Google Shape;2162;p78">
              <a:extLst>
                <a:ext uri="{FF2B5EF4-FFF2-40B4-BE49-F238E27FC236}">
                  <a16:creationId xmlns:a16="http://schemas.microsoft.com/office/drawing/2014/main" id="{A4B4C547-8CDB-27DE-2DF4-59461E9A8AED}"/>
                </a:ext>
              </a:extLst>
            </p:cNvPr>
            <p:cNvSpPr/>
            <p:nvPr/>
          </p:nvSpPr>
          <p:spPr>
            <a:xfrm>
              <a:off x="621344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" name="Google Shape;2163;p78">
              <a:extLst>
                <a:ext uri="{FF2B5EF4-FFF2-40B4-BE49-F238E27FC236}">
                  <a16:creationId xmlns:a16="http://schemas.microsoft.com/office/drawing/2014/main" id="{62410264-85D1-72D8-9539-58522D3E40A4}"/>
                </a:ext>
              </a:extLst>
            </p:cNvPr>
            <p:cNvSpPr/>
            <p:nvPr/>
          </p:nvSpPr>
          <p:spPr>
            <a:xfrm>
              <a:off x="6213443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" name="Google Shape;2164;p78">
              <a:extLst>
                <a:ext uri="{FF2B5EF4-FFF2-40B4-BE49-F238E27FC236}">
                  <a16:creationId xmlns:a16="http://schemas.microsoft.com/office/drawing/2014/main" id="{0EC5C69B-6BD4-5BF3-5D7C-C8A71832FE31}"/>
                </a:ext>
              </a:extLst>
            </p:cNvPr>
            <p:cNvSpPr/>
            <p:nvPr/>
          </p:nvSpPr>
          <p:spPr>
            <a:xfrm>
              <a:off x="621344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" name="Google Shape;2165;p78">
              <a:extLst>
                <a:ext uri="{FF2B5EF4-FFF2-40B4-BE49-F238E27FC236}">
                  <a16:creationId xmlns:a16="http://schemas.microsoft.com/office/drawing/2014/main" id="{3454D4AA-2F0E-4AD5-32B9-0B29A09438B9}"/>
                </a:ext>
              </a:extLst>
            </p:cNvPr>
            <p:cNvSpPr/>
            <p:nvPr/>
          </p:nvSpPr>
          <p:spPr>
            <a:xfrm>
              <a:off x="6213443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" name="Google Shape;2166;p78">
              <a:extLst>
                <a:ext uri="{FF2B5EF4-FFF2-40B4-BE49-F238E27FC236}">
                  <a16:creationId xmlns:a16="http://schemas.microsoft.com/office/drawing/2014/main" id="{7974D9F2-112A-ED0B-D004-3BBD579B5532}"/>
                </a:ext>
              </a:extLst>
            </p:cNvPr>
            <p:cNvSpPr/>
            <p:nvPr/>
          </p:nvSpPr>
          <p:spPr>
            <a:xfrm>
              <a:off x="6213443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" name="Google Shape;2167;p78">
              <a:extLst>
                <a:ext uri="{FF2B5EF4-FFF2-40B4-BE49-F238E27FC236}">
                  <a16:creationId xmlns:a16="http://schemas.microsoft.com/office/drawing/2014/main" id="{CC303CC6-D1A6-F977-4FD0-7CD575B26373}"/>
                </a:ext>
              </a:extLst>
            </p:cNvPr>
            <p:cNvSpPr/>
            <p:nvPr/>
          </p:nvSpPr>
          <p:spPr>
            <a:xfrm>
              <a:off x="6213443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" name="Google Shape;2168;p78">
              <a:extLst>
                <a:ext uri="{FF2B5EF4-FFF2-40B4-BE49-F238E27FC236}">
                  <a16:creationId xmlns:a16="http://schemas.microsoft.com/office/drawing/2014/main" id="{D7F30C9A-9FA4-CAF4-4B09-18919F44CD92}"/>
                </a:ext>
              </a:extLst>
            </p:cNvPr>
            <p:cNvSpPr/>
            <p:nvPr/>
          </p:nvSpPr>
          <p:spPr>
            <a:xfrm>
              <a:off x="6213443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" name="Google Shape;2169;p78">
              <a:extLst>
                <a:ext uri="{FF2B5EF4-FFF2-40B4-BE49-F238E27FC236}">
                  <a16:creationId xmlns:a16="http://schemas.microsoft.com/office/drawing/2014/main" id="{032CB65D-B91B-12B1-8782-485E6B2B9E8B}"/>
                </a:ext>
              </a:extLst>
            </p:cNvPr>
            <p:cNvSpPr/>
            <p:nvPr/>
          </p:nvSpPr>
          <p:spPr>
            <a:xfrm>
              <a:off x="6112454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" name="Google Shape;2170;p78">
              <a:extLst>
                <a:ext uri="{FF2B5EF4-FFF2-40B4-BE49-F238E27FC236}">
                  <a16:creationId xmlns:a16="http://schemas.microsoft.com/office/drawing/2014/main" id="{29DE5139-B681-9090-389B-01EF6C094382}"/>
                </a:ext>
              </a:extLst>
            </p:cNvPr>
            <p:cNvSpPr/>
            <p:nvPr/>
          </p:nvSpPr>
          <p:spPr>
            <a:xfrm>
              <a:off x="6112454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" name="Google Shape;2171;p78">
              <a:extLst>
                <a:ext uri="{FF2B5EF4-FFF2-40B4-BE49-F238E27FC236}">
                  <a16:creationId xmlns:a16="http://schemas.microsoft.com/office/drawing/2014/main" id="{C36DA26C-FB05-8985-44F3-C9DE1DAC6698}"/>
                </a:ext>
              </a:extLst>
            </p:cNvPr>
            <p:cNvSpPr/>
            <p:nvPr/>
          </p:nvSpPr>
          <p:spPr>
            <a:xfrm>
              <a:off x="6112454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" name="Google Shape;2172;p78">
              <a:extLst>
                <a:ext uri="{FF2B5EF4-FFF2-40B4-BE49-F238E27FC236}">
                  <a16:creationId xmlns:a16="http://schemas.microsoft.com/office/drawing/2014/main" id="{2E799E46-3C1B-E050-3F1A-8909ACFA66A5}"/>
                </a:ext>
              </a:extLst>
            </p:cNvPr>
            <p:cNvSpPr/>
            <p:nvPr/>
          </p:nvSpPr>
          <p:spPr>
            <a:xfrm>
              <a:off x="6112454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" name="Google Shape;2173;p78">
              <a:extLst>
                <a:ext uri="{FF2B5EF4-FFF2-40B4-BE49-F238E27FC236}">
                  <a16:creationId xmlns:a16="http://schemas.microsoft.com/office/drawing/2014/main" id="{5234E1B6-DD78-DF1E-022A-5FFA6905CA7F}"/>
                </a:ext>
              </a:extLst>
            </p:cNvPr>
            <p:cNvSpPr/>
            <p:nvPr/>
          </p:nvSpPr>
          <p:spPr>
            <a:xfrm>
              <a:off x="611245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" name="Google Shape;2174;p78">
              <a:extLst>
                <a:ext uri="{FF2B5EF4-FFF2-40B4-BE49-F238E27FC236}">
                  <a16:creationId xmlns:a16="http://schemas.microsoft.com/office/drawing/2014/main" id="{D527BEC8-884E-098F-3792-06E1A2B5CB27}"/>
                </a:ext>
              </a:extLst>
            </p:cNvPr>
            <p:cNvSpPr/>
            <p:nvPr/>
          </p:nvSpPr>
          <p:spPr>
            <a:xfrm>
              <a:off x="611245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" name="Google Shape;2175;p78">
              <a:extLst>
                <a:ext uri="{FF2B5EF4-FFF2-40B4-BE49-F238E27FC236}">
                  <a16:creationId xmlns:a16="http://schemas.microsoft.com/office/drawing/2014/main" id="{B26FCD0B-8BBC-0364-7ED1-CC54008F7267}"/>
                </a:ext>
              </a:extLst>
            </p:cNvPr>
            <p:cNvSpPr/>
            <p:nvPr/>
          </p:nvSpPr>
          <p:spPr>
            <a:xfrm>
              <a:off x="611245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" name="Google Shape;2176;p78">
              <a:extLst>
                <a:ext uri="{FF2B5EF4-FFF2-40B4-BE49-F238E27FC236}">
                  <a16:creationId xmlns:a16="http://schemas.microsoft.com/office/drawing/2014/main" id="{B6F8E264-7AD2-F4DA-FB39-0860930AEBAE}"/>
                </a:ext>
              </a:extLst>
            </p:cNvPr>
            <p:cNvSpPr/>
            <p:nvPr/>
          </p:nvSpPr>
          <p:spPr>
            <a:xfrm>
              <a:off x="611245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" name="Google Shape;2177;p78">
              <a:extLst>
                <a:ext uri="{FF2B5EF4-FFF2-40B4-BE49-F238E27FC236}">
                  <a16:creationId xmlns:a16="http://schemas.microsoft.com/office/drawing/2014/main" id="{CF490EC9-EF3F-8D90-849D-70799DDA86DF}"/>
                </a:ext>
              </a:extLst>
            </p:cNvPr>
            <p:cNvSpPr/>
            <p:nvPr/>
          </p:nvSpPr>
          <p:spPr>
            <a:xfrm>
              <a:off x="6112454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" name="Google Shape;2178;p78">
              <a:extLst>
                <a:ext uri="{FF2B5EF4-FFF2-40B4-BE49-F238E27FC236}">
                  <a16:creationId xmlns:a16="http://schemas.microsoft.com/office/drawing/2014/main" id="{AA7A50C1-22FC-7777-FA2F-279A15297ABB}"/>
                </a:ext>
              </a:extLst>
            </p:cNvPr>
            <p:cNvSpPr/>
            <p:nvPr/>
          </p:nvSpPr>
          <p:spPr>
            <a:xfrm>
              <a:off x="601116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" name="Google Shape;2179;p78">
              <a:extLst>
                <a:ext uri="{FF2B5EF4-FFF2-40B4-BE49-F238E27FC236}">
                  <a16:creationId xmlns:a16="http://schemas.microsoft.com/office/drawing/2014/main" id="{2F04569F-4B5A-0459-ECB4-B460D260BAAC}"/>
                </a:ext>
              </a:extLst>
            </p:cNvPr>
            <p:cNvSpPr/>
            <p:nvPr/>
          </p:nvSpPr>
          <p:spPr>
            <a:xfrm>
              <a:off x="601116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" name="Google Shape;2180;p78">
              <a:extLst>
                <a:ext uri="{FF2B5EF4-FFF2-40B4-BE49-F238E27FC236}">
                  <a16:creationId xmlns:a16="http://schemas.microsoft.com/office/drawing/2014/main" id="{5F5558C6-8495-618F-57A6-0FC0C6CB9442}"/>
                </a:ext>
              </a:extLst>
            </p:cNvPr>
            <p:cNvSpPr/>
            <p:nvPr/>
          </p:nvSpPr>
          <p:spPr>
            <a:xfrm>
              <a:off x="6011165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" name="Google Shape;2181;p78">
              <a:extLst>
                <a:ext uri="{FF2B5EF4-FFF2-40B4-BE49-F238E27FC236}">
                  <a16:creationId xmlns:a16="http://schemas.microsoft.com/office/drawing/2014/main" id="{3D8AFAF6-D8D2-B431-2405-5AD24700DB68}"/>
                </a:ext>
              </a:extLst>
            </p:cNvPr>
            <p:cNvSpPr/>
            <p:nvPr/>
          </p:nvSpPr>
          <p:spPr>
            <a:xfrm>
              <a:off x="601116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" name="Google Shape;2182;p78">
              <a:extLst>
                <a:ext uri="{FF2B5EF4-FFF2-40B4-BE49-F238E27FC236}">
                  <a16:creationId xmlns:a16="http://schemas.microsoft.com/office/drawing/2014/main" id="{0F5A5077-76FF-DC64-FF19-A2E1ECBED114}"/>
                </a:ext>
              </a:extLst>
            </p:cNvPr>
            <p:cNvSpPr/>
            <p:nvPr/>
          </p:nvSpPr>
          <p:spPr>
            <a:xfrm>
              <a:off x="601116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" name="Google Shape;2183;p78">
              <a:extLst>
                <a:ext uri="{FF2B5EF4-FFF2-40B4-BE49-F238E27FC236}">
                  <a16:creationId xmlns:a16="http://schemas.microsoft.com/office/drawing/2014/main" id="{AEDBED67-5B86-A617-1B29-A3D9D1A6F40B}"/>
                </a:ext>
              </a:extLst>
            </p:cNvPr>
            <p:cNvSpPr/>
            <p:nvPr/>
          </p:nvSpPr>
          <p:spPr>
            <a:xfrm>
              <a:off x="6011165" y="1866860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" name="Google Shape;2184;p78">
              <a:extLst>
                <a:ext uri="{FF2B5EF4-FFF2-40B4-BE49-F238E27FC236}">
                  <a16:creationId xmlns:a16="http://schemas.microsoft.com/office/drawing/2014/main" id="{9A5F6917-F7F5-8353-2005-51E89D1B930F}"/>
                </a:ext>
              </a:extLst>
            </p:cNvPr>
            <p:cNvSpPr/>
            <p:nvPr/>
          </p:nvSpPr>
          <p:spPr>
            <a:xfrm>
              <a:off x="6011165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" name="Google Shape;2185;p78">
              <a:extLst>
                <a:ext uri="{FF2B5EF4-FFF2-40B4-BE49-F238E27FC236}">
                  <a16:creationId xmlns:a16="http://schemas.microsoft.com/office/drawing/2014/main" id="{432D884D-CBE4-9A81-C1CB-3D8452F8FCCF}"/>
                </a:ext>
              </a:extLst>
            </p:cNvPr>
            <p:cNvSpPr/>
            <p:nvPr/>
          </p:nvSpPr>
          <p:spPr>
            <a:xfrm>
              <a:off x="601116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" name="Google Shape;2186;p78">
              <a:extLst>
                <a:ext uri="{FF2B5EF4-FFF2-40B4-BE49-F238E27FC236}">
                  <a16:creationId xmlns:a16="http://schemas.microsoft.com/office/drawing/2014/main" id="{F7803BBF-F5C1-5ECC-7B76-B55D99FEBB4C}"/>
                </a:ext>
              </a:extLst>
            </p:cNvPr>
            <p:cNvSpPr/>
            <p:nvPr/>
          </p:nvSpPr>
          <p:spPr>
            <a:xfrm>
              <a:off x="601116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" name="Google Shape;2187;p78">
              <a:extLst>
                <a:ext uri="{FF2B5EF4-FFF2-40B4-BE49-F238E27FC236}">
                  <a16:creationId xmlns:a16="http://schemas.microsoft.com/office/drawing/2014/main" id="{45CBCA0F-7B5F-88D2-0B72-D843BDB5A742}"/>
                </a:ext>
              </a:extLst>
            </p:cNvPr>
            <p:cNvSpPr/>
            <p:nvPr/>
          </p:nvSpPr>
          <p:spPr>
            <a:xfrm>
              <a:off x="601116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" name="Google Shape;2188;p78">
              <a:extLst>
                <a:ext uri="{FF2B5EF4-FFF2-40B4-BE49-F238E27FC236}">
                  <a16:creationId xmlns:a16="http://schemas.microsoft.com/office/drawing/2014/main" id="{0035D1D3-84A1-A6CE-DDD8-CA80E2112331}"/>
                </a:ext>
              </a:extLst>
            </p:cNvPr>
            <p:cNvSpPr/>
            <p:nvPr/>
          </p:nvSpPr>
          <p:spPr>
            <a:xfrm>
              <a:off x="590991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" name="Google Shape;2189;p78">
              <a:extLst>
                <a:ext uri="{FF2B5EF4-FFF2-40B4-BE49-F238E27FC236}">
                  <a16:creationId xmlns:a16="http://schemas.microsoft.com/office/drawing/2014/main" id="{BC78732A-013F-4589-3067-C7F09A1BD93A}"/>
                </a:ext>
              </a:extLst>
            </p:cNvPr>
            <p:cNvSpPr/>
            <p:nvPr/>
          </p:nvSpPr>
          <p:spPr>
            <a:xfrm>
              <a:off x="590991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" name="Google Shape;2190;p78">
              <a:extLst>
                <a:ext uri="{FF2B5EF4-FFF2-40B4-BE49-F238E27FC236}">
                  <a16:creationId xmlns:a16="http://schemas.microsoft.com/office/drawing/2014/main" id="{107AA6E4-A75F-26E1-27DC-D6D0C548CD96}"/>
                </a:ext>
              </a:extLst>
            </p:cNvPr>
            <p:cNvSpPr/>
            <p:nvPr/>
          </p:nvSpPr>
          <p:spPr>
            <a:xfrm>
              <a:off x="5909910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" name="Google Shape;2191;p78">
              <a:extLst>
                <a:ext uri="{FF2B5EF4-FFF2-40B4-BE49-F238E27FC236}">
                  <a16:creationId xmlns:a16="http://schemas.microsoft.com/office/drawing/2014/main" id="{A71AD861-79DC-55A0-9E1A-B5D06B225DE2}"/>
                </a:ext>
              </a:extLst>
            </p:cNvPr>
            <p:cNvSpPr/>
            <p:nvPr/>
          </p:nvSpPr>
          <p:spPr>
            <a:xfrm>
              <a:off x="5909910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" name="Google Shape;2192;p78">
              <a:extLst>
                <a:ext uri="{FF2B5EF4-FFF2-40B4-BE49-F238E27FC236}">
                  <a16:creationId xmlns:a16="http://schemas.microsoft.com/office/drawing/2014/main" id="{DC3E429C-081B-A988-F5AF-CCDAB82A5229}"/>
                </a:ext>
              </a:extLst>
            </p:cNvPr>
            <p:cNvSpPr/>
            <p:nvPr/>
          </p:nvSpPr>
          <p:spPr>
            <a:xfrm>
              <a:off x="590991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" name="Google Shape;2193;p78">
              <a:extLst>
                <a:ext uri="{FF2B5EF4-FFF2-40B4-BE49-F238E27FC236}">
                  <a16:creationId xmlns:a16="http://schemas.microsoft.com/office/drawing/2014/main" id="{453672B3-34EF-4430-AA66-8CF13727AB03}"/>
                </a:ext>
              </a:extLst>
            </p:cNvPr>
            <p:cNvSpPr/>
            <p:nvPr/>
          </p:nvSpPr>
          <p:spPr>
            <a:xfrm>
              <a:off x="590991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" name="Google Shape;2194;p78">
              <a:extLst>
                <a:ext uri="{FF2B5EF4-FFF2-40B4-BE49-F238E27FC236}">
                  <a16:creationId xmlns:a16="http://schemas.microsoft.com/office/drawing/2014/main" id="{2A0961E2-3D69-A826-9D97-5CACF5BBB104}"/>
                </a:ext>
              </a:extLst>
            </p:cNvPr>
            <p:cNvSpPr/>
            <p:nvPr/>
          </p:nvSpPr>
          <p:spPr>
            <a:xfrm>
              <a:off x="590991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" name="Google Shape;2195;p78">
              <a:extLst>
                <a:ext uri="{FF2B5EF4-FFF2-40B4-BE49-F238E27FC236}">
                  <a16:creationId xmlns:a16="http://schemas.microsoft.com/office/drawing/2014/main" id="{FF29F43D-1ECD-CC28-1950-D7282846AE62}"/>
                </a:ext>
              </a:extLst>
            </p:cNvPr>
            <p:cNvSpPr/>
            <p:nvPr/>
          </p:nvSpPr>
          <p:spPr>
            <a:xfrm>
              <a:off x="590991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" name="Google Shape;2196;p78">
              <a:extLst>
                <a:ext uri="{FF2B5EF4-FFF2-40B4-BE49-F238E27FC236}">
                  <a16:creationId xmlns:a16="http://schemas.microsoft.com/office/drawing/2014/main" id="{D73ACCD3-D849-4F5F-362D-A391B16E0A41}"/>
                </a:ext>
              </a:extLst>
            </p:cNvPr>
            <p:cNvSpPr/>
            <p:nvPr/>
          </p:nvSpPr>
          <p:spPr>
            <a:xfrm>
              <a:off x="590991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" name="Google Shape;2197;p78">
              <a:extLst>
                <a:ext uri="{FF2B5EF4-FFF2-40B4-BE49-F238E27FC236}">
                  <a16:creationId xmlns:a16="http://schemas.microsoft.com/office/drawing/2014/main" id="{4B33596F-4F1B-FB05-59EE-9C5BE4E16971}"/>
                </a:ext>
              </a:extLst>
            </p:cNvPr>
            <p:cNvSpPr/>
            <p:nvPr/>
          </p:nvSpPr>
          <p:spPr>
            <a:xfrm>
              <a:off x="5909910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" name="Google Shape;2198;p78">
              <a:extLst>
                <a:ext uri="{FF2B5EF4-FFF2-40B4-BE49-F238E27FC236}">
                  <a16:creationId xmlns:a16="http://schemas.microsoft.com/office/drawing/2014/main" id="{29401975-9018-7B16-C6A1-CE20DDBB75AE}"/>
                </a:ext>
              </a:extLst>
            </p:cNvPr>
            <p:cNvSpPr/>
            <p:nvPr/>
          </p:nvSpPr>
          <p:spPr>
            <a:xfrm>
              <a:off x="5909910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" name="Google Shape;2199;p78">
              <a:extLst>
                <a:ext uri="{FF2B5EF4-FFF2-40B4-BE49-F238E27FC236}">
                  <a16:creationId xmlns:a16="http://schemas.microsoft.com/office/drawing/2014/main" id="{1E2FA55B-3762-2DE2-4837-0AAFED9163EB}"/>
                </a:ext>
              </a:extLst>
            </p:cNvPr>
            <p:cNvSpPr/>
            <p:nvPr/>
          </p:nvSpPr>
          <p:spPr>
            <a:xfrm>
              <a:off x="580862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" name="Google Shape;2200;p78">
              <a:extLst>
                <a:ext uri="{FF2B5EF4-FFF2-40B4-BE49-F238E27FC236}">
                  <a16:creationId xmlns:a16="http://schemas.microsoft.com/office/drawing/2014/main" id="{9398C97E-58AB-7CB3-CC58-232421476185}"/>
                </a:ext>
              </a:extLst>
            </p:cNvPr>
            <p:cNvSpPr/>
            <p:nvPr/>
          </p:nvSpPr>
          <p:spPr>
            <a:xfrm>
              <a:off x="580862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" name="Google Shape;2201;p78">
              <a:extLst>
                <a:ext uri="{FF2B5EF4-FFF2-40B4-BE49-F238E27FC236}">
                  <a16:creationId xmlns:a16="http://schemas.microsoft.com/office/drawing/2014/main" id="{340DE19E-9F7E-3D9E-E04C-D56804D8531D}"/>
                </a:ext>
              </a:extLst>
            </p:cNvPr>
            <p:cNvSpPr/>
            <p:nvPr/>
          </p:nvSpPr>
          <p:spPr>
            <a:xfrm>
              <a:off x="5808622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" name="Google Shape;2202;p78">
              <a:extLst>
                <a:ext uri="{FF2B5EF4-FFF2-40B4-BE49-F238E27FC236}">
                  <a16:creationId xmlns:a16="http://schemas.microsoft.com/office/drawing/2014/main" id="{3B07F05A-24DF-19F2-1531-BEBC007FD1D5}"/>
                </a:ext>
              </a:extLst>
            </p:cNvPr>
            <p:cNvSpPr/>
            <p:nvPr/>
          </p:nvSpPr>
          <p:spPr>
            <a:xfrm>
              <a:off x="580862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" name="Google Shape;2203;p78">
              <a:extLst>
                <a:ext uri="{FF2B5EF4-FFF2-40B4-BE49-F238E27FC236}">
                  <a16:creationId xmlns:a16="http://schemas.microsoft.com/office/drawing/2014/main" id="{77EF59A3-62D3-0CE8-D5CC-09F0659C2B74}"/>
                </a:ext>
              </a:extLst>
            </p:cNvPr>
            <p:cNvSpPr/>
            <p:nvPr/>
          </p:nvSpPr>
          <p:spPr>
            <a:xfrm>
              <a:off x="580862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" name="Google Shape;2204;p78">
              <a:extLst>
                <a:ext uri="{FF2B5EF4-FFF2-40B4-BE49-F238E27FC236}">
                  <a16:creationId xmlns:a16="http://schemas.microsoft.com/office/drawing/2014/main" id="{834B048F-5C6C-EB31-6329-3B668774B2E7}"/>
                </a:ext>
              </a:extLst>
            </p:cNvPr>
            <p:cNvSpPr/>
            <p:nvPr/>
          </p:nvSpPr>
          <p:spPr>
            <a:xfrm>
              <a:off x="580862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" name="Google Shape;2205;p78">
              <a:extLst>
                <a:ext uri="{FF2B5EF4-FFF2-40B4-BE49-F238E27FC236}">
                  <a16:creationId xmlns:a16="http://schemas.microsoft.com/office/drawing/2014/main" id="{C79D2326-0ED4-7742-1187-86129CA8B9BA}"/>
                </a:ext>
              </a:extLst>
            </p:cNvPr>
            <p:cNvSpPr/>
            <p:nvPr/>
          </p:nvSpPr>
          <p:spPr>
            <a:xfrm>
              <a:off x="580862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" name="Google Shape;2206;p78">
              <a:extLst>
                <a:ext uri="{FF2B5EF4-FFF2-40B4-BE49-F238E27FC236}">
                  <a16:creationId xmlns:a16="http://schemas.microsoft.com/office/drawing/2014/main" id="{54FE061F-529A-6C8E-847A-11C2ECC69287}"/>
                </a:ext>
              </a:extLst>
            </p:cNvPr>
            <p:cNvSpPr/>
            <p:nvPr/>
          </p:nvSpPr>
          <p:spPr>
            <a:xfrm>
              <a:off x="580862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" name="Google Shape;2207;p78">
              <a:extLst>
                <a:ext uri="{FF2B5EF4-FFF2-40B4-BE49-F238E27FC236}">
                  <a16:creationId xmlns:a16="http://schemas.microsoft.com/office/drawing/2014/main" id="{6E7D7C80-C318-FC3C-3F27-3BDD4B4A80C1}"/>
                </a:ext>
              </a:extLst>
            </p:cNvPr>
            <p:cNvSpPr/>
            <p:nvPr/>
          </p:nvSpPr>
          <p:spPr>
            <a:xfrm>
              <a:off x="5808622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" name="Google Shape;2208;p78">
              <a:extLst>
                <a:ext uri="{FF2B5EF4-FFF2-40B4-BE49-F238E27FC236}">
                  <a16:creationId xmlns:a16="http://schemas.microsoft.com/office/drawing/2014/main" id="{F4DD3BDB-D700-7627-FC16-459CF3632E10}"/>
                </a:ext>
              </a:extLst>
            </p:cNvPr>
            <p:cNvSpPr/>
            <p:nvPr/>
          </p:nvSpPr>
          <p:spPr>
            <a:xfrm>
              <a:off x="5707367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" name="Google Shape;2209;p78">
              <a:extLst>
                <a:ext uri="{FF2B5EF4-FFF2-40B4-BE49-F238E27FC236}">
                  <a16:creationId xmlns:a16="http://schemas.microsoft.com/office/drawing/2014/main" id="{9A25B1BB-1D00-7DFD-462F-2AC462D16C25}"/>
                </a:ext>
              </a:extLst>
            </p:cNvPr>
            <p:cNvSpPr/>
            <p:nvPr/>
          </p:nvSpPr>
          <p:spPr>
            <a:xfrm>
              <a:off x="570736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" name="Google Shape;2210;p78">
              <a:extLst>
                <a:ext uri="{FF2B5EF4-FFF2-40B4-BE49-F238E27FC236}">
                  <a16:creationId xmlns:a16="http://schemas.microsoft.com/office/drawing/2014/main" id="{1A5DD617-9670-A3E8-3400-142229920A8D}"/>
                </a:ext>
              </a:extLst>
            </p:cNvPr>
            <p:cNvSpPr/>
            <p:nvPr/>
          </p:nvSpPr>
          <p:spPr>
            <a:xfrm>
              <a:off x="5707367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" name="Google Shape;2211;p78">
              <a:extLst>
                <a:ext uri="{FF2B5EF4-FFF2-40B4-BE49-F238E27FC236}">
                  <a16:creationId xmlns:a16="http://schemas.microsoft.com/office/drawing/2014/main" id="{4B4200AE-D3EC-6A01-5FB8-1F4597E2B162}"/>
                </a:ext>
              </a:extLst>
            </p:cNvPr>
            <p:cNvSpPr/>
            <p:nvPr/>
          </p:nvSpPr>
          <p:spPr>
            <a:xfrm>
              <a:off x="570736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" name="Google Shape;2212;p78">
              <a:extLst>
                <a:ext uri="{FF2B5EF4-FFF2-40B4-BE49-F238E27FC236}">
                  <a16:creationId xmlns:a16="http://schemas.microsoft.com/office/drawing/2014/main" id="{F1B8BE59-F9F7-F310-17CE-CA1FEAE7BE32}"/>
                </a:ext>
              </a:extLst>
            </p:cNvPr>
            <p:cNvSpPr/>
            <p:nvPr/>
          </p:nvSpPr>
          <p:spPr>
            <a:xfrm>
              <a:off x="5707367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" name="Google Shape;2213;p78">
              <a:extLst>
                <a:ext uri="{FF2B5EF4-FFF2-40B4-BE49-F238E27FC236}">
                  <a16:creationId xmlns:a16="http://schemas.microsoft.com/office/drawing/2014/main" id="{448870C8-675D-0695-3C8F-2DA443C74F2E}"/>
                </a:ext>
              </a:extLst>
            </p:cNvPr>
            <p:cNvSpPr/>
            <p:nvPr/>
          </p:nvSpPr>
          <p:spPr>
            <a:xfrm>
              <a:off x="5606078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" name="Google Shape;2214;p78">
              <a:extLst>
                <a:ext uri="{FF2B5EF4-FFF2-40B4-BE49-F238E27FC236}">
                  <a16:creationId xmlns:a16="http://schemas.microsoft.com/office/drawing/2014/main" id="{51B342E4-2BED-4D41-9CEC-3575827A328A}"/>
                </a:ext>
              </a:extLst>
            </p:cNvPr>
            <p:cNvSpPr/>
            <p:nvPr/>
          </p:nvSpPr>
          <p:spPr>
            <a:xfrm>
              <a:off x="5606078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" name="Google Shape;2215;p78">
              <a:extLst>
                <a:ext uri="{FF2B5EF4-FFF2-40B4-BE49-F238E27FC236}">
                  <a16:creationId xmlns:a16="http://schemas.microsoft.com/office/drawing/2014/main" id="{EADDA11D-3DDC-E944-DBD7-76A4F9BA857F}"/>
                </a:ext>
              </a:extLst>
            </p:cNvPr>
            <p:cNvSpPr/>
            <p:nvPr/>
          </p:nvSpPr>
          <p:spPr>
            <a:xfrm>
              <a:off x="560607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" name="Google Shape;2216;p78">
              <a:extLst>
                <a:ext uri="{FF2B5EF4-FFF2-40B4-BE49-F238E27FC236}">
                  <a16:creationId xmlns:a16="http://schemas.microsoft.com/office/drawing/2014/main" id="{6AB6E7FD-91C4-534D-9A9D-81081F959352}"/>
                </a:ext>
              </a:extLst>
            </p:cNvPr>
            <p:cNvSpPr/>
            <p:nvPr/>
          </p:nvSpPr>
          <p:spPr>
            <a:xfrm>
              <a:off x="560607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" name="Google Shape;2217;p78">
              <a:extLst>
                <a:ext uri="{FF2B5EF4-FFF2-40B4-BE49-F238E27FC236}">
                  <a16:creationId xmlns:a16="http://schemas.microsoft.com/office/drawing/2014/main" id="{B6C54B9F-9D51-36AF-DA55-D6D8368118AC}"/>
                </a:ext>
              </a:extLst>
            </p:cNvPr>
            <p:cNvSpPr/>
            <p:nvPr/>
          </p:nvSpPr>
          <p:spPr>
            <a:xfrm>
              <a:off x="560607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" name="Google Shape;2218;p78">
              <a:extLst>
                <a:ext uri="{FF2B5EF4-FFF2-40B4-BE49-F238E27FC236}">
                  <a16:creationId xmlns:a16="http://schemas.microsoft.com/office/drawing/2014/main" id="{FC269967-0791-202A-73AE-F3C25E7B5EC2}"/>
                </a:ext>
              </a:extLst>
            </p:cNvPr>
            <p:cNvSpPr/>
            <p:nvPr/>
          </p:nvSpPr>
          <p:spPr>
            <a:xfrm>
              <a:off x="5504823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" name="Google Shape;2219;p78">
              <a:extLst>
                <a:ext uri="{FF2B5EF4-FFF2-40B4-BE49-F238E27FC236}">
                  <a16:creationId xmlns:a16="http://schemas.microsoft.com/office/drawing/2014/main" id="{B3E7C4D0-C012-AD9E-9BD7-765E5A28C24F}"/>
                </a:ext>
              </a:extLst>
            </p:cNvPr>
            <p:cNvSpPr/>
            <p:nvPr/>
          </p:nvSpPr>
          <p:spPr>
            <a:xfrm>
              <a:off x="550482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" name="Google Shape;2220;p78">
              <a:extLst>
                <a:ext uri="{FF2B5EF4-FFF2-40B4-BE49-F238E27FC236}">
                  <a16:creationId xmlns:a16="http://schemas.microsoft.com/office/drawing/2014/main" id="{1B8F7DC1-F744-6782-80DD-D1DA5E978B94}"/>
                </a:ext>
              </a:extLst>
            </p:cNvPr>
            <p:cNvSpPr/>
            <p:nvPr/>
          </p:nvSpPr>
          <p:spPr>
            <a:xfrm>
              <a:off x="550482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" name="Google Shape;2221;p78">
              <a:extLst>
                <a:ext uri="{FF2B5EF4-FFF2-40B4-BE49-F238E27FC236}">
                  <a16:creationId xmlns:a16="http://schemas.microsoft.com/office/drawing/2014/main" id="{0D865D8A-02A6-B01D-AA78-6F228C92E4B1}"/>
                </a:ext>
              </a:extLst>
            </p:cNvPr>
            <p:cNvSpPr/>
            <p:nvPr/>
          </p:nvSpPr>
          <p:spPr>
            <a:xfrm>
              <a:off x="550482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" name="Google Shape;2222;p78">
              <a:extLst>
                <a:ext uri="{FF2B5EF4-FFF2-40B4-BE49-F238E27FC236}">
                  <a16:creationId xmlns:a16="http://schemas.microsoft.com/office/drawing/2014/main" id="{2FCCF1F5-925C-8DA6-8785-0B12FDB0FA0F}"/>
                </a:ext>
              </a:extLst>
            </p:cNvPr>
            <p:cNvSpPr/>
            <p:nvPr/>
          </p:nvSpPr>
          <p:spPr>
            <a:xfrm>
              <a:off x="550482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" name="Google Shape;2223;p78">
              <a:extLst>
                <a:ext uri="{FF2B5EF4-FFF2-40B4-BE49-F238E27FC236}">
                  <a16:creationId xmlns:a16="http://schemas.microsoft.com/office/drawing/2014/main" id="{772C166C-B97C-9FB9-243E-3034D87724F4}"/>
                </a:ext>
              </a:extLst>
            </p:cNvPr>
            <p:cNvSpPr/>
            <p:nvPr/>
          </p:nvSpPr>
          <p:spPr>
            <a:xfrm>
              <a:off x="550482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" name="Google Shape;2224;p78">
              <a:extLst>
                <a:ext uri="{FF2B5EF4-FFF2-40B4-BE49-F238E27FC236}">
                  <a16:creationId xmlns:a16="http://schemas.microsoft.com/office/drawing/2014/main" id="{C4C0C0D5-FB22-CEBE-375E-857EEE867EBA}"/>
                </a:ext>
              </a:extLst>
            </p:cNvPr>
            <p:cNvSpPr/>
            <p:nvPr/>
          </p:nvSpPr>
          <p:spPr>
            <a:xfrm>
              <a:off x="550482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" name="Google Shape;2225;p78">
              <a:extLst>
                <a:ext uri="{FF2B5EF4-FFF2-40B4-BE49-F238E27FC236}">
                  <a16:creationId xmlns:a16="http://schemas.microsoft.com/office/drawing/2014/main" id="{C3A282D5-5B1C-7D26-CCEB-F6C9F66BB2DA}"/>
                </a:ext>
              </a:extLst>
            </p:cNvPr>
            <p:cNvSpPr/>
            <p:nvPr/>
          </p:nvSpPr>
          <p:spPr>
            <a:xfrm>
              <a:off x="5403534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" name="Google Shape;2226;p78">
              <a:extLst>
                <a:ext uri="{FF2B5EF4-FFF2-40B4-BE49-F238E27FC236}">
                  <a16:creationId xmlns:a16="http://schemas.microsoft.com/office/drawing/2014/main" id="{EF60143C-A496-786C-51FC-AA2DDA5A57B9}"/>
                </a:ext>
              </a:extLst>
            </p:cNvPr>
            <p:cNvSpPr/>
            <p:nvPr/>
          </p:nvSpPr>
          <p:spPr>
            <a:xfrm>
              <a:off x="5403534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" name="Google Shape;2227;p78">
              <a:extLst>
                <a:ext uri="{FF2B5EF4-FFF2-40B4-BE49-F238E27FC236}">
                  <a16:creationId xmlns:a16="http://schemas.microsoft.com/office/drawing/2014/main" id="{963DF7C7-815B-A915-335D-D54A13F933B0}"/>
                </a:ext>
              </a:extLst>
            </p:cNvPr>
            <p:cNvSpPr/>
            <p:nvPr/>
          </p:nvSpPr>
          <p:spPr>
            <a:xfrm>
              <a:off x="540353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" name="Google Shape;2228;p78">
              <a:extLst>
                <a:ext uri="{FF2B5EF4-FFF2-40B4-BE49-F238E27FC236}">
                  <a16:creationId xmlns:a16="http://schemas.microsoft.com/office/drawing/2014/main" id="{2CA799E2-A670-7C9F-862F-6C350508F3D6}"/>
                </a:ext>
              </a:extLst>
            </p:cNvPr>
            <p:cNvSpPr/>
            <p:nvPr/>
          </p:nvSpPr>
          <p:spPr>
            <a:xfrm>
              <a:off x="540353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" name="Google Shape;2229;p78">
              <a:extLst>
                <a:ext uri="{FF2B5EF4-FFF2-40B4-BE49-F238E27FC236}">
                  <a16:creationId xmlns:a16="http://schemas.microsoft.com/office/drawing/2014/main" id="{80FE4ED7-7850-BACA-EA60-DFE8EAD72B66}"/>
                </a:ext>
              </a:extLst>
            </p:cNvPr>
            <p:cNvSpPr/>
            <p:nvPr/>
          </p:nvSpPr>
          <p:spPr>
            <a:xfrm>
              <a:off x="540353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" name="Google Shape;2230;p78">
              <a:extLst>
                <a:ext uri="{FF2B5EF4-FFF2-40B4-BE49-F238E27FC236}">
                  <a16:creationId xmlns:a16="http://schemas.microsoft.com/office/drawing/2014/main" id="{0B473082-476B-FDC1-9758-BCBD4E6CB4B0}"/>
                </a:ext>
              </a:extLst>
            </p:cNvPr>
            <p:cNvSpPr/>
            <p:nvPr/>
          </p:nvSpPr>
          <p:spPr>
            <a:xfrm>
              <a:off x="540353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" name="Google Shape;2231;p78">
              <a:extLst>
                <a:ext uri="{FF2B5EF4-FFF2-40B4-BE49-F238E27FC236}">
                  <a16:creationId xmlns:a16="http://schemas.microsoft.com/office/drawing/2014/main" id="{B08D55AB-60F0-563C-F4AC-E439014E842D}"/>
                </a:ext>
              </a:extLst>
            </p:cNvPr>
            <p:cNvSpPr/>
            <p:nvPr/>
          </p:nvSpPr>
          <p:spPr>
            <a:xfrm>
              <a:off x="540353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" name="Google Shape;2232;p78">
              <a:extLst>
                <a:ext uri="{FF2B5EF4-FFF2-40B4-BE49-F238E27FC236}">
                  <a16:creationId xmlns:a16="http://schemas.microsoft.com/office/drawing/2014/main" id="{AF4BFFE6-10F4-8CEC-91FD-7966DF4DF739}"/>
                </a:ext>
              </a:extLst>
            </p:cNvPr>
            <p:cNvSpPr/>
            <p:nvPr/>
          </p:nvSpPr>
          <p:spPr>
            <a:xfrm>
              <a:off x="5302545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" name="Google Shape;2233;p78">
              <a:extLst>
                <a:ext uri="{FF2B5EF4-FFF2-40B4-BE49-F238E27FC236}">
                  <a16:creationId xmlns:a16="http://schemas.microsoft.com/office/drawing/2014/main" id="{360212F8-5068-E1A6-FE66-510DD1B54EEF}"/>
                </a:ext>
              </a:extLst>
            </p:cNvPr>
            <p:cNvSpPr/>
            <p:nvPr/>
          </p:nvSpPr>
          <p:spPr>
            <a:xfrm>
              <a:off x="530254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" name="Google Shape;2234;p78">
              <a:extLst>
                <a:ext uri="{FF2B5EF4-FFF2-40B4-BE49-F238E27FC236}">
                  <a16:creationId xmlns:a16="http://schemas.microsoft.com/office/drawing/2014/main" id="{FAC2FF15-0D8E-8A53-9D7D-0EBFCB99DE50}"/>
                </a:ext>
              </a:extLst>
            </p:cNvPr>
            <p:cNvSpPr/>
            <p:nvPr/>
          </p:nvSpPr>
          <p:spPr>
            <a:xfrm>
              <a:off x="5302545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" name="Google Shape;2235;p78">
              <a:extLst>
                <a:ext uri="{FF2B5EF4-FFF2-40B4-BE49-F238E27FC236}">
                  <a16:creationId xmlns:a16="http://schemas.microsoft.com/office/drawing/2014/main" id="{BDD48BB9-8DDA-5E3B-3C7D-267E53216056}"/>
                </a:ext>
              </a:extLst>
            </p:cNvPr>
            <p:cNvSpPr/>
            <p:nvPr/>
          </p:nvSpPr>
          <p:spPr>
            <a:xfrm>
              <a:off x="5302545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" name="Google Shape;2236;p78">
              <a:extLst>
                <a:ext uri="{FF2B5EF4-FFF2-40B4-BE49-F238E27FC236}">
                  <a16:creationId xmlns:a16="http://schemas.microsoft.com/office/drawing/2014/main" id="{B6759803-802B-903E-92A3-8B2AD8726E9B}"/>
                </a:ext>
              </a:extLst>
            </p:cNvPr>
            <p:cNvSpPr/>
            <p:nvPr/>
          </p:nvSpPr>
          <p:spPr>
            <a:xfrm>
              <a:off x="5201257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" name="Google Shape;2237;p78">
              <a:extLst>
                <a:ext uri="{FF2B5EF4-FFF2-40B4-BE49-F238E27FC236}">
                  <a16:creationId xmlns:a16="http://schemas.microsoft.com/office/drawing/2014/main" id="{993B9254-2ADA-6955-2256-BB2BA53ED6FD}"/>
                </a:ext>
              </a:extLst>
            </p:cNvPr>
            <p:cNvSpPr/>
            <p:nvPr/>
          </p:nvSpPr>
          <p:spPr>
            <a:xfrm>
              <a:off x="499871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" name="Google Shape;2238;p78">
              <a:extLst>
                <a:ext uri="{FF2B5EF4-FFF2-40B4-BE49-F238E27FC236}">
                  <a16:creationId xmlns:a16="http://schemas.microsoft.com/office/drawing/2014/main" id="{7A25EA4B-C829-1E25-C00A-369FED1B1141}"/>
                </a:ext>
              </a:extLst>
            </p:cNvPr>
            <p:cNvSpPr/>
            <p:nvPr/>
          </p:nvSpPr>
          <p:spPr>
            <a:xfrm>
              <a:off x="4897723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" name="Google Shape;2239;p78">
              <a:extLst>
                <a:ext uri="{FF2B5EF4-FFF2-40B4-BE49-F238E27FC236}">
                  <a16:creationId xmlns:a16="http://schemas.microsoft.com/office/drawing/2014/main" id="{0223C2DB-9434-2837-F432-F9C4746FA0D1}"/>
                </a:ext>
              </a:extLst>
            </p:cNvPr>
            <p:cNvSpPr/>
            <p:nvPr/>
          </p:nvSpPr>
          <p:spPr>
            <a:xfrm>
              <a:off x="4897723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" name="Google Shape;2240;p78">
              <a:extLst>
                <a:ext uri="{FF2B5EF4-FFF2-40B4-BE49-F238E27FC236}">
                  <a16:creationId xmlns:a16="http://schemas.microsoft.com/office/drawing/2014/main" id="{7A4FA80E-C3F8-9B4D-0C85-05AECEF08F3E}"/>
                </a:ext>
              </a:extLst>
            </p:cNvPr>
            <p:cNvSpPr/>
            <p:nvPr/>
          </p:nvSpPr>
          <p:spPr>
            <a:xfrm>
              <a:off x="479643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" name="Google Shape;2241;p78">
              <a:extLst>
                <a:ext uri="{FF2B5EF4-FFF2-40B4-BE49-F238E27FC236}">
                  <a16:creationId xmlns:a16="http://schemas.microsoft.com/office/drawing/2014/main" id="{14270ED5-38C0-527A-3DDA-BCBC24E18677}"/>
                </a:ext>
              </a:extLst>
            </p:cNvPr>
            <p:cNvSpPr/>
            <p:nvPr/>
          </p:nvSpPr>
          <p:spPr>
            <a:xfrm>
              <a:off x="479643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" name="Google Shape;2242;p78">
              <a:extLst>
                <a:ext uri="{FF2B5EF4-FFF2-40B4-BE49-F238E27FC236}">
                  <a16:creationId xmlns:a16="http://schemas.microsoft.com/office/drawing/2014/main" id="{A60E8EB3-B89C-0119-72DF-24598A985541}"/>
                </a:ext>
              </a:extLst>
            </p:cNvPr>
            <p:cNvSpPr/>
            <p:nvPr/>
          </p:nvSpPr>
          <p:spPr>
            <a:xfrm>
              <a:off x="479643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" name="Google Shape;2243;p78">
              <a:extLst>
                <a:ext uri="{FF2B5EF4-FFF2-40B4-BE49-F238E27FC236}">
                  <a16:creationId xmlns:a16="http://schemas.microsoft.com/office/drawing/2014/main" id="{CC7A6C65-D69F-9733-8755-C4A27D562F09}"/>
                </a:ext>
              </a:extLst>
            </p:cNvPr>
            <p:cNvSpPr/>
            <p:nvPr/>
          </p:nvSpPr>
          <p:spPr>
            <a:xfrm>
              <a:off x="4796435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" name="Google Shape;2244;p78">
              <a:extLst>
                <a:ext uri="{FF2B5EF4-FFF2-40B4-BE49-F238E27FC236}">
                  <a16:creationId xmlns:a16="http://schemas.microsoft.com/office/drawing/2014/main" id="{2EDCA189-135E-1096-7F47-29C15870E703}"/>
                </a:ext>
              </a:extLst>
            </p:cNvPr>
            <p:cNvSpPr/>
            <p:nvPr/>
          </p:nvSpPr>
          <p:spPr>
            <a:xfrm>
              <a:off x="4796435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" name="Google Shape;2245;p78">
              <a:extLst>
                <a:ext uri="{FF2B5EF4-FFF2-40B4-BE49-F238E27FC236}">
                  <a16:creationId xmlns:a16="http://schemas.microsoft.com/office/drawing/2014/main" id="{2AE9EB04-57F3-1679-DB92-5390DB128174}"/>
                </a:ext>
              </a:extLst>
            </p:cNvPr>
            <p:cNvSpPr/>
            <p:nvPr/>
          </p:nvSpPr>
          <p:spPr>
            <a:xfrm>
              <a:off x="479643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" name="Google Shape;2246;p78">
              <a:extLst>
                <a:ext uri="{FF2B5EF4-FFF2-40B4-BE49-F238E27FC236}">
                  <a16:creationId xmlns:a16="http://schemas.microsoft.com/office/drawing/2014/main" id="{E85A46E3-DF95-F3BB-2510-9E55E3C4A3AD}"/>
                </a:ext>
              </a:extLst>
            </p:cNvPr>
            <p:cNvSpPr/>
            <p:nvPr/>
          </p:nvSpPr>
          <p:spPr>
            <a:xfrm>
              <a:off x="469518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" name="Google Shape;2247;p78">
              <a:extLst>
                <a:ext uri="{FF2B5EF4-FFF2-40B4-BE49-F238E27FC236}">
                  <a16:creationId xmlns:a16="http://schemas.microsoft.com/office/drawing/2014/main" id="{6BD07664-4F64-6282-81C5-8B45420C1A61}"/>
                </a:ext>
              </a:extLst>
            </p:cNvPr>
            <p:cNvSpPr/>
            <p:nvPr/>
          </p:nvSpPr>
          <p:spPr>
            <a:xfrm>
              <a:off x="4695180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" name="Google Shape;2248;p78">
              <a:extLst>
                <a:ext uri="{FF2B5EF4-FFF2-40B4-BE49-F238E27FC236}">
                  <a16:creationId xmlns:a16="http://schemas.microsoft.com/office/drawing/2014/main" id="{476EA968-7A99-2F41-776E-D38E236A41EE}"/>
                </a:ext>
              </a:extLst>
            </p:cNvPr>
            <p:cNvSpPr/>
            <p:nvPr/>
          </p:nvSpPr>
          <p:spPr>
            <a:xfrm>
              <a:off x="4695180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" name="Google Shape;2249;p78">
              <a:extLst>
                <a:ext uri="{FF2B5EF4-FFF2-40B4-BE49-F238E27FC236}">
                  <a16:creationId xmlns:a16="http://schemas.microsoft.com/office/drawing/2014/main" id="{EE5291C0-135A-C2F0-36A4-A1F095A469E5}"/>
                </a:ext>
              </a:extLst>
            </p:cNvPr>
            <p:cNvSpPr/>
            <p:nvPr/>
          </p:nvSpPr>
          <p:spPr>
            <a:xfrm>
              <a:off x="4695180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" name="Google Shape;2250;p78">
              <a:extLst>
                <a:ext uri="{FF2B5EF4-FFF2-40B4-BE49-F238E27FC236}">
                  <a16:creationId xmlns:a16="http://schemas.microsoft.com/office/drawing/2014/main" id="{0FCDE33E-06AC-6BA3-1E45-69311D09207A}"/>
                </a:ext>
              </a:extLst>
            </p:cNvPr>
            <p:cNvSpPr/>
            <p:nvPr/>
          </p:nvSpPr>
          <p:spPr>
            <a:xfrm>
              <a:off x="4695180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" name="Google Shape;2251;p78">
              <a:extLst>
                <a:ext uri="{FF2B5EF4-FFF2-40B4-BE49-F238E27FC236}">
                  <a16:creationId xmlns:a16="http://schemas.microsoft.com/office/drawing/2014/main" id="{CDD34A89-0E1E-4161-0E05-DC7F72B0E544}"/>
                </a:ext>
              </a:extLst>
            </p:cNvPr>
            <p:cNvSpPr/>
            <p:nvPr/>
          </p:nvSpPr>
          <p:spPr>
            <a:xfrm>
              <a:off x="4695180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" name="Google Shape;2252;p78">
              <a:extLst>
                <a:ext uri="{FF2B5EF4-FFF2-40B4-BE49-F238E27FC236}">
                  <a16:creationId xmlns:a16="http://schemas.microsoft.com/office/drawing/2014/main" id="{4421B4B8-AE07-A6F7-2D7A-15CFA4B57332}"/>
                </a:ext>
              </a:extLst>
            </p:cNvPr>
            <p:cNvSpPr/>
            <p:nvPr/>
          </p:nvSpPr>
          <p:spPr>
            <a:xfrm>
              <a:off x="4695180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" name="Google Shape;2253;p78">
              <a:extLst>
                <a:ext uri="{FF2B5EF4-FFF2-40B4-BE49-F238E27FC236}">
                  <a16:creationId xmlns:a16="http://schemas.microsoft.com/office/drawing/2014/main" id="{36CBA3FB-03EF-202D-7824-784798B155D4}"/>
                </a:ext>
              </a:extLst>
            </p:cNvPr>
            <p:cNvSpPr/>
            <p:nvPr/>
          </p:nvSpPr>
          <p:spPr>
            <a:xfrm>
              <a:off x="4593891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" name="Google Shape;2254;p78">
              <a:extLst>
                <a:ext uri="{FF2B5EF4-FFF2-40B4-BE49-F238E27FC236}">
                  <a16:creationId xmlns:a16="http://schemas.microsoft.com/office/drawing/2014/main" id="{27F0D2B7-9679-2906-4D7F-46DACAD21E6A}"/>
                </a:ext>
              </a:extLst>
            </p:cNvPr>
            <p:cNvSpPr/>
            <p:nvPr/>
          </p:nvSpPr>
          <p:spPr>
            <a:xfrm>
              <a:off x="459389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" name="Google Shape;2255;p78">
              <a:extLst>
                <a:ext uri="{FF2B5EF4-FFF2-40B4-BE49-F238E27FC236}">
                  <a16:creationId xmlns:a16="http://schemas.microsoft.com/office/drawing/2014/main" id="{4064E5E6-24C6-04C7-4D8B-668FDE83D352}"/>
                </a:ext>
              </a:extLst>
            </p:cNvPr>
            <p:cNvSpPr/>
            <p:nvPr/>
          </p:nvSpPr>
          <p:spPr>
            <a:xfrm>
              <a:off x="459389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" name="Google Shape;2256;p78">
              <a:extLst>
                <a:ext uri="{FF2B5EF4-FFF2-40B4-BE49-F238E27FC236}">
                  <a16:creationId xmlns:a16="http://schemas.microsoft.com/office/drawing/2014/main" id="{A6B4E79A-1287-4970-5691-8231496BDE4C}"/>
                </a:ext>
              </a:extLst>
            </p:cNvPr>
            <p:cNvSpPr/>
            <p:nvPr/>
          </p:nvSpPr>
          <p:spPr>
            <a:xfrm>
              <a:off x="459389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" name="Google Shape;2257;p78">
              <a:extLst>
                <a:ext uri="{FF2B5EF4-FFF2-40B4-BE49-F238E27FC236}">
                  <a16:creationId xmlns:a16="http://schemas.microsoft.com/office/drawing/2014/main" id="{2FD043F6-BCB2-3B80-53CA-F32CEDD5FF66}"/>
                </a:ext>
              </a:extLst>
            </p:cNvPr>
            <p:cNvSpPr/>
            <p:nvPr/>
          </p:nvSpPr>
          <p:spPr>
            <a:xfrm>
              <a:off x="4593891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" name="Google Shape;2258;p78">
              <a:extLst>
                <a:ext uri="{FF2B5EF4-FFF2-40B4-BE49-F238E27FC236}">
                  <a16:creationId xmlns:a16="http://schemas.microsoft.com/office/drawing/2014/main" id="{1EA1BD2D-4286-C420-FE36-7FF10804D605}"/>
                </a:ext>
              </a:extLst>
            </p:cNvPr>
            <p:cNvSpPr/>
            <p:nvPr/>
          </p:nvSpPr>
          <p:spPr>
            <a:xfrm>
              <a:off x="4593891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" name="Google Shape;2259;p78">
              <a:extLst>
                <a:ext uri="{FF2B5EF4-FFF2-40B4-BE49-F238E27FC236}">
                  <a16:creationId xmlns:a16="http://schemas.microsoft.com/office/drawing/2014/main" id="{52BF28E9-5D01-AF10-ED68-7F720DDE2A5D}"/>
                </a:ext>
              </a:extLst>
            </p:cNvPr>
            <p:cNvSpPr/>
            <p:nvPr/>
          </p:nvSpPr>
          <p:spPr>
            <a:xfrm>
              <a:off x="4593891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" name="Google Shape;2260;p78">
              <a:extLst>
                <a:ext uri="{FF2B5EF4-FFF2-40B4-BE49-F238E27FC236}">
                  <a16:creationId xmlns:a16="http://schemas.microsoft.com/office/drawing/2014/main" id="{0A333C5E-59C4-7107-096E-ADC0381B28CC}"/>
                </a:ext>
              </a:extLst>
            </p:cNvPr>
            <p:cNvSpPr/>
            <p:nvPr/>
          </p:nvSpPr>
          <p:spPr>
            <a:xfrm>
              <a:off x="4593891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" name="Google Shape;2261;p78">
              <a:extLst>
                <a:ext uri="{FF2B5EF4-FFF2-40B4-BE49-F238E27FC236}">
                  <a16:creationId xmlns:a16="http://schemas.microsoft.com/office/drawing/2014/main" id="{F08BA736-39D3-B8C3-8845-F4B4F98C55A5}"/>
                </a:ext>
              </a:extLst>
            </p:cNvPr>
            <p:cNvSpPr/>
            <p:nvPr/>
          </p:nvSpPr>
          <p:spPr>
            <a:xfrm>
              <a:off x="449263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" name="Google Shape;2262;p78">
              <a:extLst>
                <a:ext uri="{FF2B5EF4-FFF2-40B4-BE49-F238E27FC236}">
                  <a16:creationId xmlns:a16="http://schemas.microsoft.com/office/drawing/2014/main" id="{897296ED-598F-BE64-C6B0-B41F7C1A26B9}"/>
                </a:ext>
              </a:extLst>
            </p:cNvPr>
            <p:cNvSpPr/>
            <p:nvPr/>
          </p:nvSpPr>
          <p:spPr>
            <a:xfrm>
              <a:off x="449263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" name="Google Shape;2263;p78">
              <a:extLst>
                <a:ext uri="{FF2B5EF4-FFF2-40B4-BE49-F238E27FC236}">
                  <a16:creationId xmlns:a16="http://schemas.microsoft.com/office/drawing/2014/main" id="{E518272A-EAD2-141D-C818-BC3D6D37808B}"/>
                </a:ext>
              </a:extLst>
            </p:cNvPr>
            <p:cNvSpPr/>
            <p:nvPr/>
          </p:nvSpPr>
          <p:spPr>
            <a:xfrm>
              <a:off x="449263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" name="Google Shape;2264;p78">
              <a:extLst>
                <a:ext uri="{FF2B5EF4-FFF2-40B4-BE49-F238E27FC236}">
                  <a16:creationId xmlns:a16="http://schemas.microsoft.com/office/drawing/2014/main" id="{87563B48-D174-71D7-DD2F-32D66ECEE174}"/>
                </a:ext>
              </a:extLst>
            </p:cNvPr>
            <p:cNvSpPr/>
            <p:nvPr/>
          </p:nvSpPr>
          <p:spPr>
            <a:xfrm>
              <a:off x="449263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" name="Google Shape;2265;p78">
              <a:extLst>
                <a:ext uri="{FF2B5EF4-FFF2-40B4-BE49-F238E27FC236}">
                  <a16:creationId xmlns:a16="http://schemas.microsoft.com/office/drawing/2014/main" id="{83E62CA3-9EA9-EEC0-5A58-F62A5ACBBD1F}"/>
                </a:ext>
              </a:extLst>
            </p:cNvPr>
            <p:cNvSpPr/>
            <p:nvPr/>
          </p:nvSpPr>
          <p:spPr>
            <a:xfrm>
              <a:off x="4492636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" name="Google Shape;2266;p78">
              <a:extLst>
                <a:ext uri="{FF2B5EF4-FFF2-40B4-BE49-F238E27FC236}">
                  <a16:creationId xmlns:a16="http://schemas.microsoft.com/office/drawing/2014/main" id="{2B014DDB-1DA3-E16A-0B5F-63F947F84930}"/>
                </a:ext>
              </a:extLst>
            </p:cNvPr>
            <p:cNvSpPr/>
            <p:nvPr/>
          </p:nvSpPr>
          <p:spPr>
            <a:xfrm>
              <a:off x="4492636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" name="Google Shape;2267;p78">
              <a:extLst>
                <a:ext uri="{FF2B5EF4-FFF2-40B4-BE49-F238E27FC236}">
                  <a16:creationId xmlns:a16="http://schemas.microsoft.com/office/drawing/2014/main" id="{070E25F5-9277-5C5C-C773-1C83916B2E08}"/>
                </a:ext>
              </a:extLst>
            </p:cNvPr>
            <p:cNvSpPr/>
            <p:nvPr/>
          </p:nvSpPr>
          <p:spPr>
            <a:xfrm>
              <a:off x="4492636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" name="Google Shape;2268;p78">
              <a:extLst>
                <a:ext uri="{FF2B5EF4-FFF2-40B4-BE49-F238E27FC236}">
                  <a16:creationId xmlns:a16="http://schemas.microsoft.com/office/drawing/2014/main" id="{5AD8E7BF-45AF-3150-881C-D9C65E02A38A}"/>
                </a:ext>
              </a:extLst>
            </p:cNvPr>
            <p:cNvSpPr/>
            <p:nvPr/>
          </p:nvSpPr>
          <p:spPr>
            <a:xfrm>
              <a:off x="4492636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" name="Google Shape;2269;p78">
              <a:extLst>
                <a:ext uri="{FF2B5EF4-FFF2-40B4-BE49-F238E27FC236}">
                  <a16:creationId xmlns:a16="http://schemas.microsoft.com/office/drawing/2014/main" id="{DB562CDC-3806-3575-8B69-412527C4B4FE}"/>
                </a:ext>
              </a:extLst>
            </p:cNvPr>
            <p:cNvSpPr/>
            <p:nvPr/>
          </p:nvSpPr>
          <p:spPr>
            <a:xfrm>
              <a:off x="439161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" name="Google Shape;2270;p78">
              <a:extLst>
                <a:ext uri="{FF2B5EF4-FFF2-40B4-BE49-F238E27FC236}">
                  <a16:creationId xmlns:a16="http://schemas.microsoft.com/office/drawing/2014/main" id="{423E5E5F-3078-C2D9-9767-D1456F2C1F6D}"/>
                </a:ext>
              </a:extLst>
            </p:cNvPr>
            <p:cNvSpPr/>
            <p:nvPr/>
          </p:nvSpPr>
          <p:spPr>
            <a:xfrm>
              <a:off x="439161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" name="Google Shape;2271;p78">
              <a:extLst>
                <a:ext uri="{FF2B5EF4-FFF2-40B4-BE49-F238E27FC236}">
                  <a16:creationId xmlns:a16="http://schemas.microsoft.com/office/drawing/2014/main" id="{C021E480-21DF-A4D3-CA94-BB5CDAB59D9A}"/>
                </a:ext>
              </a:extLst>
            </p:cNvPr>
            <p:cNvSpPr/>
            <p:nvPr/>
          </p:nvSpPr>
          <p:spPr>
            <a:xfrm>
              <a:off x="439161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" name="Google Shape;2272;p78">
              <a:extLst>
                <a:ext uri="{FF2B5EF4-FFF2-40B4-BE49-F238E27FC236}">
                  <a16:creationId xmlns:a16="http://schemas.microsoft.com/office/drawing/2014/main" id="{489DEBFB-A08F-4B23-790F-65134262771C}"/>
                </a:ext>
              </a:extLst>
            </p:cNvPr>
            <p:cNvSpPr/>
            <p:nvPr/>
          </p:nvSpPr>
          <p:spPr>
            <a:xfrm>
              <a:off x="439161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" name="Google Shape;2273;p78">
              <a:extLst>
                <a:ext uri="{FF2B5EF4-FFF2-40B4-BE49-F238E27FC236}">
                  <a16:creationId xmlns:a16="http://schemas.microsoft.com/office/drawing/2014/main" id="{0C7B9A31-BB9D-6A87-03AC-E4B340A9629B}"/>
                </a:ext>
              </a:extLst>
            </p:cNvPr>
            <p:cNvSpPr/>
            <p:nvPr/>
          </p:nvSpPr>
          <p:spPr>
            <a:xfrm>
              <a:off x="4391614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" name="Google Shape;2274;p78">
              <a:extLst>
                <a:ext uri="{FF2B5EF4-FFF2-40B4-BE49-F238E27FC236}">
                  <a16:creationId xmlns:a16="http://schemas.microsoft.com/office/drawing/2014/main" id="{6ED68B77-076D-4429-B5F5-C935FDA378E4}"/>
                </a:ext>
              </a:extLst>
            </p:cNvPr>
            <p:cNvSpPr/>
            <p:nvPr/>
          </p:nvSpPr>
          <p:spPr>
            <a:xfrm>
              <a:off x="4391614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" name="Google Shape;2275;p78">
              <a:extLst>
                <a:ext uri="{FF2B5EF4-FFF2-40B4-BE49-F238E27FC236}">
                  <a16:creationId xmlns:a16="http://schemas.microsoft.com/office/drawing/2014/main" id="{B98894CC-D13E-4D0A-F81D-D2E3333EC1C5}"/>
                </a:ext>
              </a:extLst>
            </p:cNvPr>
            <p:cNvSpPr/>
            <p:nvPr/>
          </p:nvSpPr>
          <p:spPr>
            <a:xfrm>
              <a:off x="4391614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" name="Google Shape;2276;p78">
              <a:extLst>
                <a:ext uri="{FF2B5EF4-FFF2-40B4-BE49-F238E27FC236}">
                  <a16:creationId xmlns:a16="http://schemas.microsoft.com/office/drawing/2014/main" id="{0422CFAD-DA3C-D3CB-9B5E-D6E1653901EA}"/>
                </a:ext>
              </a:extLst>
            </p:cNvPr>
            <p:cNvSpPr/>
            <p:nvPr/>
          </p:nvSpPr>
          <p:spPr>
            <a:xfrm>
              <a:off x="4391614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" name="Google Shape;2277;p78">
              <a:extLst>
                <a:ext uri="{FF2B5EF4-FFF2-40B4-BE49-F238E27FC236}">
                  <a16:creationId xmlns:a16="http://schemas.microsoft.com/office/drawing/2014/main" id="{2088049E-06B7-AF6D-C227-6683BA3A833D}"/>
                </a:ext>
              </a:extLst>
            </p:cNvPr>
            <p:cNvSpPr/>
            <p:nvPr/>
          </p:nvSpPr>
          <p:spPr>
            <a:xfrm>
              <a:off x="429035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" name="Google Shape;2278;p78">
              <a:extLst>
                <a:ext uri="{FF2B5EF4-FFF2-40B4-BE49-F238E27FC236}">
                  <a16:creationId xmlns:a16="http://schemas.microsoft.com/office/drawing/2014/main" id="{9D9B5575-316C-8B3F-A16C-AF6D5B4C0BDD}"/>
                </a:ext>
              </a:extLst>
            </p:cNvPr>
            <p:cNvSpPr/>
            <p:nvPr/>
          </p:nvSpPr>
          <p:spPr>
            <a:xfrm>
              <a:off x="4290358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" name="Google Shape;2279;p78">
              <a:extLst>
                <a:ext uri="{FF2B5EF4-FFF2-40B4-BE49-F238E27FC236}">
                  <a16:creationId xmlns:a16="http://schemas.microsoft.com/office/drawing/2014/main" id="{E5CAE9C5-3966-E2FA-4B9B-ECBBCE37FFD4}"/>
                </a:ext>
              </a:extLst>
            </p:cNvPr>
            <p:cNvSpPr/>
            <p:nvPr/>
          </p:nvSpPr>
          <p:spPr>
            <a:xfrm>
              <a:off x="429035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" name="Google Shape;2280;p78">
              <a:extLst>
                <a:ext uri="{FF2B5EF4-FFF2-40B4-BE49-F238E27FC236}">
                  <a16:creationId xmlns:a16="http://schemas.microsoft.com/office/drawing/2014/main" id="{4A04677C-CE47-74B8-6DD0-F4DC4A77A79B}"/>
                </a:ext>
              </a:extLst>
            </p:cNvPr>
            <p:cNvSpPr/>
            <p:nvPr/>
          </p:nvSpPr>
          <p:spPr>
            <a:xfrm>
              <a:off x="429035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" name="Google Shape;2281;p78">
              <a:extLst>
                <a:ext uri="{FF2B5EF4-FFF2-40B4-BE49-F238E27FC236}">
                  <a16:creationId xmlns:a16="http://schemas.microsoft.com/office/drawing/2014/main" id="{C5B5B0CC-226D-31C2-5260-D4039953D9B2}"/>
                </a:ext>
              </a:extLst>
            </p:cNvPr>
            <p:cNvSpPr/>
            <p:nvPr/>
          </p:nvSpPr>
          <p:spPr>
            <a:xfrm>
              <a:off x="4290358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" name="Google Shape;2282;p78">
              <a:extLst>
                <a:ext uri="{FF2B5EF4-FFF2-40B4-BE49-F238E27FC236}">
                  <a16:creationId xmlns:a16="http://schemas.microsoft.com/office/drawing/2014/main" id="{2B5FD3EB-029C-0535-FCB9-2372040F3D4C}"/>
                </a:ext>
              </a:extLst>
            </p:cNvPr>
            <p:cNvSpPr/>
            <p:nvPr/>
          </p:nvSpPr>
          <p:spPr>
            <a:xfrm>
              <a:off x="4290358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" name="Google Shape;2283;p78">
              <a:extLst>
                <a:ext uri="{FF2B5EF4-FFF2-40B4-BE49-F238E27FC236}">
                  <a16:creationId xmlns:a16="http://schemas.microsoft.com/office/drawing/2014/main" id="{6EA1E8BF-06D6-C1E3-B66A-ACB183D3CB9B}"/>
                </a:ext>
              </a:extLst>
            </p:cNvPr>
            <p:cNvSpPr/>
            <p:nvPr/>
          </p:nvSpPr>
          <p:spPr>
            <a:xfrm>
              <a:off x="4290358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" name="Google Shape;2284;p78">
              <a:extLst>
                <a:ext uri="{FF2B5EF4-FFF2-40B4-BE49-F238E27FC236}">
                  <a16:creationId xmlns:a16="http://schemas.microsoft.com/office/drawing/2014/main" id="{238FA1B0-8439-9175-91D6-D84FF70A9945}"/>
                </a:ext>
              </a:extLst>
            </p:cNvPr>
            <p:cNvSpPr/>
            <p:nvPr/>
          </p:nvSpPr>
          <p:spPr>
            <a:xfrm>
              <a:off x="4290358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" name="Google Shape;2285;p78">
              <a:extLst>
                <a:ext uri="{FF2B5EF4-FFF2-40B4-BE49-F238E27FC236}">
                  <a16:creationId xmlns:a16="http://schemas.microsoft.com/office/drawing/2014/main" id="{3E391723-D04A-FDD3-D3B4-CE7589444BB4}"/>
                </a:ext>
              </a:extLst>
            </p:cNvPr>
            <p:cNvSpPr/>
            <p:nvPr/>
          </p:nvSpPr>
          <p:spPr>
            <a:xfrm>
              <a:off x="4290358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" name="Google Shape;2286;p78">
              <a:extLst>
                <a:ext uri="{FF2B5EF4-FFF2-40B4-BE49-F238E27FC236}">
                  <a16:creationId xmlns:a16="http://schemas.microsoft.com/office/drawing/2014/main" id="{B12AE581-2443-48DE-0682-5497F693499C}"/>
                </a:ext>
              </a:extLst>
            </p:cNvPr>
            <p:cNvSpPr/>
            <p:nvPr/>
          </p:nvSpPr>
          <p:spPr>
            <a:xfrm>
              <a:off x="418907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" name="Google Shape;2287;p78">
              <a:extLst>
                <a:ext uri="{FF2B5EF4-FFF2-40B4-BE49-F238E27FC236}">
                  <a16:creationId xmlns:a16="http://schemas.microsoft.com/office/drawing/2014/main" id="{9545C0E1-E61F-F649-49EA-9E2710C5BD2A}"/>
                </a:ext>
              </a:extLst>
            </p:cNvPr>
            <p:cNvSpPr/>
            <p:nvPr/>
          </p:nvSpPr>
          <p:spPr>
            <a:xfrm>
              <a:off x="418907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" name="Google Shape;2288;p78">
              <a:extLst>
                <a:ext uri="{FF2B5EF4-FFF2-40B4-BE49-F238E27FC236}">
                  <a16:creationId xmlns:a16="http://schemas.microsoft.com/office/drawing/2014/main" id="{28F03987-D6D6-DECA-3506-19BAD734F1ED}"/>
                </a:ext>
              </a:extLst>
            </p:cNvPr>
            <p:cNvSpPr/>
            <p:nvPr/>
          </p:nvSpPr>
          <p:spPr>
            <a:xfrm>
              <a:off x="418907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" name="Google Shape;2289;p78">
              <a:extLst>
                <a:ext uri="{FF2B5EF4-FFF2-40B4-BE49-F238E27FC236}">
                  <a16:creationId xmlns:a16="http://schemas.microsoft.com/office/drawing/2014/main" id="{38488E69-429B-1ACE-6FBC-9BFAC034175E}"/>
                </a:ext>
              </a:extLst>
            </p:cNvPr>
            <p:cNvSpPr/>
            <p:nvPr/>
          </p:nvSpPr>
          <p:spPr>
            <a:xfrm>
              <a:off x="418907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" name="Google Shape;2290;p78">
              <a:extLst>
                <a:ext uri="{FF2B5EF4-FFF2-40B4-BE49-F238E27FC236}">
                  <a16:creationId xmlns:a16="http://schemas.microsoft.com/office/drawing/2014/main" id="{015488F9-0F7A-351D-96B6-2BA7A3EE2F82}"/>
                </a:ext>
              </a:extLst>
            </p:cNvPr>
            <p:cNvSpPr/>
            <p:nvPr/>
          </p:nvSpPr>
          <p:spPr>
            <a:xfrm>
              <a:off x="418907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" name="Google Shape;2291;p78">
              <a:extLst>
                <a:ext uri="{FF2B5EF4-FFF2-40B4-BE49-F238E27FC236}">
                  <a16:creationId xmlns:a16="http://schemas.microsoft.com/office/drawing/2014/main" id="{D79AB4F0-A3A6-D875-C22C-BBF4F78B03F0}"/>
                </a:ext>
              </a:extLst>
            </p:cNvPr>
            <p:cNvSpPr/>
            <p:nvPr/>
          </p:nvSpPr>
          <p:spPr>
            <a:xfrm>
              <a:off x="4189070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" name="Google Shape;2292;p78">
              <a:extLst>
                <a:ext uri="{FF2B5EF4-FFF2-40B4-BE49-F238E27FC236}">
                  <a16:creationId xmlns:a16="http://schemas.microsoft.com/office/drawing/2014/main" id="{16D208F0-95DD-338B-A956-F1FFC9B3F06C}"/>
                </a:ext>
              </a:extLst>
            </p:cNvPr>
            <p:cNvSpPr/>
            <p:nvPr/>
          </p:nvSpPr>
          <p:spPr>
            <a:xfrm>
              <a:off x="4189070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" name="Google Shape;2293;p78">
              <a:extLst>
                <a:ext uri="{FF2B5EF4-FFF2-40B4-BE49-F238E27FC236}">
                  <a16:creationId xmlns:a16="http://schemas.microsoft.com/office/drawing/2014/main" id="{FBEFAD60-E170-3AA1-1553-2E914E069221}"/>
                </a:ext>
              </a:extLst>
            </p:cNvPr>
            <p:cNvSpPr/>
            <p:nvPr/>
          </p:nvSpPr>
          <p:spPr>
            <a:xfrm>
              <a:off x="4189070" y="1360784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" name="Google Shape;2294;p78">
              <a:extLst>
                <a:ext uri="{FF2B5EF4-FFF2-40B4-BE49-F238E27FC236}">
                  <a16:creationId xmlns:a16="http://schemas.microsoft.com/office/drawing/2014/main" id="{6BFE7257-7F82-6B9A-5654-56096EE2D51B}"/>
                </a:ext>
              </a:extLst>
            </p:cNvPr>
            <p:cNvSpPr/>
            <p:nvPr/>
          </p:nvSpPr>
          <p:spPr>
            <a:xfrm>
              <a:off x="4189070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" name="Google Shape;2295;p78">
              <a:extLst>
                <a:ext uri="{FF2B5EF4-FFF2-40B4-BE49-F238E27FC236}">
                  <a16:creationId xmlns:a16="http://schemas.microsoft.com/office/drawing/2014/main" id="{5A27C105-01CA-95D1-7AF4-4E5F726A1FD6}"/>
                </a:ext>
              </a:extLst>
            </p:cNvPr>
            <p:cNvSpPr/>
            <p:nvPr/>
          </p:nvSpPr>
          <p:spPr>
            <a:xfrm>
              <a:off x="4189070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" name="Google Shape;2296;p78">
              <a:extLst>
                <a:ext uri="{FF2B5EF4-FFF2-40B4-BE49-F238E27FC236}">
                  <a16:creationId xmlns:a16="http://schemas.microsoft.com/office/drawing/2014/main" id="{32EFD002-6518-EC82-9678-EFC03917EEB8}"/>
                </a:ext>
              </a:extLst>
            </p:cNvPr>
            <p:cNvSpPr/>
            <p:nvPr/>
          </p:nvSpPr>
          <p:spPr>
            <a:xfrm>
              <a:off x="4087815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" name="Google Shape;2297;p78">
              <a:extLst>
                <a:ext uri="{FF2B5EF4-FFF2-40B4-BE49-F238E27FC236}">
                  <a16:creationId xmlns:a16="http://schemas.microsoft.com/office/drawing/2014/main" id="{F5AAA081-DA42-6054-0CDB-C0943FEAB8ED}"/>
                </a:ext>
              </a:extLst>
            </p:cNvPr>
            <p:cNvSpPr/>
            <p:nvPr/>
          </p:nvSpPr>
          <p:spPr>
            <a:xfrm>
              <a:off x="4087815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" name="Google Shape;2298;p78">
              <a:extLst>
                <a:ext uri="{FF2B5EF4-FFF2-40B4-BE49-F238E27FC236}">
                  <a16:creationId xmlns:a16="http://schemas.microsoft.com/office/drawing/2014/main" id="{990B0937-D72A-03FE-C65B-3E8EF9A27EE1}"/>
                </a:ext>
              </a:extLst>
            </p:cNvPr>
            <p:cNvSpPr/>
            <p:nvPr/>
          </p:nvSpPr>
          <p:spPr>
            <a:xfrm>
              <a:off x="4087815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" name="Google Shape;2299;p78">
              <a:extLst>
                <a:ext uri="{FF2B5EF4-FFF2-40B4-BE49-F238E27FC236}">
                  <a16:creationId xmlns:a16="http://schemas.microsoft.com/office/drawing/2014/main" id="{321AAD42-2336-0C58-E690-6EAEAE2B25DF}"/>
                </a:ext>
              </a:extLst>
            </p:cNvPr>
            <p:cNvSpPr/>
            <p:nvPr/>
          </p:nvSpPr>
          <p:spPr>
            <a:xfrm>
              <a:off x="408781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" name="Google Shape;2300;p78">
              <a:extLst>
                <a:ext uri="{FF2B5EF4-FFF2-40B4-BE49-F238E27FC236}">
                  <a16:creationId xmlns:a16="http://schemas.microsoft.com/office/drawing/2014/main" id="{115A5B30-6785-964B-3903-0007BB1125FD}"/>
                </a:ext>
              </a:extLst>
            </p:cNvPr>
            <p:cNvSpPr/>
            <p:nvPr/>
          </p:nvSpPr>
          <p:spPr>
            <a:xfrm>
              <a:off x="4087815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" name="Google Shape;2301;p78">
              <a:extLst>
                <a:ext uri="{FF2B5EF4-FFF2-40B4-BE49-F238E27FC236}">
                  <a16:creationId xmlns:a16="http://schemas.microsoft.com/office/drawing/2014/main" id="{2F3543EC-5D60-41F5-042A-457B36E65384}"/>
                </a:ext>
              </a:extLst>
            </p:cNvPr>
            <p:cNvSpPr/>
            <p:nvPr/>
          </p:nvSpPr>
          <p:spPr>
            <a:xfrm>
              <a:off x="4087815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" name="Google Shape;2302;p78">
              <a:extLst>
                <a:ext uri="{FF2B5EF4-FFF2-40B4-BE49-F238E27FC236}">
                  <a16:creationId xmlns:a16="http://schemas.microsoft.com/office/drawing/2014/main" id="{C99EEFDE-EB47-E073-BD5A-17C80E8BCEF8}"/>
                </a:ext>
              </a:extLst>
            </p:cNvPr>
            <p:cNvSpPr/>
            <p:nvPr/>
          </p:nvSpPr>
          <p:spPr>
            <a:xfrm>
              <a:off x="4087815" y="1461773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" name="Google Shape;2303;p78">
              <a:extLst>
                <a:ext uri="{FF2B5EF4-FFF2-40B4-BE49-F238E27FC236}">
                  <a16:creationId xmlns:a16="http://schemas.microsoft.com/office/drawing/2014/main" id="{EC7BBF0B-5B48-AC2F-9997-0475BC0A93FF}"/>
                </a:ext>
              </a:extLst>
            </p:cNvPr>
            <p:cNvSpPr/>
            <p:nvPr/>
          </p:nvSpPr>
          <p:spPr>
            <a:xfrm>
              <a:off x="4087815" y="1360784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" name="Google Shape;2304;p78">
              <a:extLst>
                <a:ext uri="{FF2B5EF4-FFF2-40B4-BE49-F238E27FC236}">
                  <a16:creationId xmlns:a16="http://schemas.microsoft.com/office/drawing/2014/main" id="{879847E5-69AF-AE39-1BB7-877E23696343}"/>
                </a:ext>
              </a:extLst>
            </p:cNvPr>
            <p:cNvSpPr/>
            <p:nvPr/>
          </p:nvSpPr>
          <p:spPr>
            <a:xfrm>
              <a:off x="4087815" y="1259495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" name="Google Shape;2305;p78">
              <a:extLst>
                <a:ext uri="{FF2B5EF4-FFF2-40B4-BE49-F238E27FC236}">
                  <a16:creationId xmlns:a16="http://schemas.microsoft.com/office/drawing/2014/main" id="{1F87CB98-FDD7-1027-AF29-350D3EDBA588}"/>
                </a:ext>
              </a:extLst>
            </p:cNvPr>
            <p:cNvSpPr/>
            <p:nvPr/>
          </p:nvSpPr>
          <p:spPr>
            <a:xfrm>
              <a:off x="4087815" y="1158240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" name="Google Shape;2306;p78">
              <a:extLst>
                <a:ext uri="{FF2B5EF4-FFF2-40B4-BE49-F238E27FC236}">
                  <a16:creationId xmlns:a16="http://schemas.microsoft.com/office/drawing/2014/main" id="{561EDC1A-7535-E3F1-87F3-07F7FFFC1737}"/>
                </a:ext>
              </a:extLst>
            </p:cNvPr>
            <p:cNvSpPr/>
            <p:nvPr/>
          </p:nvSpPr>
          <p:spPr>
            <a:xfrm>
              <a:off x="398679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" name="Google Shape;2307;p78">
              <a:extLst>
                <a:ext uri="{FF2B5EF4-FFF2-40B4-BE49-F238E27FC236}">
                  <a16:creationId xmlns:a16="http://schemas.microsoft.com/office/drawing/2014/main" id="{47BC3F75-D1BE-6E1E-78F8-23313AE4C01C}"/>
                </a:ext>
              </a:extLst>
            </p:cNvPr>
            <p:cNvSpPr/>
            <p:nvPr/>
          </p:nvSpPr>
          <p:spPr>
            <a:xfrm>
              <a:off x="398679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" name="Google Shape;2308;p78">
              <a:extLst>
                <a:ext uri="{FF2B5EF4-FFF2-40B4-BE49-F238E27FC236}">
                  <a16:creationId xmlns:a16="http://schemas.microsoft.com/office/drawing/2014/main" id="{35591F6E-6957-804E-818E-36C827735388}"/>
                </a:ext>
              </a:extLst>
            </p:cNvPr>
            <p:cNvSpPr/>
            <p:nvPr/>
          </p:nvSpPr>
          <p:spPr>
            <a:xfrm>
              <a:off x="398679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" name="Google Shape;2309;p78">
              <a:extLst>
                <a:ext uri="{FF2B5EF4-FFF2-40B4-BE49-F238E27FC236}">
                  <a16:creationId xmlns:a16="http://schemas.microsoft.com/office/drawing/2014/main" id="{4262658C-8CF2-E7CB-5389-0B57E0C48C8D}"/>
                </a:ext>
              </a:extLst>
            </p:cNvPr>
            <p:cNvSpPr/>
            <p:nvPr/>
          </p:nvSpPr>
          <p:spPr>
            <a:xfrm>
              <a:off x="398679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" name="Google Shape;2310;p78">
              <a:extLst>
                <a:ext uri="{FF2B5EF4-FFF2-40B4-BE49-F238E27FC236}">
                  <a16:creationId xmlns:a16="http://schemas.microsoft.com/office/drawing/2014/main" id="{7F244E58-7F41-8F99-46FE-240F74220757}"/>
                </a:ext>
              </a:extLst>
            </p:cNvPr>
            <p:cNvSpPr/>
            <p:nvPr/>
          </p:nvSpPr>
          <p:spPr>
            <a:xfrm>
              <a:off x="398679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" name="Google Shape;2311;p78">
              <a:extLst>
                <a:ext uri="{FF2B5EF4-FFF2-40B4-BE49-F238E27FC236}">
                  <a16:creationId xmlns:a16="http://schemas.microsoft.com/office/drawing/2014/main" id="{5F772210-92F0-C88E-F24A-9354EC2B3A43}"/>
                </a:ext>
              </a:extLst>
            </p:cNvPr>
            <p:cNvSpPr/>
            <p:nvPr/>
          </p:nvSpPr>
          <p:spPr>
            <a:xfrm>
              <a:off x="3986792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" name="Google Shape;2312;p78">
              <a:extLst>
                <a:ext uri="{FF2B5EF4-FFF2-40B4-BE49-F238E27FC236}">
                  <a16:creationId xmlns:a16="http://schemas.microsoft.com/office/drawing/2014/main" id="{2C0DF4AD-004A-43E6-7760-615937254823}"/>
                </a:ext>
              </a:extLst>
            </p:cNvPr>
            <p:cNvSpPr/>
            <p:nvPr/>
          </p:nvSpPr>
          <p:spPr>
            <a:xfrm>
              <a:off x="3986792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" name="Google Shape;2313;p78">
              <a:extLst>
                <a:ext uri="{FF2B5EF4-FFF2-40B4-BE49-F238E27FC236}">
                  <a16:creationId xmlns:a16="http://schemas.microsoft.com/office/drawing/2014/main" id="{4BA67100-BA57-BFBF-A20D-B04DE94EDA41}"/>
                </a:ext>
              </a:extLst>
            </p:cNvPr>
            <p:cNvSpPr/>
            <p:nvPr/>
          </p:nvSpPr>
          <p:spPr>
            <a:xfrm>
              <a:off x="3986792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" name="Google Shape;2314;p78">
              <a:extLst>
                <a:ext uri="{FF2B5EF4-FFF2-40B4-BE49-F238E27FC236}">
                  <a16:creationId xmlns:a16="http://schemas.microsoft.com/office/drawing/2014/main" id="{81DACBCD-3436-4274-4230-EA1A73013C3C}"/>
                </a:ext>
              </a:extLst>
            </p:cNvPr>
            <p:cNvSpPr/>
            <p:nvPr/>
          </p:nvSpPr>
          <p:spPr>
            <a:xfrm>
              <a:off x="3986792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" name="Google Shape;2315;p78">
              <a:extLst>
                <a:ext uri="{FF2B5EF4-FFF2-40B4-BE49-F238E27FC236}">
                  <a16:creationId xmlns:a16="http://schemas.microsoft.com/office/drawing/2014/main" id="{C0202565-79E8-FE2D-087C-F62EDAEAF96D}"/>
                </a:ext>
              </a:extLst>
            </p:cNvPr>
            <p:cNvSpPr/>
            <p:nvPr/>
          </p:nvSpPr>
          <p:spPr>
            <a:xfrm>
              <a:off x="388553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" name="Google Shape;2316;p78">
              <a:extLst>
                <a:ext uri="{FF2B5EF4-FFF2-40B4-BE49-F238E27FC236}">
                  <a16:creationId xmlns:a16="http://schemas.microsoft.com/office/drawing/2014/main" id="{44D71BCC-D995-AF5E-5BD9-AA32A16166AF}"/>
                </a:ext>
              </a:extLst>
            </p:cNvPr>
            <p:cNvSpPr/>
            <p:nvPr/>
          </p:nvSpPr>
          <p:spPr>
            <a:xfrm>
              <a:off x="3885537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" name="Google Shape;2317;p78">
              <a:extLst>
                <a:ext uri="{FF2B5EF4-FFF2-40B4-BE49-F238E27FC236}">
                  <a16:creationId xmlns:a16="http://schemas.microsoft.com/office/drawing/2014/main" id="{0EAC6D70-27EE-A884-ADE3-2A193D6FCA2D}"/>
                </a:ext>
              </a:extLst>
            </p:cNvPr>
            <p:cNvSpPr/>
            <p:nvPr/>
          </p:nvSpPr>
          <p:spPr>
            <a:xfrm>
              <a:off x="3885537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" name="Google Shape;2318;p78">
              <a:extLst>
                <a:ext uri="{FF2B5EF4-FFF2-40B4-BE49-F238E27FC236}">
                  <a16:creationId xmlns:a16="http://schemas.microsoft.com/office/drawing/2014/main" id="{799BCED2-8F91-A88B-2B15-E46EB54AFD55}"/>
                </a:ext>
              </a:extLst>
            </p:cNvPr>
            <p:cNvSpPr/>
            <p:nvPr/>
          </p:nvSpPr>
          <p:spPr>
            <a:xfrm>
              <a:off x="3885537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" name="Google Shape;2319;p78">
              <a:extLst>
                <a:ext uri="{FF2B5EF4-FFF2-40B4-BE49-F238E27FC236}">
                  <a16:creationId xmlns:a16="http://schemas.microsoft.com/office/drawing/2014/main" id="{5F410F27-1A72-5447-5AE3-9FF485B90BC0}"/>
                </a:ext>
              </a:extLst>
            </p:cNvPr>
            <p:cNvSpPr/>
            <p:nvPr/>
          </p:nvSpPr>
          <p:spPr>
            <a:xfrm>
              <a:off x="3783983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" name="Google Shape;2320;p78">
              <a:extLst>
                <a:ext uri="{FF2B5EF4-FFF2-40B4-BE49-F238E27FC236}">
                  <a16:creationId xmlns:a16="http://schemas.microsoft.com/office/drawing/2014/main" id="{86C4E405-16BC-262E-C7ED-51F5FE5CBC48}"/>
                </a:ext>
              </a:extLst>
            </p:cNvPr>
            <p:cNvSpPr/>
            <p:nvPr/>
          </p:nvSpPr>
          <p:spPr>
            <a:xfrm>
              <a:off x="3783983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" name="Google Shape;2321;p78">
              <a:extLst>
                <a:ext uri="{FF2B5EF4-FFF2-40B4-BE49-F238E27FC236}">
                  <a16:creationId xmlns:a16="http://schemas.microsoft.com/office/drawing/2014/main" id="{6E140923-021A-20B1-88E7-145951A426AB}"/>
                </a:ext>
              </a:extLst>
            </p:cNvPr>
            <p:cNvSpPr/>
            <p:nvPr/>
          </p:nvSpPr>
          <p:spPr>
            <a:xfrm>
              <a:off x="3783983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" name="Google Shape;2322;p78">
              <a:extLst>
                <a:ext uri="{FF2B5EF4-FFF2-40B4-BE49-F238E27FC236}">
                  <a16:creationId xmlns:a16="http://schemas.microsoft.com/office/drawing/2014/main" id="{33841D39-7FD8-C0B6-CA40-138DE2D30FF1}"/>
                </a:ext>
              </a:extLst>
            </p:cNvPr>
            <p:cNvSpPr/>
            <p:nvPr/>
          </p:nvSpPr>
          <p:spPr>
            <a:xfrm>
              <a:off x="3682694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" name="Google Shape;2323;p78">
              <a:extLst>
                <a:ext uri="{FF2B5EF4-FFF2-40B4-BE49-F238E27FC236}">
                  <a16:creationId xmlns:a16="http://schemas.microsoft.com/office/drawing/2014/main" id="{1AAA3E73-C614-D04A-45B6-573FCE423464}"/>
                </a:ext>
              </a:extLst>
            </p:cNvPr>
            <p:cNvSpPr/>
            <p:nvPr/>
          </p:nvSpPr>
          <p:spPr>
            <a:xfrm>
              <a:off x="3682694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" name="Google Shape;2324;p78">
              <a:extLst>
                <a:ext uri="{FF2B5EF4-FFF2-40B4-BE49-F238E27FC236}">
                  <a16:creationId xmlns:a16="http://schemas.microsoft.com/office/drawing/2014/main" id="{FD809A40-9AA1-718D-EC93-69977D17CFFD}"/>
                </a:ext>
              </a:extLst>
            </p:cNvPr>
            <p:cNvSpPr/>
            <p:nvPr/>
          </p:nvSpPr>
          <p:spPr>
            <a:xfrm>
              <a:off x="4492636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" name="Google Shape;2325;p78">
              <a:extLst>
                <a:ext uri="{FF2B5EF4-FFF2-40B4-BE49-F238E27FC236}">
                  <a16:creationId xmlns:a16="http://schemas.microsoft.com/office/drawing/2014/main" id="{A5B87B7B-4D90-8C3D-782E-C8EAB89ED543}"/>
                </a:ext>
              </a:extLst>
            </p:cNvPr>
            <p:cNvSpPr/>
            <p:nvPr/>
          </p:nvSpPr>
          <p:spPr>
            <a:xfrm>
              <a:off x="4492636" y="4498597"/>
              <a:ext cx="82851" cy="70825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" name="Google Shape;2326;p78">
              <a:extLst>
                <a:ext uri="{FF2B5EF4-FFF2-40B4-BE49-F238E27FC236}">
                  <a16:creationId xmlns:a16="http://schemas.microsoft.com/office/drawing/2014/main" id="{46E232A0-AA0E-BFD1-97FF-009B0DE09764}"/>
                </a:ext>
              </a:extLst>
            </p:cNvPr>
            <p:cNvSpPr/>
            <p:nvPr/>
          </p:nvSpPr>
          <p:spPr>
            <a:xfrm>
              <a:off x="4492636" y="4397342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" name="Google Shape;2327;p78">
              <a:extLst>
                <a:ext uri="{FF2B5EF4-FFF2-40B4-BE49-F238E27FC236}">
                  <a16:creationId xmlns:a16="http://schemas.microsoft.com/office/drawing/2014/main" id="{A35F5B3C-FE8B-BA55-6B91-1DADC59282E2}"/>
                </a:ext>
              </a:extLst>
            </p:cNvPr>
            <p:cNvSpPr/>
            <p:nvPr/>
          </p:nvSpPr>
          <p:spPr>
            <a:xfrm>
              <a:off x="4391614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" name="Google Shape;2328;p78">
              <a:extLst>
                <a:ext uri="{FF2B5EF4-FFF2-40B4-BE49-F238E27FC236}">
                  <a16:creationId xmlns:a16="http://schemas.microsoft.com/office/drawing/2014/main" id="{A4F52B99-64C6-3A71-0E19-7DFD9BABB1E7}"/>
                </a:ext>
              </a:extLst>
            </p:cNvPr>
            <p:cNvSpPr/>
            <p:nvPr/>
          </p:nvSpPr>
          <p:spPr>
            <a:xfrm>
              <a:off x="4391348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" name="Google Shape;2329;p78">
              <a:extLst>
                <a:ext uri="{FF2B5EF4-FFF2-40B4-BE49-F238E27FC236}">
                  <a16:creationId xmlns:a16="http://schemas.microsoft.com/office/drawing/2014/main" id="{0BD3C997-11A2-B5E8-B946-2BEED0AD757B}"/>
                </a:ext>
              </a:extLst>
            </p:cNvPr>
            <p:cNvSpPr/>
            <p:nvPr/>
          </p:nvSpPr>
          <p:spPr>
            <a:xfrm>
              <a:off x="4391614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" name="Google Shape;2330;p78">
              <a:extLst>
                <a:ext uri="{FF2B5EF4-FFF2-40B4-BE49-F238E27FC236}">
                  <a16:creationId xmlns:a16="http://schemas.microsoft.com/office/drawing/2014/main" id="{80CC3088-1FB1-AA89-FEC3-D5C3DFAB205D}"/>
                </a:ext>
              </a:extLst>
            </p:cNvPr>
            <p:cNvSpPr/>
            <p:nvPr/>
          </p:nvSpPr>
          <p:spPr>
            <a:xfrm>
              <a:off x="4391614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" name="Google Shape;2331;p78">
              <a:extLst>
                <a:ext uri="{FF2B5EF4-FFF2-40B4-BE49-F238E27FC236}">
                  <a16:creationId xmlns:a16="http://schemas.microsoft.com/office/drawing/2014/main" id="{F15DD8D5-278B-CF54-5F08-7E001C95B1D1}"/>
                </a:ext>
              </a:extLst>
            </p:cNvPr>
            <p:cNvSpPr/>
            <p:nvPr/>
          </p:nvSpPr>
          <p:spPr>
            <a:xfrm>
              <a:off x="4391614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" name="Google Shape;2332;p78">
              <a:extLst>
                <a:ext uri="{FF2B5EF4-FFF2-40B4-BE49-F238E27FC236}">
                  <a16:creationId xmlns:a16="http://schemas.microsoft.com/office/drawing/2014/main" id="{4A562F5F-5BCB-7EB0-CD88-1C3BF2DAE090}"/>
                </a:ext>
              </a:extLst>
            </p:cNvPr>
            <p:cNvSpPr/>
            <p:nvPr/>
          </p:nvSpPr>
          <p:spPr>
            <a:xfrm>
              <a:off x="439161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" name="Google Shape;2333;p78">
              <a:extLst>
                <a:ext uri="{FF2B5EF4-FFF2-40B4-BE49-F238E27FC236}">
                  <a16:creationId xmlns:a16="http://schemas.microsoft.com/office/drawing/2014/main" id="{8A7945F0-D35A-8144-56BD-5DB04AD1507A}"/>
                </a:ext>
              </a:extLst>
            </p:cNvPr>
            <p:cNvSpPr/>
            <p:nvPr/>
          </p:nvSpPr>
          <p:spPr>
            <a:xfrm>
              <a:off x="4290358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" name="Google Shape;2334;p78">
              <a:extLst>
                <a:ext uri="{FF2B5EF4-FFF2-40B4-BE49-F238E27FC236}">
                  <a16:creationId xmlns:a16="http://schemas.microsoft.com/office/drawing/2014/main" id="{788BFDA9-2A86-CAA1-98DC-2A44D14A5036}"/>
                </a:ext>
              </a:extLst>
            </p:cNvPr>
            <p:cNvSpPr/>
            <p:nvPr/>
          </p:nvSpPr>
          <p:spPr>
            <a:xfrm>
              <a:off x="4290358" y="4802163"/>
              <a:ext cx="82918" cy="71058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" name="Google Shape;2335;p78">
              <a:extLst>
                <a:ext uri="{FF2B5EF4-FFF2-40B4-BE49-F238E27FC236}">
                  <a16:creationId xmlns:a16="http://schemas.microsoft.com/office/drawing/2014/main" id="{05889355-1119-6E1F-A69F-89C4F1F988C0}"/>
                </a:ext>
              </a:extLst>
            </p:cNvPr>
            <p:cNvSpPr/>
            <p:nvPr/>
          </p:nvSpPr>
          <p:spPr>
            <a:xfrm>
              <a:off x="4290358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" name="Google Shape;2336;p78">
              <a:extLst>
                <a:ext uri="{FF2B5EF4-FFF2-40B4-BE49-F238E27FC236}">
                  <a16:creationId xmlns:a16="http://schemas.microsoft.com/office/drawing/2014/main" id="{3917AA8A-2161-66E3-2B14-E4B08E30BFD4}"/>
                </a:ext>
              </a:extLst>
            </p:cNvPr>
            <p:cNvSpPr/>
            <p:nvPr/>
          </p:nvSpPr>
          <p:spPr>
            <a:xfrm>
              <a:off x="4290358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" name="Google Shape;2337;p78">
              <a:extLst>
                <a:ext uri="{FF2B5EF4-FFF2-40B4-BE49-F238E27FC236}">
                  <a16:creationId xmlns:a16="http://schemas.microsoft.com/office/drawing/2014/main" id="{EA5EE9DB-AB7F-DC28-9143-6631F30E7F87}"/>
                </a:ext>
              </a:extLst>
            </p:cNvPr>
            <p:cNvSpPr/>
            <p:nvPr/>
          </p:nvSpPr>
          <p:spPr>
            <a:xfrm>
              <a:off x="4290358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" name="Google Shape;2338;p78">
              <a:extLst>
                <a:ext uri="{FF2B5EF4-FFF2-40B4-BE49-F238E27FC236}">
                  <a16:creationId xmlns:a16="http://schemas.microsoft.com/office/drawing/2014/main" id="{5D1E03E8-22E4-0D36-C9C3-6CCF88EBDF6A}"/>
                </a:ext>
              </a:extLst>
            </p:cNvPr>
            <p:cNvSpPr/>
            <p:nvPr/>
          </p:nvSpPr>
          <p:spPr>
            <a:xfrm>
              <a:off x="4290358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" name="Google Shape;2339;p78">
              <a:extLst>
                <a:ext uri="{FF2B5EF4-FFF2-40B4-BE49-F238E27FC236}">
                  <a16:creationId xmlns:a16="http://schemas.microsoft.com/office/drawing/2014/main" id="{3D1B40D0-9F56-4A6A-3448-1644BFDA6E4C}"/>
                </a:ext>
              </a:extLst>
            </p:cNvPr>
            <p:cNvSpPr/>
            <p:nvPr/>
          </p:nvSpPr>
          <p:spPr>
            <a:xfrm>
              <a:off x="4189070" y="5004707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" name="Google Shape;2340;p78">
              <a:extLst>
                <a:ext uri="{FF2B5EF4-FFF2-40B4-BE49-F238E27FC236}">
                  <a16:creationId xmlns:a16="http://schemas.microsoft.com/office/drawing/2014/main" id="{103E3AD6-085D-17FF-B01D-8F14377EF36E}"/>
                </a:ext>
              </a:extLst>
            </p:cNvPr>
            <p:cNvSpPr/>
            <p:nvPr/>
          </p:nvSpPr>
          <p:spPr>
            <a:xfrm>
              <a:off x="4189070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" name="Google Shape;2341;p78">
              <a:extLst>
                <a:ext uri="{FF2B5EF4-FFF2-40B4-BE49-F238E27FC236}">
                  <a16:creationId xmlns:a16="http://schemas.microsoft.com/office/drawing/2014/main" id="{66DCA292-3F39-1DC7-8BDE-8D5D4D0AE0ED}"/>
                </a:ext>
              </a:extLst>
            </p:cNvPr>
            <p:cNvSpPr/>
            <p:nvPr/>
          </p:nvSpPr>
          <p:spPr>
            <a:xfrm>
              <a:off x="4189070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" name="Google Shape;2342;p78">
              <a:extLst>
                <a:ext uri="{FF2B5EF4-FFF2-40B4-BE49-F238E27FC236}">
                  <a16:creationId xmlns:a16="http://schemas.microsoft.com/office/drawing/2014/main" id="{C4D1CC75-1DD8-E691-71E9-CBD9C53DBF9C}"/>
                </a:ext>
              </a:extLst>
            </p:cNvPr>
            <p:cNvSpPr/>
            <p:nvPr/>
          </p:nvSpPr>
          <p:spPr>
            <a:xfrm>
              <a:off x="4189070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" name="Google Shape;2343;p78">
              <a:extLst>
                <a:ext uri="{FF2B5EF4-FFF2-40B4-BE49-F238E27FC236}">
                  <a16:creationId xmlns:a16="http://schemas.microsoft.com/office/drawing/2014/main" id="{F58432E2-0040-D298-391F-2351D74360C2}"/>
                </a:ext>
              </a:extLst>
            </p:cNvPr>
            <p:cNvSpPr/>
            <p:nvPr/>
          </p:nvSpPr>
          <p:spPr>
            <a:xfrm>
              <a:off x="4189070" y="4599619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" name="Google Shape;2344;p78">
              <a:extLst>
                <a:ext uri="{FF2B5EF4-FFF2-40B4-BE49-F238E27FC236}">
                  <a16:creationId xmlns:a16="http://schemas.microsoft.com/office/drawing/2014/main" id="{CF8D1F01-5A5E-A509-CCD9-6493D554A3C4}"/>
                </a:ext>
              </a:extLst>
            </p:cNvPr>
            <p:cNvSpPr/>
            <p:nvPr/>
          </p:nvSpPr>
          <p:spPr>
            <a:xfrm>
              <a:off x="4189070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" name="Google Shape;2345;p78">
              <a:extLst>
                <a:ext uri="{FF2B5EF4-FFF2-40B4-BE49-F238E27FC236}">
                  <a16:creationId xmlns:a16="http://schemas.microsoft.com/office/drawing/2014/main" id="{FC04343D-673E-90A4-FC8F-6EFB88327E3D}"/>
                </a:ext>
              </a:extLst>
            </p:cNvPr>
            <p:cNvSpPr/>
            <p:nvPr/>
          </p:nvSpPr>
          <p:spPr>
            <a:xfrm>
              <a:off x="4189070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" name="Google Shape;2346;p78">
              <a:extLst>
                <a:ext uri="{FF2B5EF4-FFF2-40B4-BE49-F238E27FC236}">
                  <a16:creationId xmlns:a16="http://schemas.microsoft.com/office/drawing/2014/main" id="{ADD15E0F-583C-5216-8EDA-B3F27BFD0EE3}"/>
                </a:ext>
              </a:extLst>
            </p:cNvPr>
            <p:cNvSpPr/>
            <p:nvPr/>
          </p:nvSpPr>
          <p:spPr>
            <a:xfrm>
              <a:off x="4189070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" name="Google Shape;2347;p78">
              <a:extLst>
                <a:ext uri="{FF2B5EF4-FFF2-40B4-BE49-F238E27FC236}">
                  <a16:creationId xmlns:a16="http://schemas.microsoft.com/office/drawing/2014/main" id="{549F8FC9-B4CF-7C93-CEAE-548C9BF40455}"/>
                </a:ext>
              </a:extLst>
            </p:cNvPr>
            <p:cNvSpPr/>
            <p:nvPr/>
          </p:nvSpPr>
          <p:spPr>
            <a:xfrm>
              <a:off x="4087815" y="5207250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" name="Google Shape;2348;p78">
              <a:extLst>
                <a:ext uri="{FF2B5EF4-FFF2-40B4-BE49-F238E27FC236}">
                  <a16:creationId xmlns:a16="http://schemas.microsoft.com/office/drawing/2014/main" id="{72F4C28A-CDB2-1B7E-820F-0A201252007C}"/>
                </a:ext>
              </a:extLst>
            </p:cNvPr>
            <p:cNvSpPr/>
            <p:nvPr/>
          </p:nvSpPr>
          <p:spPr>
            <a:xfrm>
              <a:off x="4087815" y="510596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" name="Google Shape;2349;p78">
              <a:extLst>
                <a:ext uri="{FF2B5EF4-FFF2-40B4-BE49-F238E27FC236}">
                  <a16:creationId xmlns:a16="http://schemas.microsoft.com/office/drawing/2014/main" id="{1ECB7163-0387-FD14-1AAB-789AD9CB2972}"/>
                </a:ext>
              </a:extLst>
            </p:cNvPr>
            <p:cNvSpPr/>
            <p:nvPr/>
          </p:nvSpPr>
          <p:spPr>
            <a:xfrm>
              <a:off x="4087815" y="5004707"/>
              <a:ext cx="82652" cy="71058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" name="Google Shape;2350;p78">
              <a:extLst>
                <a:ext uri="{FF2B5EF4-FFF2-40B4-BE49-F238E27FC236}">
                  <a16:creationId xmlns:a16="http://schemas.microsoft.com/office/drawing/2014/main" id="{F3678EDF-1423-77C3-C612-8AAF0ED9845F}"/>
                </a:ext>
              </a:extLst>
            </p:cNvPr>
            <p:cNvSpPr/>
            <p:nvPr/>
          </p:nvSpPr>
          <p:spPr>
            <a:xfrm>
              <a:off x="4087815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" name="Google Shape;2351;p78">
              <a:extLst>
                <a:ext uri="{FF2B5EF4-FFF2-40B4-BE49-F238E27FC236}">
                  <a16:creationId xmlns:a16="http://schemas.microsoft.com/office/drawing/2014/main" id="{02AAA0A5-736C-2FB0-7905-596C7F2A9E32}"/>
                </a:ext>
              </a:extLst>
            </p:cNvPr>
            <p:cNvSpPr/>
            <p:nvPr/>
          </p:nvSpPr>
          <p:spPr>
            <a:xfrm>
              <a:off x="4087815" y="4802163"/>
              <a:ext cx="82918" cy="71058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" name="Google Shape;2352;p78">
              <a:extLst>
                <a:ext uri="{FF2B5EF4-FFF2-40B4-BE49-F238E27FC236}">
                  <a16:creationId xmlns:a16="http://schemas.microsoft.com/office/drawing/2014/main" id="{F89C797F-2DA6-E5AF-4CC6-275C75FC78FE}"/>
                </a:ext>
              </a:extLst>
            </p:cNvPr>
            <p:cNvSpPr/>
            <p:nvPr/>
          </p:nvSpPr>
          <p:spPr>
            <a:xfrm>
              <a:off x="4087815" y="4700875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" name="Google Shape;2353;p78">
              <a:extLst>
                <a:ext uri="{FF2B5EF4-FFF2-40B4-BE49-F238E27FC236}">
                  <a16:creationId xmlns:a16="http://schemas.microsoft.com/office/drawing/2014/main" id="{C2E789C0-B0EB-8DFF-71E1-35A00E6836A4}"/>
                </a:ext>
              </a:extLst>
            </p:cNvPr>
            <p:cNvSpPr/>
            <p:nvPr/>
          </p:nvSpPr>
          <p:spPr>
            <a:xfrm>
              <a:off x="4087815" y="4599619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" name="Google Shape;2354;p78">
              <a:extLst>
                <a:ext uri="{FF2B5EF4-FFF2-40B4-BE49-F238E27FC236}">
                  <a16:creationId xmlns:a16="http://schemas.microsoft.com/office/drawing/2014/main" id="{2E973367-A338-52E5-1405-0AB05CA84E65}"/>
                </a:ext>
              </a:extLst>
            </p:cNvPr>
            <p:cNvSpPr/>
            <p:nvPr/>
          </p:nvSpPr>
          <p:spPr>
            <a:xfrm>
              <a:off x="4087815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" name="Google Shape;2355;p78">
              <a:extLst>
                <a:ext uri="{FF2B5EF4-FFF2-40B4-BE49-F238E27FC236}">
                  <a16:creationId xmlns:a16="http://schemas.microsoft.com/office/drawing/2014/main" id="{6326E63C-58ED-2A9F-77CC-58A1C0C0FA20}"/>
                </a:ext>
              </a:extLst>
            </p:cNvPr>
            <p:cNvSpPr/>
            <p:nvPr/>
          </p:nvSpPr>
          <p:spPr>
            <a:xfrm>
              <a:off x="4087815" y="439734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" name="Google Shape;2356;p78">
              <a:extLst>
                <a:ext uri="{FF2B5EF4-FFF2-40B4-BE49-F238E27FC236}">
                  <a16:creationId xmlns:a16="http://schemas.microsoft.com/office/drawing/2014/main" id="{B67CFB00-09DA-F39C-37E9-FBD96FF74BCF}"/>
                </a:ext>
              </a:extLst>
            </p:cNvPr>
            <p:cNvSpPr/>
            <p:nvPr/>
          </p:nvSpPr>
          <p:spPr>
            <a:xfrm>
              <a:off x="4087815" y="4296053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" name="Google Shape;2357;p78">
              <a:extLst>
                <a:ext uri="{FF2B5EF4-FFF2-40B4-BE49-F238E27FC236}">
                  <a16:creationId xmlns:a16="http://schemas.microsoft.com/office/drawing/2014/main" id="{0F6BE06D-99F6-8311-42F4-8DCA2BA318C6}"/>
                </a:ext>
              </a:extLst>
            </p:cNvPr>
            <p:cNvSpPr/>
            <p:nvPr/>
          </p:nvSpPr>
          <p:spPr>
            <a:xfrm>
              <a:off x="4087815" y="4194798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" name="Google Shape;2358;p78">
              <a:extLst>
                <a:ext uri="{FF2B5EF4-FFF2-40B4-BE49-F238E27FC236}">
                  <a16:creationId xmlns:a16="http://schemas.microsoft.com/office/drawing/2014/main" id="{45333549-7E17-A7E6-53ED-666727C02162}"/>
                </a:ext>
              </a:extLst>
            </p:cNvPr>
            <p:cNvSpPr/>
            <p:nvPr/>
          </p:nvSpPr>
          <p:spPr>
            <a:xfrm>
              <a:off x="3986792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" name="Google Shape;2359;p78">
              <a:extLst>
                <a:ext uri="{FF2B5EF4-FFF2-40B4-BE49-F238E27FC236}">
                  <a16:creationId xmlns:a16="http://schemas.microsoft.com/office/drawing/2014/main" id="{F1991C20-70E2-DD4A-6045-7E990541F69D}"/>
                </a:ext>
              </a:extLst>
            </p:cNvPr>
            <p:cNvSpPr/>
            <p:nvPr/>
          </p:nvSpPr>
          <p:spPr>
            <a:xfrm>
              <a:off x="3986792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" name="Google Shape;2360;p78">
              <a:extLst>
                <a:ext uri="{FF2B5EF4-FFF2-40B4-BE49-F238E27FC236}">
                  <a16:creationId xmlns:a16="http://schemas.microsoft.com/office/drawing/2014/main" id="{36D25A2C-09F5-50A5-448C-0A050D3A7BB9}"/>
                </a:ext>
              </a:extLst>
            </p:cNvPr>
            <p:cNvSpPr/>
            <p:nvPr/>
          </p:nvSpPr>
          <p:spPr>
            <a:xfrm>
              <a:off x="398679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" name="Google Shape;2361;p78">
              <a:extLst>
                <a:ext uri="{FF2B5EF4-FFF2-40B4-BE49-F238E27FC236}">
                  <a16:creationId xmlns:a16="http://schemas.microsoft.com/office/drawing/2014/main" id="{5195887B-2D76-CB3A-987D-945FE9977EC1}"/>
                </a:ext>
              </a:extLst>
            </p:cNvPr>
            <p:cNvSpPr/>
            <p:nvPr/>
          </p:nvSpPr>
          <p:spPr>
            <a:xfrm>
              <a:off x="398679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" name="Google Shape;2362;p78">
              <a:extLst>
                <a:ext uri="{FF2B5EF4-FFF2-40B4-BE49-F238E27FC236}">
                  <a16:creationId xmlns:a16="http://schemas.microsoft.com/office/drawing/2014/main" id="{3F5A215B-FFB1-D90B-E67F-F2E118CE912A}"/>
                </a:ext>
              </a:extLst>
            </p:cNvPr>
            <p:cNvSpPr/>
            <p:nvPr/>
          </p:nvSpPr>
          <p:spPr>
            <a:xfrm>
              <a:off x="3986526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" name="Google Shape;2363;p78">
              <a:extLst>
                <a:ext uri="{FF2B5EF4-FFF2-40B4-BE49-F238E27FC236}">
                  <a16:creationId xmlns:a16="http://schemas.microsoft.com/office/drawing/2014/main" id="{F3D3C340-3A13-5166-9682-54B56A59963A}"/>
                </a:ext>
              </a:extLst>
            </p:cNvPr>
            <p:cNvSpPr/>
            <p:nvPr/>
          </p:nvSpPr>
          <p:spPr>
            <a:xfrm>
              <a:off x="3986526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" name="Google Shape;2364;p78">
              <a:extLst>
                <a:ext uri="{FF2B5EF4-FFF2-40B4-BE49-F238E27FC236}">
                  <a16:creationId xmlns:a16="http://schemas.microsoft.com/office/drawing/2014/main" id="{1BB0A487-AC57-4100-212A-CF34D997C696}"/>
                </a:ext>
              </a:extLst>
            </p:cNvPr>
            <p:cNvSpPr/>
            <p:nvPr/>
          </p:nvSpPr>
          <p:spPr>
            <a:xfrm>
              <a:off x="3986526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" name="Google Shape;2365;p78">
              <a:extLst>
                <a:ext uri="{FF2B5EF4-FFF2-40B4-BE49-F238E27FC236}">
                  <a16:creationId xmlns:a16="http://schemas.microsoft.com/office/drawing/2014/main" id="{394CEB3E-B24E-1EF5-8333-7E4C3EBE3C5F}"/>
                </a:ext>
              </a:extLst>
            </p:cNvPr>
            <p:cNvSpPr/>
            <p:nvPr/>
          </p:nvSpPr>
          <p:spPr>
            <a:xfrm>
              <a:off x="398679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" name="Google Shape;2366;p78">
              <a:extLst>
                <a:ext uri="{FF2B5EF4-FFF2-40B4-BE49-F238E27FC236}">
                  <a16:creationId xmlns:a16="http://schemas.microsoft.com/office/drawing/2014/main" id="{DCB20FCB-C74C-A3A5-8F6C-A170E7556865}"/>
                </a:ext>
              </a:extLst>
            </p:cNvPr>
            <p:cNvSpPr/>
            <p:nvPr/>
          </p:nvSpPr>
          <p:spPr>
            <a:xfrm>
              <a:off x="3986792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" name="Google Shape;2367;p78">
              <a:extLst>
                <a:ext uri="{FF2B5EF4-FFF2-40B4-BE49-F238E27FC236}">
                  <a16:creationId xmlns:a16="http://schemas.microsoft.com/office/drawing/2014/main" id="{28EBE27A-70C8-5EBB-F1B6-890E9554601E}"/>
                </a:ext>
              </a:extLst>
            </p:cNvPr>
            <p:cNvSpPr/>
            <p:nvPr/>
          </p:nvSpPr>
          <p:spPr>
            <a:xfrm>
              <a:off x="3986526" y="4498597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" name="Google Shape;2368;p78">
              <a:extLst>
                <a:ext uri="{FF2B5EF4-FFF2-40B4-BE49-F238E27FC236}">
                  <a16:creationId xmlns:a16="http://schemas.microsoft.com/office/drawing/2014/main" id="{BCDAADB3-7BFF-2211-4856-8E83B1E72EB4}"/>
                </a:ext>
              </a:extLst>
            </p:cNvPr>
            <p:cNvSpPr/>
            <p:nvPr/>
          </p:nvSpPr>
          <p:spPr>
            <a:xfrm>
              <a:off x="3986526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" name="Google Shape;2369;p78">
              <a:extLst>
                <a:ext uri="{FF2B5EF4-FFF2-40B4-BE49-F238E27FC236}">
                  <a16:creationId xmlns:a16="http://schemas.microsoft.com/office/drawing/2014/main" id="{B8CE4F25-C650-B730-B3F2-C69252216133}"/>
                </a:ext>
              </a:extLst>
            </p:cNvPr>
            <p:cNvSpPr/>
            <p:nvPr/>
          </p:nvSpPr>
          <p:spPr>
            <a:xfrm>
              <a:off x="3986526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" name="Google Shape;2370;p78">
              <a:extLst>
                <a:ext uri="{FF2B5EF4-FFF2-40B4-BE49-F238E27FC236}">
                  <a16:creationId xmlns:a16="http://schemas.microsoft.com/office/drawing/2014/main" id="{8589C684-B27F-F28B-EEDF-54D68DBAA031}"/>
                </a:ext>
              </a:extLst>
            </p:cNvPr>
            <p:cNvSpPr/>
            <p:nvPr/>
          </p:nvSpPr>
          <p:spPr>
            <a:xfrm>
              <a:off x="3986526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" name="Google Shape;2371;p78">
              <a:extLst>
                <a:ext uri="{FF2B5EF4-FFF2-40B4-BE49-F238E27FC236}">
                  <a16:creationId xmlns:a16="http://schemas.microsoft.com/office/drawing/2014/main" id="{3203451C-0D3E-1CC2-5C6D-D9187B3562FD}"/>
                </a:ext>
              </a:extLst>
            </p:cNvPr>
            <p:cNvSpPr/>
            <p:nvPr/>
          </p:nvSpPr>
          <p:spPr>
            <a:xfrm>
              <a:off x="3986526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" name="Google Shape;2372;p78">
              <a:extLst>
                <a:ext uri="{FF2B5EF4-FFF2-40B4-BE49-F238E27FC236}">
                  <a16:creationId xmlns:a16="http://schemas.microsoft.com/office/drawing/2014/main" id="{A5A76AC0-30C1-600C-292B-0E8004299D00}"/>
                </a:ext>
              </a:extLst>
            </p:cNvPr>
            <p:cNvSpPr/>
            <p:nvPr/>
          </p:nvSpPr>
          <p:spPr>
            <a:xfrm>
              <a:off x="3885537" y="551078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" name="Google Shape;2373;p78">
              <a:extLst>
                <a:ext uri="{FF2B5EF4-FFF2-40B4-BE49-F238E27FC236}">
                  <a16:creationId xmlns:a16="http://schemas.microsoft.com/office/drawing/2014/main" id="{ACA842D7-EBA1-DBD6-7E4D-13961344ECDE}"/>
                </a:ext>
              </a:extLst>
            </p:cNvPr>
            <p:cNvSpPr/>
            <p:nvPr/>
          </p:nvSpPr>
          <p:spPr>
            <a:xfrm>
              <a:off x="3885537" y="540952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" name="Google Shape;2374;p78">
              <a:extLst>
                <a:ext uri="{FF2B5EF4-FFF2-40B4-BE49-F238E27FC236}">
                  <a16:creationId xmlns:a16="http://schemas.microsoft.com/office/drawing/2014/main" id="{1782A5B4-38BF-82EF-E5DB-8788D81084EE}"/>
                </a:ext>
              </a:extLst>
            </p:cNvPr>
            <p:cNvSpPr/>
            <p:nvPr/>
          </p:nvSpPr>
          <p:spPr>
            <a:xfrm>
              <a:off x="3885537" y="5308505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" name="Google Shape;2375;p78">
              <a:extLst>
                <a:ext uri="{FF2B5EF4-FFF2-40B4-BE49-F238E27FC236}">
                  <a16:creationId xmlns:a16="http://schemas.microsoft.com/office/drawing/2014/main" id="{FECD0676-9670-E1AE-E152-7A0203446371}"/>
                </a:ext>
              </a:extLst>
            </p:cNvPr>
            <p:cNvSpPr/>
            <p:nvPr/>
          </p:nvSpPr>
          <p:spPr>
            <a:xfrm>
              <a:off x="3885537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" name="Google Shape;2376;p78">
              <a:extLst>
                <a:ext uri="{FF2B5EF4-FFF2-40B4-BE49-F238E27FC236}">
                  <a16:creationId xmlns:a16="http://schemas.microsoft.com/office/drawing/2014/main" id="{FCF9644B-B234-1B39-C758-A60EB9CF3CC7}"/>
                </a:ext>
              </a:extLst>
            </p:cNvPr>
            <p:cNvSpPr/>
            <p:nvPr/>
          </p:nvSpPr>
          <p:spPr>
            <a:xfrm>
              <a:off x="3885537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" name="Google Shape;2377;p78">
              <a:extLst>
                <a:ext uri="{FF2B5EF4-FFF2-40B4-BE49-F238E27FC236}">
                  <a16:creationId xmlns:a16="http://schemas.microsoft.com/office/drawing/2014/main" id="{3657AD28-EBED-35B7-78F7-3B93F80C26CB}"/>
                </a:ext>
              </a:extLst>
            </p:cNvPr>
            <p:cNvSpPr/>
            <p:nvPr/>
          </p:nvSpPr>
          <p:spPr>
            <a:xfrm>
              <a:off x="3885238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" name="Google Shape;2378;p78">
              <a:extLst>
                <a:ext uri="{FF2B5EF4-FFF2-40B4-BE49-F238E27FC236}">
                  <a16:creationId xmlns:a16="http://schemas.microsoft.com/office/drawing/2014/main" id="{728F8587-A5E1-F8AD-0EDF-FD724686B7B6}"/>
                </a:ext>
              </a:extLst>
            </p:cNvPr>
            <p:cNvSpPr/>
            <p:nvPr/>
          </p:nvSpPr>
          <p:spPr>
            <a:xfrm>
              <a:off x="3885537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" name="Google Shape;2379;p78">
              <a:extLst>
                <a:ext uri="{FF2B5EF4-FFF2-40B4-BE49-F238E27FC236}">
                  <a16:creationId xmlns:a16="http://schemas.microsoft.com/office/drawing/2014/main" id="{4D02DB85-8161-A6AA-D5FC-30D4747F683D}"/>
                </a:ext>
              </a:extLst>
            </p:cNvPr>
            <p:cNvSpPr/>
            <p:nvPr/>
          </p:nvSpPr>
          <p:spPr>
            <a:xfrm>
              <a:off x="3885238" y="4802163"/>
              <a:ext cx="83217" cy="71058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" name="Google Shape;2380;p78">
              <a:extLst>
                <a:ext uri="{FF2B5EF4-FFF2-40B4-BE49-F238E27FC236}">
                  <a16:creationId xmlns:a16="http://schemas.microsoft.com/office/drawing/2014/main" id="{8A40A932-A434-3572-C801-6A164DDFDEC4}"/>
                </a:ext>
              </a:extLst>
            </p:cNvPr>
            <p:cNvSpPr/>
            <p:nvPr/>
          </p:nvSpPr>
          <p:spPr>
            <a:xfrm>
              <a:off x="3885537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" name="Google Shape;2381;p78">
              <a:extLst>
                <a:ext uri="{FF2B5EF4-FFF2-40B4-BE49-F238E27FC236}">
                  <a16:creationId xmlns:a16="http://schemas.microsoft.com/office/drawing/2014/main" id="{19AD0A38-629F-8CF4-00AD-209B2D85B509}"/>
                </a:ext>
              </a:extLst>
            </p:cNvPr>
            <p:cNvSpPr/>
            <p:nvPr/>
          </p:nvSpPr>
          <p:spPr>
            <a:xfrm>
              <a:off x="3885537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" name="Google Shape;2382;p78">
              <a:extLst>
                <a:ext uri="{FF2B5EF4-FFF2-40B4-BE49-F238E27FC236}">
                  <a16:creationId xmlns:a16="http://schemas.microsoft.com/office/drawing/2014/main" id="{D6EABBA5-B076-70AF-88D5-102B8B4472B5}"/>
                </a:ext>
              </a:extLst>
            </p:cNvPr>
            <p:cNvSpPr/>
            <p:nvPr/>
          </p:nvSpPr>
          <p:spPr>
            <a:xfrm>
              <a:off x="3885537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" name="Google Shape;2383;p78">
              <a:extLst>
                <a:ext uri="{FF2B5EF4-FFF2-40B4-BE49-F238E27FC236}">
                  <a16:creationId xmlns:a16="http://schemas.microsoft.com/office/drawing/2014/main" id="{0F0ED746-D8F5-8009-901E-BBF9FB40A423}"/>
                </a:ext>
              </a:extLst>
            </p:cNvPr>
            <p:cNvSpPr/>
            <p:nvPr/>
          </p:nvSpPr>
          <p:spPr>
            <a:xfrm>
              <a:off x="3885537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" name="Google Shape;2384;p78">
              <a:extLst>
                <a:ext uri="{FF2B5EF4-FFF2-40B4-BE49-F238E27FC236}">
                  <a16:creationId xmlns:a16="http://schemas.microsoft.com/office/drawing/2014/main" id="{85249AE9-493D-FF53-F94C-D820F17B257D}"/>
                </a:ext>
              </a:extLst>
            </p:cNvPr>
            <p:cNvSpPr/>
            <p:nvPr/>
          </p:nvSpPr>
          <p:spPr>
            <a:xfrm>
              <a:off x="3885537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" name="Google Shape;2385;p78">
              <a:extLst>
                <a:ext uri="{FF2B5EF4-FFF2-40B4-BE49-F238E27FC236}">
                  <a16:creationId xmlns:a16="http://schemas.microsoft.com/office/drawing/2014/main" id="{CC331124-193C-A9B8-FE35-3B7C4956DD86}"/>
                </a:ext>
              </a:extLst>
            </p:cNvPr>
            <p:cNvSpPr/>
            <p:nvPr/>
          </p:nvSpPr>
          <p:spPr>
            <a:xfrm>
              <a:off x="3885337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" name="Google Shape;2386;p78">
              <a:extLst>
                <a:ext uri="{FF2B5EF4-FFF2-40B4-BE49-F238E27FC236}">
                  <a16:creationId xmlns:a16="http://schemas.microsoft.com/office/drawing/2014/main" id="{E4FF8517-CAF8-B32D-E57C-E97D06DCED50}"/>
                </a:ext>
              </a:extLst>
            </p:cNvPr>
            <p:cNvSpPr/>
            <p:nvPr/>
          </p:nvSpPr>
          <p:spPr>
            <a:xfrm>
              <a:off x="3885337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" name="Google Shape;2387;p78">
              <a:extLst>
                <a:ext uri="{FF2B5EF4-FFF2-40B4-BE49-F238E27FC236}">
                  <a16:creationId xmlns:a16="http://schemas.microsoft.com/office/drawing/2014/main" id="{0535D8A0-9876-FA29-9244-06E69C24BBCE}"/>
                </a:ext>
              </a:extLst>
            </p:cNvPr>
            <p:cNvSpPr/>
            <p:nvPr/>
          </p:nvSpPr>
          <p:spPr>
            <a:xfrm>
              <a:off x="3885537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" name="Google Shape;2388;p78">
              <a:extLst>
                <a:ext uri="{FF2B5EF4-FFF2-40B4-BE49-F238E27FC236}">
                  <a16:creationId xmlns:a16="http://schemas.microsoft.com/office/drawing/2014/main" id="{69C417AC-3291-0634-65C5-C8016E3992B4}"/>
                </a:ext>
              </a:extLst>
            </p:cNvPr>
            <p:cNvSpPr/>
            <p:nvPr/>
          </p:nvSpPr>
          <p:spPr>
            <a:xfrm>
              <a:off x="388553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" name="Google Shape;2389;p78">
              <a:extLst>
                <a:ext uri="{FF2B5EF4-FFF2-40B4-BE49-F238E27FC236}">
                  <a16:creationId xmlns:a16="http://schemas.microsoft.com/office/drawing/2014/main" id="{AF70B257-8D0E-89A9-4A80-982B72012CB8}"/>
                </a:ext>
              </a:extLst>
            </p:cNvPr>
            <p:cNvSpPr/>
            <p:nvPr/>
          </p:nvSpPr>
          <p:spPr>
            <a:xfrm>
              <a:off x="3783983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" name="Google Shape;2390;p78">
              <a:extLst>
                <a:ext uri="{FF2B5EF4-FFF2-40B4-BE49-F238E27FC236}">
                  <a16:creationId xmlns:a16="http://schemas.microsoft.com/office/drawing/2014/main" id="{27FA49D0-63ED-CD93-3E2F-75B55AB5AE8A}"/>
                </a:ext>
              </a:extLst>
            </p:cNvPr>
            <p:cNvSpPr/>
            <p:nvPr/>
          </p:nvSpPr>
          <p:spPr>
            <a:xfrm>
              <a:off x="3783983" y="551078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" name="Google Shape;2391;p78">
              <a:extLst>
                <a:ext uri="{FF2B5EF4-FFF2-40B4-BE49-F238E27FC236}">
                  <a16:creationId xmlns:a16="http://schemas.microsoft.com/office/drawing/2014/main" id="{1DC5BCB3-0208-A8F5-3F91-EDE7CC5B42E3}"/>
                </a:ext>
              </a:extLst>
            </p:cNvPr>
            <p:cNvSpPr/>
            <p:nvPr/>
          </p:nvSpPr>
          <p:spPr>
            <a:xfrm>
              <a:off x="3783983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" name="Google Shape;2392;p78">
              <a:extLst>
                <a:ext uri="{FF2B5EF4-FFF2-40B4-BE49-F238E27FC236}">
                  <a16:creationId xmlns:a16="http://schemas.microsoft.com/office/drawing/2014/main" id="{6FA13CBD-0646-7437-63E6-786E9D2E5DA9}"/>
                </a:ext>
              </a:extLst>
            </p:cNvPr>
            <p:cNvSpPr/>
            <p:nvPr/>
          </p:nvSpPr>
          <p:spPr>
            <a:xfrm>
              <a:off x="3783983" y="5308505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" name="Google Shape;2393;p78">
              <a:extLst>
                <a:ext uri="{FF2B5EF4-FFF2-40B4-BE49-F238E27FC236}">
                  <a16:creationId xmlns:a16="http://schemas.microsoft.com/office/drawing/2014/main" id="{8087DD4F-6704-02E8-CAB5-374ABC4B7482}"/>
                </a:ext>
              </a:extLst>
            </p:cNvPr>
            <p:cNvSpPr/>
            <p:nvPr/>
          </p:nvSpPr>
          <p:spPr>
            <a:xfrm>
              <a:off x="3783983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" name="Google Shape;2394;p78">
              <a:extLst>
                <a:ext uri="{FF2B5EF4-FFF2-40B4-BE49-F238E27FC236}">
                  <a16:creationId xmlns:a16="http://schemas.microsoft.com/office/drawing/2014/main" id="{A4A8A2A3-1DE8-8084-1177-C695317F75B0}"/>
                </a:ext>
              </a:extLst>
            </p:cNvPr>
            <p:cNvSpPr/>
            <p:nvPr/>
          </p:nvSpPr>
          <p:spPr>
            <a:xfrm>
              <a:off x="3783983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" name="Google Shape;2395;p78">
              <a:extLst>
                <a:ext uri="{FF2B5EF4-FFF2-40B4-BE49-F238E27FC236}">
                  <a16:creationId xmlns:a16="http://schemas.microsoft.com/office/drawing/2014/main" id="{F21C9AD3-78B6-BA23-41A0-0E0DC1BABDB3}"/>
                </a:ext>
              </a:extLst>
            </p:cNvPr>
            <p:cNvSpPr/>
            <p:nvPr/>
          </p:nvSpPr>
          <p:spPr>
            <a:xfrm>
              <a:off x="3783983" y="5004707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" name="Google Shape;2396;p78">
              <a:extLst>
                <a:ext uri="{FF2B5EF4-FFF2-40B4-BE49-F238E27FC236}">
                  <a16:creationId xmlns:a16="http://schemas.microsoft.com/office/drawing/2014/main" id="{138FB798-629A-F51D-E9C1-5243633F0D6E}"/>
                </a:ext>
              </a:extLst>
            </p:cNvPr>
            <p:cNvSpPr/>
            <p:nvPr/>
          </p:nvSpPr>
          <p:spPr>
            <a:xfrm>
              <a:off x="3783983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" name="Google Shape;2397;p78">
              <a:extLst>
                <a:ext uri="{FF2B5EF4-FFF2-40B4-BE49-F238E27FC236}">
                  <a16:creationId xmlns:a16="http://schemas.microsoft.com/office/drawing/2014/main" id="{7A559C12-3190-4255-6801-5FB6DDD2C2A4}"/>
                </a:ext>
              </a:extLst>
            </p:cNvPr>
            <p:cNvSpPr/>
            <p:nvPr/>
          </p:nvSpPr>
          <p:spPr>
            <a:xfrm>
              <a:off x="3783983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" name="Google Shape;2398;p78">
              <a:extLst>
                <a:ext uri="{FF2B5EF4-FFF2-40B4-BE49-F238E27FC236}">
                  <a16:creationId xmlns:a16="http://schemas.microsoft.com/office/drawing/2014/main" id="{8B759881-C2DC-9B4F-5AA9-AB16DBC7AA04}"/>
                </a:ext>
              </a:extLst>
            </p:cNvPr>
            <p:cNvSpPr/>
            <p:nvPr/>
          </p:nvSpPr>
          <p:spPr>
            <a:xfrm>
              <a:off x="3783983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" name="Google Shape;2399;p78">
              <a:extLst>
                <a:ext uri="{FF2B5EF4-FFF2-40B4-BE49-F238E27FC236}">
                  <a16:creationId xmlns:a16="http://schemas.microsoft.com/office/drawing/2014/main" id="{11FE9C2E-81CE-B12D-9579-9FFD253C4F9A}"/>
                </a:ext>
              </a:extLst>
            </p:cNvPr>
            <p:cNvSpPr/>
            <p:nvPr/>
          </p:nvSpPr>
          <p:spPr>
            <a:xfrm>
              <a:off x="3783983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" name="Google Shape;2400;p78">
              <a:extLst>
                <a:ext uri="{FF2B5EF4-FFF2-40B4-BE49-F238E27FC236}">
                  <a16:creationId xmlns:a16="http://schemas.microsoft.com/office/drawing/2014/main" id="{559587EE-A996-3F7B-EC41-6F0AEC7DE2AC}"/>
                </a:ext>
              </a:extLst>
            </p:cNvPr>
            <p:cNvSpPr/>
            <p:nvPr/>
          </p:nvSpPr>
          <p:spPr>
            <a:xfrm>
              <a:off x="3783983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" name="Google Shape;2401;p78">
              <a:extLst>
                <a:ext uri="{FF2B5EF4-FFF2-40B4-BE49-F238E27FC236}">
                  <a16:creationId xmlns:a16="http://schemas.microsoft.com/office/drawing/2014/main" id="{2ACE1B54-C7C1-9FDA-55B6-15373DD3A53A}"/>
                </a:ext>
              </a:extLst>
            </p:cNvPr>
            <p:cNvSpPr/>
            <p:nvPr/>
          </p:nvSpPr>
          <p:spPr>
            <a:xfrm>
              <a:off x="3783983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" name="Google Shape;2402;p78">
              <a:extLst>
                <a:ext uri="{FF2B5EF4-FFF2-40B4-BE49-F238E27FC236}">
                  <a16:creationId xmlns:a16="http://schemas.microsoft.com/office/drawing/2014/main" id="{B119D885-2FB3-C7FE-3D60-257100F1FC76}"/>
                </a:ext>
              </a:extLst>
            </p:cNvPr>
            <p:cNvSpPr/>
            <p:nvPr/>
          </p:nvSpPr>
          <p:spPr>
            <a:xfrm>
              <a:off x="3783983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" name="Google Shape;2403;p78">
              <a:extLst>
                <a:ext uri="{FF2B5EF4-FFF2-40B4-BE49-F238E27FC236}">
                  <a16:creationId xmlns:a16="http://schemas.microsoft.com/office/drawing/2014/main" id="{5F68E3D4-3EEA-1179-E696-7F8A146A6193}"/>
                </a:ext>
              </a:extLst>
            </p:cNvPr>
            <p:cNvSpPr/>
            <p:nvPr/>
          </p:nvSpPr>
          <p:spPr>
            <a:xfrm>
              <a:off x="378398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" name="Google Shape;2404;p78">
              <a:extLst>
                <a:ext uri="{FF2B5EF4-FFF2-40B4-BE49-F238E27FC236}">
                  <a16:creationId xmlns:a16="http://schemas.microsoft.com/office/drawing/2014/main" id="{2407E7D2-33FB-19E4-4E55-FF651252B2FE}"/>
                </a:ext>
              </a:extLst>
            </p:cNvPr>
            <p:cNvSpPr/>
            <p:nvPr/>
          </p:nvSpPr>
          <p:spPr>
            <a:xfrm>
              <a:off x="3783983" y="4093510"/>
              <a:ext cx="82951" cy="71091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" name="Google Shape;2405;p78">
              <a:extLst>
                <a:ext uri="{FF2B5EF4-FFF2-40B4-BE49-F238E27FC236}">
                  <a16:creationId xmlns:a16="http://schemas.microsoft.com/office/drawing/2014/main" id="{BF90297C-F1EC-3A4F-8665-5982928BD84C}"/>
                </a:ext>
              </a:extLst>
            </p:cNvPr>
            <p:cNvSpPr/>
            <p:nvPr/>
          </p:nvSpPr>
          <p:spPr>
            <a:xfrm>
              <a:off x="3783983" y="399252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" name="Google Shape;2406;p78">
              <a:extLst>
                <a:ext uri="{FF2B5EF4-FFF2-40B4-BE49-F238E27FC236}">
                  <a16:creationId xmlns:a16="http://schemas.microsoft.com/office/drawing/2014/main" id="{A0EFCAB8-38A0-BBF1-EB18-1620B6B2E7F8}"/>
                </a:ext>
              </a:extLst>
            </p:cNvPr>
            <p:cNvSpPr/>
            <p:nvPr/>
          </p:nvSpPr>
          <p:spPr>
            <a:xfrm>
              <a:off x="378398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" name="Google Shape;2407;p78">
              <a:extLst>
                <a:ext uri="{FF2B5EF4-FFF2-40B4-BE49-F238E27FC236}">
                  <a16:creationId xmlns:a16="http://schemas.microsoft.com/office/drawing/2014/main" id="{366158C2-D8AF-7ED2-5A63-6B242D6CA747}"/>
                </a:ext>
              </a:extLst>
            </p:cNvPr>
            <p:cNvSpPr/>
            <p:nvPr/>
          </p:nvSpPr>
          <p:spPr>
            <a:xfrm>
              <a:off x="378398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" name="Google Shape;2408;p78">
              <a:extLst>
                <a:ext uri="{FF2B5EF4-FFF2-40B4-BE49-F238E27FC236}">
                  <a16:creationId xmlns:a16="http://schemas.microsoft.com/office/drawing/2014/main" id="{B74B08AC-1438-D070-FCC3-F2DF36801937}"/>
                </a:ext>
              </a:extLst>
            </p:cNvPr>
            <p:cNvSpPr/>
            <p:nvPr/>
          </p:nvSpPr>
          <p:spPr>
            <a:xfrm>
              <a:off x="378398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" name="Google Shape;2409;p78">
              <a:extLst>
                <a:ext uri="{FF2B5EF4-FFF2-40B4-BE49-F238E27FC236}">
                  <a16:creationId xmlns:a16="http://schemas.microsoft.com/office/drawing/2014/main" id="{FF23CCFF-7D4A-8557-B4A8-843ACD95933F}"/>
                </a:ext>
              </a:extLst>
            </p:cNvPr>
            <p:cNvSpPr/>
            <p:nvPr/>
          </p:nvSpPr>
          <p:spPr>
            <a:xfrm>
              <a:off x="3682694" y="5915604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" name="Google Shape;2410;p78">
              <a:extLst>
                <a:ext uri="{FF2B5EF4-FFF2-40B4-BE49-F238E27FC236}">
                  <a16:creationId xmlns:a16="http://schemas.microsoft.com/office/drawing/2014/main" id="{1CF8995E-7CD7-AD92-70E9-59DB2A63D1D5}"/>
                </a:ext>
              </a:extLst>
            </p:cNvPr>
            <p:cNvSpPr/>
            <p:nvPr/>
          </p:nvSpPr>
          <p:spPr>
            <a:xfrm>
              <a:off x="3682694" y="561207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" name="Google Shape;2411;p78">
              <a:extLst>
                <a:ext uri="{FF2B5EF4-FFF2-40B4-BE49-F238E27FC236}">
                  <a16:creationId xmlns:a16="http://schemas.microsoft.com/office/drawing/2014/main" id="{B5934195-5DE8-248F-A791-4C58CEB5586C}"/>
                </a:ext>
              </a:extLst>
            </p:cNvPr>
            <p:cNvSpPr/>
            <p:nvPr/>
          </p:nvSpPr>
          <p:spPr>
            <a:xfrm>
              <a:off x="3682694" y="551078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" name="Google Shape;2412;p78">
              <a:extLst>
                <a:ext uri="{FF2B5EF4-FFF2-40B4-BE49-F238E27FC236}">
                  <a16:creationId xmlns:a16="http://schemas.microsoft.com/office/drawing/2014/main" id="{4F04DE35-DF1F-36C2-4EB1-4F8004C09E75}"/>
                </a:ext>
              </a:extLst>
            </p:cNvPr>
            <p:cNvSpPr/>
            <p:nvPr/>
          </p:nvSpPr>
          <p:spPr>
            <a:xfrm>
              <a:off x="3682694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" name="Google Shape;2413;p78">
              <a:extLst>
                <a:ext uri="{FF2B5EF4-FFF2-40B4-BE49-F238E27FC236}">
                  <a16:creationId xmlns:a16="http://schemas.microsoft.com/office/drawing/2014/main" id="{77839B5D-83D9-4F41-C22E-95B3E05C130B}"/>
                </a:ext>
              </a:extLst>
            </p:cNvPr>
            <p:cNvSpPr/>
            <p:nvPr/>
          </p:nvSpPr>
          <p:spPr>
            <a:xfrm>
              <a:off x="3682694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" name="Google Shape;2414;p78">
              <a:extLst>
                <a:ext uri="{FF2B5EF4-FFF2-40B4-BE49-F238E27FC236}">
                  <a16:creationId xmlns:a16="http://schemas.microsoft.com/office/drawing/2014/main" id="{D99071CE-99A4-4555-99F3-512744A20947}"/>
                </a:ext>
              </a:extLst>
            </p:cNvPr>
            <p:cNvSpPr/>
            <p:nvPr/>
          </p:nvSpPr>
          <p:spPr>
            <a:xfrm>
              <a:off x="3682694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" name="Google Shape;2415;p78">
              <a:extLst>
                <a:ext uri="{FF2B5EF4-FFF2-40B4-BE49-F238E27FC236}">
                  <a16:creationId xmlns:a16="http://schemas.microsoft.com/office/drawing/2014/main" id="{C206D045-48D0-4E59-60AA-F1CD6D3A7A55}"/>
                </a:ext>
              </a:extLst>
            </p:cNvPr>
            <p:cNvSpPr/>
            <p:nvPr/>
          </p:nvSpPr>
          <p:spPr>
            <a:xfrm>
              <a:off x="3682694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" name="Google Shape;2416;p78">
              <a:extLst>
                <a:ext uri="{FF2B5EF4-FFF2-40B4-BE49-F238E27FC236}">
                  <a16:creationId xmlns:a16="http://schemas.microsoft.com/office/drawing/2014/main" id="{E7F07250-3AD6-C301-5A18-5520030AEECB}"/>
                </a:ext>
              </a:extLst>
            </p:cNvPr>
            <p:cNvSpPr/>
            <p:nvPr/>
          </p:nvSpPr>
          <p:spPr>
            <a:xfrm>
              <a:off x="3682694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" name="Google Shape;2417;p78">
              <a:extLst>
                <a:ext uri="{FF2B5EF4-FFF2-40B4-BE49-F238E27FC236}">
                  <a16:creationId xmlns:a16="http://schemas.microsoft.com/office/drawing/2014/main" id="{5993AF69-06B6-7F59-C18A-0968AEAB6B67}"/>
                </a:ext>
              </a:extLst>
            </p:cNvPr>
            <p:cNvSpPr/>
            <p:nvPr/>
          </p:nvSpPr>
          <p:spPr>
            <a:xfrm>
              <a:off x="3682694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" name="Google Shape;2418;p78">
              <a:extLst>
                <a:ext uri="{FF2B5EF4-FFF2-40B4-BE49-F238E27FC236}">
                  <a16:creationId xmlns:a16="http://schemas.microsoft.com/office/drawing/2014/main" id="{31A241BF-2257-475D-FC0A-2F4E3EE4C731}"/>
                </a:ext>
              </a:extLst>
            </p:cNvPr>
            <p:cNvSpPr/>
            <p:nvPr/>
          </p:nvSpPr>
          <p:spPr>
            <a:xfrm>
              <a:off x="3682694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" name="Google Shape;2419;p78">
              <a:extLst>
                <a:ext uri="{FF2B5EF4-FFF2-40B4-BE49-F238E27FC236}">
                  <a16:creationId xmlns:a16="http://schemas.microsoft.com/office/drawing/2014/main" id="{81D57928-0F79-5835-2C6B-73132E32A31B}"/>
                </a:ext>
              </a:extLst>
            </p:cNvPr>
            <p:cNvSpPr/>
            <p:nvPr/>
          </p:nvSpPr>
          <p:spPr>
            <a:xfrm>
              <a:off x="3682694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" name="Google Shape;2420;p78">
              <a:extLst>
                <a:ext uri="{FF2B5EF4-FFF2-40B4-BE49-F238E27FC236}">
                  <a16:creationId xmlns:a16="http://schemas.microsoft.com/office/drawing/2014/main" id="{B553743D-41EA-1C37-C324-659735C79241}"/>
                </a:ext>
              </a:extLst>
            </p:cNvPr>
            <p:cNvSpPr/>
            <p:nvPr/>
          </p:nvSpPr>
          <p:spPr>
            <a:xfrm>
              <a:off x="3682694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" name="Google Shape;2421;p78">
              <a:extLst>
                <a:ext uri="{FF2B5EF4-FFF2-40B4-BE49-F238E27FC236}">
                  <a16:creationId xmlns:a16="http://schemas.microsoft.com/office/drawing/2014/main" id="{8CAB304A-1C2C-EE75-9057-5E1767C0F021}"/>
                </a:ext>
              </a:extLst>
            </p:cNvPr>
            <p:cNvSpPr/>
            <p:nvPr/>
          </p:nvSpPr>
          <p:spPr>
            <a:xfrm>
              <a:off x="3682694" y="4498597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" name="Google Shape;2422;p78">
              <a:extLst>
                <a:ext uri="{FF2B5EF4-FFF2-40B4-BE49-F238E27FC236}">
                  <a16:creationId xmlns:a16="http://schemas.microsoft.com/office/drawing/2014/main" id="{63A7C541-91A4-7FD3-29B1-4BCFF0068576}"/>
                </a:ext>
              </a:extLst>
            </p:cNvPr>
            <p:cNvSpPr/>
            <p:nvPr/>
          </p:nvSpPr>
          <p:spPr>
            <a:xfrm>
              <a:off x="3682694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" name="Google Shape;2423;p78">
              <a:extLst>
                <a:ext uri="{FF2B5EF4-FFF2-40B4-BE49-F238E27FC236}">
                  <a16:creationId xmlns:a16="http://schemas.microsoft.com/office/drawing/2014/main" id="{5B794704-3855-AC13-0A70-6954036629BB}"/>
                </a:ext>
              </a:extLst>
            </p:cNvPr>
            <p:cNvSpPr/>
            <p:nvPr/>
          </p:nvSpPr>
          <p:spPr>
            <a:xfrm>
              <a:off x="3682694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" name="Google Shape;2424;p78">
              <a:extLst>
                <a:ext uri="{FF2B5EF4-FFF2-40B4-BE49-F238E27FC236}">
                  <a16:creationId xmlns:a16="http://schemas.microsoft.com/office/drawing/2014/main" id="{18143A68-85A2-0D6A-B764-A0B95E5A323E}"/>
                </a:ext>
              </a:extLst>
            </p:cNvPr>
            <p:cNvSpPr/>
            <p:nvPr/>
          </p:nvSpPr>
          <p:spPr>
            <a:xfrm>
              <a:off x="3682694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" name="Google Shape;2425;p78">
              <a:extLst>
                <a:ext uri="{FF2B5EF4-FFF2-40B4-BE49-F238E27FC236}">
                  <a16:creationId xmlns:a16="http://schemas.microsoft.com/office/drawing/2014/main" id="{32F056AE-FEDC-DE6B-D258-40A703779C32}"/>
                </a:ext>
              </a:extLst>
            </p:cNvPr>
            <p:cNvSpPr/>
            <p:nvPr/>
          </p:nvSpPr>
          <p:spPr>
            <a:xfrm>
              <a:off x="3682694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" name="Google Shape;2426;p78">
              <a:extLst>
                <a:ext uri="{FF2B5EF4-FFF2-40B4-BE49-F238E27FC236}">
                  <a16:creationId xmlns:a16="http://schemas.microsoft.com/office/drawing/2014/main" id="{A323FA66-BA19-83A6-D2BE-6EDE70F651D9}"/>
                </a:ext>
              </a:extLst>
            </p:cNvPr>
            <p:cNvSpPr/>
            <p:nvPr/>
          </p:nvSpPr>
          <p:spPr>
            <a:xfrm>
              <a:off x="3682694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" name="Google Shape;2427;p78">
              <a:extLst>
                <a:ext uri="{FF2B5EF4-FFF2-40B4-BE49-F238E27FC236}">
                  <a16:creationId xmlns:a16="http://schemas.microsoft.com/office/drawing/2014/main" id="{DBC8F5E8-BDB3-6AF9-4CC1-A49D6D5316FC}"/>
                </a:ext>
              </a:extLst>
            </p:cNvPr>
            <p:cNvSpPr/>
            <p:nvPr/>
          </p:nvSpPr>
          <p:spPr>
            <a:xfrm>
              <a:off x="368269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" name="Google Shape;2428;p78">
              <a:extLst>
                <a:ext uri="{FF2B5EF4-FFF2-40B4-BE49-F238E27FC236}">
                  <a16:creationId xmlns:a16="http://schemas.microsoft.com/office/drawing/2014/main" id="{B11BBADA-4F27-36BE-0ADF-8B1C2F36615E}"/>
                </a:ext>
              </a:extLst>
            </p:cNvPr>
            <p:cNvSpPr/>
            <p:nvPr/>
          </p:nvSpPr>
          <p:spPr>
            <a:xfrm>
              <a:off x="368269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" name="Google Shape;2429;p78">
              <a:extLst>
                <a:ext uri="{FF2B5EF4-FFF2-40B4-BE49-F238E27FC236}">
                  <a16:creationId xmlns:a16="http://schemas.microsoft.com/office/drawing/2014/main" id="{299AB8BA-B59C-0CA7-AB6D-D0C2C52BE79F}"/>
                </a:ext>
              </a:extLst>
            </p:cNvPr>
            <p:cNvSpPr/>
            <p:nvPr/>
          </p:nvSpPr>
          <p:spPr>
            <a:xfrm>
              <a:off x="3682694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" name="Google Shape;2430;p78">
              <a:extLst>
                <a:ext uri="{FF2B5EF4-FFF2-40B4-BE49-F238E27FC236}">
                  <a16:creationId xmlns:a16="http://schemas.microsoft.com/office/drawing/2014/main" id="{6C020152-D6EB-1136-CD5B-2A51352A9EF2}"/>
                </a:ext>
              </a:extLst>
            </p:cNvPr>
            <p:cNvSpPr/>
            <p:nvPr/>
          </p:nvSpPr>
          <p:spPr>
            <a:xfrm>
              <a:off x="368269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" name="Google Shape;2431;p78">
              <a:extLst>
                <a:ext uri="{FF2B5EF4-FFF2-40B4-BE49-F238E27FC236}">
                  <a16:creationId xmlns:a16="http://schemas.microsoft.com/office/drawing/2014/main" id="{975F5BD5-6955-FC78-1063-1B12B1813F9F}"/>
                </a:ext>
              </a:extLst>
            </p:cNvPr>
            <p:cNvSpPr/>
            <p:nvPr/>
          </p:nvSpPr>
          <p:spPr>
            <a:xfrm>
              <a:off x="368269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" name="Google Shape;2432;p78">
              <a:extLst>
                <a:ext uri="{FF2B5EF4-FFF2-40B4-BE49-F238E27FC236}">
                  <a16:creationId xmlns:a16="http://schemas.microsoft.com/office/drawing/2014/main" id="{583215AD-A0FE-C3EC-F74F-26A2BC652DC7}"/>
                </a:ext>
              </a:extLst>
            </p:cNvPr>
            <p:cNvSpPr/>
            <p:nvPr/>
          </p:nvSpPr>
          <p:spPr>
            <a:xfrm>
              <a:off x="3682694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" name="Google Shape;2433;p78">
              <a:extLst>
                <a:ext uri="{FF2B5EF4-FFF2-40B4-BE49-F238E27FC236}">
                  <a16:creationId xmlns:a16="http://schemas.microsoft.com/office/drawing/2014/main" id="{569BA138-4F2C-1E24-9996-5DB246460E2A}"/>
                </a:ext>
              </a:extLst>
            </p:cNvPr>
            <p:cNvSpPr/>
            <p:nvPr/>
          </p:nvSpPr>
          <p:spPr>
            <a:xfrm>
              <a:off x="3682694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" name="Google Shape;2434;p78">
              <a:extLst>
                <a:ext uri="{FF2B5EF4-FFF2-40B4-BE49-F238E27FC236}">
                  <a16:creationId xmlns:a16="http://schemas.microsoft.com/office/drawing/2014/main" id="{E20720F1-0E86-839E-0892-51BD12014F22}"/>
                </a:ext>
              </a:extLst>
            </p:cNvPr>
            <p:cNvSpPr/>
            <p:nvPr/>
          </p:nvSpPr>
          <p:spPr>
            <a:xfrm>
              <a:off x="3682694" y="1158240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" name="Google Shape;2435;p78">
              <a:extLst>
                <a:ext uri="{FF2B5EF4-FFF2-40B4-BE49-F238E27FC236}">
                  <a16:creationId xmlns:a16="http://schemas.microsoft.com/office/drawing/2014/main" id="{95C0B671-D8A6-B26A-902C-09CA88B16357}"/>
                </a:ext>
              </a:extLst>
            </p:cNvPr>
            <p:cNvSpPr/>
            <p:nvPr/>
          </p:nvSpPr>
          <p:spPr>
            <a:xfrm>
              <a:off x="3581705" y="5915604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" name="Google Shape;2436;p78">
              <a:extLst>
                <a:ext uri="{FF2B5EF4-FFF2-40B4-BE49-F238E27FC236}">
                  <a16:creationId xmlns:a16="http://schemas.microsoft.com/office/drawing/2014/main" id="{DEF57FDF-8EEF-DAF6-55D3-71A6AA0C0C5D}"/>
                </a:ext>
              </a:extLst>
            </p:cNvPr>
            <p:cNvSpPr/>
            <p:nvPr/>
          </p:nvSpPr>
          <p:spPr>
            <a:xfrm>
              <a:off x="3581705" y="5814615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" name="Google Shape;2437;p78">
              <a:extLst>
                <a:ext uri="{FF2B5EF4-FFF2-40B4-BE49-F238E27FC236}">
                  <a16:creationId xmlns:a16="http://schemas.microsoft.com/office/drawing/2014/main" id="{B282A21A-C493-31D0-93CB-9CBEA8D719E7}"/>
                </a:ext>
              </a:extLst>
            </p:cNvPr>
            <p:cNvSpPr/>
            <p:nvPr/>
          </p:nvSpPr>
          <p:spPr>
            <a:xfrm>
              <a:off x="3581705" y="5713326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" name="Google Shape;2438;p78">
              <a:extLst>
                <a:ext uri="{FF2B5EF4-FFF2-40B4-BE49-F238E27FC236}">
                  <a16:creationId xmlns:a16="http://schemas.microsoft.com/office/drawing/2014/main" id="{E624F930-02F6-9669-FEF4-1634B5EBA0D7}"/>
                </a:ext>
              </a:extLst>
            </p:cNvPr>
            <p:cNvSpPr/>
            <p:nvPr/>
          </p:nvSpPr>
          <p:spPr>
            <a:xfrm>
              <a:off x="3581705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" name="Google Shape;2439;p78">
              <a:extLst>
                <a:ext uri="{FF2B5EF4-FFF2-40B4-BE49-F238E27FC236}">
                  <a16:creationId xmlns:a16="http://schemas.microsoft.com/office/drawing/2014/main" id="{25B17422-A23E-C6E4-FC8F-39540F7076D9}"/>
                </a:ext>
              </a:extLst>
            </p:cNvPr>
            <p:cNvSpPr/>
            <p:nvPr/>
          </p:nvSpPr>
          <p:spPr>
            <a:xfrm>
              <a:off x="3581705" y="551078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" name="Google Shape;2440;p78">
              <a:extLst>
                <a:ext uri="{FF2B5EF4-FFF2-40B4-BE49-F238E27FC236}">
                  <a16:creationId xmlns:a16="http://schemas.microsoft.com/office/drawing/2014/main" id="{27B63E37-9912-8B21-8467-ECF47125D086}"/>
                </a:ext>
              </a:extLst>
            </p:cNvPr>
            <p:cNvSpPr/>
            <p:nvPr/>
          </p:nvSpPr>
          <p:spPr>
            <a:xfrm>
              <a:off x="3581705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" name="Google Shape;2441;p78">
              <a:extLst>
                <a:ext uri="{FF2B5EF4-FFF2-40B4-BE49-F238E27FC236}">
                  <a16:creationId xmlns:a16="http://schemas.microsoft.com/office/drawing/2014/main" id="{E30EAA36-0D73-6F6F-4DF7-CF54F427CE89}"/>
                </a:ext>
              </a:extLst>
            </p:cNvPr>
            <p:cNvSpPr/>
            <p:nvPr/>
          </p:nvSpPr>
          <p:spPr>
            <a:xfrm>
              <a:off x="3581705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" name="Google Shape;2442;p78">
              <a:extLst>
                <a:ext uri="{FF2B5EF4-FFF2-40B4-BE49-F238E27FC236}">
                  <a16:creationId xmlns:a16="http://schemas.microsoft.com/office/drawing/2014/main" id="{DD523894-1097-7D17-F526-AFB5B32D0A92}"/>
                </a:ext>
              </a:extLst>
            </p:cNvPr>
            <p:cNvSpPr/>
            <p:nvPr/>
          </p:nvSpPr>
          <p:spPr>
            <a:xfrm>
              <a:off x="358170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" name="Google Shape;2443;p78">
              <a:extLst>
                <a:ext uri="{FF2B5EF4-FFF2-40B4-BE49-F238E27FC236}">
                  <a16:creationId xmlns:a16="http://schemas.microsoft.com/office/drawing/2014/main" id="{1D35C283-2FA2-AFF1-14AB-834B986AA532}"/>
                </a:ext>
              </a:extLst>
            </p:cNvPr>
            <p:cNvSpPr/>
            <p:nvPr/>
          </p:nvSpPr>
          <p:spPr>
            <a:xfrm>
              <a:off x="358170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" name="Google Shape;2444;p78">
              <a:extLst>
                <a:ext uri="{FF2B5EF4-FFF2-40B4-BE49-F238E27FC236}">
                  <a16:creationId xmlns:a16="http://schemas.microsoft.com/office/drawing/2014/main" id="{DE76B8CB-060D-5E30-AE2E-B7EA1565B3AA}"/>
                </a:ext>
              </a:extLst>
            </p:cNvPr>
            <p:cNvSpPr/>
            <p:nvPr/>
          </p:nvSpPr>
          <p:spPr>
            <a:xfrm>
              <a:off x="3581705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" name="Google Shape;2445;p78">
              <a:extLst>
                <a:ext uri="{FF2B5EF4-FFF2-40B4-BE49-F238E27FC236}">
                  <a16:creationId xmlns:a16="http://schemas.microsoft.com/office/drawing/2014/main" id="{D9E4DCB9-6F37-F987-44D3-83BAC4E81A0F}"/>
                </a:ext>
              </a:extLst>
            </p:cNvPr>
            <p:cNvSpPr/>
            <p:nvPr/>
          </p:nvSpPr>
          <p:spPr>
            <a:xfrm>
              <a:off x="358170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" name="Google Shape;2446;p78">
              <a:extLst>
                <a:ext uri="{FF2B5EF4-FFF2-40B4-BE49-F238E27FC236}">
                  <a16:creationId xmlns:a16="http://schemas.microsoft.com/office/drawing/2014/main" id="{ECA29450-DDA7-CBFE-D218-A6696D077EBA}"/>
                </a:ext>
              </a:extLst>
            </p:cNvPr>
            <p:cNvSpPr/>
            <p:nvPr/>
          </p:nvSpPr>
          <p:spPr>
            <a:xfrm>
              <a:off x="3581505" y="4296053"/>
              <a:ext cx="82884" cy="70892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" name="Google Shape;2447;p78">
              <a:extLst>
                <a:ext uri="{FF2B5EF4-FFF2-40B4-BE49-F238E27FC236}">
                  <a16:creationId xmlns:a16="http://schemas.microsoft.com/office/drawing/2014/main" id="{E3F98A97-8E87-E9E6-377E-93F4308E0A64}"/>
                </a:ext>
              </a:extLst>
            </p:cNvPr>
            <p:cNvSpPr/>
            <p:nvPr/>
          </p:nvSpPr>
          <p:spPr>
            <a:xfrm>
              <a:off x="3581505" y="4194798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" name="Google Shape;2448;p78">
              <a:extLst>
                <a:ext uri="{FF2B5EF4-FFF2-40B4-BE49-F238E27FC236}">
                  <a16:creationId xmlns:a16="http://schemas.microsoft.com/office/drawing/2014/main" id="{B8FD372E-F08D-8F10-FD8B-4F80E8EE4B37}"/>
                </a:ext>
              </a:extLst>
            </p:cNvPr>
            <p:cNvSpPr/>
            <p:nvPr/>
          </p:nvSpPr>
          <p:spPr>
            <a:xfrm>
              <a:off x="3581505" y="4093510"/>
              <a:ext cx="82884" cy="71025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" name="Google Shape;2449;p78">
              <a:extLst>
                <a:ext uri="{FF2B5EF4-FFF2-40B4-BE49-F238E27FC236}">
                  <a16:creationId xmlns:a16="http://schemas.microsoft.com/office/drawing/2014/main" id="{26DD2D83-E39E-62CD-6511-5D5487202968}"/>
                </a:ext>
              </a:extLst>
            </p:cNvPr>
            <p:cNvSpPr/>
            <p:nvPr/>
          </p:nvSpPr>
          <p:spPr>
            <a:xfrm>
              <a:off x="358170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" name="Google Shape;2450;p78">
              <a:extLst>
                <a:ext uri="{FF2B5EF4-FFF2-40B4-BE49-F238E27FC236}">
                  <a16:creationId xmlns:a16="http://schemas.microsoft.com/office/drawing/2014/main" id="{5FE55B94-5776-9FA4-D3FA-6DDD61924160}"/>
                </a:ext>
              </a:extLst>
            </p:cNvPr>
            <p:cNvSpPr/>
            <p:nvPr/>
          </p:nvSpPr>
          <p:spPr>
            <a:xfrm>
              <a:off x="358170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" name="Google Shape;2451;p78">
              <a:extLst>
                <a:ext uri="{FF2B5EF4-FFF2-40B4-BE49-F238E27FC236}">
                  <a16:creationId xmlns:a16="http://schemas.microsoft.com/office/drawing/2014/main" id="{C9355BAE-FB73-C88D-31A1-A42E0F6D8FC1}"/>
                </a:ext>
              </a:extLst>
            </p:cNvPr>
            <p:cNvSpPr/>
            <p:nvPr/>
          </p:nvSpPr>
          <p:spPr>
            <a:xfrm>
              <a:off x="358170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" name="Google Shape;2452;p78">
              <a:extLst>
                <a:ext uri="{FF2B5EF4-FFF2-40B4-BE49-F238E27FC236}">
                  <a16:creationId xmlns:a16="http://schemas.microsoft.com/office/drawing/2014/main" id="{0CF49F1B-F150-FAC5-ED00-35F6CFFD4A37}"/>
                </a:ext>
              </a:extLst>
            </p:cNvPr>
            <p:cNvSpPr/>
            <p:nvPr/>
          </p:nvSpPr>
          <p:spPr>
            <a:xfrm>
              <a:off x="358170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" name="Google Shape;2453;p78">
              <a:extLst>
                <a:ext uri="{FF2B5EF4-FFF2-40B4-BE49-F238E27FC236}">
                  <a16:creationId xmlns:a16="http://schemas.microsoft.com/office/drawing/2014/main" id="{08D52219-F731-3AD7-EC64-4E13C4DAEF39}"/>
                </a:ext>
              </a:extLst>
            </p:cNvPr>
            <p:cNvSpPr/>
            <p:nvPr/>
          </p:nvSpPr>
          <p:spPr>
            <a:xfrm>
              <a:off x="358170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" name="Google Shape;2454;p78">
              <a:extLst>
                <a:ext uri="{FF2B5EF4-FFF2-40B4-BE49-F238E27FC236}">
                  <a16:creationId xmlns:a16="http://schemas.microsoft.com/office/drawing/2014/main" id="{0FBA407E-7564-30D5-250B-0871023B5B85}"/>
                </a:ext>
              </a:extLst>
            </p:cNvPr>
            <p:cNvSpPr/>
            <p:nvPr/>
          </p:nvSpPr>
          <p:spPr>
            <a:xfrm>
              <a:off x="358170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" name="Google Shape;2455;p78">
              <a:extLst>
                <a:ext uri="{FF2B5EF4-FFF2-40B4-BE49-F238E27FC236}">
                  <a16:creationId xmlns:a16="http://schemas.microsoft.com/office/drawing/2014/main" id="{5D2D8628-EB74-FC39-1BB6-88202F4932CA}"/>
                </a:ext>
              </a:extLst>
            </p:cNvPr>
            <p:cNvSpPr/>
            <p:nvPr/>
          </p:nvSpPr>
          <p:spPr>
            <a:xfrm>
              <a:off x="358170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" name="Google Shape;2456;p78">
              <a:extLst>
                <a:ext uri="{FF2B5EF4-FFF2-40B4-BE49-F238E27FC236}">
                  <a16:creationId xmlns:a16="http://schemas.microsoft.com/office/drawing/2014/main" id="{0EA9FBCF-1219-4977-3B6E-04CFFC2CCE29}"/>
                </a:ext>
              </a:extLst>
            </p:cNvPr>
            <p:cNvSpPr/>
            <p:nvPr/>
          </p:nvSpPr>
          <p:spPr>
            <a:xfrm>
              <a:off x="358170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" name="Google Shape;2457;p78">
              <a:extLst>
                <a:ext uri="{FF2B5EF4-FFF2-40B4-BE49-F238E27FC236}">
                  <a16:creationId xmlns:a16="http://schemas.microsoft.com/office/drawing/2014/main" id="{D1804183-1A7F-2C3F-99E7-CC8CF362A8E8}"/>
                </a:ext>
              </a:extLst>
            </p:cNvPr>
            <p:cNvSpPr/>
            <p:nvPr/>
          </p:nvSpPr>
          <p:spPr>
            <a:xfrm>
              <a:off x="358170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" name="Google Shape;2458;p78">
              <a:extLst>
                <a:ext uri="{FF2B5EF4-FFF2-40B4-BE49-F238E27FC236}">
                  <a16:creationId xmlns:a16="http://schemas.microsoft.com/office/drawing/2014/main" id="{FD543F02-35A3-07B3-802A-FB9079AD48E5}"/>
                </a:ext>
              </a:extLst>
            </p:cNvPr>
            <p:cNvSpPr/>
            <p:nvPr/>
          </p:nvSpPr>
          <p:spPr>
            <a:xfrm>
              <a:off x="3581705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" name="Google Shape;2459;p78">
              <a:extLst>
                <a:ext uri="{FF2B5EF4-FFF2-40B4-BE49-F238E27FC236}">
                  <a16:creationId xmlns:a16="http://schemas.microsoft.com/office/drawing/2014/main" id="{8CCD630A-0785-EB98-69FA-AAEE8B962E25}"/>
                </a:ext>
              </a:extLst>
            </p:cNvPr>
            <p:cNvSpPr/>
            <p:nvPr/>
          </p:nvSpPr>
          <p:spPr>
            <a:xfrm>
              <a:off x="3581705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" name="Google Shape;2460;p78">
              <a:extLst>
                <a:ext uri="{FF2B5EF4-FFF2-40B4-BE49-F238E27FC236}">
                  <a16:creationId xmlns:a16="http://schemas.microsoft.com/office/drawing/2014/main" id="{544B9772-E8DB-5202-6782-A27EAA6CAC60}"/>
                </a:ext>
              </a:extLst>
            </p:cNvPr>
            <p:cNvSpPr/>
            <p:nvPr/>
          </p:nvSpPr>
          <p:spPr>
            <a:xfrm>
              <a:off x="358170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" name="Google Shape;2461;p78">
              <a:extLst>
                <a:ext uri="{FF2B5EF4-FFF2-40B4-BE49-F238E27FC236}">
                  <a16:creationId xmlns:a16="http://schemas.microsoft.com/office/drawing/2014/main" id="{F905FBD8-303F-1C0B-CCAD-E9E5EDF4F3ED}"/>
                </a:ext>
              </a:extLst>
            </p:cNvPr>
            <p:cNvSpPr/>
            <p:nvPr/>
          </p:nvSpPr>
          <p:spPr>
            <a:xfrm>
              <a:off x="358170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" name="Google Shape;2462;p78">
              <a:extLst>
                <a:ext uri="{FF2B5EF4-FFF2-40B4-BE49-F238E27FC236}">
                  <a16:creationId xmlns:a16="http://schemas.microsoft.com/office/drawing/2014/main" id="{48F4152E-315D-B4A0-00F0-0FD4A9E25241}"/>
                </a:ext>
              </a:extLst>
            </p:cNvPr>
            <p:cNvSpPr/>
            <p:nvPr/>
          </p:nvSpPr>
          <p:spPr>
            <a:xfrm>
              <a:off x="3581705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" name="Google Shape;2463;p78">
              <a:extLst>
                <a:ext uri="{FF2B5EF4-FFF2-40B4-BE49-F238E27FC236}">
                  <a16:creationId xmlns:a16="http://schemas.microsoft.com/office/drawing/2014/main" id="{191D2E02-BDE6-C50C-83F8-2CEA1C96B78E}"/>
                </a:ext>
              </a:extLst>
            </p:cNvPr>
            <p:cNvSpPr/>
            <p:nvPr/>
          </p:nvSpPr>
          <p:spPr>
            <a:xfrm>
              <a:off x="3480416" y="5814615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" name="Google Shape;2464;p78">
              <a:extLst>
                <a:ext uri="{FF2B5EF4-FFF2-40B4-BE49-F238E27FC236}">
                  <a16:creationId xmlns:a16="http://schemas.microsoft.com/office/drawing/2014/main" id="{A4923B3B-ED76-12E5-6D0E-8E354F376CC8}"/>
                </a:ext>
              </a:extLst>
            </p:cNvPr>
            <p:cNvSpPr/>
            <p:nvPr/>
          </p:nvSpPr>
          <p:spPr>
            <a:xfrm>
              <a:off x="3480416" y="5713326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" name="Google Shape;2465;p78">
              <a:extLst>
                <a:ext uri="{FF2B5EF4-FFF2-40B4-BE49-F238E27FC236}">
                  <a16:creationId xmlns:a16="http://schemas.microsoft.com/office/drawing/2014/main" id="{2F61F1E3-AC33-6028-F361-FB5D4B02C2AB}"/>
                </a:ext>
              </a:extLst>
            </p:cNvPr>
            <p:cNvSpPr/>
            <p:nvPr/>
          </p:nvSpPr>
          <p:spPr>
            <a:xfrm>
              <a:off x="3480416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" name="Google Shape;2466;p78">
              <a:extLst>
                <a:ext uri="{FF2B5EF4-FFF2-40B4-BE49-F238E27FC236}">
                  <a16:creationId xmlns:a16="http://schemas.microsoft.com/office/drawing/2014/main" id="{2C6CC943-F92E-0F90-85F3-8C98897BA92F}"/>
                </a:ext>
              </a:extLst>
            </p:cNvPr>
            <p:cNvSpPr/>
            <p:nvPr/>
          </p:nvSpPr>
          <p:spPr>
            <a:xfrm>
              <a:off x="3480416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" name="Google Shape;2467;p78">
              <a:extLst>
                <a:ext uri="{FF2B5EF4-FFF2-40B4-BE49-F238E27FC236}">
                  <a16:creationId xmlns:a16="http://schemas.microsoft.com/office/drawing/2014/main" id="{E4197EF0-E098-6FCC-AA5D-6CE02C63A289}"/>
                </a:ext>
              </a:extLst>
            </p:cNvPr>
            <p:cNvSpPr/>
            <p:nvPr/>
          </p:nvSpPr>
          <p:spPr>
            <a:xfrm>
              <a:off x="3480416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" name="Google Shape;2468;p78">
              <a:extLst>
                <a:ext uri="{FF2B5EF4-FFF2-40B4-BE49-F238E27FC236}">
                  <a16:creationId xmlns:a16="http://schemas.microsoft.com/office/drawing/2014/main" id="{5FB15F56-BA89-4C9D-6BF6-5DBAF43A7218}"/>
                </a:ext>
              </a:extLst>
            </p:cNvPr>
            <p:cNvSpPr/>
            <p:nvPr/>
          </p:nvSpPr>
          <p:spPr>
            <a:xfrm>
              <a:off x="3480416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" name="Google Shape;2469;p78">
              <a:extLst>
                <a:ext uri="{FF2B5EF4-FFF2-40B4-BE49-F238E27FC236}">
                  <a16:creationId xmlns:a16="http://schemas.microsoft.com/office/drawing/2014/main" id="{213EF403-8CAA-931A-D384-0F918CE10826}"/>
                </a:ext>
              </a:extLst>
            </p:cNvPr>
            <p:cNvSpPr/>
            <p:nvPr/>
          </p:nvSpPr>
          <p:spPr>
            <a:xfrm>
              <a:off x="3480416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" name="Google Shape;2470;p78">
              <a:extLst>
                <a:ext uri="{FF2B5EF4-FFF2-40B4-BE49-F238E27FC236}">
                  <a16:creationId xmlns:a16="http://schemas.microsoft.com/office/drawing/2014/main" id="{5984A0EF-9B3E-D26C-5A61-F7691920B26F}"/>
                </a:ext>
              </a:extLst>
            </p:cNvPr>
            <p:cNvSpPr/>
            <p:nvPr/>
          </p:nvSpPr>
          <p:spPr>
            <a:xfrm>
              <a:off x="3480250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" name="Google Shape;2471;p78">
              <a:extLst>
                <a:ext uri="{FF2B5EF4-FFF2-40B4-BE49-F238E27FC236}">
                  <a16:creationId xmlns:a16="http://schemas.microsoft.com/office/drawing/2014/main" id="{802101CD-1896-D257-F53A-B363A7DD25E5}"/>
                </a:ext>
              </a:extLst>
            </p:cNvPr>
            <p:cNvSpPr/>
            <p:nvPr/>
          </p:nvSpPr>
          <p:spPr>
            <a:xfrm>
              <a:off x="3480250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" name="Google Shape;2472;p78">
              <a:extLst>
                <a:ext uri="{FF2B5EF4-FFF2-40B4-BE49-F238E27FC236}">
                  <a16:creationId xmlns:a16="http://schemas.microsoft.com/office/drawing/2014/main" id="{E477585D-073E-689E-D6D9-F3C87AEA91C9}"/>
                </a:ext>
              </a:extLst>
            </p:cNvPr>
            <p:cNvSpPr/>
            <p:nvPr/>
          </p:nvSpPr>
          <p:spPr>
            <a:xfrm>
              <a:off x="3480416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" name="Google Shape;2473;p78">
              <a:extLst>
                <a:ext uri="{FF2B5EF4-FFF2-40B4-BE49-F238E27FC236}">
                  <a16:creationId xmlns:a16="http://schemas.microsoft.com/office/drawing/2014/main" id="{FD017585-5ECC-8F99-109A-70E81B0BD8B4}"/>
                </a:ext>
              </a:extLst>
            </p:cNvPr>
            <p:cNvSpPr/>
            <p:nvPr/>
          </p:nvSpPr>
          <p:spPr>
            <a:xfrm>
              <a:off x="3480416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" name="Google Shape;2474;p78">
              <a:extLst>
                <a:ext uri="{FF2B5EF4-FFF2-40B4-BE49-F238E27FC236}">
                  <a16:creationId xmlns:a16="http://schemas.microsoft.com/office/drawing/2014/main" id="{002E3F6B-DFC3-162A-0117-320537C599B5}"/>
                </a:ext>
              </a:extLst>
            </p:cNvPr>
            <p:cNvSpPr/>
            <p:nvPr/>
          </p:nvSpPr>
          <p:spPr>
            <a:xfrm>
              <a:off x="3480416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" name="Google Shape;2475;p78">
              <a:extLst>
                <a:ext uri="{FF2B5EF4-FFF2-40B4-BE49-F238E27FC236}">
                  <a16:creationId xmlns:a16="http://schemas.microsoft.com/office/drawing/2014/main" id="{E5BE5113-3793-CA14-FDED-1D8560E49A12}"/>
                </a:ext>
              </a:extLst>
            </p:cNvPr>
            <p:cNvSpPr/>
            <p:nvPr/>
          </p:nvSpPr>
          <p:spPr>
            <a:xfrm>
              <a:off x="3480416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" name="Google Shape;2476;p78">
              <a:extLst>
                <a:ext uri="{FF2B5EF4-FFF2-40B4-BE49-F238E27FC236}">
                  <a16:creationId xmlns:a16="http://schemas.microsoft.com/office/drawing/2014/main" id="{39F48632-7EB3-54E5-2BF2-AFC5AA22D0C1}"/>
                </a:ext>
              </a:extLst>
            </p:cNvPr>
            <p:cNvSpPr/>
            <p:nvPr/>
          </p:nvSpPr>
          <p:spPr>
            <a:xfrm>
              <a:off x="3480416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" name="Google Shape;2477;p78">
              <a:extLst>
                <a:ext uri="{FF2B5EF4-FFF2-40B4-BE49-F238E27FC236}">
                  <a16:creationId xmlns:a16="http://schemas.microsoft.com/office/drawing/2014/main" id="{7B0C68F3-12E4-CC83-EBA4-A300C397364E}"/>
                </a:ext>
              </a:extLst>
            </p:cNvPr>
            <p:cNvSpPr/>
            <p:nvPr/>
          </p:nvSpPr>
          <p:spPr>
            <a:xfrm>
              <a:off x="3480416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" name="Google Shape;2478;p78">
              <a:extLst>
                <a:ext uri="{FF2B5EF4-FFF2-40B4-BE49-F238E27FC236}">
                  <a16:creationId xmlns:a16="http://schemas.microsoft.com/office/drawing/2014/main" id="{A3F562A2-012E-5832-7930-DF70083974FF}"/>
                </a:ext>
              </a:extLst>
            </p:cNvPr>
            <p:cNvSpPr/>
            <p:nvPr/>
          </p:nvSpPr>
          <p:spPr>
            <a:xfrm>
              <a:off x="3480416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" name="Google Shape;2479;p78">
              <a:extLst>
                <a:ext uri="{FF2B5EF4-FFF2-40B4-BE49-F238E27FC236}">
                  <a16:creationId xmlns:a16="http://schemas.microsoft.com/office/drawing/2014/main" id="{CC2C9A19-56A5-BBB5-616B-5FB2045D4409}"/>
                </a:ext>
              </a:extLst>
            </p:cNvPr>
            <p:cNvSpPr/>
            <p:nvPr/>
          </p:nvSpPr>
          <p:spPr>
            <a:xfrm>
              <a:off x="3480416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" name="Google Shape;2480;p78">
              <a:extLst>
                <a:ext uri="{FF2B5EF4-FFF2-40B4-BE49-F238E27FC236}">
                  <a16:creationId xmlns:a16="http://schemas.microsoft.com/office/drawing/2014/main" id="{AB991FEC-679B-F546-3540-73621FDB0AE9}"/>
                </a:ext>
              </a:extLst>
            </p:cNvPr>
            <p:cNvSpPr/>
            <p:nvPr/>
          </p:nvSpPr>
          <p:spPr>
            <a:xfrm>
              <a:off x="3480416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" name="Google Shape;2481;p78">
              <a:extLst>
                <a:ext uri="{FF2B5EF4-FFF2-40B4-BE49-F238E27FC236}">
                  <a16:creationId xmlns:a16="http://schemas.microsoft.com/office/drawing/2014/main" id="{9F054A6E-2441-0CA0-DDDE-8FABD93766CD}"/>
                </a:ext>
              </a:extLst>
            </p:cNvPr>
            <p:cNvSpPr/>
            <p:nvPr/>
          </p:nvSpPr>
          <p:spPr>
            <a:xfrm>
              <a:off x="3480416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" name="Google Shape;2482;p78">
              <a:extLst>
                <a:ext uri="{FF2B5EF4-FFF2-40B4-BE49-F238E27FC236}">
                  <a16:creationId xmlns:a16="http://schemas.microsoft.com/office/drawing/2014/main" id="{4DADA1EE-AE93-2637-2C22-0A307C89D796}"/>
                </a:ext>
              </a:extLst>
            </p:cNvPr>
            <p:cNvSpPr/>
            <p:nvPr/>
          </p:nvSpPr>
          <p:spPr>
            <a:xfrm>
              <a:off x="3480416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" name="Google Shape;2483;p78">
              <a:extLst>
                <a:ext uri="{FF2B5EF4-FFF2-40B4-BE49-F238E27FC236}">
                  <a16:creationId xmlns:a16="http://schemas.microsoft.com/office/drawing/2014/main" id="{FE30ABD0-478F-49DA-CED1-9CB2179E78F6}"/>
                </a:ext>
              </a:extLst>
            </p:cNvPr>
            <p:cNvSpPr/>
            <p:nvPr/>
          </p:nvSpPr>
          <p:spPr>
            <a:xfrm>
              <a:off x="3480416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" name="Google Shape;2484;p78">
              <a:extLst>
                <a:ext uri="{FF2B5EF4-FFF2-40B4-BE49-F238E27FC236}">
                  <a16:creationId xmlns:a16="http://schemas.microsoft.com/office/drawing/2014/main" id="{2C2DA67C-F202-3EA1-AA46-A29943991950}"/>
                </a:ext>
              </a:extLst>
            </p:cNvPr>
            <p:cNvSpPr/>
            <p:nvPr/>
          </p:nvSpPr>
          <p:spPr>
            <a:xfrm>
              <a:off x="3480416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" name="Google Shape;2485;p78">
              <a:extLst>
                <a:ext uri="{FF2B5EF4-FFF2-40B4-BE49-F238E27FC236}">
                  <a16:creationId xmlns:a16="http://schemas.microsoft.com/office/drawing/2014/main" id="{3A48C0FD-59FC-6FE6-B533-500FC80F8A91}"/>
                </a:ext>
              </a:extLst>
            </p:cNvPr>
            <p:cNvSpPr/>
            <p:nvPr/>
          </p:nvSpPr>
          <p:spPr>
            <a:xfrm>
              <a:off x="3480416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" name="Google Shape;2486;p78">
              <a:extLst>
                <a:ext uri="{FF2B5EF4-FFF2-40B4-BE49-F238E27FC236}">
                  <a16:creationId xmlns:a16="http://schemas.microsoft.com/office/drawing/2014/main" id="{E6650E6F-FA4E-182D-ABA5-DD9958471729}"/>
                </a:ext>
              </a:extLst>
            </p:cNvPr>
            <p:cNvSpPr/>
            <p:nvPr/>
          </p:nvSpPr>
          <p:spPr>
            <a:xfrm>
              <a:off x="3480416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" name="Google Shape;2487;p78">
              <a:extLst>
                <a:ext uri="{FF2B5EF4-FFF2-40B4-BE49-F238E27FC236}">
                  <a16:creationId xmlns:a16="http://schemas.microsoft.com/office/drawing/2014/main" id="{8413541F-507A-841C-9099-4EE57DBEFC3C}"/>
                </a:ext>
              </a:extLst>
            </p:cNvPr>
            <p:cNvSpPr/>
            <p:nvPr/>
          </p:nvSpPr>
          <p:spPr>
            <a:xfrm>
              <a:off x="3480416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" name="Google Shape;2488;p78">
              <a:extLst>
                <a:ext uri="{FF2B5EF4-FFF2-40B4-BE49-F238E27FC236}">
                  <a16:creationId xmlns:a16="http://schemas.microsoft.com/office/drawing/2014/main" id="{2C14431C-E934-B67C-F008-1CC4935DD322}"/>
                </a:ext>
              </a:extLst>
            </p:cNvPr>
            <p:cNvSpPr/>
            <p:nvPr/>
          </p:nvSpPr>
          <p:spPr>
            <a:xfrm>
              <a:off x="3480416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" name="Google Shape;2489;p78">
              <a:extLst>
                <a:ext uri="{FF2B5EF4-FFF2-40B4-BE49-F238E27FC236}">
                  <a16:creationId xmlns:a16="http://schemas.microsoft.com/office/drawing/2014/main" id="{A6B12E3C-2F62-EA13-BE8A-F28F12136D6F}"/>
                </a:ext>
              </a:extLst>
            </p:cNvPr>
            <p:cNvSpPr/>
            <p:nvPr/>
          </p:nvSpPr>
          <p:spPr>
            <a:xfrm>
              <a:off x="3379161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" name="Google Shape;2490;p78">
              <a:extLst>
                <a:ext uri="{FF2B5EF4-FFF2-40B4-BE49-F238E27FC236}">
                  <a16:creationId xmlns:a16="http://schemas.microsoft.com/office/drawing/2014/main" id="{85285002-76D4-66DA-9CAF-C7FD94A45C3D}"/>
                </a:ext>
              </a:extLst>
            </p:cNvPr>
            <p:cNvSpPr/>
            <p:nvPr/>
          </p:nvSpPr>
          <p:spPr>
            <a:xfrm>
              <a:off x="3379161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" name="Google Shape;2491;p78">
              <a:extLst>
                <a:ext uri="{FF2B5EF4-FFF2-40B4-BE49-F238E27FC236}">
                  <a16:creationId xmlns:a16="http://schemas.microsoft.com/office/drawing/2014/main" id="{056AE8CE-B43A-65E8-7552-70C3A1F58007}"/>
                </a:ext>
              </a:extLst>
            </p:cNvPr>
            <p:cNvSpPr/>
            <p:nvPr/>
          </p:nvSpPr>
          <p:spPr>
            <a:xfrm>
              <a:off x="3379161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" name="Google Shape;2492;p78">
              <a:extLst>
                <a:ext uri="{FF2B5EF4-FFF2-40B4-BE49-F238E27FC236}">
                  <a16:creationId xmlns:a16="http://schemas.microsoft.com/office/drawing/2014/main" id="{B4F77E32-A789-A55C-61DD-B0759C3AAE1D}"/>
                </a:ext>
              </a:extLst>
            </p:cNvPr>
            <p:cNvSpPr/>
            <p:nvPr/>
          </p:nvSpPr>
          <p:spPr>
            <a:xfrm>
              <a:off x="3379161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" name="Google Shape;2493;p78">
              <a:extLst>
                <a:ext uri="{FF2B5EF4-FFF2-40B4-BE49-F238E27FC236}">
                  <a16:creationId xmlns:a16="http://schemas.microsoft.com/office/drawing/2014/main" id="{E99B66EC-2FEF-DB77-E55A-D42124CACDE6}"/>
                </a:ext>
              </a:extLst>
            </p:cNvPr>
            <p:cNvSpPr/>
            <p:nvPr/>
          </p:nvSpPr>
          <p:spPr>
            <a:xfrm>
              <a:off x="3379161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" name="Google Shape;2494;p78">
              <a:extLst>
                <a:ext uri="{FF2B5EF4-FFF2-40B4-BE49-F238E27FC236}">
                  <a16:creationId xmlns:a16="http://schemas.microsoft.com/office/drawing/2014/main" id="{F3BF6FA2-B2ED-29D0-B4C1-174549ABC6DC}"/>
                </a:ext>
              </a:extLst>
            </p:cNvPr>
            <p:cNvSpPr/>
            <p:nvPr/>
          </p:nvSpPr>
          <p:spPr>
            <a:xfrm>
              <a:off x="3379161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5" name="Google Shape;2495;p78">
              <a:extLst>
                <a:ext uri="{FF2B5EF4-FFF2-40B4-BE49-F238E27FC236}">
                  <a16:creationId xmlns:a16="http://schemas.microsoft.com/office/drawing/2014/main" id="{ECF475B1-9CFF-63B0-7F09-8A5EEB393C82}"/>
                </a:ext>
              </a:extLst>
            </p:cNvPr>
            <p:cNvSpPr/>
            <p:nvPr/>
          </p:nvSpPr>
          <p:spPr>
            <a:xfrm>
              <a:off x="3379161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" name="Google Shape;2496;p78">
              <a:extLst>
                <a:ext uri="{FF2B5EF4-FFF2-40B4-BE49-F238E27FC236}">
                  <a16:creationId xmlns:a16="http://schemas.microsoft.com/office/drawing/2014/main" id="{E4BED403-4814-401C-16D4-296855B3103A}"/>
                </a:ext>
              </a:extLst>
            </p:cNvPr>
            <p:cNvSpPr/>
            <p:nvPr/>
          </p:nvSpPr>
          <p:spPr>
            <a:xfrm>
              <a:off x="3379161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" name="Google Shape;2497;p78">
              <a:extLst>
                <a:ext uri="{FF2B5EF4-FFF2-40B4-BE49-F238E27FC236}">
                  <a16:creationId xmlns:a16="http://schemas.microsoft.com/office/drawing/2014/main" id="{92FAE5A3-4301-E5F5-61B4-FE33B92C9B52}"/>
                </a:ext>
              </a:extLst>
            </p:cNvPr>
            <p:cNvSpPr/>
            <p:nvPr/>
          </p:nvSpPr>
          <p:spPr>
            <a:xfrm>
              <a:off x="3379161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8" name="Google Shape;2498;p78">
              <a:extLst>
                <a:ext uri="{FF2B5EF4-FFF2-40B4-BE49-F238E27FC236}">
                  <a16:creationId xmlns:a16="http://schemas.microsoft.com/office/drawing/2014/main" id="{9AD1442A-0C26-5E26-657D-F147F72A2CE0}"/>
                </a:ext>
              </a:extLst>
            </p:cNvPr>
            <p:cNvSpPr/>
            <p:nvPr/>
          </p:nvSpPr>
          <p:spPr>
            <a:xfrm>
              <a:off x="3379161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9" name="Google Shape;2499;p78">
              <a:extLst>
                <a:ext uri="{FF2B5EF4-FFF2-40B4-BE49-F238E27FC236}">
                  <a16:creationId xmlns:a16="http://schemas.microsoft.com/office/drawing/2014/main" id="{0CF8E6E9-068A-E8C1-A18C-10F4BDBE96D9}"/>
                </a:ext>
              </a:extLst>
            </p:cNvPr>
            <p:cNvSpPr/>
            <p:nvPr/>
          </p:nvSpPr>
          <p:spPr>
            <a:xfrm>
              <a:off x="3379161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0" name="Google Shape;2500;p78">
              <a:extLst>
                <a:ext uri="{FF2B5EF4-FFF2-40B4-BE49-F238E27FC236}">
                  <a16:creationId xmlns:a16="http://schemas.microsoft.com/office/drawing/2014/main" id="{ED91D5AA-961B-017E-8819-0F2AD326C6E0}"/>
                </a:ext>
              </a:extLst>
            </p:cNvPr>
            <p:cNvSpPr/>
            <p:nvPr/>
          </p:nvSpPr>
          <p:spPr>
            <a:xfrm>
              <a:off x="3379161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" name="Google Shape;2501;p78">
              <a:extLst>
                <a:ext uri="{FF2B5EF4-FFF2-40B4-BE49-F238E27FC236}">
                  <a16:creationId xmlns:a16="http://schemas.microsoft.com/office/drawing/2014/main" id="{6FEB217F-41D6-88D3-E42A-2A346D927CB8}"/>
                </a:ext>
              </a:extLst>
            </p:cNvPr>
            <p:cNvSpPr/>
            <p:nvPr/>
          </p:nvSpPr>
          <p:spPr>
            <a:xfrm>
              <a:off x="3379161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" name="Google Shape;2502;p78">
              <a:extLst>
                <a:ext uri="{FF2B5EF4-FFF2-40B4-BE49-F238E27FC236}">
                  <a16:creationId xmlns:a16="http://schemas.microsoft.com/office/drawing/2014/main" id="{E16C0779-2766-C527-88E6-808714DF68F2}"/>
                </a:ext>
              </a:extLst>
            </p:cNvPr>
            <p:cNvSpPr/>
            <p:nvPr/>
          </p:nvSpPr>
          <p:spPr>
            <a:xfrm>
              <a:off x="3379161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3" name="Google Shape;2503;p78">
              <a:extLst>
                <a:ext uri="{FF2B5EF4-FFF2-40B4-BE49-F238E27FC236}">
                  <a16:creationId xmlns:a16="http://schemas.microsoft.com/office/drawing/2014/main" id="{8BB37ED4-5799-DDD6-3A0D-30048EFC2755}"/>
                </a:ext>
              </a:extLst>
            </p:cNvPr>
            <p:cNvSpPr/>
            <p:nvPr/>
          </p:nvSpPr>
          <p:spPr>
            <a:xfrm>
              <a:off x="337916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" name="Google Shape;2504;p78">
              <a:extLst>
                <a:ext uri="{FF2B5EF4-FFF2-40B4-BE49-F238E27FC236}">
                  <a16:creationId xmlns:a16="http://schemas.microsoft.com/office/drawing/2014/main" id="{E4882E5B-D24C-052F-12C4-7C4748FBC849}"/>
                </a:ext>
              </a:extLst>
            </p:cNvPr>
            <p:cNvSpPr/>
            <p:nvPr/>
          </p:nvSpPr>
          <p:spPr>
            <a:xfrm>
              <a:off x="337916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" name="Google Shape;2505;p78">
              <a:extLst>
                <a:ext uri="{FF2B5EF4-FFF2-40B4-BE49-F238E27FC236}">
                  <a16:creationId xmlns:a16="http://schemas.microsoft.com/office/drawing/2014/main" id="{06BF300D-F26B-F764-DE49-76B232EB33CC}"/>
                </a:ext>
              </a:extLst>
            </p:cNvPr>
            <p:cNvSpPr/>
            <p:nvPr/>
          </p:nvSpPr>
          <p:spPr>
            <a:xfrm>
              <a:off x="3379161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" name="Google Shape;2506;p78">
              <a:extLst>
                <a:ext uri="{FF2B5EF4-FFF2-40B4-BE49-F238E27FC236}">
                  <a16:creationId xmlns:a16="http://schemas.microsoft.com/office/drawing/2014/main" id="{07E968FB-912D-091A-3638-8131ED6B42AF}"/>
                </a:ext>
              </a:extLst>
            </p:cNvPr>
            <p:cNvSpPr/>
            <p:nvPr/>
          </p:nvSpPr>
          <p:spPr>
            <a:xfrm>
              <a:off x="3379161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7" name="Google Shape;2507;p78">
              <a:extLst>
                <a:ext uri="{FF2B5EF4-FFF2-40B4-BE49-F238E27FC236}">
                  <a16:creationId xmlns:a16="http://schemas.microsoft.com/office/drawing/2014/main" id="{87B48FEB-E31A-5C18-4D31-C1723969B7CB}"/>
                </a:ext>
              </a:extLst>
            </p:cNvPr>
            <p:cNvSpPr/>
            <p:nvPr/>
          </p:nvSpPr>
          <p:spPr>
            <a:xfrm>
              <a:off x="327787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8" name="Google Shape;2508;p78">
              <a:extLst>
                <a:ext uri="{FF2B5EF4-FFF2-40B4-BE49-F238E27FC236}">
                  <a16:creationId xmlns:a16="http://schemas.microsoft.com/office/drawing/2014/main" id="{2FC8F90F-279B-C868-BA06-7836335529D1}"/>
                </a:ext>
              </a:extLst>
            </p:cNvPr>
            <p:cNvSpPr/>
            <p:nvPr/>
          </p:nvSpPr>
          <p:spPr>
            <a:xfrm>
              <a:off x="327787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9" name="Google Shape;2509;p78">
              <a:extLst>
                <a:ext uri="{FF2B5EF4-FFF2-40B4-BE49-F238E27FC236}">
                  <a16:creationId xmlns:a16="http://schemas.microsoft.com/office/drawing/2014/main" id="{D3106F19-5542-949B-EAB8-055345AB411F}"/>
                </a:ext>
              </a:extLst>
            </p:cNvPr>
            <p:cNvSpPr/>
            <p:nvPr/>
          </p:nvSpPr>
          <p:spPr>
            <a:xfrm>
              <a:off x="327787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0" name="Google Shape;2510;p78">
              <a:extLst>
                <a:ext uri="{FF2B5EF4-FFF2-40B4-BE49-F238E27FC236}">
                  <a16:creationId xmlns:a16="http://schemas.microsoft.com/office/drawing/2014/main" id="{FD50FD5E-9095-FD9C-08EA-6394CA04F9A0}"/>
                </a:ext>
              </a:extLst>
            </p:cNvPr>
            <p:cNvSpPr/>
            <p:nvPr/>
          </p:nvSpPr>
          <p:spPr>
            <a:xfrm>
              <a:off x="327787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1" name="Google Shape;2511;p78">
              <a:extLst>
                <a:ext uri="{FF2B5EF4-FFF2-40B4-BE49-F238E27FC236}">
                  <a16:creationId xmlns:a16="http://schemas.microsoft.com/office/drawing/2014/main" id="{884E668A-64C3-3CE7-5268-B30F5C8EED3B}"/>
                </a:ext>
              </a:extLst>
            </p:cNvPr>
            <p:cNvSpPr/>
            <p:nvPr/>
          </p:nvSpPr>
          <p:spPr>
            <a:xfrm>
              <a:off x="327787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" name="Google Shape;2512;p78">
              <a:extLst>
                <a:ext uri="{FF2B5EF4-FFF2-40B4-BE49-F238E27FC236}">
                  <a16:creationId xmlns:a16="http://schemas.microsoft.com/office/drawing/2014/main" id="{90C49EFE-0F03-E57E-2194-6F1459709F8C}"/>
                </a:ext>
              </a:extLst>
            </p:cNvPr>
            <p:cNvSpPr/>
            <p:nvPr/>
          </p:nvSpPr>
          <p:spPr>
            <a:xfrm>
              <a:off x="327787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" name="Google Shape;2513;p78">
              <a:extLst>
                <a:ext uri="{FF2B5EF4-FFF2-40B4-BE49-F238E27FC236}">
                  <a16:creationId xmlns:a16="http://schemas.microsoft.com/office/drawing/2014/main" id="{5C9E8F58-F4CB-C386-1942-8B9FE034CAEE}"/>
                </a:ext>
              </a:extLst>
            </p:cNvPr>
            <p:cNvSpPr/>
            <p:nvPr/>
          </p:nvSpPr>
          <p:spPr>
            <a:xfrm>
              <a:off x="3277873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" name="Google Shape;2514;p78">
              <a:extLst>
                <a:ext uri="{FF2B5EF4-FFF2-40B4-BE49-F238E27FC236}">
                  <a16:creationId xmlns:a16="http://schemas.microsoft.com/office/drawing/2014/main" id="{A2AB2BCC-FFA5-E971-692A-8CCFDD918C2E}"/>
                </a:ext>
              </a:extLst>
            </p:cNvPr>
            <p:cNvSpPr/>
            <p:nvPr/>
          </p:nvSpPr>
          <p:spPr>
            <a:xfrm>
              <a:off x="3277873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" name="Google Shape;2515;p78">
              <a:extLst>
                <a:ext uri="{FF2B5EF4-FFF2-40B4-BE49-F238E27FC236}">
                  <a16:creationId xmlns:a16="http://schemas.microsoft.com/office/drawing/2014/main" id="{B45298EA-CD52-7708-3868-CE14A4F872C2}"/>
                </a:ext>
              </a:extLst>
            </p:cNvPr>
            <p:cNvSpPr/>
            <p:nvPr/>
          </p:nvSpPr>
          <p:spPr>
            <a:xfrm>
              <a:off x="3277873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6" name="Google Shape;2516;p78">
              <a:extLst>
                <a:ext uri="{FF2B5EF4-FFF2-40B4-BE49-F238E27FC236}">
                  <a16:creationId xmlns:a16="http://schemas.microsoft.com/office/drawing/2014/main" id="{233F424A-AD95-24F0-EB80-1ED97EBEB936}"/>
                </a:ext>
              </a:extLst>
            </p:cNvPr>
            <p:cNvSpPr/>
            <p:nvPr/>
          </p:nvSpPr>
          <p:spPr>
            <a:xfrm>
              <a:off x="327787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" name="Google Shape;2517;p78">
              <a:extLst>
                <a:ext uri="{FF2B5EF4-FFF2-40B4-BE49-F238E27FC236}">
                  <a16:creationId xmlns:a16="http://schemas.microsoft.com/office/drawing/2014/main" id="{2390429B-066F-479C-F1A4-CC1789CE6BBD}"/>
                </a:ext>
              </a:extLst>
            </p:cNvPr>
            <p:cNvSpPr/>
            <p:nvPr/>
          </p:nvSpPr>
          <p:spPr>
            <a:xfrm>
              <a:off x="327787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" name="Google Shape;2518;p78">
              <a:extLst>
                <a:ext uri="{FF2B5EF4-FFF2-40B4-BE49-F238E27FC236}">
                  <a16:creationId xmlns:a16="http://schemas.microsoft.com/office/drawing/2014/main" id="{0ECA3FEA-B78C-B19C-F908-8F5B67D2BCD1}"/>
                </a:ext>
              </a:extLst>
            </p:cNvPr>
            <p:cNvSpPr/>
            <p:nvPr/>
          </p:nvSpPr>
          <p:spPr>
            <a:xfrm>
              <a:off x="327787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" name="Google Shape;2519;p78">
              <a:extLst>
                <a:ext uri="{FF2B5EF4-FFF2-40B4-BE49-F238E27FC236}">
                  <a16:creationId xmlns:a16="http://schemas.microsoft.com/office/drawing/2014/main" id="{A68EA167-65F8-1F53-AED4-8182CC4895AA}"/>
                </a:ext>
              </a:extLst>
            </p:cNvPr>
            <p:cNvSpPr/>
            <p:nvPr/>
          </p:nvSpPr>
          <p:spPr>
            <a:xfrm>
              <a:off x="327787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" name="Google Shape;2520;p78">
              <a:extLst>
                <a:ext uri="{FF2B5EF4-FFF2-40B4-BE49-F238E27FC236}">
                  <a16:creationId xmlns:a16="http://schemas.microsoft.com/office/drawing/2014/main" id="{535B0A2D-A1CF-F774-7237-FE25FA7375FA}"/>
                </a:ext>
              </a:extLst>
            </p:cNvPr>
            <p:cNvSpPr/>
            <p:nvPr/>
          </p:nvSpPr>
          <p:spPr>
            <a:xfrm>
              <a:off x="327787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" name="Google Shape;2521;p78">
              <a:extLst>
                <a:ext uri="{FF2B5EF4-FFF2-40B4-BE49-F238E27FC236}">
                  <a16:creationId xmlns:a16="http://schemas.microsoft.com/office/drawing/2014/main" id="{8DD10635-94E6-4D8C-9DED-45A28A794B51}"/>
                </a:ext>
              </a:extLst>
            </p:cNvPr>
            <p:cNvSpPr/>
            <p:nvPr/>
          </p:nvSpPr>
          <p:spPr>
            <a:xfrm>
              <a:off x="3277873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" name="Google Shape;2522;p78">
              <a:extLst>
                <a:ext uri="{FF2B5EF4-FFF2-40B4-BE49-F238E27FC236}">
                  <a16:creationId xmlns:a16="http://schemas.microsoft.com/office/drawing/2014/main" id="{8E1317D6-B475-B106-7119-640AC0312122}"/>
                </a:ext>
              </a:extLst>
            </p:cNvPr>
            <p:cNvSpPr/>
            <p:nvPr/>
          </p:nvSpPr>
          <p:spPr>
            <a:xfrm>
              <a:off x="3277873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" name="Google Shape;2523;p78">
              <a:extLst>
                <a:ext uri="{FF2B5EF4-FFF2-40B4-BE49-F238E27FC236}">
                  <a16:creationId xmlns:a16="http://schemas.microsoft.com/office/drawing/2014/main" id="{2BDD521C-E4C5-5960-AB0E-50F6AAD87ED4}"/>
                </a:ext>
              </a:extLst>
            </p:cNvPr>
            <p:cNvSpPr/>
            <p:nvPr/>
          </p:nvSpPr>
          <p:spPr>
            <a:xfrm>
              <a:off x="3277873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4" name="Google Shape;2524;p78">
              <a:extLst>
                <a:ext uri="{FF2B5EF4-FFF2-40B4-BE49-F238E27FC236}">
                  <a16:creationId xmlns:a16="http://schemas.microsoft.com/office/drawing/2014/main" id="{0FB16FE3-4436-008F-6BE1-078A016C1124}"/>
                </a:ext>
              </a:extLst>
            </p:cNvPr>
            <p:cNvSpPr/>
            <p:nvPr/>
          </p:nvSpPr>
          <p:spPr>
            <a:xfrm>
              <a:off x="3277873" y="1259495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5" name="Google Shape;2525;p78">
              <a:extLst>
                <a:ext uri="{FF2B5EF4-FFF2-40B4-BE49-F238E27FC236}">
                  <a16:creationId xmlns:a16="http://schemas.microsoft.com/office/drawing/2014/main" id="{8A421830-B306-D05F-F615-3FE1CC5AFF40}"/>
                </a:ext>
              </a:extLst>
            </p:cNvPr>
            <p:cNvSpPr/>
            <p:nvPr/>
          </p:nvSpPr>
          <p:spPr>
            <a:xfrm>
              <a:off x="3176883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6" name="Google Shape;2526;p78">
              <a:extLst>
                <a:ext uri="{FF2B5EF4-FFF2-40B4-BE49-F238E27FC236}">
                  <a16:creationId xmlns:a16="http://schemas.microsoft.com/office/drawing/2014/main" id="{6FF6A4CA-E94F-F531-F936-8EF65922CC7F}"/>
                </a:ext>
              </a:extLst>
            </p:cNvPr>
            <p:cNvSpPr/>
            <p:nvPr/>
          </p:nvSpPr>
          <p:spPr>
            <a:xfrm>
              <a:off x="3176883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7" name="Google Shape;2527;p78">
              <a:extLst>
                <a:ext uri="{FF2B5EF4-FFF2-40B4-BE49-F238E27FC236}">
                  <a16:creationId xmlns:a16="http://schemas.microsoft.com/office/drawing/2014/main" id="{22120959-3527-EDAF-5509-9A5FB64CACFC}"/>
                </a:ext>
              </a:extLst>
            </p:cNvPr>
            <p:cNvSpPr/>
            <p:nvPr/>
          </p:nvSpPr>
          <p:spPr>
            <a:xfrm>
              <a:off x="3176883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8" name="Google Shape;2528;p78">
              <a:extLst>
                <a:ext uri="{FF2B5EF4-FFF2-40B4-BE49-F238E27FC236}">
                  <a16:creationId xmlns:a16="http://schemas.microsoft.com/office/drawing/2014/main" id="{D41B1AB2-09A6-F651-8DA8-960DA3E66CD7}"/>
                </a:ext>
              </a:extLst>
            </p:cNvPr>
            <p:cNvSpPr/>
            <p:nvPr/>
          </p:nvSpPr>
          <p:spPr>
            <a:xfrm>
              <a:off x="3176883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9" name="Google Shape;2529;p78">
              <a:extLst>
                <a:ext uri="{FF2B5EF4-FFF2-40B4-BE49-F238E27FC236}">
                  <a16:creationId xmlns:a16="http://schemas.microsoft.com/office/drawing/2014/main" id="{9FEAD73E-66AE-EF4B-E865-A42D15694BCD}"/>
                </a:ext>
              </a:extLst>
            </p:cNvPr>
            <p:cNvSpPr/>
            <p:nvPr/>
          </p:nvSpPr>
          <p:spPr>
            <a:xfrm>
              <a:off x="3176883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" name="Google Shape;2530;p78">
              <a:extLst>
                <a:ext uri="{FF2B5EF4-FFF2-40B4-BE49-F238E27FC236}">
                  <a16:creationId xmlns:a16="http://schemas.microsoft.com/office/drawing/2014/main" id="{7510A5B2-7EAD-C0B8-1A8B-206FE53EE8BD}"/>
                </a:ext>
              </a:extLst>
            </p:cNvPr>
            <p:cNvSpPr/>
            <p:nvPr/>
          </p:nvSpPr>
          <p:spPr>
            <a:xfrm>
              <a:off x="3176883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1" name="Google Shape;2531;p78">
              <a:extLst>
                <a:ext uri="{FF2B5EF4-FFF2-40B4-BE49-F238E27FC236}">
                  <a16:creationId xmlns:a16="http://schemas.microsoft.com/office/drawing/2014/main" id="{276D2F0D-625A-D82A-CDA1-B877C50C3AA1}"/>
                </a:ext>
              </a:extLst>
            </p:cNvPr>
            <p:cNvSpPr/>
            <p:nvPr/>
          </p:nvSpPr>
          <p:spPr>
            <a:xfrm>
              <a:off x="3176883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2" name="Google Shape;2532;p78">
              <a:extLst>
                <a:ext uri="{FF2B5EF4-FFF2-40B4-BE49-F238E27FC236}">
                  <a16:creationId xmlns:a16="http://schemas.microsoft.com/office/drawing/2014/main" id="{B83522C1-0418-2BEB-0FC7-0869A4067F8A}"/>
                </a:ext>
              </a:extLst>
            </p:cNvPr>
            <p:cNvSpPr/>
            <p:nvPr/>
          </p:nvSpPr>
          <p:spPr>
            <a:xfrm>
              <a:off x="3176883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3" name="Google Shape;2533;p78">
              <a:extLst>
                <a:ext uri="{FF2B5EF4-FFF2-40B4-BE49-F238E27FC236}">
                  <a16:creationId xmlns:a16="http://schemas.microsoft.com/office/drawing/2014/main" id="{57122135-2B5F-6CF8-DAB8-C7925D989B7D}"/>
                </a:ext>
              </a:extLst>
            </p:cNvPr>
            <p:cNvSpPr/>
            <p:nvPr/>
          </p:nvSpPr>
          <p:spPr>
            <a:xfrm>
              <a:off x="317688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4" name="Google Shape;2534;p78">
              <a:extLst>
                <a:ext uri="{FF2B5EF4-FFF2-40B4-BE49-F238E27FC236}">
                  <a16:creationId xmlns:a16="http://schemas.microsoft.com/office/drawing/2014/main" id="{E4C6768C-CDF6-58C8-1CAD-4C2CB7E0DD25}"/>
                </a:ext>
              </a:extLst>
            </p:cNvPr>
            <p:cNvSpPr/>
            <p:nvPr/>
          </p:nvSpPr>
          <p:spPr>
            <a:xfrm>
              <a:off x="3176883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5" name="Google Shape;2535;p78">
              <a:extLst>
                <a:ext uri="{FF2B5EF4-FFF2-40B4-BE49-F238E27FC236}">
                  <a16:creationId xmlns:a16="http://schemas.microsoft.com/office/drawing/2014/main" id="{30C3E7C2-6EF9-F6DB-0060-A5710614496A}"/>
                </a:ext>
              </a:extLst>
            </p:cNvPr>
            <p:cNvSpPr/>
            <p:nvPr/>
          </p:nvSpPr>
          <p:spPr>
            <a:xfrm>
              <a:off x="317688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6" name="Google Shape;2536;p78">
              <a:extLst>
                <a:ext uri="{FF2B5EF4-FFF2-40B4-BE49-F238E27FC236}">
                  <a16:creationId xmlns:a16="http://schemas.microsoft.com/office/drawing/2014/main" id="{108AFE92-1FCE-362E-6021-199BCC6CC48E}"/>
                </a:ext>
              </a:extLst>
            </p:cNvPr>
            <p:cNvSpPr/>
            <p:nvPr/>
          </p:nvSpPr>
          <p:spPr>
            <a:xfrm>
              <a:off x="317688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7" name="Google Shape;2537;p78">
              <a:extLst>
                <a:ext uri="{FF2B5EF4-FFF2-40B4-BE49-F238E27FC236}">
                  <a16:creationId xmlns:a16="http://schemas.microsoft.com/office/drawing/2014/main" id="{8693E4ED-B1A3-1B5B-9A6F-955B4E1B7DC3}"/>
                </a:ext>
              </a:extLst>
            </p:cNvPr>
            <p:cNvSpPr/>
            <p:nvPr/>
          </p:nvSpPr>
          <p:spPr>
            <a:xfrm>
              <a:off x="3176883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8" name="Google Shape;2538;p78">
              <a:extLst>
                <a:ext uri="{FF2B5EF4-FFF2-40B4-BE49-F238E27FC236}">
                  <a16:creationId xmlns:a16="http://schemas.microsoft.com/office/drawing/2014/main" id="{1618F6AF-464A-B16D-24EC-D029FBB63D11}"/>
                </a:ext>
              </a:extLst>
            </p:cNvPr>
            <p:cNvSpPr/>
            <p:nvPr/>
          </p:nvSpPr>
          <p:spPr>
            <a:xfrm>
              <a:off x="3176883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9" name="Google Shape;2539;p78">
              <a:extLst>
                <a:ext uri="{FF2B5EF4-FFF2-40B4-BE49-F238E27FC236}">
                  <a16:creationId xmlns:a16="http://schemas.microsoft.com/office/drawing/2014/main" id="{F7C8D5A2-09A3-9284-2B76-35B24381F7AA}"/>
                </a:ext>
              </a:extLst>
            </p:cNvPr>
            <p:cNvSpPr/>
            <p:nvPr/>
          </p:nvSpPr>
          <p:spPr>
            <a:xfrm>
              <a:off x="3176883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0" name="Google Shape;2540;p78">
              <a:extLst>
                <a:ext uri="{FF2B5EF4-FFF2-40B4-BE49-F238E27FC236}">
                  <a16:creationId xmlns:a16="http://schemas.microsoft.com/office/drawing/2014/main" id="{F24ABEFE-975A-9F01-F537-42CE30EA81C8}"/>
                </a:ext>
              </a:extLst>
            </p:cNvPr>
            <p:cNvSpPr/>
            <p:nvPr/>
          </p:nvSpPr>
          <p:spPr>
            <a:xfrm>
              <a:off x="3176883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1" name="Google Shape;2541;p78">
              <a:extLst>
                <a:ext uri="{FF2B5EF4-FFF2-40B4-BE49-F238E27FC236}">
                  <a16:creationId xmlns:a16="http://schemas.microsoft.com/office/drawing/2014/main" id="{DAA212AF-2915-486A-F942-D83EE0C1A41E}"/>
                </a:ext>
              </a:extLst>
            </p:cNvPr>
            <p:cNvSpPr/>
            <p:nvPr/>
          </p:nvSpPr>
          <p:spPr>
            <a:xfrm>
              <a:off x="307559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2" name="Google Shape;2542;p78">
              <a:extLst>
                <a:ext uri="{FF2B5EF4-FFF2-40B4-BE49-F238E27FC236}">
                  <a16:creationId xmlns:a16="http://schemas.microsoft.com/office/drawing/2014/main" id="{E53B8A02-6D6B-C086-2299-FF4B99A1821A}"/>
                </a:ext>
              </a:extLst>
            </p:cNvPr>
            <p:cNvSpPr/>
            <p:nvPr/>
          </p:nvSpPr>
          <p:spPr>
            <a:xfrm>
              <a:off x="307559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" name="Google Shape;2543;p78">
              <a:extLst>
                <a:ext uri="{FF2B5EF4-FFF2-40B4-BE49-F238E27FC236}">
                  <a16:creationId xmlns:a16="http://schemas.microsoft.com/office/drawing/2014/main" id="{C7F155BA-5544-8EFD-577E-BEB6038CE7CF}"/>
                </a:ext>
              </a:extLst>
            </p:cNvPr>
            <p:cNvSpPr/>
            <p:nvPr/>
          </p:nvSpPr>
          <p:spPr>
            <a:xfrm>
              <a:off x="307559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" name="Google Shape;2544;p78">
              <a:extLst>
                <a:ext uri="{FF2B5EF4-FFF2-40B4-BE49-F238E27FC236}">
                  <a16:creationId xmlns:a16="http://schemas.microsoft.com/office/drawing/2014/main" id="{709BB5F9-B00D-7F8F-4A47-DB2192F175CE}"/>
                </a:ext>
              </a:extLst>
            </p:cNvPr>
            <p:cNvSpPr/>
            <p:nvPr/>
          </p:nvSpPr>
          <p:spPr>
            <a:xfrm>
              <a:off x="3075595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5" name="Google Shape;2545;p78">
              <a:extLst>
                <a:ext uri="{FF2B5EF4-FFF2-40B4-BE49-F238E27FC236}">
                  <a16:creationId xmlns:a16="http://schemas.microsoft.com/office/drawing/2014/main" id="{837297DD-75D7-30F6-AE3D-E3A94A3EE4CF}"/>
                </a:ext>
              </a:extLst>
            </p:cNvPr>
            <p:cNvSpPr/>
            <p:nvPr/>
          </p:nvSpPr>
          <p:spPr>
            <a:xfrm>
              <a:off x="3075595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6" name="Google Shape;2546;p78">
              <a:extLst>
                <a:ext uri="{FF2B5EF4-FFF2-40B4-BE49-F238E27FC236}">
                  <a16:creationId xmlns:a16="http://schemas.microsoft.com/office/drawing/2014/main" id="{139643D8-7FA8-387D-AE43-C3A9DE2395D2}"/>
                </a:ext>
              </a:extLst>
            </p:cNvPr>
            <p:cNvSpPr/>
            <p:nvPr/>
          </p:nvSpPr>
          <p:spPr>
            <a:xfrm>
              <a:off x="3075595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7" name="Google Shape;2547;p78">
              <a:extLst>
                <a:ext uri="{FF2B5EF4-FFF2-40B4-BE49-F238E27FC236}">
                  <a16:creationId xmlns:a16="http://schemas.microsoft.com/office/drawing/2014/main" id="{08870A7F-4F65-F30A-AC5F-E82A5C8A3329}"/>
                </a:ext>
              </a:extLst>
            </p:cNvPr>
            <p:cNvSpPr/>
            <p:nvPr/>
          </p:nvSpPr>
          <p:spPr>
            <a:xfrm>
              <a:off x="3075595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" name="Google Shape;2548;p78">
              <a:extLst>
                <a:ext uri="{FF2B5EF4-FFF2-40B4-BE49-F238E27FC236}">
                  <a16:creationId xmlns:a16="http://schemas.microsoft.com/office/drawing/2014/main" id="{B8C0AD65-D52D-B085-AE77-8C18BA746494}"/>
                </a:ext>
              </a:extLst>
            </p:cNvPr>
            <p:cNvSpPr/>
            <p:nvPr/>
          </p:nvSpPr>
          <p:spPr>
            <a:xfrm>
              <a:off x="3075595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" name="Google Shape;2549;p78">
              <a:extLst>
                <a:ext uri="{FF2B5EF4-FFF2-40B4-BE49-F238E27FC236}">
                  <a16:creationId xmlns:a16="http://schemas.microsoft.com/office/drawing/2014/main" id="{2016DD86-AE3E-8A73-F805-96652D1F29C4}"/>
                </a:ext>
              </a:extLst>
            </p:cNvPr>
            <p:cNvSpPr/>
            <p:nvPr/>
          </p:nvSpPr>
          <p:spPr>
            <a:xfrm>
              <a:off x="307559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" name="Google Shape;2550;p78">
              <a:extLst>
                <a:ext uri="{FF2B5EF4-FFF2-40B4-BE49-F238E27FC236}">
                  <a16:creationId xmlns:a16="http://schemas.microsoft.com/office/drawing/2014/main" id="{512A2FE4-E3E5-ED2A-6ADF-EB8F71CF9ACD}"/>
                </a:ext>
              </a:extLst>
            </p:cNvPr>
            <p:cNvSpPr/>
            <p:nvPr/>
          </p:nvSpPr>
          <p:spPr>
            <a:xfrm>
              <a:off x="307559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1" name="Google Shape;2551;p78">
              <a:extLst>
                <a:ext uri="{FF2B5EF4-FFF2-40B4-BE49-F238E27FC236}">
                  <a16:creationId xmlns:a16="http://schemas.microsoft.com/office/drawing/2014/main" id="{C8B8ED3E-DAA6-7C90-C12F-05263172A4A5}"/>
                </a:ext>
              </a:extLst>
            </p:cNvPr>
            <p:cNvSpPr/>
            <p:nvPr/>
          </p:nvSpPr>
          <p:spPr>
            <a:xfrm>
              <a:off x="307559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2" name="Google Shape;2552;p78">
              <a:extLst>
                <a:ext uri="{FF2B5EF4-FFF2-40B4-BE49-F238E27FC236}">
                  <a16:creationId xmlns:a16="http://schemas.microsoft.com/office/drawing/2014/main" id="{B816F7E0-393B-1007-CF5B-EC83CB0FFC28}"/>
                </a:ext>
              </a:extLst>
            </p:cNvPr>
            <p:cNvSpPr/>
            <p:nvPr/>
          </p:nvSpPr>
          <p:spPr>
            <a:xfrm>
              <a:off x="307559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3" name="Google Shape;2553;p78">
              <a:extLst>
                <a:ext uri="{FF2B5EF4-FFF2-40B4-BE49-F238E27FC236}">
                  <a16:creationId xmlns:a16="http://schemas.microsoft.com/office/drawing/2014/main" id="{438C01BC-E2AB-BBE8-323F-3A259D792E7A}"/>
                </a:ext>
              </a:extLst>
            </p:cNvPr>
            <p:cNvSpPr/>
            <p:nvPr/>
          </p:nvSpPr>
          <p:spPr>
            <a:xfrm>
              <a:off x="307559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4" name="Google Shape;2554;p78">
              <a:extLst>
                <a:ext uri="{FF2B5EF4-FFF2-40B4-BE49-F238E27FC236}">
                  <a16:creationId xmlns:a16="http://schemas.microsoft.com/office/drawing/2014/main" id="{851FF07D-893F-FB8E-BE97-F3AD8C4F5AE8}"/>
                </a:ext>
              </a:extLst>
            </p:cNvPr>
            <p:cNvSpPr/>
            <p:nvPr/>
          </p:nvSpPr>
          <p:spPr>
            <a:xfrm>
              <a:off x="307559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" name="Google Shape;2555;p78">
              <a:extLst>
                <a:ext uri="{FF2B5EF4-FFF2-40B4-BE49-F238E27FC236}">
                  <a16:creationId xmlns:a16="http://schemas.microsoft.com/office/drawing/2014/main" id="{A7D27F2F-E85F-0EB1-AB26-55A788EF83F6}"/>
                </a:ext>
              </a:extLst>
            </p:cNvPr>
            <p:cNvSpPr/>
            <p:nvPr/>
          </p:nvSpPr>
          <p:spPr>
            <a:xfrm>
              <a:off x="307559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" name="Google Shape;2556;p78">
              <a:extLst>
                <a:ext uri="{FF2B5EF4-FFF2-40B4-BE49-F238E27FC236}">
                  <a16:creationId xmlns:a16="http://schemas.microsoft.com/office/drawing/2014/main" id="{70D24C10-7C7A-2740-4CAA-E0469CD133EB}"/>
                </a:ext>
              </a:extLst>
            </p:cNvPr>
            <p:cNvSpPr/>
            <p:nvPr/>
          </p:nvSpPr>
          <p:spPr>
            <a:xfrm>
              <a:off x="307559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7" name="Google Shape;2557;p78">
              <a:extLst>
                <a:ext uri="{FF2B5EF4-FFF2-40B4-BE49-F238E27FC236}">
                  <a16:creationId xmlns:a16="http://schemas.microsoft.com/office/drawing/2014/main" id="{F430300A-C885-77BE-9854-FEB595218662}"/>
                </a:ext>
              </a:extLst>
            </p:cNvPr>
            <p:cNvSpPr/>
            <p:nvPr/>
          </p:nvSpPr>
          <p:spPr>
            <a:xfrm>
              <a:off x="2974340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" name="Google Shape;2558;p78">
              <a:extLst>
                <a:ext uri="{FF2B5EF4-FFF2-40B4-BE49-F238E27FC236}">
                  <a16:creationId xmlns:a16="http://schemas.microsoft.com/office/drawing/2014/main" id="{28450671-FC0B-93FA-762D-84454342C61E}"/>
                </a:ext>
              </a:extLst>
            </p:cNvPr>
            <p:cNvSpPr/>
            <p:nvPr/>
          </p:nvSpPr>
          <p:spPr>
            <a:xfrm>
              <a:off x="2974340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" name="Google Shape;2559;p78">
              <a:extLst>
                <a:ext uri="{FF2B5EF4-FFF2-40B4-BE49-F238E27FC236}">
                  <a16:creationId xmlns:a16="http://schemas.microsoft.com/office/drawing/2014/main" id="{DE19C243-23D3-74E2-9E67-64F2C422EC67}"/>
                </a:ext>
              </a:extLst>
            </p:cNvPr>
            <p:cNvSpPr/>
            <p:nvPr/>
          </p:nvSpPr>
          <p:spPr>
            <a:xfrm>
              <a:off x="2974340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" name="Google Shape;2560;p78">
              <a:extLst>
                <a:ext uri="{FF2B5EF4-FFF2-40B4-BE49-F238E27FC236}">
                  <a16:creationId xmlns:a16="http://schemas.microsoft.com/office/drawing/2014/main" id="{DC0128F6-1482-8C7E-6743-5C64D10C2242}"/>
                </a:ext>
              </a:extLst>
            </p:cNvPr>
            <p:cNvSpPr/>
            <p:nvPr/>
          </p:nvSpPr>
          <p:spPr>
            <a:xfrm>
              <a:off x="2974340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" name="Google Shape;2561;p78">
              <a:extLst>
                <a:ext uri="{FF2B5EF4-FFF2-40B4-BE49-F238E27FC236}">
                  <a16:creationId xmlns:a16="http://schemas.microsoft.com/office/drawing/2014/main" id="{1BF99792-742B-3845-A8B6-478884EAE882}"/>
                </a:ext>
              </a:extLst>
            </p:cNvPr>
            <p:cNvSpPr/>
            <p:nvPr/>
          </p:nvSpPr>
          <p:spPr>
            <a:xfrm>
              <a:off x="2974340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2" name="Google Shape;2562;p78">
              <a:extLst>
                <a:ext uri="{FF2B5EF4-FFF2-40B4-BE49-F238E27FC236}">
                  <a16:creationId xmlns:a16="http://schemas.microsoft.com/office/drawing/2014/main" id="{49595452-584F-1A24-037E-3F66E6ED36A8}"/>
                </a:ext>
              </a:extLst>
            </p:cNvPr>
            <p:cNvSpPr/>
            <p:nvPr/>
          </p:nvSpPr>
          <p:spPr>
            <a:xfrm>
              <a:off x="2974340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3" name="Google Shape;2563;p78">
              <a:extLst>
                <a:ext uri="{FF2B5EF4-FFF2-40B4-BE49-F238E27FC236}">
                  <a16:creationId xmlns:a16="http://schemas.microsoft.com/office/drawing/2014/main" id="{6F415039-7012-3C49-9A12-9A017FBE059D}"/>
                </a:ext>
              </a:extLst>
            </p:cNvPr>
            <p:cNvSpPr/>
            <p:nvPr/>
          </p:nvSpPr>
          <p:spPr>
            <a:xfrm>
              <a:off x="297434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4" name="Google Shape;2564;p78">
              <a:extLst>
                <a:ext uri="{FF2B5EF4-FFF2-40B4-BE49-F238E27FC236}">
                  <a16:creationId xmlns:a16="http://schemas.microsoft.com/office/drawing/2014/main" id="{6A84E71E-9553-286C-A177-831CE1D930C5}"/>
                </a:ext>
              </a:extLst>
            </p:cNvPr>
            <p:cNvSpPr/>
            <p:nvPr/>
          </p:nvSpPr>
          <p:spPr>
            <a:xfrm>
              <a:off x="2974340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" name="Google Shape;2565;p78">
              <a:extLst>
                <a:ext uri="{FF2B5EF4-FFF2-40B4-BE49-F238E27FC236}">
                  <a16:creationId xmlns:a16="http://schemas.microsoft.com/office/drawing/2014/main" id="{BA7A7827-58ED-A032-1661-D11830AEDDBA}"/>
                </a:ext>
              </a:extLst>
            </p:cNvPr>
            <p:cNvSpPr/>
            <p:nvPr/>
          </p:nvSpPr>
          <p:spPr>
            <a:xfrm>
              <a:off x="2974340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" name="Google Shape;2566;p78">
              <a:extLst>
                <a:ext uri="{FF2B5EF4-FFF2-40B4-BE49-F238E27FC236}">
                  <a16:creationId xmlns:a16="http://schemas.microsoft.com/office/drawing/2014/main" id="{DC5D0E16-0ACB-DDAC-C936-4BC4CCBA5E77}"/>
                </a:ext>
              </a:extLst>
            </p:cNvPr>
            <p:cNvSpPr/>
            <p:nvPr/>
          </p:nvSpPr>
          <p:spPr>
            <a:xfrm>
              <a:off x="2974340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7" name="Google Shape;2567;p78">
              <a:extLst>
                <a:ext uri="{FF2B5EF4-FFF2-40B4-BE49-F238E27FC236}">
                  <a16:creationId xmlns:a16="http://schemas.microsoft.com/office/drawing/2014/main" id="{77384493-A01A-7E65-F376-8F25A936F87F}"/>
                </a:ext>
              </a:extLst>
            </p:cNvPr>
            <p:cNvSpPr/>
            <p:nvPr/>
          </p:nvSpPr>
          <p:spPr>
            <a:xfrm>
              <a:off x="2974340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" name="Google Shape;2568;p78">
              <a:extLst>
                <a:ext uri="{FF2B5EF4-FFF2-40B4-BE49-F238E27FC236}">
                  <a16:creationId xmlns:a16="http://schemas.microsoft.com/office/drawing/2014/main" id="{CD392C07-BB07-9E35-D281-9EE9655D4BE7}"/>
                </a:ext>
              </a:extLst>
            </p:cNvPr>
            <p:cNvSpPr/>
            <p:nvPr/>
          </p:nvSpPr>
          <p:spPr>
            <a:xfrm>
              <a:off x="2974340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" name="Google Shape;2569;p78">
              <a:extLst>
                <a:ext uri="{FF2B5EF4-FFF2-40B4-BE49-F238E27FC236}">
                  <a16:creationId xmlns:a16="http://schemas.microsoft.com/office/drawing/2014/main" id="{DC906BC1-E8CB-17EF-B300-D8F449B2A0FF}"/>
                </a:ext>
              </a:extLst>
            </p:cNvPr>
            <p:cNvSpPr/>
            <p:nvPr/>
          </p:nvSpPr>
          <p:spPr>
            <a:xfrm>
              <a:off x="2974340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" name="Google Shape;2570;p78">
              <a:extLst>
                <a:ext uri="{FF2B5EF4-FFF2-40B4-BE49-F238E27FC236}">
                  <a16:creationId xmlns:a16="http://schemas.microsoft.com/office/drawing/2014/main" id="{D8CDD976-BCA4-0D5E-1A79-CA0C4725BE5A}"/>
                </a:ext>
              </a:extLst>
            </p:cNvPr>
            <p:cNvSpPr/>
            <p:nvPr/>
          </p:nvSpPr>
          <p:spPr>
            <a:xfrm>
              <a:off x="2974340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1" name="Google Shape;2571;p78">
              <a:extLst>
                <a:ext uri="{FF2B5EF4-FFF2-40B4-BE49-F238E27FC236}">
                  <a16:creationId xmlns:a16="http://schemas.microsoft.com/office/drawing/2014/main" id="{94B7B100-511D-9EEB-4CDA-7756BE166CAB}"/>
                </a:ext>
              </a:extLst>
            </p:cNvPr>
            <p:cNvSpPr/>
            <p:nvPr/>
          </p:nvSpPr>
          <p:spPr>
            <a:xfrm>
              <a:off x="2974340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2" name="Google Shape;2572;p78">
              <a:extLst>
                <a:ext uri="{FF2B5EF4-FFF2-40B4-BE49-F238E27FC236}">
                  <a16:creationId xmlns:a16="http://schemas.microsoft.com/office/drawing/2014/main" id="{38CE89D1-B1E0-BEFF-48E4-EF9798C26159}"/>
                </a:ext>
              </a:extLst>
            </p:cNvPr>
            <p:cNvSpPr/>
            <p:nvPr/>
          </p:nvSpPr>
          <p:spPr>
            <a:xfrm>
              <a:off x="297434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3" name="Google Shape;2573;p78">
              <a:extLst>
                <a:ext uri="{FF2B5EF4-FFF2-40B4-BE49-F238E27FC236}">
                  <a16:creationId xmlns:a16="http://schemas.microsoft.com/office/drawing/2014/main" id="{8A92FEF2-3672-00F7-1828-0DC054706A74}"/>
                </a:ext>
              </a:extLst>
            </p:cNvPr>
            <p:cNvSpPr/>
            <p:nvPr/>
          </p:nvSpPr>
          <p:spPr>
            <a:xfrm>
              <a:off x="2974340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4" name="Google Shape;2574;p78">
              <a:extLst>
                <a:ext uri="{FF2B5EF4-FFF2-40B4-BE49-F238E27FC236}">
                  <a16:creationId xmlns:a16="http://schemas.microsoft.com/office/drawing/2014/main" id="{5539DB3B-7712-875C-6193-C0686CC5705F}"/>
                </a:ext>
              </a:extLst>
            </p:cNvPr>
            <p:cNvSpPr/>
            <p:nvPr/>
          </p:nvSpPr>
          <p:spPr>
            <a:xfrm>
              <a:off x="2974340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" name="Google Shape;2575;p78">
              <a:extLst>
                <a:ext uri="{FF2B5EF4-FFF2-40B4-BE49-F238E27FC236}">
                  <a16:creationId xmlns:a16="http://schemas.microsoft.com/office/drawing/2014/main" id="{1312F2AA-F2D4-5E78-0501-DEC96A11DE4C}"/>
                </a:ext>
              </a:extLst>
            </p:cNvPr>
            <p:cNvSpPr/>
            <p:nvPr/>
          </p:nvSpPr>
          <p:spPr>
            <a:xfrm>
              <a:off x="2873051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" name="Google Shape;2576;p78">
              <a:extLst>
                <a:ext uri="{FF2B5EF4-FFF2-40B4-BE49-F238E27FC236}">
                  <a16:creationId xmlns:a16="http://schemas.microsoft.com/office/drawing/2014/main" id="{3EA5EC3A-C333-009D-073C-532F66003284}"/>
                </a:ext>
              </a:extLst>
            </p:cNvPr>
            <p:cNvSpPr/>
            <p:nvPr/>
          </p:nvSpPr>
          <p:spPr>
            <a:xfrm>
              <a:off x="2873051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7" name="Google Shape;2577;p78">
              <a:extLst>
                <a:ext uri="{FF2B5EF4-FFF2-40B4-BE49-F238E27FC236}">
                  <a16:creationId xmlns:a16="http://schemas.microsoft.com/office/drawing/2014/main" id="{F3113393-DBBF-3168-CF61-B82F694E7532}"/>
                </a:ext>
              </a:extLst>
            </p:cNvPr>
            <p:cNvSpPr/>
            <p:nvPr/>
          </p:nvSpPr>
          <p:spPr>
            <a:xfrm>
              <a:off x="2873051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" name="Google Shape;2578;p78">
              <a:extLst>
                <a:ext uri="{FF2B5EF4-FFF2-40B4-BE49-F238E27FC236}">
                  <a16:creationId xmlns:a16="http://schemas.microsoft.com/office/drawing/2014/main" id="{D0C3C7B1-E23F-51E4-BD53-91405DF435FC}"/>
                </a:ext>
              </a:extLst>
            </p:cNvPr>
            <p:cNvSpPr/>
            <p:nvPr/>
          </p:nvSpPr>
          <p:spPr>
            <a:xfrm>
              <a:off x="2873051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9" name="Google Shape;2579;p78">
              <a:extLst>
                <a:ext uri="{FF2B5EF4-FFF2-40B4-BE49-F238E27FC236}">
                  <a16:creationId xmlns:a16="http://schemas.microsoft.com/office/drawing/2014/main" id="{7F02525C-E687-5AC5-A312-020C033A5F63}"/>
                </a:ext>
              </a:extLst>
            </p:cNvPr>
            <p:cNvSpPr/>
            <p:nvPr/>
          </p:nvSpPr>
          <p:spPr>
            <a:xfrm>
              <a:off x="2873051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" name="Google Shape;2580;p78">
              <a:extLst>
                <a:ext uri="{FF2B5EF4-FFF2-40B4-BE49-F238E27FC236}">
                  <a16:creationId xmlns:a16="http://schemas.microsoft.com/office/drawing/2014/main" id="{F8F9B79F-8255-337B-0F32-DBBEAE988429}"/>
                </a:ext>
              </a:extLst>
            </p:cNvPr>
            <p:cNvSpPr/>
            <p:nvPr/>
          </p:nvSpPr>
          <p:spPr>
            <a:xfrm>
              <a:off x="2873051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" name="Google Shape;2581;p78">
              <a:extLst>
                <a:ext uri="{FF2B5EF4-FFF2-40B4-BE49-F238E27FC236}">
                  <a16:creationId xmlns:a16="http://schemas.microsoft.com/office/drawing/2014/main" id="{DF3F76F8-843B-F1BC-5F19-039C61EE7ACE}"/>
                </a:ext>
              </a:extLst>
            </p:cNvPr>
            <p:cNvSpPr/>
            <p:nvPr/>
          </p:nvSpPr>
          <p:spPr>
            <a:xfrm>
              <a:off x="2873051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" name="Google Shape;2582;p78">
              <a:extLst>
                <a:ext uri="{FF2B5EF4-FFF2-40B4-BE49-F238E27FC236}">
                  <a16:creationId xmlns:a16="http://schemas.microsoft.com/office/drawing/2014/main" id="{3ED05B6F-6165-D0DD-E9AB-45A7BB3C10BA}"/>
                </a:ext>
              </a:extLst>
            </p:cNvPr>
            <p:cNvSpPr/>
            <p:nvPr/>
          </p:nvSpPr>
          <p:spPr>
            <a:xfrm>
              <a:off x="2873051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3" name="Google Shape;2583;p78">
              <a:extLst>
                <a:ext uri="{FF2B5EF4-FFF2-40B4-BE49-F238E27FC236}">
                  <a16:creationId xmlns:a16="http://schemas.microsoft.com/office/drawing/2014/main" id="{C8F66C92-36AA-9DF4-6B2E-E3C55672CB4F}"/>
                </a:ext>
              </a:extLst>
            </p:cNvPr>
            <p:cNvSpPr/>
            <p:nvPr/>
          </p:nvSpPr>
          <p:spPr>
            <a:xfrm>
              <a:off x="2873051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" name="Google Shape;2584;p78">
              <a:extLst>
                <a:ext uri="{FF2B5EF4-FFF2-40B4-BE49-F238E27FC236}">
                  <a16:creationId xmlns:a16="http://schemas.microsoft.com/office/drawing/2014/main" id="{B8998B69-7B92-D254-076E-FBE1456CD193}"/>
                </a:ext>
              </a:extLst>
            </p:cNvPr>
            <p:cNvSpPr/>
            <p:nvPr/>
          </p:nvSpPr>
          <p:spPr>
            <a:xfrm>
              <a:off x="2873051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" name="Google Shape;2585;p78">
              <a:extLst>
                <a:ext uri="{FF2B5EF4-FFF2-40B4-BE49-F238E27FC236}">
                  <a16:creationId xmlns:a16="http://schemas.microsoft.com/office/drawing/2014/main" id="{BB4F6923-AD96-A117-E9BC-84EB31D68C6B}"/>
                </a:ext>
              </a:extLst>
            </p:cNvPr>
            <p:cNvSpPr/>
            <p:nvPr/>
          </p:nvSpPr>
          <p:spPr>
            <a:xfrm>
              <a:off x="2873051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6" name="Google Shape;2586;p78">
              <a:extLst>
                <a:ext uri="{FF2B5EF4-FFF2-40B4-BE49-F238E27FC236}">
                  <a16:creationId xmlns:a16="http://schemas.microsoft.com/office/drawing/2014/main" id="{4145049F-02C3-3993-BD9E-3C26848C9880}"/>
                </a:ext>
              </a:extLst>
            </p:cNvPr>
            <p:cNvSpPr/>
            <p:nvPr/>
          </p:nvSpPr>
          <p:spPr>
            <a:xfrm>
              <a:off x="2873051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7" name="Google Shape;2587;p78">
              <a:extLst>
                <a:ext uri="{FF2B5EF4-FFF2-40B4-BE49-F238E27FC236}">
                  <a16:creationId xmlns:a16="http://schemas.microsoft.com/office/drawing/2014/main" id="{52DB31D4-852B-A45D-6374-C40EE4022B07}"/>
                </a:ext>
              </a:extLst>
            </p:cNvPr>
            <p:cNvSpPr/>
            <p:nvPr/>
          </p:nvSpPr>
          <p:spPr>
            <a:xfrm>
              <a:off x="2873051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8" name="Google Shape;2588;p78">
              <a:extLst>
                <a:ext uri="{FF2B5EF4-FFF2-40B4-BE49-F238E27FC236}">
                  <a16:creationId xmlns:a16="http://schemas.microsoft.com/office/drawing/2014/main" id="{13CE32CC-53F4-D2C9-A750-27BBFCC13988}"/>
                </a:ext>
              </a:extLst>
            </p:cNvPr>
            <p:cNvSpPr/>
            <p:nvPr/>
          </p:nvSpPr>
          <p:spPr>
            <a:xfrm>
              <a:off x="2873051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9" name="Google Shape;2589;p78">
              <a:extLst>
                <a:ext uri="{FF2B5EF4-FFF2-40B4-BE49-F238E27FC236}">
                  <a16:creationId xmlns:a16="http://schemas.microsoft.com/office/drawing/2014/main" id="{D7CDBCF9-7F80-70EC-8F39-1E42333D4AB5}"/>
                </a:ext>
              </a:extLst>
            </p:cNvPr>
            <p:cNvSpPr/>
            <p:nvPr/>
          </p:nvSpPr>
          <p:spPr>
            <a:xfrm>
              <a:off x="2873051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0" name="Google Shape;2590;p78">
              <a:extLst>
                <a:ext uri="{FF2B5EF4-FFF2-40B4-BE49-F238E27FC236}">
                  <a16:creationId xmlns:a16="http://schemas.microsoft.com/office/drawing/2014/main" id="{BF25FF2F-6A49-7AE0-5A82-C20996CD179E}"/>
                </a:ext>
              </a:extLst>
            </p:cNvPr>
            <p:cNvSpPr/>
            <p:nvPr/>
          </p:nvSpPr>
          <p:spPr>
            <a:xfrm>
              <a:off x="2873051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" name="Google Shape;2591;p78">
              <a:extLst>
                <a:ext uri="{FF2B5EF4-FFF2-40B4-BE49-F238E27FC236}">
                  <a16:creationId xmlns:a16="http://schemas.microsoft.com/office/drawing/2014/main" id="{F71DF894-D5F9-14A9-CE28-B7E58289F430}"/>
                </a:ext>
              </a:extLst>
            </p:cNvPr>
            <p:cNvSpPr/>
            <p:nvPr/>
          </p:nvSpPr>
          <p:spPr>
            <a:xfrm>
              <a:off x="2771796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2" name="Google Shape;2592;p78">
              <a:extLst>
                <a:ext uri="{FF2B5EF4-FFF2-40B4-BE49-F238E27FC236}">
                  <a16:creationId xmlns:a16="http://schemas.microsoft.com/office/drawing/2014/main" id="{21F44ADE-E82D-4618-2B10-BF74B902C174}"/>
                </a:ext>
              </a:extLst>
            </p:cNvPr>
            <p:cNvSpPr/>
            <p:nvPr/>
          </p:nvSpPr>
          <p:spPr>
            <a:xfrm>
              <a:off x="2771796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" name="Google Shape;2593;p78">
              <a:extLst>
                <a:ext uri="{FF2B5EF4-FFF2-40B4-BE49-F238E27FC236}">
                  <a16:creationId xmlns:a16="http://schemas.microsoft.com/office/drawing/2014/main" id="{F8155386-2922-BF21-DE66-90E20B6CDA48}"/>
                </a:ext>
              </a:extLst>
            </p:cNvPr>
            <p:cNvSpPr/>
            <p:nvPr/>
          </p:nvSpPr>
          <p:spPr>
            <a:xfrm>
              <a:off x="2771796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4" name="Google Shape;2594;p78">
              <a:extLst>
                <a:ext uri="{FF2B5EF4-FFF2-40B4-BE49-F238E27FC236}">
                  <a16:creationId xmlns:a16="http://schemas.microsoft.com/office/drawing/2014/main" id="{7308CAEC-5580-5931-85A1-6170E7F62286}"/>
                </a:ext>
              </a:extLst>
            </p:cNvPr>
            <p:cNvSpPr/>
            <p:nvPr/>
          </p:nvSpPr>
          <p:spPr>
            <a:xfrm>
              <a:off x="2771796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5" name="Google Shape;2595;p78">
              <a:extLst>
                <a:ext uri="{FF2B5EF4-FFF2-40B4-BE49-F238E27FC236}">
                  <a16:creationId xmlns:a16="http://schemas.microsoft.com/office/drawing/2014/main" id="{AB4677E0-5B4D-874D-4E28-B3DA6E585E34}"/>
                </a:ext>
              </a:extLst>
            </p:cNvPr>
            <p:cNvSpPr/>
            <p:nvPr/>
          </p:nvSpPr>
          <p:spPr>
            <a:xfrm>
              <a:off x="2771796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6" name="Google Shape;2596;p78">
              <a:extLst>
                <a:ext uri="{FF2B5EF4-FFF2-40B4-BE49-F238E27FC236}">
                  <a16:creationId xmlns:a16="http://schemas.microsoft.com/office/drawing/2014/main" id="{C54DF572-CEE9-61D9-3AEE-2672B76082C6}"/>
                </a:ext>
              </a:extLst>
            </p:cNvPr>
            <p:cNvSpPr/>
            <p:nvPr/>
          </p:nvSpPr>
          <p:spPr>
            <a:xfrm>
              <a:off x="2771796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7" name="Google Shape;2597;p78">
              <a:extLst>
                <a:ext uri="{FF2B5EF4-FFF2-40B4-BE49-F238E27FC236}">
                  <a16:creationId xmlns:a16="http://schemas.microsoft.com/office/drawing/2014/main" id="{5B10B278-8588-9618-6ED2-70A89537B1CE}"/>
                </a:ext>
              </a:extLst>
            </p:cNvPr>
            <p:cNvSpPr/>
            <p:nvPr/>
          </p:nvSpPr>
          <p:spPr>
            <a:xfrm>
              <a:off x="2771796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8" name="Google Shape;2598;p78">
              <a:extLst>
                <a:ext uri="{FF2B5EF4-FFF2-40B4-BE49-F238E27FC236}">
                  <a16:creationId xmlns:a16="http://schemas.microsoft.com/office/drawing/2014/main" id="{838BBFD3-927E-75E1-81E8-AB04EABAC153}"/>
                </a:ext>
              </a:extLst>
            </p:cNvPr>
            <p:cNvSpPr/>
            <p:nvPr/>
          </p:nvSpPr>
          <p:spPr>
            <a:xfrm>
              <a:off x="2771796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9" name="Google Shape;2599;p78">
              <a:extLst>
                <a:ext uri="{FF2B5EF4-FFF2-40B4-BE49-F238E27FC236}">
                  <a16:creationId xmlns:a16="http://schemas.microsoft.com/office/drawing/2014/main" id="{5D5DE380-AAEB-0D83-4FA9-EB69EE85DB90}"/>
                </a:ext>
              </a:extLst>
            </p:cNvPr>
            <p:cNvSpPr/>
            <p:nvPr/>
          </p:nvSpPr>
          <p:spPr>
            <a:xfrm>
              <a:off x="2771796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0" name="Google Shape;2600;p78">
              <a:extLst>
                <a:ext uri="{FF2B5EF4-FFF2-40B4-BE49-F238E27FC236}">
                  <a16:creationId xmlns:a16="http://schemas.microsoft.com/office/drawing/2014/main" id="{5D019737-DEAC-54F0-44C9-888032B87E16}"/>
                </a:ext>
              </a:extLst>
            </p:cNvPr>
            <p:cNvSpPr/>
            <p:nvPr/>
          </p:nvSpPr>
          <p:spPr>
            <a:xfrm>
              <a:off x="2771796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1" name="Google Shape;2601;p78">
              <a:extLst>
                <a:ext uri="{FF2B5EF4-FFF2-40B4-BE49-F238E27FC236}">
                  <a16:creationId xmlns:a16="http://schemas.microsoft.com/office/drawing/2014/main" id="{1DFDBFB1-C3F1-FF97-9FF2-83CF1D9AFB28}"/>
                </a:ext>
              </a:extLst>
            </p:cNvPr>
            <p:cNvSpPr/>
            <p:nvPr/>
          </p:nvSpPr>
          <p:spPr>
            <a:xfrm>
              <a:off x="2771796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2" name="Google Shape;2602;p78">
              <a:extLst>
                <a:ext uri="{FF2B5EF4-FFF2-40B4-BE49-F238E27FC236}">
                  <a16:creationId xmlns:a16="http://schemas.microsoft.com/office/drawing/2014/main" id="{47C2A20B-2F25-1550-16A0-44BADBD35140}"/>
                </a:ext>
              </a:extLst>
            </p:cNvPr>
            <p:cNvSpPr/>
            <p:nvPr/>
          </p:nvSpPr>
          <p:spPr>
            <a:xfrm>
              <a:off x="2771796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3" name="Google Shape;2603;p78">
              <a:extLst>
                <a:ext uri="{FF2B5EF4-FFF2-40B4-BE49-F238E27FC236}">
                  <a16:creationId xmlns:a16="http://schemas.microsoft.com/office/drawing/2014/main" id="{DA0B4029-C483-7370-E007-226E7A43FBA8}"/>
                </a:ext>
              </a:extLst>
            </p:cNvPr>
            <p:cNvSpPr/>
            <p:nvPr/>
          </p:nvSpPr>
          <p:spPr>
            <a:xfrm>
              <a:off x="2771796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4" name="Google Shape;2604;p78">
              <a:extLst>
                <a:ext uri="{FF2B5EF4-FFF2-40B4-BE49-F238E27FC236}">
                  <a16:creationId xmlns:a16="http://schemas.microsoft.com/office/drawing/2014/main" id="{2654B522-873D-B626-C88B-3C2CF226CD95}"/>
                </a:ext>
              </a:extLst>
            </p:cNvPr>
            <p:cNvSpPr/>
            <p:nvPr/>
          </p:nvSpPr>
          <p:spPr>
            <a:xfrm>
              <a:off x="2771796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5" name="Google Shape;2605;p78">
              <a:extLst>
                <a:ext uri="{FF2B5EF4-FFF2-40B4-BE49-F238E27FC236}">
                  <a16:creationId xmlns:a16="http://schemas.microsoft.com/office/drawing/2014/main" id="{87A285BB-677C-C05D-3986-D599D28C8F36}"/>
                </a:ext>
              </a:extLst>
            </p:cNvPr>
            <p:cNvSpPr/>
            <p:nvPr/>
          </p:nvSpPr>
          <p:spPr>
            <a:xfrm>
              <a:off x="2771796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6" name="Google Shape;2606;p78">
              <a:extLst>
                <a:ext uri="{FF2B5EF4-FFF2-40B4-BE49-F238E27FC236}">
                  <a16:creationId xmlns:a16="http://schemas.microsoft.com/office/drawing/2014/main" id="{3F836A63-C5A6-FA0C-2A05-34668A70571C}"/>
                </a:ext>
              </a:extLst>
            </p:cNvPr>
            <p:cNvSpPr/>
            <p:nvPr/>
          </p:nvSpPr>
          <p:spPr>
            <a:xfrm>
              <a:off x="2771796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" name="Google Shape;2607;p78">
              <a:extLst>
                <a:ext uri="{FF2B5EF4-FFF2-40B4-BE49-F238E27FC236}">
                  <a16:creationId xmlns:a16="http://schemas.microsoft.com/office/drawing/2014/main" id="{69CF4746-29D7-2FAF-74CC-80B454C30157}"/>
                </a:ext>
              </a:extLst>
            </p:cNvPr>
            <p:cNvSpPr/>
            <p:nvPr/>
          </p:nvSpPr>
          <p:spPr>
            <a:xfrm>
              <a:off x="2771796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" name="Google Shape;2608;p78">
              <a:extLst>
                <a:ext uri="{FF2B5EF4-FFF2-40B4-BE49-F238E27FC236}">
                  <a16:creationId xmlns:a16="http://schemas.microsoft.com/office/drawing/2014/main" id="{1A6520BF-D2FB-EAC1-C91F-7672D4743930}"/>
                </a:ext>
              </a:extLst>
            </p:cNvPr>
            <p:cNvSpPr/>
            <p:nvPr/>
          </p:nvSpPr>
          <p:spPr>
            <a:xfrm>
              <a:off x="2771796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" name="Google Shape;2609;p78">
              <a:extLst>
                <a:ext uri="{FF2B5EF4-FFF2-40B4-BE49-F238E27FC236}">
                  <a16:creationId xmlns:a16="http://schemas.microsoft.com/office/drawing/2014/main" id="{1502E8A5-0A2C-1A6E-85BC-5BB87C30A26E}"/>
                </a:ext>
              </a:extLst>
            </p:cNvPr>
            <p:cNvSpPr/>
            <p:nvPr/>
          </p:nvSpPr>
          <p:spPr>
            <a:xfrm>
              <a:off x="2771796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" name="Google Shape;2610;p78">
              <a:extLst>
                <a:ext uri="{FF2B5EF4-FFF2-40B4-BE49-F238E27FC236}">
                  <a16:creationId xmlns:a16="http://schemas.microsoft.com/office/drawing/2014/main" id="{F3A51C09-ADFE-7D2C-9C30-3248B92478C0}"/>
                </a:ext>
              </a:extLst>
            </p:cNvPr>
            <p:cNvSpPr/>
            <p:nvPr/>
          </p:nvSpPr>
          <p:spPr>
            <a:xfrm>
              <a:off x="2670773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" name="Google Shape;2611;p78">
              <a:extLst>
                <a:ext uri="{FF2B5EF4-FFF2-40B4-BE49-F238E27FC236}">
                  <a16:creationId xmlns:a16="http://schemas.microsoft.com/office/drawing/2014/main" id="{DF87554B-E7CE-3FD8-BF74-1B4FD1C27E91}"/>
                </a:ext>
              </a:extLst>
            </p:cNvPr>
            <p:cNvSpPr/>
            <p:nvPr/>
          </p:nvSpPr>
          <p:spPr>
            <a:xfrm>
              <a:off x="2670773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" name="Google Shape;2612;p78">
              <a:extLst>
                <a:ext uri="{FF2B5EF4-FFF2-40B4-BE49-F238E27FC236}">
                  <a16:creationId xmlns:a16="http://schemas.microsoft.com/office/drawing/2014/main" id="{2ADA1870-945A-D785-A042-B5D4AE61DD05}"/>
                </a:ext>
              </a:extLst>
            </p:cNvPr>
            <p:cNvSpPr/>
            <p:nvPr/>
          </p:nvSpPr>
          <p:spPr>
            <a:xfrm>
              <a:off x="2670773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3" name="Google Shape;2613;p78">
              <a:extLst>
                <a:ext uri="{FF2B5EF4-FFF2-40B4-BE49-F238E27FC236}">
                  <a16:creationId xmlns:a16="http://schemas.microsoft.com/office/drawing/2014/main" id="{45652E0C-E203-C54F-D1E8-47933FC25958}"/>
                </a:ext>
              </a:extLst>
            </p:cNvPr>
            <p:cNvSpPr/>
            <p:nvPr/>
          </p:nvSpPr>
          <p:spPr>
            <a:xfrm>
              <a:off x="2670773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4" name="Google Shape;2614;p78">
              <a:extLst>
                <a:ext uri="{FF2B5EF4-FFF2-40B4-BE49-F238E27FC236}">
                  <a16:creationId xmlns:a16="http://schemas.microsoft.com/office/drawing/2014/main" id="{4F2E1514-ADD0-1057-9927-0A0490EE483D}"/>
                </a:ext>
              </a:extLst>
            </p:cNvPr>
            <p:cNvSpPr/>
            <p:nvPr/>
          </p:nvSpPr>
          <p:spPr>
            <a:xfrm>
              <a:off x="2670773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" name="Google Shape;2615;p78">
              <a:extLst>
                <a:ext uri="{FF2B5EF4-FFF2-40B4-BE49-F238E27FC236}">
                  <a16:creationId xmlns:a16="http://schemas.microsoft.com/office/drawing/2014/main" id="{978E3BA9-34BD-6325-E9AA-9802CA1BCF4F}"/>
                </a:ext>
              </a:extLst>
            </p:cNvPr>
            <p:cNvSpPr/>
            <p:nvPr/>
          </p:nvSpPr>
          <p:spPr>
            <a:xfrm>
              <a:off x="2670773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" name="Google Shape;2616;p78">
              <a:extLst>
                <a:ext uri="{FF2B5EF4-FFF2-40B4-BE49-F238E27FC236}">
                  <a16:creationId xmlns:a16="http://schemas.microsoft.com/office/drawing/2014/main" id="{84E9FAE7-956B-3CE4-BC3B-2044B93CA072}"/>
                </a:ext>
              </a:extLst>
            </p:cNvPr>
            <p:cNvSpPr/>
            <p:nvPr/>
          </p:nvSpPr>
          <p:spPr>
            <a:xfrm>
              <a:off x="2670773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" name="Google Shape;2617;p78">
              <a:extLst>
                <a:ext uri="{FF2B5EF4-FFF2-40B4-BE49-F238E27FC236}">
                  <a16:creationId xmlns:a16="http://schemas.microsoft.com/office/drawing/2014/main" id="{C1F38110-04AF-C7AC-163E-988B06173BAD}"/>
                </a:ext>
              </a:extLst>
            </p:cNvPr>
            <p:cNvSpPr/>
            <p:nvPr/>
          </p:nvSpPr>
          <p:spPr>
            <a:xfrm>
              <a:off x="2670773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8" name="Google Shape;2618;p78">
              <a:extLst>
                <a:ext uri="{FF2B5EF4-FFF2-40B4-BE49-F238E27FC236}">
                  <a16:creationId xmlns:a16="http://schemas.microsoft.com/office/drawing/2014/main" id="{D62EB10C-BDD9-BF69-C03F-FDE04A064621}"/>
                </a:ext>
              </a:extLst>
            </p:cNvPr>
            <p:cNvSpPr/>
            <p:nvPr/>
          </p:nvSpPr>
          <p:spPr>
            <a:xfrm>
              <a:off x="267077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9" name="Google Shape;2619;p78">
              <a:extLst>
                <a:ext uri="{FF2B5EF4-FFF2-40B4-BE49-F238E27FC236}">
                  <a16:creationId xmlns:a16="http://schemas.microsoft.com/office/drawing/2014/main" id="{488B7E66-F25C-8962-B466-BBF1AF29D6F1}"/>
                </a:ext>
              </a:extLst>
            </p:cNvPr>
            <p:cNvSpPr/>
            <p:nvPr/>
          </p:nvSpPr>
          <p:spPr>
            <a:xfrm>
              <a:off x="2670773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0" name="Google Shape;2620;p78">
              <a:extLst>
                <a:ext uri="{FF2B5EF4-FFF2-40B4-BE49-F238E27FC236}">
                  <a16:creationId xmlns:a16="http://schemas.microsoft.com/office/drawing/2014/main" id="{C6370B22-C2AB-F0A4-CD7E-C831A75CBEB5}"/>
                </a:ext>
              </a:extLst>
            </p:cNvPr>
            <p:cNvSpPr/>
            <p:nvPr/>
          </p:nvSpPr>
          <p:spPr>
            <a:xfrm>
              <a:off x="267077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1" name="Google Shape;2621;p78">
              <a:extLst>
                <a:ext uri="{FF2B5EF4-FFF2-40B4-BE49-F238E27FC236}">
                  <a16:creationId xmlns:a16="http://schemas.microsoft.com/office/drawing/2014/main" id="{DE7BE720-6CD8-B777-AE1E-217E19008078}"/>
                </a:ext>
              </a:extLst>
            </p:cNvPr>
            <p:cNvSpPr/>
            <p:nvPr/>
          </p:nvSpPr>
          <p:spPr>
            <a:xfrm>
              <a:off x="267077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2" name="Google Shape;2622;p78">
              <a:extLst>
                <a:ext uri="{FF2B5EF4-FFF2-40B4-BE49-F238E27FC236}">
                  <a16:creationId xmlns:a16="http://schemas.microsoft.com/office/drawing/2014/main" id="{8D785EB6-13A7-507A-1F1C-A8ADA3F08905}"/>
                </a:ext>
              </a:extLst>
            </p:cNvPr>
            <p:cNvSpPr/>
            <p:nvPr/>
          </p:nvSpPr>
          <p:spPr>
            <a:xfrm>
              <a:off x="2670773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3" name="Google Shape;2623;p78">
              <a:extLst>
                <a:ext uri="{FF2B5EF4-FFF2-40B4-BE49-F238E27FC236}">
                  <a16:creationId xmlns:a16="http://schemas.microsoft.com/office/drawing/2014/main" id="{33C73688-F0B9-9EB2-2335-D5BC2F77F3BC}"/>
                </a:ext>
              </a:extLst>
            </p:cNvPr>
            <p:cNvSpPr/>
            <p:nvPr/>
          </p:nvSpPr>
          <p:spPr>
            <a:xfrm>
              <a:off x="2670773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" name="Google Shape;2624;p78">
              <a:extLst>
                <a:ext uri="{FF2B5EF4-FFF2-40B4-BE49-F238E27FC236}">
                  <a16:creationId xmlns:a16="http://schemas.microsoft.com/office/drawing/2014/main" id="{58AD2BF1-9624-BD70-660C-620D89F0A403}"/>
                </a:ext>
              </a:extLst>
            </p:cNvPr>
            <p:cNvSpPr/>
            <p:nvPr/>
          </p:nvSpPr>
          <p:spPr>
            <a:xfrm>
              <a:off x="2670773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" name="Google Shape;2625;p78">
              <a:extLst>
                <a:ext uri="{FF2B5EF4-FFF2-40B4-BE49-F238E27FC236}">
                  <a16:creationId xmlns:a16="http://schemas.microsoft.com/office/drawing/2014/main" id="{8F829958-A6AD-7E4D-28D9-7390E21FCAC1}"/>
                </a:ext>
              </a:extLst>
            </p:cNvPr>
            <p:cNvSpPr/>
            <p:nvPr/>
          </p:nvSpPr>
          <p:spPr>
            <a:xfrm>
              <a:off x="2670773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6" name="Google Shape;2626;p78">
              <a:extLst>
                <a:ext uri="{FF2B5EF4-FFF2-40B4-BE49-F238E27FC236}">
                  <a16:creationId xmlns:a16="http://schemas.microsoft.com/office/drawing/2014/main" id="{242CE545-36CF-B9C6-E27D-9F2E1468949A}"/>
                </a:ext>
              </a:extLst>
            </p:cNvPr>
            <p:cNvSpPr/>
            <p:nvPr/>
          </p:nvSpPr>
          <p:spPr>
            <a:xfrm>
              <a:off x="2670773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7" name="Google Shape;2627;p78">
              <a:extLst>
                <a:ext uri="{FF2B5EF4-FFF2-40B4-BE49-F238E27FC236}">
                  <a16:creationId xmlns:a16="http://schemas.microsoft.com/office/drawing/2014/main" id="{44B49B84-ED33-99B6-FD18-A63405763950}"/>
                </a:ext>
              </a:extLst>
            </p:cNvPr>
            <p:cNvSpPr/>
            <p:nvPr/>
          </p:nvSpPr>
          <p:spPr>
            <a:xfrm>
              <a:off x="2670773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8" name="Google Shape;2628;p78">
              <a:extLst>
                <a:ext uri="{FF2B5EF4-FFF2-40B4-BE49-F238E27FC236}">
                  <a16:creationId xmlns:a16="http://schemas.microsoft.com/office/drawing/2014/main" id="{AA9E3B3B-12DD-4C0D-08A5-0260F9D5F123}"/>
                </a:ext>
              </a:extLst>
            </p:cNvPr>
            <p:cNvSpPr/>
            <p:nvPr/>
          </p:nvSpPr>
          <p:spPr>
            <a:xfrm>
              <a:off x="256951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9" name="Google Shape;2629;p78">
              <a:extLst>
                <a:ext uri="{FF2B5EF4-FFF2-40B4-BE49-F238E27FC236}">
                  <a16:creationId xmlns:a16="http://schemas.microsoft.com/office/drawing/2014/main" id="{5D3B5206-94EF-9E16-A876-6C82A871C24A}"/>
                </a:ext>
              </a:extLst>
            </p:cNvPr>
            <p:cNvSpPr/>
            <p:nvPr/>
          </p:nvSpPr>
          <p:spPr>
            <a:xfrm>
              <a:off x="2569518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0" name="Google Shape;2630;p78">
              <a:extLst>
                <a:ext uri="{FF2B5EF4-FFF2-40B4-BE49-F238E27FC236}">
                  <a16:creationId xmlns:a16="http://schemas.microsoft.com/office/drawing/2014/main" id="{8570AC03-8F59-F41A-F7F0-F4E759AAC4B0}"/>
                </a:ext>
              </a:extLst>
            </p:cNvPr>
            <p:cNvSpPr/>
            <p:nvPr/>
          </p:nvSpPr>
          <p:spPr>
            <a:xfrm>
              <a:off x="2569518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1" name="Google Shape;2631;p78">
              <a:extLst>
                <a:ext uri="{FF2B5EF4-FFF2-40B4-BE49-F238E27FC236}">
                  <a16:creationId xmlns:a16="http://schemas.microsoft.com/office/drawing/2014/main" id="{031526F8-6A5F-C76B-0A07-F85F03377ABE}"/>
                </a:ext>
              </a:extLst>
            </p:cNvPr>
            <p:cNvSpPr/>
            <p:nvPr/>
          </p:nvSpPr>
          <p:spPr>
            <a:xfrm>
              <a:off x="2569518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2" name="Google Shape;2632;p78">
              <a:extLst>
                <a:ext uri="{FF2B5EF4-FFF2-40B4-BE49-F238E27FC236}">
                  <a16:creationId xmlns:a16="http://schemas.microsoft.com/office/drawing/2014/main" id="{8F542DFD-9A1B-99A3-CD5C-F3E6EE5E0375}"/>
                </a:ext>
              </a:extLst>
            </p:cNvPr>
            <p:cNvSpPr/>
            <p:nvPr/>
          </p:nvSpPr>
          <p:spPr>
            <a:xfrm>
              <a:off x="2569518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3" name="Google Shape;2633;p78">
              <a:extLst>
                <a:ext uri="{FF2B5EF4-FFF2-40B4-BE49-F238E27FC236}">
                  <a16:creationId xmlns:a16="http://schemas.microsoft.com/office/drawing/2014/main" id="{8ED52A7F-49A0-DCD1-3D5A-B13A2E53D1AF}"/>
                </a:ext>
              </a:extLst>
            </p:cNvPr>
            <p:cNvSpPr/>
            <p:nvPr/>
          </p:nvSpPr>
          <p:spPr>
            <a:xfrm>
              <a:off x="2569518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4" name="Google Shape;2634;p78">
              <a:extLst>
                <a:ext uri="{FF2B5EF4-FFF2-40B4-BE49-F238E27FC236}">
                  <a16:creationId xmlns:a16="http://schemas.microsoft.com/office/drawing/2014/main" id="{4AA2DD75-CA83-FE67-523F-F0BD01E9AFE7}"/>
                </a:ext>
              </a:extLst>
            </p:cNvPr>
            <p:cNvSpPr/>
            <p:nvPr/>
          </p:nvSpPr>
          <p:spPr>
            <a:xfrm>
              <a:off x="256951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5" name="Google Shape;2635;p78">
              <a:extLst>
                <a:ext uri="{FF2B5EF4-FFF2-40B4-BE49-F238E27FC236}">
                  <a16:creationId xmlns:a16="http://schemas.microsoft.com/office/drawing/2014/main" id="{350E934C-7260-BD39-6A22-D86170C9B17F}"/>
                </a:ext>
              </a:extLst>
            </p:cNvPr>
            <p:cNvSpPr/>
            <p:nvPr/>
          </p:nvSpPr>
          <p:spPr>
            <a:xfrm>
              <a:off x="2569518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6" name="Google Shape;2636;p78">
              <a:extLst>
                <a:ext uri="{FF2B5EF4-FFF2-40B4-BE49-F238E27FC236}">
                  <a16:creationId xmlns:a16="http://schemas.microsoft.com/office/drawing/2014/main" id="{62A86210-4360-9487-2BF4-294F40EA739F}"/>
                </a:ext>
              </a:extLst>
            </p:cNvPr>
            <p:cNvSpPr/>
            <p:nvPr/>
          </p:nvSpPr>
          <p:spPr>
            <a:xfrm>
              <a:off x="2569518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7" name="Google Shape;2637;p78">
              <a:extLst>
                <a:ext uri="{FF2B5EF4-FFF2-40B4-BE49-F238E27FC236}">
                  <a16:creationId xmlns:a16="http://schemas.microsoft.com/office/drawing/2014/main" id="{2551179C-F66F-2F22-3362-5848B349A79D}"/>
                </a:ext>
              </a:extLst>
            </p:cNvPr>
            <p:cNvSpPr/>
            <p:nvPr/>
          </p:nvSpPr>
          <p:spPr>
            <a:xfrm>
              <a:off x="2569518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8" name="Google Shape;2638;p78">
              <a:extLst>
                <a:ext uri="{FF2B5EF4-FFF2-40B4-BE49-F238E27FC236}">
                  <a16:creationId xmlns:a16="http://schemas.microsoft.com/office/drawing/2014/main" id="{ECED80DE-CA2E-282E-24F3-32CC6827CB0D}"/>
                </a:ext>
              </a:extLst>
            </p:cNvPr>
            <p:cNvSpPr/>
            <p:nvPr/>
          </p:nvSpPr>
          <p:spPr>
            <a:xfrm>
              <a:off x="2569518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9" name="Google Shape;2639;p78">
              <a:extLst>
                <a:ext uri="{FF2B5EF4-FFF2-40B4-BE49-F238E27FC236}">
                  <a16:creationId xmlns:a16="http://schemas.microsoft.com/office/drawing/2014/main" id="{83595835-B00A-0503-B020-92C7176EDFAD}"/>
                </a:ext>
              </a:extLst>
            </p:cNvPr>
            <p:cNvSpPr/>
            <p:nvPr/>
          </p:nvSpPr>
          <p:spPr>
            <a:xfrm>
              <a:off x="256951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0" name="Google Shape;2640;p78">
              <a:extLst>
                <a:ext uri="{FF2B5EF4-FFF2-40B4-BE49-F238E27FC236}">
                  <a16:creationId xmlns:a16="http://schemas.microsoft.com/office/drawing/2014/main" id="{DE02349D-871A-2BA6-52A9-E9422577B1A7}"/>
                </a:ext>
              </a:extLst>
            </p:cNvPr>
            <p:cNvSpPr/>
            <p:nvPr/>
          </p:nvSpPr>
          <p:spPr>
            <a:xfrm>
              <a:off x="256951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1" name="Google Shape;2641;p78">
              <a:extLst>
                <a:ext uri="{FF2B5EF4-FFF2-40B4-BE49-F238E27FC236}">
                  <a16:creationId xmlns:a16="http://schemas.microsoft.com/office/drawing/2014/main" id="{272A87F7-1B1B-06EF-DB44-EDFFA7F0AB90}"/>
                </a:ext>
              </a:extLst>
            </p:cNvPr>
            <p:cNvSpPr/>
            <p:nvPr/>
          </p:nvSpPr>
          <p:spPr>
            <a:xfrm>
              <a:off x="2569518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2" name="Google Shape;2642;p78">
              <a:extLst>
                <a:ext uri="{FF2B5EF4-FFF2-40B4-BE49-F238E27FC236}">
                  <a16:creationId xmlns:a16="http://schemas.microsoft.com/office/drawing/2014/main" id="{524DE6DD-A81D-7990-F600-3024C5C2E5DE}"/>
                </a:ext>
              </a:extLst>
            </p:cNvPr>
            <p:cNvSpPr/>
            <p:nvPr/>
          </p:nvSpPr>
          <p:spPr>
            <a:xfrm>
              <a:off x="256951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3" name="Google Shape;2643;p78">
              <a:extLst>
                <a:ext uri="{FF2B5EF4-FFF2-40B4-BE49-F238E27FC236}">
                  <a16:creationId xmlns:a16="http://schemas.microsoft.com/office/drawing/2014/main" id="{95AE99FA-8E5A-25C8-0F18-26B73325E937}"/>
                </a:ext>
              </a:extLst>
            </p:cNvPr>
            <p:cNvSpPr/>
            <p:nvPr/>
          </p:nvSpPr>
          <p:spPr>
            <a:xfrm>
              <a:off x="256951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4" name="Google Shape;2644;p78">
              <a:extLst>
                <a:ext uri="{FF2B5EF4-FFF2-40B4-BE49-F238E27FC236}">
                  <a16:creationId xmlns:a16="http://schemas.microsoft.com/office/drawing/2014/main" id="{24C7AF99-213A-E7E5-D5DC-F7B8F4780296}"/>
                </a:ext>
              </a:extLst>
            </p:cNvPr>
            <p:cNvSpPr/>
            <p:nvPr/>
          </p:nvSpPr>
          <p:spPr>
            <a:xfrm>
              <a:off x="2569518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5" name="Google Shape;2645;p78">
              <a:extLst>
                <a:ext uri="{FF2B5EF4-FFF2-40B4-BE49-F238E27FC236}">
                  <a16:creationId xmlns:a16="http://schemas.microsoft.com/office/drawing/2014/main" id="{3D0D841B-A16D-D62B-A2FB-0C400BE16A3E}"/>
                </a:ext>
              </a:extLst>
            </p:cNvPr>
            <p:cNvSpPr/>
            <p:nvPr/>
          </p:nvSpPr>
          <p:spPr>
            <a:xfrm>
              <a:off x="246823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6" name="Google Shape;2646;p78">
              <a:extLst>
                <a:ext uri="{FF2B5EF4-FFF2-40B4-BE49-F238E27FC236}">
                  <a16:creationId xmlns:a16="http://schemas.microsoft.com/office/drawing/2014/main" id="{3D9C65BC-ED60-CFF4-93ED-30DCFB10F3D5}"/>
                </a:ext>
              </a:extLst>
            </p:cNvPr>
            <p:cNvSpPr/>
            <p:nvPr/>
          </p:nvSpPr>
          <p:spPr>
            <a:xfrm>
              <a:off x="2468230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7" name="Google Shape;2647;p78">
              <a:extLst>
                <a:ext uri="{FF2B5EF4-FFF2-40B4-BE49-F238E27FC236}">
                  <a16:creationId xmlns:a16="http://schemas.microsoft.com/office/drawing/2014/main" id="{AAB69A3F-CCAA-EF0E-BBF3-60BEB5CA7186}"/>
                </a:ext>
              </a:extLst>
            </p:cNvPr>
            <p:cNvSpPr/>
            <p:nvPr/>
          </p:nvSpPr>
          <p:spPr>
            <a:xfrm>
              <a:off x="2468230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8" name="Google Shape;2648;p78">
              <a:extLst>
                <a:ext uri="{FF2B5EF4-FFF2-40B4-BE49-F238E27FC236}">
                  <a16:creationId xmlns:a16="http://schemas.microsoft.com/office/drawing/2014/main" id="{079922F0-EFF3-28F5-CBCD-D200291716CD}"/>
                </a:ext>
              </a:extLst>
            </p:cNvPr>
            <p:cNvSpPr/>
            <p:nvPr/>
          </p:nvSpPr>
          <p:spPr>
            <a:xfrm>
              <a:off x="2468230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9" name="Google Shape;2649;p78">
              <a:extLst>
                <a:ext uri="{FF2B5EF4-FFF2-40B4-BE49-F238E27FC236}">
                  <a16:creationId xmlns:a16="http://schemas.microsoft.com/office/drawing/2014/main" id="{161922AA-6EED-E94C-8CFF-B6EEE85E61D8}"/>
                </a:ext>
              </a:extLst>
            </p:cNvPr>
            <p:cNvSpPr/>
            <p:nvPr/>
          </p:nvSpPr>
          <p:spPr>
            <a:xfrm>
              <a:off x="2468230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0" name="Google Shape;2650;p78">
              <a:extLst>
                <a:ext uri="{FF2B5EF4-FFF2-40B4-BE49-F238E27FC236}">
                  <a16:creationId xmlns:a16="http://schemas.microsoft.com/office/drawing/2014/main" id="{896FFC59-4490-1BB2-08DC-1D928C4846AA}"/>
                </a:ext>
              </a:extLst>
            </p:cNvPr>
            <p:cNvSpPr/>
            <p:nvPr/>
          </p:nvSpPr>
          <p:spPr>
            <a:xfrm>
              <a:off x="2468230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1" name="Google Shape;2651;p78">
              <a:extLst>
                <a:ext uri="{FF2B5EF4-FFF2-40B4-BE49-F238E27FC236}">
                  <a16:creationId xmlns:a16="http://schemas.microsoft.com/office/drawing/2014/main" id="{7B4B94E5-62A7-4F3A-28A8-B6399967FA91}"/>
                </a:ext>
              </a:extLst>
            </p:cNvPr>
            <p:cNvSpPr/>
            <p:nvPr/>
          </p:nvSpPr>
          <p:spPr>
            <a:xfrm>
              <a:off x="2468230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2" name="Google Shape;2652;p78">
              <a:extLst>
                <a:ext uri="{FF2B5EF4-FFF2-40B4-BE49-F238E27FC236}">
                  <a16:creationId xmlns:a16="http://schemas.microsoft.com/office/drawing/2014/main" id="{BE0152D2-080E-60A9-66E8-C495965B88C5}"/>
                </a:ext>
              </a:extLst>
            </p:cNvPr>
            <p:cNvSpPr/>
            <p:nvPr/>
          </p:nvSpPr>
          <p:spPr>
            <a:xfrm>
              <a:off x="246823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3" name="Google Shape;2653;p78">
              <a:extLst>
                <a:ext uri="{FF2B5EF4-FFF2-40B4-BE49-F238E27FC236}">
                  <a16:creationId xmlns:a16="http://schemas.microsoft.com/office/drawing/2014/main" id="{CF6E5C4A-6B4E-8622-D8C0-E1E639294C54}"/>
                </a:ext>
              </a:extLst>
            </p:cNvPr>
            <p:cNvSpPr/>
            <p:nvPr/>
          </p:nvSpPr>
          <p:spPr>
            <a:xfrm>
              <a:off x="2468230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4" name="Google Shape;2654;p78">
              <a:extLst>
                <a:ext uri="{FF2B5EF4-FFF2-40B4-BE49-F238E27FC236}">
                  <a16:creationId xmlns:a16="http://schemas.microsoft.com/office/drawing/2014/main" id="{951CB124-B432-8D86-8401-3ADE693E2AAE}"/>
                </a:ext>
              </a:extLst>
            </p:cNvPr>
            <p:cNvSpPr/>
            <p:nvPr/>
          </p:nvSpPr>
          <p:spPr>
            <a:xfrm>
              <a:off x="2468230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5" name="Google Shape;2655;p78">
              <a:extLst>
                <a:ext uri="{FF2B5EF4-FFF2-40B4-BE49-F238E27FC236}">
                  <a16:creationId xmlns:a16="http://schemas.microsoft.com/office/drawing/2014/main" id="{357B120B-92D4-8227-7302-2B68C0D06DC3}"/>
                </a:ext>
              </a:extLst>
            </p:cNvPr>
            <p:cNvSpPr/>
            <p:nvPr/>
          </p:nvSpPr>
          <p:spPr>
            <a:xfrm>
              <a:off x="246823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6" name="Google Shape;2656;p78">
              <a:extLst>
                <a:ext uri="{FF2B5EF4-FFF2-40B4-BE49-F238E27FC236}">
                  <a16:creationId xmlns:a16="http://schemas.microsoft.com/office/drawing/2014/main" id="{5B0A3282-C7DF-C64A-5E2A-D281021E1655}"/>
                </a:ext>
              </a:extLst>
            </p:cNvPr>
            <p:cNvSpPr/>
            <p:nvPr/>
          </p:nvSpPr>
          <p:spPr>
            <a:xfrm>
              <a:off x="2468230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7" name="Google Shape;2657;p78">
              <a:extLst>
                <a:ext uri="{FF2B5EF4-FFF2-40B4-BE49-F238E27FC236}">
                  <a16:creationId xmlns:a16="http://schemas.microsoft.com/office/drawing/2014/main" id="{6F5F9424-6268-3AD3-C3A3-06DC500B737A}"/>
                </a:ext>
              </a:extLst>
            </p:cNvPr>
            <p:cNvSpPr/>
            <p:nvPr/>
          </p:nvSpPr>
          <p:spPr>
            <a:xfrm>
              <a:off x="2468230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8" name="Google Shape;2658;p78">
              <a:extLst>
                <a:ext uri="{FF2B5EF4-FFF2-40B4-BE49-F238E27FC236}">
                  <a16:creationId xmlns:a16="http://schemas.microsoft.com/office/drawing/2014/main" id="{1C4AF075-8D7D-6BB7-FD15-0BF4F4F016BF}"/>
                </a:ext>
              </a:extLst>
            </p:cNvPr>
            <p:cNvSpPr/>
            <p:nvPr/>
          </p:nvSpPr>
          <p:spPr>
            <a:xfrm>
              <a:off x="246823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9" name="Google Shape;2659;p78">
              <a:extLst>
                <a:ext uri="{FF2B5EF4-FFF2-40B4-BE49-F238E27FC236}">
                  <a16:creationId xmlns:a16="http://schemas.microsoft.com/office/drawing/2014/main" id="{04BC383C-B036-4B75-4E3B-E3ACA38B4C42}"/>
                </a:ext>
              </a:extLst>
            </p:cNvPr>
            <p:cNvSpPr/>
            <p:nvPr/>
          </p:nvSpPr>
          <p:spPr>
            <a:xfrm>
              <a:off x="246823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0" name="Google Shape;2660;p78">
              <a:extLst>
                <a:ext uri="{FF2B5EF4-FFF2-40B4-BE49-F238E27FC236}">
                  <a16:creationId xmlns:a16="http://schemas.microsoft.com/office/drawing/2014/main" id="{EC582DDD-86AE-376F-9F00-8EE7FFBE2E96}"/>
                </a:ext>
              </a:extLst>
            </p:cNvPr>
            <p:cNvSpPr/>
            <p:nvPr/>
          </p:nvSpPr>
          <p:spPr>
            <a:xfrm>
              <a:off x="246823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1" name="Google Shape;2661;p78">
              <a:extLst>
                <a:ext uri="{FF2B5EF4-FFF2-40B4-BE49-F238E27FC236}">
                  <a16:creationId xmlns:a16="http://schemas.microsoft.com/office/drawing/2014/main" id="{F96B973A-ACBB-BFF6-14A8-D2FCF81AEFB6}"/>
                </a:ext>
              </a:extLst>
            </p:cNvPr>
            <p:cNvSpPr/>
            <p:nvPr/>
          </p:nvSpPr>
          <p:spPr>
            <a:xfrm>
              <a:off x="246823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2" name="Google Shape;2662;p78">
              <a:extLst>
                <a:ext uri="{FF2B5EF4-FFF2-40B4-BE49-F238E27FC236}">
                  <a16:creationId xmlns:a16="http://schemas.microsoft.com/office/drawing/2014/main" id="{521BE74B-7CD7-0412-032C-E3DA090389D7}"/>
                </a:ext>
              </a:extLst>
            </p:cNvPr>
            <p:cNvSpPr/>
            <p:nvPr/>
          </p:nvSpPr>
          <p:spPr>
            <a:xfrm>
              <a:off x="2468230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3" name="Google Shape;2663;p78">
              <a:extLst>
                <a:ext uri="{FF2B5EF4-FFF2-40B4-BE49-F238E27FC236}">
                  <a16:creationId xmlns:a16="http://schemas.microsoft.com/office/drawing/2014/main" id="{F9A1A375-3550-01DB-C1F5-795F7EF6E37F}"/>
                </a:ext>
              </a:extLst>
            </p:cNvPr>
            <p:cNvSpPr/>
            <p:nvPr/>
          </p:nvSpPr>
          <p:spPr>
            <a:xfrm>
              <a:off x="2366974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4" name="Google Shape;2664;p78">
              <a:extLst>
                <a:ext uri="{FF2B5EF4-FFF2-40B4-BE49-F238E27FC236}">
                  <a16:creationId xmlns:a16="http://schemas.microsoft.com/office/drawing/2014/main" id="{FC4D2FB7-8DC9-2893-8701-ECBA0577CFC0}"/>
                </a:ext>
              </a:extLst>
            </p:cNvPr>
            <p:cNvSpPr/>
            <p:nvPr/>
          </p:nvSpPr>
          <p:spPr>
            <a:xfrm>
              <a:off x="2366974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5" name="Google Shape;2665;p78">
              <a:extLst>
                <a:ext uri="{FF2B5EF4-FFF2-40B4-BE49-F238E27FC236}">
                  <a16:creationId xmlns:a16="http://schemas.microsoft.com/office/drawing/2014/main" id="{0A87F04F-665E-7580-0220-5F05B6962775}"/>
                </a:ext>
              </a:extLst>
            </p:cNvPr>
            <p:cNvSpPr/>
            <p:nvPr/>
          </p:nvSpPr>
          <p:spPr>
            <a:xfrm>
              <a:off x="2366974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6" name="Google Shape;2666;p78">
              <a:extLst>
                <a:ext uri="{FF2B5EF4-FFF2-40B4-BE49-F238E27FC236}">
                  <a16:creationId xmlns:a16="http://schemas.microsoft.com/office/drawing/2014/main" id="{2E3DE704-67DF-6F9B-A004-E367ACD7168B}"/>
                </a:ext>
              </a:extLst>
            </p:cNvPr>
            <p:cNvSpPr/>
            <p:nvPr/>
          </p:nvSpPr>
          <p:spPr>
            <a:xfrm>
              <a:off x="2366974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7" name="Google Shape;2667;p78">
              <a:extLst>
                <a:ext uri="{FF2B5EF4-FFF2-40B4-BE49-F238E27FC236}">
                  <a16:creationId xmlns:a16="http://schemas.microsoft.com/office/drawing/2014/main" id="{76E0FDBB-BA91-27B6-53C5-D4D4A4C42F1F}"/>
                </a:ext>
              </a:extLst>
            </p:cNvPr>
            <p:cNvSpPr/>
            <p:nvPr/>
          </p:nvSpPr>
          <p:spPr>
            <a:xfrm>
              <a:off x="2366974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8" name="Google Shape;2668;p78">
              <a:extLst>
                <a:ext uri="{FF2B5EF4-FFF2-40B4-BE49-F238E27FC236}">
                  <a16:creationId xmlns:a16="http://schemas.microsoft.com/office/drawing/2014/main" id="{93667709-506B-5E20-613E-D40BFB0D1F40}"/>
                </a:ext>
              </a:extLst>
            </p:cNvPr>
            <p:cNvSpPr/>
            <p:nvPr/>
          </p:nvSpPr>
          <p:spPr>
            <a:xfrm>
              <a:off x="2366974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" name="Google Shape;2669;p78">
              <a:extLst>
                <a:ext uri="{FF2B5EF4-FFF2-40B4-BE49-F238E27FC236}">
                  <a16:creationId xmlns:a16="http://schemas.microsoft.com/office/drawing/2014/main" id="{30E0ACF4-C55D-14DC-60D2-3497E569E313}"/>
                </a:ext>
              </a:extLst>
            </p:cNvPr>
            <p:cNvSpPr/>
            <p:nvPr/>
          </p:nvSpPr>
          <p:spPr>
            <a:xfrm>
              <a:off x="2366974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" name="Google Shape;2670;p78">
              <a:extLst>
                <a:ext uri="{FF2B5EF4-FFF2-40B4-BE49-F238E27FC236}">
                  <a16:creationId xmlns:a16="http://schemas.microsoft.com/office/drawing/2014/main" id="{4B9B0CF7-8A62-28E5-AD24-5799B22735AD}"/>
                </a:ext>
              </a:extLst>
            </p:cNvPr>
            <p:cNvSpPr/>
            <p:nvPr/>
          </p:nvSpPr>
          <p:spPr>
            <a:xfrm>
              <a:off x="2366974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" name="Google Shape;2671;p78">
              <a:extLst>
                <a:ext uri="{FF2B5EF4-FFF2-40B4-BE49-F238E27FC236}">
                  <a16:creationId xmlns:a16="http://schemas.microsoft.com/office/drawing/2014/main" id="{BFFE95FE-B9A9-DBE1-7FF4-B954BA5C3D56}"/>
                </a:ext>
              </a:extLst>
            </p:cNvPr>
            <p:cNvSpPr/>
            <p:nvPr/>
          </p:nvSpPr>
          <p:spPr>
            <a:xfrm>
              <a:off x="2366974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" name="Google Shape;2672;p78">
              <a:extLst>
                <a:ext uri="{FF2B5EF4-FFF2-40B4-BE49-F238E27FC236}">
                  <a16:creationId xmlns:a16="http://schemas.microsoft.com/office/drawing/2014/main" id="{9F67F2C8-3B62-35CA-13D5-845CD733F39C}"/>
                </a:ext>
              </a:extLst>
            </p:cNvPr>
            <p:cNvSpPr/>
            <p:nvPr/>
          </p:nvSpPr>
          <p:spPr>
            <a:xfrm>
              <a:off x="2366974" y="2271681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" name="Google Shape;2673;p78">
              <a:extLst>
                <a:ext uri="{FF2B5EF4-FFF2-40B4-BE49-F238E27FC236}">
                  <a16:creationId xmlns:a16="http://schemas.microsoft.com/office/drawing/2014/main" id="{9ADCB744-017B-4F30-F3D8-C0DE077C4D94}"/>
                </a:ext>
              </a:extLst>
            </p:cNvPr>
            <p:cNvSpPr/>
            <p:nvPr/>
          </p:nvSpPr>
          <p:spPr>
            <a:xfrm>
              <a:off x="2366974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" name="Google Shape;2674;p78">
              <a:extLst>
                <a:ext uri="{FF2B5EF4-FFF2-40B4-BE49-F238E27FC236}">
                  <a16:creationId xmlns:a16="http://schemas.microsoft.com/office/drawing/2014/main" id="{E9941A3D-3A70-0719-3622-7C852E2F96EF}"/>
                </a:ext>
              </a:extLst>
            </p:cNvPr>
            <p:cNvSpPr/>
            <p:nvPr/>
          </p:nvSpPr>
          <p:spPr>
            <a:xfrm>
              <a:off x="2366974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" name="Google Shape;2675;p78">
              <a:extLst>
                <a:ext uri="{FF2B5EF4-FFF2-40B4-BE49-F238E27FC236}">
                  <a16:creationId xmlns:a16="http://schemas.microsoft.com/office/drawing/2014/main" id="{F326EF55-AED5-DD6F-64EA-24DB402DA266}"/>
                </a:ext>
              </a:extLst>
            </p:cNvPr>
            <p:cNvSpPr/>
            <p:nvPr/>
          </p:nvSpPr>
          <p:spPr>
            <a:xfrm>
              <a:off x="2366974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" name="Google Shape;2676;p78">
              <a:extLst>
                <a:ext uri="{FF2B5EF4-FFF2-40B4-BE49-F238E27FC236}">
                  <a16:creationId xmlns:a16="http://schemas.microsoft.com/office/drawing/2014/main" id="{51588F65-9B84-78D3-AB64-6645102FF895}"/>
                </a:ext>
              </a:extLst>
            </p:cNvPr>
            <p:cNvSpPr/>
            <p:nvPr/>
          </p:nvSpPr>
          <p:spPr>
            <a:xfrm>
              <a:off x="2366974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" name="Google Shape;2677;p78">
              <a:extLst>
                <a:ext uri="{FF2B5EF4-FFF2-40B4-BE49-F238E27FC236}">
                  <a16:creationId xmlns:a16="http://schemas.microsoft.com/office/drawing/2014/main" id="{9E44080D-4160-0A1A-FE2C-2AA5C2AA570E}"/>
                </a:ext>
              </a:extLst>
            </p:cNvPr>
            <p:cNvSpPr/>
            <p:nvPr/>
          </p:nvSpPr>
          <p:spPr>
            <a:xfrm>
              <a:off x="2366974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" name="Google Shape;2678;p78">
              <a:extLst>
                <a:ext uri="{FF2B5EF4-FFF2-40B4-BE49-F238E27FC236}">
                  <a16:creationId xmlns:a16="http://schemas.microsoft.com/office/drawing/2014/main" id="{180F7DD5-A6E1-D58B-A601-D3605C310470}"/>
                </a:ext>
              </a:extLst>
            </p:cNvPr>
            <p:cNvSpPr/>
            <p:nvPr/>
          </p:nvSpPr>
          <p:spPr>
            <a:xfrm>
              <a:off x="2265686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" name="Google Shape;2679;p78">
              <a:extLst>
                <a:ext uri="{FF2B5EF4-FFF2-40B4-BE49-F238E27FC236}">
                  <a16:creationId xmlns:a16="http://schemas.microsoft.com/office/drawing/2014/main" id="{6158E99D-59C4-DAB3-7E01-89E951C22D6D}"/>
                </a:ext>
              </a:extLst>
            </p:cNvPr>
            <p:cNvSpPr/>
            <p:nvPr/>
          </p:nvSpPr>
          <p:spPr>
            <a:xfrm>
              <a:off x="2265686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" name="Google Shape;2680;p78">
              <a:extLst>
                <a:ext uri="{FF2B5EF4-FFF2-40B4-BE49-F238E27FC236}">
                  <a16:creationId xmlns:a16="http://schemas.microsoft.com/office/drawing/2014/main" id="{5124A71C-93B6-D00F-BC39-E138EB91A4B4}"/>
                </a:ext>
              </a:extLst>
            </p:cNvPr>
            <p:cNvSpPr/>
            <p:nvPr/>
          </p:nvSpPr>
          <p:spPr>
            <a:xfrm>
              <a:off x="2265686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" name="Google Shape;2681;p78">
              <a:extLst>
                <a:ext uri="{FF2B5EF4-FFF2-40B4-BE49-F238E27FC236}">
                  <a16:creationId xmlns:a16="http://schemas.microsoft.com/office/drawing/2014/main" id="{283A60DF-3A1F-D251-40D9-77FC4FCEFE79}"/>
                </a:ext>
              </a:extLst>
            </p:cNvPr>
            <p:cNvSpPr/>
            <p:nvPr/>
          </p:nvSpPr>
          <p:spPr>
            <a:xfrm>
              <a:off x="2265686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" name="Google Shape;2682;p78">
              <a:extLst>
                <a:ext uri="{FF2B5EF4-FFF2-40B4-BE49-F238E27FC236}">
                  <a16:creationId xmlns:a16="http://schemas.microsoft.com/office/drawing/2014/main" id="{592A6105-9626-6B84-B439-BC080A7F17F1}"/>
                </a:ext>
              </a:extLst>
            </p:cNvPr>
            <p:cNvSpPr/>
            <p:nvPr/>
          </p:nvSpPr>
          <p:spPr>
            <a:xfrm>
              <a:off x="2265686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" name="Google Shape;2683;p78">
              <a:extLst>
                <a:ext uri="{FF2B5EF4-FFF2-40B4-BE49-F238E27FC236}">
                  <a16:creationId xmlns:a16="http://schemas.microsoft.com/office/drawing/2014/main" id="{9AABA39D-6D2B-A06C-E41F-ADC060882497}"/>
                </a:ext>
              </a:extLst>
            </p:cNvPr>
            <p:cNvSpPr/>
            <p:nvPr/>
          </p:nvSpPr>
          <p:spPr>
            <a:xfrm>
              <a:off x="2265686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4" name="Google Shape;2684;p78">
              <a:extLst>
                <a:ext uri="{FF2B5EF4-FFF2-40B4-BE49-F238E27FC236}">
                  <a16:creationId xmlns:a16="http://schemas.microsoft.com/office/drawing/2014/main" id="{61AB82AE-9517-7049-460F-2E14C1DC31F5}"/>
                </a:ext>
              </a:extLst>
            </p:cNvPr>
            <p:cNvSpPr/>
            <p:nvPr/>
          </p:nvSpPr>
          <p:spPr>
            <a:xfrm>
              <a:off x="2265686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5" name="Google Shape;2685;p78">
              <a:extLst>
                <a:ext uri="{FF2B5EF4-FFF2-40B4-BE49-F238E27FC236}">
                  <a16:creationId xmlns:a16="http://schemas.microsoft.com/office/drawing/2014/main" id="{121E5A06-576E-4DA2-AF54-D44A5468788B}"/>
                </a:ext>
              </a:extLst>
            </p:cNvPr>
            <p:cNvSpPr/>
            <p:nvPr/>
          </p:nvSpPr>
          <p:spPr>
            <a:xfrm>
              <a:off x="2265686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6" name="Google Shape;2686;p78">
              <a:extLst>
                <a:ext uri="{FF2B5EF4-FFF2-40B4-BE49-F238E27FC236}">
                  <a16:creationId xmlns:a16="http://schemas.microsoft.com/office/drawing/2014/main" id="{B1122F60-8B39-F61B-AF28-5050482B52B8}"/>
                </a:ext>
              </a:extLst>
            </p:cNvPr>
            <p:cNvSpPr/>
            <p:nvPr/>
          </p:nvSpPr>
          <p:spPr>
            <a:xfrm>
              <a:off x="2265686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" name="Google Shape;2687;p78">
              <a:extLst>
                <a:ext uri="{FF2B5EF4-FFF2-40B4-BE49-F238E27FC236}">
                  <a16:creationId xmlns:a16="http://schemas.microsoft.com/office/drawing/2014/main" id="{9DE4DEA5-8913-87D8-66C6-8CE61FC68EAD}"/>
                </a:ext>
              </a:extLst>
            </p:cNvPr>
            <p:cNvSpPr/>
            <p:nvPr/>
          </p:nvSpPr>
          <p:spPr>
            <a:xfrm>
              <a:off x="2265686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" name="Google Shape;2688;p78">
              <a:extLst>
                <a:ext uri="{FF2B5EF4-FFF2-40B4-BE49-F238E27FC236}">
                  <a16:creationId xmlns:a16="http://schemas.microsoft.com/office/drawing/2014/main" id="{067765B8-06E2-DF47-F234-9D34E31FDF74}"/>
                </a:ext>
              </a:extLst>
            </p:cNvPr>
            <p:cNvSpPr/>
            <p:nvPr/>
          </p:nvSpPr>
          <p:spPr>
            <a:xfrm>
              <a:off x="2265686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" name="Google Shape;2689;p78">
              <a:extLst>
                <a:ext uri="{FF2B5EF4-FFF2-40B4-BE49-F238E27FC236}">
                  <a16:creationId xmlns:a16="http://schemas.microsoft.com/office/drawing/2014/main" id="{83E704C1-E1BB-8F0C-4CBF-8BDB68EC8511}"/>
                </a:ext>
              </a:extLst>
            </p:cNvPr>
            <p:cNvSpPr/>
            <p:nvPr/>
          </p:nvSpPr>
          <p:spPr>
            <a:xfrm>
              <a:off x="2265686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" name="Google Shape;2690;p78">
              <a:extLst>
                <a:ext uri="{FF2B5EF4-FFF2-40B4-BE49-F238E27FC236}">
                  <a16:creationId xmlns:a16="http://schemas.microsoft.com/office/drawing/2014/main" id="{F10D4A93-1F02-946A-2E73-955C6A637F01}"/>
                </a:ext>
              </a:extLst>
            </p:cNvPr>
            <p:cNvSpPr/>
            <p:nvPr/>
          </p:nvSpPr>
          <p:spPr>
            <a:xfrm>
              <a:off x="2265686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" name="Google Shape;2691;p78">
              <a:extLst>
                <a:ext uri="{FF2B5EF4-FFF2-40B4-BE49-F238E27FC236}">
                  <a16:creationId xmlns:a16="http://schemas.microsoft.com/office/drawing/2014/main" id="{BEAF0D40-1735-365A-AE80-04BEA119488D}"/>
                </a:ext>
              </a:extLst>
            </p:cNvPr>
            <p:cNvSpPr/>
            <p:nvPr/>
          </p:nvSpPr>
          <p:spPr>
            <a:xfrm>
              <a:off x="2265686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2" name="Google Shape;2692;p78">
              <a:extLst>
                <a:ext uri="{FF2B5EF4-FFF2-40B4-BE49-F238E27FC236}">
                  <a16:creationId xmlns:a16="http://schemas.microsoft.com/office/drawing/2014/main" id="{2A56AA9D-818F-8FC1-4D28-08D072F84F5B}"/>
                </a:ext>
              </a:extLst>
            </p:cNvPr>
            <p:cNvSpPr/>
            <p:nvPr/>
          </p:nvSpPr>
          <p:spPr>
            <a:xfrm>
              <a:off x="2265686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" name="Google Shape;2693;p78">
              <a:extLst>
                <a:ext uri="{FF2B5EF4-FFF2-40B4-BE49-F238E27FC236}">
                  <a16:creationId xmlns:a16="http://schemas.microsoft.com/office/drawing/2014/main" id="{739A2D65-F2F9-4272-946A-A794E7A8D50B}"/>
                </a:ext>
              </a:extLst>
            </p:cNvPr>
            <p:cNvSpPr/>
            <p:nvPr/>
          </p:nvSpPr>
          <p:spPr>
            <a:xfrm>
              <a:off x="2164696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" name="Google Shape;2694;p78">
              <a:extLst>
                <a:ext uri="{FF2B5EF4-FFF2-40B4-BE49-F238E27FC236}">
                  <a16:creationId xmlns:a16="http://schemas.microsoft.com/office/drawing/2014/main" id="{E1744C5E-ECD1-157E-E562-528E208C54D8}"/>
                </a:ext>
              </a:extLst>
            </p:cNvPr>
            <p:cNvSpPr/>
            <p:nvPr/>
          </p:nvSpPr>
          <p:spPr>
            <a:xfrm>
              <a:off x="2164696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" name="Google Shape;2695;p78">
              <a:extLst>
                <a:ext uri="{FF2B5EF4-FFF2-40B4-BE49-F238E27FC236}">
                  <a16:creationId xmlns:a16="http://schemas.microsoft.com/office/drawing/2014/main" id="{540B6CCE-CF0F-0208-6A68-4B7B652FA983}"/>
                </a:ext>
              </a:extLst>
            </p:cNvPr>
            <p:cNvSpPr/>
            <p:nvPr/>
          </p:nvSpPr>
          <p:spPr>
            <a:xfrm>
              <a:off x="2164696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" name="Google Shape;2696;p78">
              <a:extLst>
                <a:ext uri="{FF2B5EF4-FFF2-40B4-BE49-F238E27FC236}">
                  <a16:creationId xmlns:a16="http://schemas.microsoft.com/office/drawing/2014/main" id="{DACAE392-308D-9181-262D-1DD407656E50}"/>
                </a:ext>
              </a:extLst>
            </p:cNvPr>
            <p:cNvSpPr/>
            <p:nvPr/>
          </p:nvSpPr>
          <p:spPr>
            <a:xfrm>
              <a:off x="2164696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" name="Google Shape;2697;p78">
              <a:extLst>
                <a:ext uri="{FF2B5EF4-FFF2-40B4-BE49-F238E27FC236}">
                  <a16:creationId xmlns:a16="http://schemas.microsoft.com/office/drawing/2014/main" id="{36956744-7FFD-18D6-D490-9CC2F8876214}"/>
                </a:ext>
              </a:extLst>
            </p:cNvPr>
            <p:cNvSpPr/>
            <p:nvPr/>
          </p:nvSpPr>
          <p:spPr>
            <a:xfrm>
              <a:off x="2164696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" name="Google Shape;2698;p78">
              <a:extLst>
                <a:ext uri="{FF2B5EF4-FFF2-40B4-BE49-F238E27FC236}">
                  <a16:creationId xmlns:a16="http://schemas.microsoft.com/office/drawing/2014/main" id="{07A5DD59-17EA-4958-FFF9-8BCD9EEA7CE1}"/>
                </a:ext>
              </a:extLst>
            </p:cNvPr>
            <p:cNvSpPr/>
            <p:nvPr/>
          </p:nvSpPr>
          <p:spPr>
            <a:xfrm>
              <a:off x="216469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" name="Google Shape;2699;p78">
              <a:extLst>
                <a:ext uri="{FF2B5EF4-FFF2-40B4-BE49-F238E27FC236}">
                  <a16:creationId xmlns:a16="http://schemas.microsoft.com/office/drawing/2014/main" id="{E47E2E91-28A8-6B73-2134-9B7FB5919C3E}"/>
                </a:ext>
              </a:extLst>
            </p:cNvPr>
            <p:cNvSpPr/>
            <p:nvPr/>
          </p:nvSpPr>
          <p:spPr>
            <a:xfrm>
              <a:off x="216469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" name="Google Shape;2700;p78">
              <a:extLst>
                <a:ext uri="{FF2B5EF4-FFF2-40B4-BE49-F238E27FC236}">
                  <a16:creationId xmlns:a16="http://schemas.microsoft.com/office/drawing/2014/main" id="{EA7CF846-520E-7D21-0288-4AC72A8E939B}"/>
                </a:ext>
              </a:extLst>
            </p:cNvPr>
            <p:cNvSpPr/>
            <p:nvPr/>
          </p:nvSpPr>
          <p:spPr>
            <a:xfrm>
              <a:off x="216469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" name="Google Shape;2701;p78">
              <a:extLst>
                <a:ext uri="{FF2B5EF4-FFF2-40B4-BE49-F238E27FC236}">
                  <a16:creationId xmlns:a16="http://schemas.microsoft.com/office/drawing/2014/main" id="{79ADEBFE-DBF4-9E1A-2C5C-D18F298B9E9B}"/>
                </a:ext>
              </a:extLst>
            </p:cNvPr>
            <p:cNvSpPr/>
            <p:nvPr/>
          </p:nvSpPr>
          <p:spPr>
            <a:xfrm>
              <a:off x="216469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" name="Google Shape;2702;p78">
              <a:extLst>
                <a:ext uri="{FF2B5EF4-FFF2-40B4-BE49-F238E27FC236}">
                  <a16:creationId xmlns:a16="http://schemas.microsoft.com/office/drawing/2014/main" id="{5F0737EF-7E45-22B8-276C-A01F8B3AF13D}"/>
                </a:ext>
              </a:extLst>
            </p:cNvPr>
            <p:cNvSpPr/>
            <p:nvPr/>
          </p:nvSpPr>
          <p:spPr>
            <a:xfrm>
              <a:off x="206340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" name="Google Shape;2703;p78">
              <a:extLst>
                <a:ext uri="{FF2B5EF4-FFF2-40B4-BE49-F238E27FC236}">
                  <a16:creationId xmlns:a16="http://schemas.microsoft.com/office/drawing/2014/main" id="{1EC61EAE-18B3-2129-367A-A07C44D8F38C}"/>
                </a:ext>
              </a:extLst>
            </p:cNvPr>
            <p:cNvSpPr/>
            <p:nvPr/>
          </p:nvSpPr>
          <p:spPr>
            <a:xfrm>
              <a:off x="206340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" name="Google Shape;2704;p78">
              <a:extLst>
                <a:ext uri="{FF2B5EF4-FFF2-40B4-BE49-F238E27FC236}">
                  <a16:creationId xmlns:a16="http://schemas.microsoft.com/office/drawing/2014/main" id="{DC185BF4-A6C3-8C19-BA08-905AA65D1DDE}"/>
                </a:ext>
              </a:extLst>
            </p:cNvPr>
            <p:cNvSpPr/>
            <p:nvPr/>
          </p:nvSpPr>
          <p:spPr>
            <a:xfrm>
              <a:off x="2063408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5" name="Google Shape;2705;p78">
              <a:extLst>
                <a:ext uri="{FF2B5EF4-FFF2-40B4-BE49-F238E27FC236}">
                  <a16:creationId xmlns:a16="http://schemas.microsoft.com/office/drawing/2014/main" id="{D5ED285C-A7CA-FF62-DDA5-3C1A9BF29FC2}"/>
                </a:ext>
              </a:extLst>
            </p:cNvPr>
            <p:cNvSpPr/>
            <p:nvPr/>
          </p:nvSpPr>
          <p:spPr>
            <a:xfrm>
              <a:off x="2063408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" name="Google Shape;2706;p78">
              <a:extLst>
                <a:ext uri="{FF2B5EF4-FFF2-40B4-BE49-F238E27FC236}">
                  <a16:creationId xmlns:a16="http://schemas.microsoft.com/office/drawing/2014/main" id="{261748C5-D91D-665D-65B1-DA336737D778}"/>
                </a:ext>
              </a:extLst>
            </p:cNvPr>
            <p:cNvSpPr/>
            <p:nvPr/>
          </p:nvSpPr>
          <p:spPr>
            <a:xfrm>
              <a:off x="2063408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" name="Google Shape;2707;p78">
              <a:extLst>
                <a:ext uri="{FF2B5EF4-FFF2-40B4-BE49-F238E27FC236}">
                  <a16:creationId xmlns:a16="http://schemas.microsoft.com/office/drawing/2014/main" id="{4FCF427E-49D4-103C-27D2-E08C12B4941B}"/>
                </a:ext>
              </a:extLst>
            </p:cNvPr>
            <p:cNvSpPr/>
            <p:nvPr/>
          </p:nvSpPr>
          <p:spPr>
            <a:xfrm>
              <a:off x="206340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" name="Google Shape;2708;p78">
              <a:extLst>
                <a:ext uri="{FF2B5EF4-FFF2-40B4-BE49-F238E27FC236}">
                  <a16:creationId xmlns:a16="http://schemas.microsoft.com/office/drawing/2014/main" id="{0FB4F3A9-05F8-E1ED-3AF5-7A52C75FF08D}"/>
                </a:ext>
              </a:extLst>
            </p:cNvPr>
            <p:cNvSpPr/>
            <p:nvPr/>
          </p:nvSpPr>
          <p:spPr>
            <a:xfrm>
              <a:off x="2063408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" name="Google Shape;2709;p78">
              <a:extLst>
                <a:ext uri="{FF2B5EF4-FFF2-40B4-BE49-F238E27FC236}">
                  <a16:creationId xmlns:a16="http://schemas.microsoft.com/office/drawing/2014/main" id="{0624DF24-F7F3-82EF-88F3-E67D879888E6}"/>
                </a:ext>
              </a:extLst>
            </p:cNvPr>
            <p:cNvSpPr/>
            <p:nvPr/>
          </p:nvSpPr>
          <p:spPr>
            <a:xfrm>
              <a:off x="1962153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" name="Google Shape;2710;p78">
              <a:extLst>
                <a:ext uri="{FF2B5EF4-FFF2-40B4-BE49-F238E27FC236}">
                  <a16:creationId xmlns:a16="http://schemas.microsoft.com/office/drawing/2014/main" id="{727189F0-9B14-A44E-F7F9-B9CF81D01AA6}"/>
                </a:ext>
              </a:extLst>
            </p:cNvPr>
            <p:cNvSpPr/>
            <p:nvPr/>
          </p:nvSpPr>
          <p:spPr>
            <a:xfrm>
              <a:off x="1962153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1" name="Google Shape;2711;p78">
              <a:extLst>
                <a:ext uri="{FF2B5EF4-FFF2-40B4-BE49-F238E27FC236}">
                  <a16:creationId xmlns:a16="http://schemas.microsoft.com/office/drawing/2014/main" id="{D39D8D3E-EBE1-D9B0-9CCC-24DFE7D3A992}"/>
                </a:ext>
              </a:extLst>
            </p:cNvPr>
            <p:cNvSpPr/>
            <p:nvPr/>
          </p:nvSpPr>
          <p:spPr>
            <a:xfrm>
              <a:off x="1962153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" name="Google Shape;2712;p78">
              <a:extLst>
                <a:ext uri="{FF2B5EF4-FFF2-40B4-BE49-F238E27FC236}">
                  <a16:creationId xmlns:a16="http://schemas.microsoft.com/office/drawing/2014/main" id="{3FF8186F-DEA6-79BA-31EB-9693E8719CE7}"/>
                </a:ext>
              </a:extLst>
            </p:cNvPr>
            <p:cNvSpPr/>
            <p:nvPr/>
          </p:nvSpPr>
          <p:spPr>
            <a:xfrm>
              <a:off x="1962153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" name="Google Shape;2713;p78">
              <a:extLst>
                <a:ext uri="{FF2B5EF4-FFF2-40B4-BE49-F238E27FC236}">
                  <a16:creationId xmlns:a16="http://schemas.microsoft.com/office/drawing/2014/main" id="{8E05DF79-294E-858B-CEA7-526DC696EE44}"/>
                </a:ext>
              </a:extLst>
            </p:cNvPr>
            <p:cNvSpPr/>
            <p:nvPr/>
          </p:nvSpPr>
          <p:spPr>
            <a:xfrm>
              <a:off x="1962153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" name="Google Shape;2714;p78">
              <a:extLst>
                <a:ext uri="{FF2B5EF4-FFF2-40B4-BE49-F238E27FC236}">
                  <a16:creationId xmlns:a16="http://schemas.microsoft.com/office/drawing/2014/main" id="{F122AB7E-8C1E-AEEC-E0F0-C3A6F5124733}"/>
                </a:ext>
              </a:extLst>
            </p:cNvPr>
            <p:cNvSpPr/>
            <p:nvPr/>
          </p:nvSpPr>
          <p:spPr>
            <a:xfrm>
              <a:off x="1962153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" name="Google Shape;2715;p78">
              <a:extLst>
                <a:ext uri="{FF2B5EF4-FFF2-40B4-BE49-F238E27FC236}">
                  <a16:creationId xmlns:a16="http://schemas.microsoft.com/office/drawing/2014/main" id="{1E464543-39B3-11C2-322E-17C81B29C1F7}"/>
                </a:ext>
              </a:extLst>
            </p:cNvPr>
            <p:cNvSpPr/>
            <p:nvPr/>
          </p:nvSpPr>
          <p:spPr>
            <a:xfrm>
              <a:off x="186086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" name="Google Shape;2716;p78">
              <a:extLst>
                <a:ext uri="{FF2B5EF4-FFF2-40B4-BE49-F238E27FC236}">
                  <a16:creationId xmlns:a16="http://schemas.microsoft.com/office/drawing/2014/main" id="{8E1AAD25-CB3B-9DAD-A22D-99465386F62A}"/>
                </a:ext>
              </a:extLst>
            </p:cNvPr>
            <p:cNvSpPr/>
            <p:nvPr/>
          </p:nvSpPr>
          <p:spPr>
            <a:xfrm>
              <a:off x="186086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" name="Google Shape;2717;p78">
              <a:extLst>
                <a:ext uri="{FF2B5EF4-FFF2-40B4-BE49-F238E27FC236}">
                  <a16:creationId xmlns:a16="http://schemas.microsoft.com/office/drawing/2014/main" id="{B141A260-3150-66D5-E7E0-9CD228530B18}"/>
                </a:ext>
              </a:extLst>
            </p:cNvPr>
            <p:cNvSpPr/>
            <p:nvPr/>
          </p:nvSpPr>
          <p:spPr>
            <a:xfrm>
              <a:off x="1860864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" name="Google Shape;2718;p78">
              <a:extLst>
                <a:ext uri="{FF2B5EF4-FFF2-40B4-BE49-F238E27FC236}">
                  <a16:creationId xmlns:a16="http://schemas.microsoft.com/office/drawing/2014/main" id="{929E0EEB-7F84-346B-8975-A87DE2DCB344}"/>
                </a:ext>
              </a:extLst>
            </p:cNvPr>
            <p:cNvSpPr/>
            <p:nvPr/>
          </p:nvSpPr>
          <p:spPr>
            <a:xfrm>
              <a:off x="1860864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" name="Google Shape;2719;p78">
              <a:extLst>
                <a:ext uri="{FF2B5EF4-FFF2-40B4-BE49-F238E27FC236}">
                  <a16:creationId xmlns:a16="http://schemas.microsoft.com/office/drawing/2014/main" id="{0CD6854E-1062-B486-EDCE-3CC5AE508FEF}"/>
                </a:ext>
              </a:extLst>
            </p:cNvPr>
            <p:cNvSpPr/>
            <p:nvPr/>
          </p:nvSpPr>
          <p:spPr>
            <a:xfrm>
              <a:off x="1759609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" name="Google Shape;2720;p78">
              <a:extLst>
                <a:ext uri="{FF2B5EF4-FFF2-40B4-BE49-F238E27FC236}">
                  <a16:creationId xmlns:a16="http://schemas.microsoft.com/office/drawing/2014/main" id="{49AA3868-DE9C-B28A-4796-96F3EA37E319}"/>
                </a:ext>
              </a:extLst>
            </p:cNvPr>
            <p:cNvSpPr/>
            <p:nvPr/>
          </p:nvSpPr>
          <p:spPr>
            <a:xfrm>
              <a:off x="1759609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" name="Google Shape;2721;p78">
              <a:extLst>
                <a:ext uri="{FF2B5EF4-FFF2-40B4-BE49-F238E27FC236}">
                  <a16:creationId xmlns:a16="http://schemas.microsoft.com/office/drawing/2014/main" id="{52D4FD7E-F8B0-54A8-C482-1C7F9DF0F79C}"/>
                </a:ext>
              </a:extLst>
            </p:cNvPr>
            <p:cNvSpPr/>
            <p:nvPr/>
          </p:nvSpPr>
          <p:spPr>
            <a:xfrm>
              <a:off x="1759609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" name="Google Shape;2722;p78">
              <a:extLst>
                <a:ext uri="{FF2B5EF4-FFF2-40B4-BE49-F238E27FC236}">
                  <a16:creationId xmlns:a16="http://schemas.microsoft.com/office/drawing/2014/main" id="{80A04768-AC4D-9A7E-A530-2C5520E69540}"/>
                </a:ext>
              </a:extLst>
            </p:cNvPr>
            <p:cNvSpPr/>
            <p:nvPr/>
          </p:nvSpPr>
          <p:spPr>
            <a:xfrm>
              <a:off x="1759609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" name="Google Shape;2723;p78">
              <a:extLst>
                <a:ext uri="{FF2B5EF4-FFF2-40B4-BE49-F238E27FC236}">
                  <a16:creationId xmlns:a16="http://schemas.microsoft.com/office/drawing/2014/main" id="{BD4790BA-D6F8-D461-29EE-660126B70A9C}"/>
                </a:ext>
              </a:extLst>
            </p:cNvPr>
            <p:cNvSpPr/>
            <p:nvPr/>
          </p:nvSpPr>
          <p:spPr>
            <a:xfrm>
              <a:off x="1658321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" name="Google Shape;2724;p78">
              <a:extLst>
                <a:ext uri="{FF2B5EF4-FFF2-40B4-BE49-F238E27FC236}">
                  <a16:creationId xmlns:a16="http://schemas.microsoft.com/office/drawing/2014/main" id="{0B9DFE79-391B-07D3-635E-074D19741931}"/>
                </a:ext>
              </a:extLst>
            </p:cNvPr>
            <p:cNvSpPr/>
            <p:nvPr/>
          </p:nvSpPr>
          <p:spPr>
            <a:xfrm>
              <a:off x="1658321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" name="Google Shape;2725;p78">
              <a:extLst>
                <a:ext uri="{FF2B5EF4-FFF2-40B4-BE49-F238E27FC236}">
                  <a16:creationId xmlns:a16="http://schemas.microsoft.com/office/drawing/2014/main" id="{2F35D31F-6C3B-C0D5-C6F7-2AEEC4E0A768}"/>
                </a:ext>
              </a:extLst>
            </p:cNvPr>
            <p:cNvSpPr/>
            <p:nvPr/>
          </p:nvSpPr>
          <p:spPr>
            <a:xfrm>
              <a:off x="165832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" name="Google Shape;2726;p78">
              <a:extLst>
                <a:ext uri="{FF2B5EF4-FFF2-40B4-BE49-F238E27FC236}">
                  <a16:creationId xmlns:a16="http://schemas.microsoft.com/office/drawing/2014/main" id="{A49AC2E5-2413-97A5-4DF0-E45768D9D0F1}"/>
                </a:ext>
              </a:extLst>
            </p:cNvPr>
            <p:cNvSpPr/>
            <p:nvPr/>
          </p:nvSpPr>
          <p:spPr>
            <a:xfrm>
              <a:off x="165832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" name="Google Shape;2727;p78">
              <a:extLst>
                <a:ext uri="{FF2B5EF4-FFF2-40B4-BE49-F238E27FC236}">
                  <a16:creationId xmlns:a16="http://schemas.microsoft.com/office/drawing/2014/main" id="{CFACC91A-55F8-E557-4DFA-F912B209303C}"/>
                </a:ext>
              </a:extLst>
            </p:cNvPr>
            <p:cNvSpPr/>
            <p:nvPr/>
          </p:nvSpPr>
          <p:spPr>
            <a:xfrm>
              <a:off x="1557066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" name="Google Shape;2728;p78">
              <a:extLst>
                <a:ext uri="{FF2B5EF4-FFF2-40B4-BE49-F238E27FC236}">
                  <a16:creationId xmlns:a16="http://schemas.microsoft.com/office/drawing/2014/main" id="{08BAC706-0507-1CEE-5D80-F2931A843074}"/>
                </a:ext>
              </a:extLst>
            </p:cNvPr>
            <p:cNvSpPr/>
            <p:nvPr/>
          </p:nvSpPr>
          <p:spPr>
            <a:xfrm>
              <a:off x="1557066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" name="Google Shape;2729;p78">
              <a:extLst>
                <a:ext uri="{FF2B5EF4-FFF2-40B4-BE49-F238E27FC236}">
                  <a16:creationId xmlns:a16="http://schemas.microsoft.com/office/drawing/2014/main" id="{A50C2D69-6F14-95EA-DC33-180E1DC79C09}"/>
                </a:ext>
              </a:extLst>
            </p:cNvPr>
            <p:cNvSpPr/>
            <p:nvPr/>
          </p:nvSpPr>
          <p:spPr>
            <a:xfrm>
              <a:off x="1557066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" name="Google Shape;2730;p78">
              <a:extLst>
                <a:ext uri="{FF2B5EF4-FFF2-40B4-BE49-F238E27FC236}">
                  <a16:creationId xmlns:a16="http://schemas.microsoft.com/office/drawing/2014/main" id="{5F8A8853-7681-2EEF-F3CF-6275EC319E52}"/>
                </a:ext>
              </a:extLst>
            </p:cNvPr>
            <p:cNvSpPr/>
            <p:nvPr/>
          </p:nvSpPr>
          <p:spPr>
            <a:xfrm>
              <a:off x="1557066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" name="Google Shape;2731;p78">
              <a:extLst>
                <a:ext uri="{FF2B5EF4-FFF2-40B4-BE49-F238E27FC236}">
                  <a16:creationId xmlns:a16="http://schemas.microsoft.com/office/drawing/2014/main" id="{15075C22-C873-9927-8E2A-FC076F3D8129}"/>
                </a:ext>
              </a:extLst>
            </p:cNvPr>
            <p:cNvSpPr/>
            <p:nvPr/>
          </p:nvSpPr>
          <p:spPr>
            <a:xfrm>
              <a:off x="1455777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" name="Google Shape;2732;p78">
              <a:extLst>
                <a:ext uri="{FF2B5EF4-FFF2-40B4-BE49-F238E27FC236}">
                  <a16:creationId xmlns:a16="http://schemas.microsoft.com/office/drawing/2014/main" id="{0EE8C184-55F5-3CE5-7389-52BCF8CF229A}"/>
                </a:ext>
              </a:extLst>
            </p:cNvPr>
            <p:cNvSpPr/>
            <p:nvPr/>
          </p:nvSpPr>
          <p:spPr>
            <a:xfrm>
              <a:off x="1455777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" name="Google Shape;2733;p78">
              <a:extLst>
                <a:ext uri="{FF2B5EF4-FFF2-40B4-BE49-F238E27FC236}">
                  <a16:creationId xmlns:a16="http://schemas.microsoft.com/office/drawing/2014/main" id="{BD473306-BCB0-F6B6-54CD-83FCEC39E283}"/>
                </a:ext>
              </a:extLst>
            </p:cNvPr>
            <p:cNvSpPr/>
            <p:nvPr/>
          </p:nvSpPr>
          <p:spPr>
            <a:xfrm>
              <a:off x="1455777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" name="Google Shape;2734;p78">
              <a:extLst>
                <a:ext uri="{FF2B5EF4-FFF2-40B4-BE49-F238E27FC236}">
                  <a16:creationId xmlns:a16="http://schemas.microsoft.com/office/drawing/2014/main" id="{9CAE3C28-13DB-8AAB-D6FE-4A75747D7255}"/>
                </a:ext>
              </a:extLst>
            </p:cNvPr>
            <p:cNvSpPr/>
            <p:nvPr/>
          </p:nvSpPr>
          <p:spPr>
            <a:xfrm>
              <a:off x="1455777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" name="Google Shape;2735;p78">
              <a:extLst>
                <a:ext uri="{FF2B5EF4-FFF2-40B4-BE49-F238E27FC236}">
                  <a16:creationId xmlns:a16="http://schemas.microsoft.com/office/drawing/2014/main" id="{6D01B894-5EC4-5556-7696-049A6FDBE146}"/>
                </a:ext>
              </a:extLst>
            </p:cNvPr>
            <p:cNvSpPr/>
            <p:nvPr/>
          </p:nvSpPr>
          <p:spPr>
            <a:xfrm>
              <a:off x="1354788" y="2271681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" name="Google Shape;2736;p78">
              <a:extLst>
                <a:ext uri="{FF2B5EF4-FFF2-40B4-BE49-F238E27FC236}">
                  <a16:creationId xmlns:a16="http://schemas.microsoft.com/office/drawing/2014/main" id="{B57BAFEF-E1BD-C401-F935-1A608B63C2AB}"/>
                </a:ext>
              </a:extLst>
            </p:cNvPr>
            <p:cNvSpPr/>
            <p:nvPr/>
          </p:nvSpPr>
          <p:spPr>
            <a:xfrm>
              <a:off x="1354788" y="2170393"/>
              <a:ext cx="82851" cy="70825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" name="Google Shape;2737;p78">
              <a:extLst>
                <a:ext uri="{FF2B5EF4-FFF2-40B4-BE49-F238E27FC236}">
                  <a16:creationId xmlns:a16="http://schemas.microsoft.com/office/drawing/2014/main" id="{4669D448-871C-7847-DDAD-687BA8978CB2}"/>
                </a:ext>
              </a:extLst>
            </p:cNvPr>
            <p:cNvSpPr/>
            <p:nvPr/>
          </p:nvSpPr>
          <p:spPr>
            <a:xfrm>
              <a:off x="1354788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" name="Google Shape;2738;p78">
              <a:extLst>
                <a:ext uri="{FF2B5EF4-FFF2-40B4-BE49-F238E27FC236}">
                  <a16:creationId xmlns:a16="http://schemas.microsoft.com/office/drawing/2014/main" id="{63B683D8-8BC8-583E-F708-004E802B222B}"/>
                </a:ext>
              </a:extLst>
            </p:cNvPr>
            <p:cNvSpPr/>
            <p:nvPr/>
          </p:nvSpPr>
          <p:spPr>
            <a:xfrm>
              <a:off x="1354788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" name="Google Shape;2739;p78">
              <a:extLst>
                <a:ext uri="{FF2B5EF4-FFF2-40B4-BE49-F238E27FC236}">
                  <a16:creationId xmlns:a16="http://schemas.microsoft.com/office/drawing/2014/main" id="{AFAA81B1-E495-16EE-15C5-27C085B76F6C}"/>
                </a:ext>
              </a:extLst>
            </p:cNvPr>
            <p:cNvSpPr/>
            <p:nvPr/>
          </p:nvSpPr>
          <p:spPr>
            <a:xfrm>
              <a:off x="1354788" y="1866860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" name="Google Shape;2740;p78">
              <a:extLst>
                <a:ext uri="{FF2B5EF4-FFF2-40B4-BE49-F238E27FC236}">
                  <a16:creationId xmlns:a16="http://schemas.microsoft.com/office/drawing/2014/main" id="{08F18934-E1BA-5376-6AB3-668505054671}"/>
                </a:ext>
              </a:extLst>
            </p:cNvPr>
            <p:cNvSpPr/>
            <p:nvPr/>
          </p:nvSpPr>
          <p:spPr>
            <a:xfrm>
              <a:off x="125349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" name="Google Shape;2741;p78">
              <a:extLst>
                <a:ext uri="{FF2B5EF4-FFF2-40B4-BE49-F238E27FC236}">
                  <a16:creationId xmlns:a16="http://schemas.microsoft.com/office/drawing/2014/main" id="{C4788981-0944-B55F-61B0-391404FBCD7C}"/>
                </a:ext>
              </a:extLst>
            </p:cNvPr>
            <p:cNvSpPr/>
            <p:nvPr/>
          </p:nvSpPr>
          <p:spPr>
            <a:xfrm>
              <a:off x="125349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" name="Google Shape;2742;p78">
              <a:extLst>
                <a:ext uri="{FF2B5EF4-FFF2-40B4-BE49-F238E27FC236}">
                  <a16:creationId xmlns:a16="http://schemas.microsoft.com/office/drawing/2014/main" id="{A29FBCC5-0047-66A6-E6E2-4113A017192A}"/>
                </a:ext>
              </a:extLst>
            </p:cNvPr>
            <p:cNvSpPr/>
            <p:nvPr/>
          </p:nvSpPr>
          <p:spPr>
            <a:xfrm>
              <a:off x="125349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" name="Google Shape;2743;p78">
              <a:extLst>
                <a:ext uri="{FF2B5EF4-FFF2-40B4-BE49-F238E27FC236}">
                  <a16:creationId xmlns:a16="http://schemas.microsoft.com/office/drawing/2014/main" id="{975ABAA3-2BF7-2BB3-517A-39BAB75168C8}"/>
                </a:ext>
              </a:extLst>
            </p:cNvPr>
            <p:cNvSpPr/>
            <p:nvPr/>
          </p:nvSpPr>
          <p:spPr>
            <a:xfrm>
              <a:off x="125349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" name="Google Shape;2744;p78">
              <a:extLst>
                <a:ext uri="{FF2B5EF4-FFF2-40B4-BE49-F238E27FC236}">
                  <a16:creationId xmlns:a16="http://schemas.microsoft.com/office/drawing/2014/main" id="{2ABEE174-D85D-28FA-A1C4-C246E600A08A}"/>
                </a:ext>
              </a:extLst>
            </p:cNvPr>
            <p:cNvSpPr/>
            <p:nvPr/>
          </p:nvSpPr>
          <p:spPr>
            <a:xfrm>
              <a:off x="125349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" name="Google Shape;2745;p78">
              <a:extLst>
                <a:ext uri="{FF2B5EF4-FFF2-40B4-BE49-F238E27FC236}">
                  <a16:creationId xmlns:a16="http://schemas.microsoft.com/office/drawing/2014/main" id="{93F28E5D-F6CA-34D0-446B-895CC4B22D16}"/>
                </a:ext>
              </a:extLst>
            </p:cNvPr>
            <p:cNvSpPr/>
            <p:nvPr/>
          </p:nvSpPr>
          <p:spPr>
            <a:xfrm>
              <a:off x="1253499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" name="Google Shape;2746;p78">
              <a:extLst>
                <a:ext uri="{FF2B5EF4-FFF2-40B4-BE49-F238E27FC236}">
                  <a16:creationId xmlns:a16="http://schemas.microsoft.com/office/drawing/2014/main" id="{FF58EAC8-BE2D-0ACD-F37D-973FFE8ACC79}"/>
                </a:ext>
              </a:extLst>
            </p:cNvPr>
            <p:cNvSpPr/>
            <p:nvPr/>
          </p:nvSpPr>
          <p:spPr>
            <a:xfrm>
              <a:off x="1152244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" name="Google Shape;2747;p78">
              <a:extLst>
                <a:ext uri="{FF2B5EF4-FFF2-40B4-BE49-F238E27FC236}">
                  <a16:creationId xmlns:a16="http://schemas.microsoft.com/office/drawing/2014/main" id="{1499E0C8-F2AF-7CA9-32F7-9C4719B8DED4}"/>
                </a:ext>
              </a:extLst>
            </p:cNvPr>
            <p:cNvSpPr/>
            <p:nvPr/>
          </p:nvSpPr>
          <p:spPr>
            <a:xfrm>
              <a:off x="1152244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" name="Google Shape;2748;p78">
              <a:extLst>
                <a:ext uri="{FF2B5EF4-FFF2-40B4-BE49-F238E27FC236}">
                  <a16:creationId xmlns:a16="http://schemas.microsoft.com/office/drawing/2014/main" id="{54295EA5-4D95-11CB-AB5A-8ECB2F4EE3DE}"/>
                </a:ext>
              </a:extLst>
            </p:cNvPr>
            <p:cNvSpPr/>
            <p:nvPr/>
          </p:nvSpPr>
          <p:spPr>
            <a:xfrm>
              <a:off x="1152244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" name="Google Shape;2749;p78">
              <a:extLst>
                <a:ext uri="{FF2B5EF4-FFF2-40B4-BE49-F238E27FC236}">
                  <a16:creationId xmlns:a16="http://schemas.microsoft.com/office/drawing/2014/main" id="{484EAEDD-12D7-C1D6-87DD-1FD409595C0E}"/>
                </a:ext>
              </a:extLst>
            </p:cNvPr>
            <p:cNvSpPr/>
            <p:nvPr/>
          </p:nvSpPr>
          <p:spPr>
            <a:xfrm>
              <a:off x="1152244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" name="Google Shape;2750;p78">
              <a:extLst>
                <a:ext uri="{FF2B5EF4-FFF2-40B4-BE49-F238E27FC236}">
                  <a16:creationId xmlns:a16="http://schemas.microsoft.com/office/drawing/2014/main" id="{84945933-C58A-3154-6C27-DDB3941404A1}"/>
                </a:ext>
              </a:extLst>
            </p:cNvPr>
            <p:cNvSpPr/>
            <p:nvPr/>
          </p:nvSpPr>
          <p:spPr>
            <a:xfrm>
              <a:off x="671955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" name="Google Shape;2751;p78">
              <a:extLst>
                <a:ext uri="{FF2B5EF4-FFF2-40B4-BE49-F238E27FC236}">
                  <a16:creationId xmlns:a16="http://schemas.microsoft.com/office/drawing/2014/main" id="{670B8535-A64F-0AC5-8FE5-6F2EDCE2CFA3}"/>
                </a:ext>
              </a:extLst>
            </p:cNvPr>
            <p:cNvSpPr/>
            <p:nvPr/>
          </p:nvSpPr>
          <p:spPr>
            <a:xfrm>
              <a:off x="671955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" name="Google Shape;2752;p78">
              <a:extLst>
                <a:ext uri="{FF2B5EF4-FFF2-40B4-BE49-F238E27FC236}">
                  <a16:creationId xmlns:a16="http://schemas.microsoft.com/office/drawing/2014/main" id="{042A1B02-16CF-3DED-EF3D-1D1E21EA3B44}"/>
                </a:ext>
              </a:extLst>
            </p:cNvPr>
            <p:cNvSpPr/>
            <p:nvPr/>
          </p:nvSpPr>
          <p:spPr>
            <a:xfrm>
              <a:off x="6820842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" name="Google Shape;2753;p78">
              <a:extLst>
                <a:ext uri="{FF2B5EF4-FFF2-40B4-BE49-F238E27FC236}">
                  <a16:creationId xmlns:a16="http://schemas.microsoft.com/office/drawing/2014/main" id="{40E122E8-409A-AC56-2B89-7691F4F290B0}"/>
                </a:ext>
              </a:extLst>
            </p:cNvPr>
            <p:cNvSpPr/>
            <p:nvPr/>
          </p:nvSpPr>
          <p:spPr>
            <a:xfrm>
              <a:off x="6820842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" name="Google Shape;2754;p78">
              <a:extLst>
                <a:ext uri="{FF2B5EF4-FFF2-40B4-BE49-F238E27FC236}">
                  <a16:creationId xmlns:a16="http://schemas.microsoft.com/office/drawing/2014/main" id="{B2E5A44D-A202-5042-0112-3907AC3AA932}"/>
                </a:ext>
              </a:extLst>
            </p:cNvPr>
            <p:cNvSpPr/>
            <p:nvPr/>
          </p:nvSpPr>
          <p:spPr>
            <a:xfrm>
              <a:off x="692209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" name="Google Shape;2755;p78">
              <a:extLst>
                <a:ext uri="{FF2B5EF4-FFF2-40B4-BE49-F238E27FC236}">
                  <a16:creationId xmlns:a16="http://schemas.microsoft.com/office/drawing/2014/main" id="{2C17EE0A-DAF0-D7E3-2195-AC84E51AA4F2}"/>
                </a:ext>
              </a:extLst>
            </p:cNvPr>
            <p:cNvSpPr/>
            <p:nvPr/>
          </p:nvSpPr>
          <p:spPr>
            <a:xfrm>
              <a:off x="6820842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" name="Google Shape;2756;p78">
              <a:extLst>
                <a:ext uri="{FF2B5EF4-FFF2-40B4-BE49-F238E27FC236}">
                  <a16:creationId xmlns:a16="http://schemas.microsoft.com/office/drawing/2014/main" id="{10758E6B-029D-3941-5266-8BC7E431A09A}"/>
                </a:ext>
              </a:extLst>
            </p:cNvPr>
            <p:cNvSpPr/>
            <p:nvPr/>
          </p:nvSpPr>
          <p:spPr>
            <a:xfrm>
              <a:off x="763048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" name="Google Shape;2757;p78">
              <a:extLst>
                <a:ext uri="{FF2B5EF4-FFF2-40B4-BE49-F238E27FC236}">
                  <a16:creationId xmlns:a16="http://schemas.microsoft.com/office/drawing/2014/main" id="{E229BD6A-69F0-5264-734B-0E38D47036C7}"/>
                </a:ext>
              </a:extLst>
            </p:cNvPr>
            <p:cNvSpPr/>
            <p:nvPr/>
          </p:nvSpPr>
          <p:spPr>
            <a:xfrm>
              <a:off x="7630485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" name="Google Shape;2758;p78">
              <a:extLst>
                <a:ext uri="{FF2B5EF4-FFF2-40B4-BE49-F238E27FC236}">
                  <a16:creationId xmlns:a16="http://schemas.microsoft.com/office/drawing/2014/main" id="{93541EEF-5668-5599-20F0-E54C58ABA6E7}"/>
                </a:ext>
              </a:extLst>
            </p:cNvPr>
            <p:cNvSpPr/>
            <p:nvPr/>
          </p:nvSpPr>
          <p:spPr>
            <a:xfrm>
              <a:off x="7630485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" name="Google Shape;2759;p78">
              <a:extLst>
                <a:ext uri="{FF2B5EF4-FFF2-40B4-BE49-F238E27FC236}">
                  <a16:creationId xmlns:a16="http://schemas.microsoft.com/office/drawing/2014/main" id="{98D7AD93-2712-E94B-CBE8-CE423F9DDE66}"/>
                </a:ext>
              </a:extLst>
            </p:cNvPr>
            <p:cNvSpPr/>
            <p:nvPr/>
          </p:nvSpPr>
          <p:spPr>
            <a:xfrm>
              <a:off x="7630485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" name="Google Shape;2760;p78">
              <a:extLst>
                <a:ext uri="{FF2B5EF4-FFF2-40B4-BE49-F238E27FC236}">
                  <a16:creationId xmlns:a16="http://schemas.microsoft.com/office/drawing/2014/main" id="{688B8622-113F-8F12-AA93-5C799FDF5B54}"/>
                </a:ext>
              </a:extLst>
            </p:cNvPr>
            <p:cNvSpPr/>
            <p:nvPr/>
          </p:nvSpPr>
          <p:spPr>
            <a:xfrm>
              <a:off x="7630485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" name="Google Shape;2761;p78">
              <a:extLst>
                <a:ext uri="{FF2B5EF4-FFF2-40B4-BE49-F238E27FC236}">
                  <a16:creationId xmlns:a16="http://schemas.microsoft.com/office/drawing/2014/main" id="{8C008D69-3513-9F95-CB53-47E16FA6959B}"/>
                </a:ext>
              </a:extLst>
            </p:cNvPr>
            <p:cNvSpPr/>
            <p:nvPr/>
          </p:nvSpPr>
          <p:spPr>
            <a:xfrm>
              <a:off x="7630485" y="227168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2" name="Google Shape;2762;p78">
              <a:extLst>
                <a:ext uri="{FF2B5EF4-FFF2-40B4-BE49-F238E27FC236}">
                  <a16:creationId xmlns:a16="http://schemas.microsoft.com/office/drawing/2014/main" id="{5AFD9E17-4830-3D1A-819A-1586C324D2AD}"/>
                </a:ext>
              </a:extLst>
            </p:cNvPr>
            <p:cNvSpPr/>
            <p:nvPr/>
          </p:nvSpPr>
          <p:spPr>
            <a:xfrm>
              <a:off x="7630485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" name="Google Shape;2763;p78">
              <a:extLst>
                <a:ext uri="{FF2B5EF4-FFF2-40B4-BE49-F238E27FC236}">
                  <a16:creationId xmlns:a16="http://schemas.microsoft.com/office/drawing/2014/main" id="{820EE332-D9B6-40C9-25E5-A89D2B0C1072}"/>
                </a:ext>
              </a:extLst>
            </p:cNvPr>
            <p:cNvSpPr/>
            <p:nvPr/>
          </p:nvSpPr>
          <p:spPr>
            <a:xfrm>
              <a:off x="7630485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" name="Google Shape;2764;p78">
              <a:extLst>
                <a:ext uri="{FF2B5EF4-FFF2-40B4-BE49-F238E27FC236}">
                  <a16:creationId xmlns:a16="http://schemas.microsoft.com/office/drawing/2014/main" id="{A671F515-3EF7-D835-BF69-6DA8114D304B}"/>
                </a:ext>
              </a:extLst>
            </p:cNvPr>
            <p:cNvSpPr/>
            <p:nvPr/>
          </p:nvSpPr>
          <p:spPr>
            <a:xfrm>
              <a:off x="7630485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" name="Google Shape;2765;p78">
              <a:extLst>
                <a:ext uri="{FF2B5EF4-FFF2-40B4-BE49-F238E27FC236}">
                  <a16:creationId xmlns:a16="http://schemas.microsoft.com/office/drawing/2014/main" id="{A0B758C3-3007-5AEE-218E-6FC4393730C5}"/>
                </a:ext>
              </a:extLst>
            </p:cNvPr>
            <p:cNvSpPr/>
            <p:nvPr/>
          </p:nvSpPr>
          <p:spPr>
            <a:xfrm>
              <a:off x="7630485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" name="Google Shape;2766;p78">
              <a:extLst>
                <a:ext uri="{FF2B5EF4-FFF2-40B4-BE49-F238E27FC236}">
                  <a16:creationId xmlns:a16="http://schemas.microsoft.com/office/drawing/2014/main" id="{F994B321-C086-5D23-035D-EEED462EDC3B}"/>
                </a:ext>
              </a:extLst>
            </p:cNvPr>
            <p:cNvSpPr/>
            <p:nvPr/>
          </p:nvSpPr>
          <p:spPr>
            <a:xfrm>
              <a:off x="7630485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" name="Google Shape;2767;p78">
              <a:extLst>
                <a:ext uri="{FF2B5EF4-FFF2-40B4-BE49-F238E27FC236}">
                  <a16:creationId xmlns:a16="http://schemas.microsoft.com/office/drawing/2014/main" id="{CAF1AF9F-9DAF-C4EF-7163-FE9881FC0972}"/>
                </a:ext>
              </a:extLst>
            </p:cNvPr>
            <p:cNvSpPr/>
            <p:nvPr/>
          </p:nvSpPr>
          <p:spPr>
            <a:xfrm>
              <a:off x="7630485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" name="Google Shape;2768;p78">
              <a:extLst>
                <a:ext uri="{FF2B5EF4-FFF2-40B4-BE49-F238E27FC236}">
                  <a16:creationId xmlns:a16="http://schemas.microsoft.com/office/drawing/2014/main" id="{17D4A712-40A9-B249-05F7-09A9B9023E2C}"/>
                </a:ext>
              </a:extLst>
            </p:cNvPr>
            <p:cNvSpPr/>
            <p:nvPr/>
          </p:nvSpPr>
          <p:spPr>
            <a:xfrm>
              <a:off x="7630485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" name="Google Shape;2769;p78">
              <a:extLst>
                <a:ext uri="{FF2B5EF4-FFF2-40B4-BE49-F238E27FC236}">
                  <a16:creationId xmlns:a16="http://schemas.microsoft.com/office/drawing/2014/main" id="{DC84CA46-9BDE-47DA-47E0-02E7ED12F889}"/>
                </a:ext>
              </a:extLst>
            </p:cNvPr>
            <p:cNvSpPr/>
            <p:nvPr/>
          </p:nvSpPr>
          <p:spPr>
            <a:xfrm>
              <a:off x="7630485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" name="Google Shape;2770;p78">
              <a:extLst>
                <a:ext uri="{FF2B5EF4-FFF2-40B4-BE49-F238E27FC236}">
                  <a16:creationId xmlns:a16="http://schemas.microsoft.com/office/drawing/2014/main" id="{8F7B33E2-0D8B-6931-9624-FB830AFAEDC1}"/>
                </a:ext>
              </a:extLst>
            </p:cNvPr>
            <p:cNvSpPr/>
            <p:nvPr/>
          </p:nvSpPr>
          <p:spPr>
            <a:xfrm>
              <a:off x="7124375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" name="Google Shape;2771;p78">
              <a:extLst>
                <a:ext uri="{FF2B5EF4-FFF2-40B4-BE49-F238E27FC236}">
                  <a16:creationId xmlns:a16="http://schemas.microsoft.com/office/drawing/2014/main" id="{0D4160FE-5214-5DAB-4663-E7190EEC5DD4}"/>
                </a:ext>
              </a:extLst>
            </p:cNvPr>
            <p:cNvSpPr/>
            <p:nvPr/>
          </p:nvSpPr>
          <p:spPr>
            <a:xfrm>
              <a:off x="712437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" name="Google Shape;2772;p78">
              <a:extLst>
                <a:ext uri="{FF2B5EF4-FFF2-40B4-BE49-F238E27FC236}">
                  <a16:creationId xmlns:a16="http://schemas.microsoft.com/office/drawing/2014/main" id="{AF9CE341-EB81-B614-9D19-65F297B3CF61}"/>
                </a:ext>
              </a:extLst>
            </p:cNvPr>
            <p:cNvSpPr/>
            <p:nvPr/>
          </p:nvSpPr>
          <p:spPr>
            <a:xfrm>
              <a:off x="712437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" name="Google Shape;2773;p78">
              <a:extLst>
                <a:ext uri="{FF2B5EF4-FFF2-40B4-BE49-F238E27FC236}">
                  <a16:creationId xmlns:a16="http://schemas.microsoft.com/office/drawing/2014/main" id="{7527F093-BA96-B333-5D57-A5C23036133F}"/>
                </a:ext>
              </a:extLst>
            </p:cNvPr>
            <p:cNvSpPr/>
            <p:nvPr/>
          </p:nvSpPr>
          <p:spPr>
            <a:xfrm>
              <a:off x="712437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" name="Google Shape;2774;p78">
              <a:extLst>
                <a:ext uri="{FF2B5EF4-FFF2-40B4-BE49-F238E27FC236}">
                  <a16:creationId xmlns:a16="http://schemas.microsoft.com/office/drawing/2014/main" id="{1ABE4CFC-8FB0-D121-3067-E42E175300DE}"/>
                </a:ext>
              </a:extLst>
            </p:cNvPr>
            <p:cNvSpPr/>
            <p:nvPr/>
          </p:nvSpPr>
          <p:spPr>
            <a:xfrm>
              <a:off x="712437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" name="Google Shape;2775;p78">
              <a:extLst>
                <a:ext uri="{FF2B5EF4-FFF2-40B4-BE49-F238E27FC236}">
                  <a16:creationId xmlns:a16="http://schemas.microsoft.com/office/drawing/2014/main" id="{66E3BCBA-E4FD-F44F-ADFB-F5F5D967C904}"/>
                </a:ext>
              </a:extLst>
            </p:cNvPr>
            <p:cNvSpPr/>
            <p:nvPr/>
          </p:nvSpPr>
          <p:spPr>
            <a:xfrm>
              <a:off x="712437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" name="Google Shape;2776;p78">
              <a:extLst>
                <a:ext uri="{FF2B5EF4-FFF2-40B4-BE49-F238E27FC236}">
                  <a16:creationId xmlns:a16="http://schemas.microsoft.com/office/drawing/2014/main" id="{9AFD7E72-8C1E-79AB-091F-E8C58AF7B191}"/>
                </a:ext>
              </a:extLst>
            </p:cNvPr>
            <p:cNvSpPr/>
            <p:nvPr/>
          </p:nvSpPr>
          <p:spPr>
            <a:xfrm>
              <a:off x="712437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" name="Google Shape;2777;p78">
              <a:extLst>
                <a:ext uri="{FF2B5EF4-FFF2-40B4-BE49-F238E27FC236}">
                  <a16:creationId xmlns:a16="http://schemas.microsoft.com/office/drawing/2014/main" id="{985A071F-4A12-2CB5-9442-918ECD01E8A5}"/>
                </a:ext>
              </a:extLst>
            </p:cNvPr>
            <p:cNvSpPr/>
            <p:nvPr/>
          </p:nvSpPr>
          <p:spPr>
            <a:xfrm>
              <a:off x="712437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" name="Google Shape;2778;p78">
              <a:extLst>
                <a:ext uri="{FF2B5EF4-FFF2-40B4-BE49-F238E27FC236}">
                  <a16:creationId xmlns:a16="http://schemas.microsoft.com/office/drawing/2014/main" id="{20983298-008E-C34B-2AE0-15E6F6B33F67}"/>
                </a:ext>
              </a:extLst>
            </p:cNvPr>
            <p:cNvSpPr/>
            <p:nvPr/>
          </p:nvSpPr>
          <p:spPr>
            <a:xfrm>
              <a:off x="712437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" name="Google Shape;2779;p78">
              <a:extLst>
                <a:ext uri="{FF2B5EF4-FFF2-40B4-BE49-F238E27FC236}">
                  <a16:creationId xmlns:a16="http://schemas.microsoft.com/office/drawing/2014/main" id="{21A892B5-9D77-E76B-71E3-C6C0EBDE29F1}"/>
                </a:ext>
              </a:extLst>
            </p:cNvPr>
            <p:cNvSpPr/>
            <p:nvPr/>
          </p:nvSpPr>
          <p:spPr>
            <a:xfrm>
              <a:off x="712437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" name="Google Shape;2780;p78">
              <a:extLst>
                <a:ext uri="{FF2B5EF4-FFF2-40B4-BE49-F238E27FC236}">
                  <a16:creationId xmlns:a16="http://schemas.microsoft.com/office/drawing/2014/main" id="{FFD5EB34-B952-DDC9-49F4-CD6D5B96D85D}"/>
                </a:ext>
              </a:extLst>
            </p:cNvPr>
            <p:cNvSpPr/>
            <p:nvPr/>
          </p:nvSpPr>
          <p:spPr>
            <a:xfrm>
              <a:off x="7124375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" name="Google Shape;2781;p78">
              <a:extLst>
                <a:ext uri="{FF2B5EF4-FFF2-40B4-BE49-F238E27FC236}">
                  <a16:creationId xmlns:a16="http://schemas.microsoft.com/office/drawing/2014/main" id="{811B39A8-6F6C-4551-4F65-D62D61296FCB}"/>
                </a:ext>
              </a:extLst>
            </p:cNvPr>
            <p:cNvSpPr/>
            <p:nvPr/>
          </p:nvSpPr>
          <p:spPr>
            <a:xfrm>
              <a:off x="7124375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" name="Google Shape;2782;p78">
              <a:extLst>
                <a:ext uri="{FF2B5EF4-FFF2-40B4-BE49-F238E27FC236}">
                  <a16:creationId xmlns:a16="http://schemas.microsoft.com/office/drawing/2014/main" id="{CA1AEAA8-45D0-D0F0-A0E9-50B947A6DFD6}"/>
                </a:ext>
              </a:extLst>
            </p:cNvPr>
            <p:cNvSpPr/>
            <p:nvPr/>
          </p:nvSpPr>
          <p:spPr>
            <a:xfrm>
              <a:off x="6618265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" name="Google Shape;2783;p78">
              <a:extLst>
                <a:ext uri="{FF2B5EF4-FFF2-40B4-BE49-F238E27FC236}">
                  <a16:creationId xmlns:a16="http://schemas.microsoft.com/office/drawing/2014/main" id="{3578135B-7B41-4244-1FFB-41683DA18DDC}"/>
                </a:ext>
              </a:extLst>
            </p:cNvPr>
            <p:cNvSpPr/>
            <p:nvPr/>
          </p:nvSpPr>
          <p:spPr>
            <a:xfrm>
              <a:off x="6618265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" name="Google Shape;2784;p78">
              <a:extLst>
                <a:ext uri="{FF2B5EF4-FFF2-40B4-BE49-F238E27FC236}">
                  <a16:creationId xmlns:a16="http://schemas.microsoft.com/office/drawing/2014/main" id="{A99119A0-D7FB-7C7C-F634-79B11E3DC8C0}"/>
                </a:ext>
              </a:extLst>
            </p:cNvPr>
            <p:cNvSpPr/>
            <p:nvPr/>
          </p:nvSpPr>
          <p:spPr>
            <a:xfrm>
              <a:off x="6618265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" name="Google Shape;2785;p78">
              <a:extLst>
                <a:ext uri="{FF2B5EF4-FFF2-40B4-BE49-F238E27FC236}">
                  <a16:creationId xmlns:a16="http://schemas.microsoft.com/office/drawing/2014/main" id="{5068D759-A1F6-435E-4B9E-AC34FDCE4A66}"/>
                </a:ext>
              </a:extLst>
            </p:cNvPr>
            <p:cNvSpPr/>
            <p:nvPr/>
          </p:nvSpPr>
          <p:spPr>
            <a:xfrm>
              <a:off x="6618265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" name="Google Shape;2786;p78">
              <a:extLst>
                <a:ext uri="{FF2B5EF4-FFF2-40B4-BE49-F238E27FC236}">
                  <a16:creationId xmlns:a16="http://schemas.microsoft.com/office/drawing/2014/main" id="{89B0D166-A643-6A47-732C-C5476DBD6B4A}"/>
                </a:ext>
              </a:extLst>
            </p:cNvPr>
            <p:cNvSpPr/>
            <p:nvPr/>
          </p:nvSpPr>
          <p:spPr>
            <a:xfrm>
              <a:off x="6719553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" name="Google Shape;2787;p78">
              <a:extLst>
                <a:ext uri="{FF2B5EF4-FFF2-40B4-BE49-F238E27FC236}">
                  <a16:creationId xmlns:a16="http://schemas.microsoft.com/office/drawing/2014/main" id="{A8311397-664A-745D-E1B6-711B06475574}"/>
                </a:ext>
              </a:extLst>
            </p:cNvPr>
            <p:cNvSpPr/>
            <p:nvPr/>
          </p:nvSpPr>
          <p:spPr>
            <a:xfrm>
              <a:off x="6719553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" name="Google Shape;2788;p78">
              <a:extLst>
                <a:ext uri="{FF2B5EF4-FFF2-40B4-BE49-F238E27FC236}">
                  <a16:creationId xmlns:a16="http://schemas.microsoft.com/office/drawing/2014/main" id="{4398DCBA-94CC-0998-6AC7-DBBBB9263DB7}"/>
                </a:ext>
              </a:extLst>
            </p:cNvPr>
            <p:cNvSpPr/>
            <p:nvPr/>
          </p:nvSpPr>
          <p:spPr>
            <a:xfrm>
              <a:off x="6820842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" name="Google Shape;2789;p78">
              <a:extLst>
                <a:ext uri="{FF2B5EF4-FFF2-40B4-BE49-F238E27FC236}">
                  <a16:creationId xmlns:a16="http://schemas.microsoft.com/office/drawing/2014/main" id="{01A9D365-D337-1E3E-919B-DFE379C08894}"/>
                </a:ext>
              </a:extLst>
            </p:cNvPr>
            <p:cNvSpPr/>
            <p:nvPr/>
          </p:nvSpPr>
          <p:spPr>
            <a:xfrm>
              <a:off x="6820842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" name="Google Shape;2790;p78">
              <a:extLst>
                <a:ext uri="{FF2B5EF4-FFF2-40B4-BE49-F238E27FC236}">
                  <a16:creationId xmlns:a16="http://schemas.microsoft.com/office/drawing/2014/main" id="{A292F85B-14CE-F3C7-5F56-C9D1839F01CA}"/>
                </a:ext>
              </a:extLst>
            </p:cNvPr>
            <p:cNvSpPr/>
            <p:nvPr/>
          </p:nvSpPr>
          <p:spPr>
            <a:xfrm>
              <a:off x="6820842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" name="Google Shape;2791;p78">
              <a:extLst>
                <a:ext uri="{FF2B5EF4-FFF2-40B4-BE49-F238E27FC236}">
                  <a16:creationId xmlns:a16="http://schemas.microsoft.com/office/drawing/2014/main" id="{7C57EFF4-A58B-B9AA-1220-96FA42A1D8AB}"/>
                </a:ext>
              </a:extLst>
            </p:cNvPr>
            <p:cNvSpPr/>
            <p:nvPr/>
          </p:nvSpPr>
          <p:spPr>
            <a:xfrm>
              <a:off x="6820842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" name="Google Shape;2792;p78">
              <a:extLst>
                <a:ext uri="{FF2B5EF4-FFF2-40B4-BE49-F238E27FC236}">
                  <a16:creationId xmlns:a16="http://schemas.microsoft.com/office/drawing/2014/main" id="{3C9493E5-38EB-F12C-BD7E-5E95C78927D6}"/>
                </a:ext>
              </a:extLst>
            </p:cNvPr>
            <p:cNvSpPr/>
            <p:nvPr/>
          </p:nvSpPr>
          <p:spPr>
            <a:xfrm>
              <a:off x="6820842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" name="Google Shape;2793;p78">
              <a:extLst>
                <a:ext uri="{FF2B5EF4-FFF2-40B4-BE49-F238E27FC236}">
                  <a16:creationId xmlns:a16="http://schemas.microsoft.com/office/drawing/2014/main" id="{CD7226AD-A29D-8667-6551-97693E4889E4}"/>
                </a:ext>
              </a:extLst>
            </p:cNvPr>
            <p:cNvSpPr/>
            <p:nvPr/>
          </p:nvSpPr>
          <p:spPr>
            <a:xfrm>
              <a:off x="6820842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" name="Google Shape;2794;p78">
              <a:extLst>
                <a:ext uri="{FF2B5EF4-FFF2-40B4-BE49-F238E27FC236}">
                  <a16:creationId xmlns:a16="http://schemas.microsoft.com/office/drawing/2014/main" id="{AC5025EB-8320-1FF3-CA88-DEB5D45D366C}"/>
                </a:ext>
              </a:extLst>
            </p:cNvPr>
            <p:cNvSpPr/>
            <p:nvPr/>
          </p:nvSpPr>
          <p:spPr>
            <a:xfrm>
              <a:off x="6820842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" name="Google Shape;2795;p78">
              <a:extLst>
                <a:ext uri="{FF2B5EF4-FFF2-40B4-BE49-F238E27FC236}">
                  <a16:creationId xmlns:a16="http://schemas.microsoft.com/office/drawing/2014/main" id="{E1AE74D4-13EE-D19C-3AD5-1B1B5C93F110}"/>
                </a:ext>
              </a:extLst>
            </p:cNvPr>
            <p:cNvSpPr/>
            <p:nvPr/>
          </p:nvSpPr>
          <p:spPr>
            <a:xfrm>
              <a:off x="6820842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" name="Google Shape;2796;p78">
              <a:extLst>
                <a:ext uri="{FF2B5EF4-FFF2-40B4-BE49-F238E27FC236}">
                  <a16:creationId xmlns:a16="http://schemas.microsoft.com/office/drawing/2014/main" id="{8B4E62A0-EDDE-E2FC-9CB3-5B7E960839A8}"/>
                </a:ext>
              </a:extLst>
            </p:cNvPr>
            <p:cNvSpPr/>
            <p:nvPr/>
          </p:nvSpPr>
          <p:spPr>
            <a:xfrm>
              <a:off x="6820842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" name="Google Shape;2797;p78">
              <a:extLst>
                <a:ext uri="{FF2B5EF4-FFF2-40B4-BE49-F238E27FC236}">
                  <a16:creationId xmlns:a16="http://schemas.microsoft.com/office/drawing/2014/main" id="{29372832-3243-A65F-E04A-206B53B9FE7A}"/>
                </a:ext>
              </a:extLst>
            </p:cNvPr>
            <p:cNvSpPr/>
            <p:nvPr/>
          </p:nvSpPr>
          <p:spPr>
            <a:xfrm>
              <a:off x="6820842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" name="Google Shape;2798;p78">
              <a:extLst>
                <a:ext uri="{FF2B5EF4-FFF2-40B4-BE49-F238E27FC236}">
                  <a16:creationId xmlns:a16="http://schemas.microsoft.com/office/drawing/2014/main" id="{1FE4D4E7-5E9A-907D-395A-D9188879A7B1}"/>
                </a:ext>
              </a:extLst>
            </p:cNvPr>
            <p:cNvSpPr/>
            <p:nvPr/>
          </p:nvSpPr>
          <p:spPr>
            <a:xfrm>
              <a:off x="6820842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" name="Google Shape;2799;p78">
              <a:extLst>
                <a:ext uri="{FF2B5EF4-FFF2-40B4-BE49-F238E27FC236}">
                  <a16:creationId xmlns:a16="http://schemas.microsoft.com/office/drawing/2014/main" id="{39D619B5-384E-AA29-CC32-95BB8C63A96A}"/>
                </a:ext>
              </a:extLst>
            </p:cNvPr>
            <p:cNvSpPr/>
            <p:nvPr/>
          </p:nvSpPr>
          <p:spPr>
            <a:xfrm>
              <a:off x="6820842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" name="Google Shape;2800;p78">
              <a:extLst>
                <a:ext uri="{FF2B5EF4-FFF2-40B4-BE49-F238E27FC236}">
                  <a16:creationId xmlns:a16="http://schemas.microsoft.com/office/drawing/2014/main" id="{8658C841-B5A6-5D24-A298-DE3A4F0702C5}"/>
                </a:ext>
              </a:extLst>
            </p:cNvPr>
            <p:cNvSpPr/>
            <p:nvPr/>
          </p:nvSpPr>
          <p:spPr>
            <a:xfrm>
              <a:off x="692209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" name="Google Shape;2801;p78">
              <a:extLst>
                <a:ext uri="{FF2B5EF4-FFF2-40B4-BE49-F238E27FC236}">
                  <a16:creationId xmlns:a16="http://schemas.microsoft.com/office/drawing/2014/main" id="{31EC30B1-7A93-6A6C-418B-A1BD671732E5}"/>
                </a:ext>
              </a:extLst>
            </p:cNvPr>
            <p:cNvSpPr/>
            <p:nvPr/>
          </p:nvSpPr>
          <p:spPr>
            <a:xfrm>
              <a:off x="692209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" name="Google Shape;2802;p78">
              <a:extLst>
                <a:ext uri="{FF2B5EF4-FFF2-40B4-BE49-F238E27FC236}">
                  <a16:creationId xmlns:a16="http://schemas.microsoft.com/office/drawing/2014/main" id="{B70C1A7C-D526-28AD-077B-2F139E2E6C3D}"/>
                </a:ext>
              </a:extLst>
            </p:cNvPr>
            <p:cNvSpPr/>
            <p:nvPr/>
          </p:nvSpPr>
          <p:spPr>
            <a:xfrm>
              <a:off x="692209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" name="Google Shape;2803;p78">
              <a:extLst>
                <a:ext uri="{FF2B5EF4-FFF2-40B4-BE49-F238E27FC236}">
                  <a16:creationId xmlns:a16="http://schemas.microsoft.com/office/drawing/2014/main" id="{C00A8D1C-A2D0-9D29-5C5F-008FFE4F6066}"/>
                </a:ext>
              </a:extLst>
            </p:cNvPr>
            <p:cNvSpPr/>
            <p:nvPr/>
          </p:nvSpPr>
          <p:spPr>
            <a:xfrm>
              <a:off x="692209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" name="Google Shape;2804;p78">
              <a:extLst>
                <a:ext uri="{FF2B5EF4-FFF2-40B4-BE49-F238E27FC236}">
                  <a16:creationId xmlns:a16="http://schemas.microsoft.com/office/drawing/2014/main" id="{60B0CB4E-EE8E-E211-52D2-C6A0C5D6A3A4}"/>
                </a:ext>
              </a:extLst>
            </p:cNvPr>
            <p:cNvSpPr/>
            <p:nvPr/>
          </p:nvSpPr>
          <p:spPr>
            <a:xfrm>
              <a:off x="6922097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" name="Google Shape;2805;p78">
              <a:extLst>
                <a:ext uri="{FF2B5EF4-FFF2-40B4-BE49-F238E27FC236}">
                  <a16:creationId xmlns:a16="http://schemas.microsoft.com/office/drawing/2014/main" id="{B126158B-3A91-33FB-B5EB-F7C94BEABE1A}"/>
                </a:ext>
              </a:extLst>
            </p:cNvPr>
            <p:cNvSpPr/>
            <p:nvPr/>
          </p:nvSpPr>
          <p:spPr>
            <a:xfrm>
              <a:off x="692209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" name="Google Shape;2806;p78">
              <a:extLst>
                <a:ext uri="{FF2B5EF4-FFF2-40B4-BE49-F238E27FC236}">
                  <a16:creationId xmlns:a16="http://schemas.microsoft.com/office/drawing/2014/main" id="{51C26D9E-DA65-85D7-7041-65A999615873}"/>
                </a:ext>
              </a:extLst>
            </p:cNvPr>
            <p:cNvSpPr/>
            <p:nvPr/>
          </p:nvSpPr>
          <p:spPr>
            <a:xfrm>
              <a:off x="692209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" name="Google Shape;2807;p78">
              <a:extLst>
                <a:ext uri="{FF2B5EF4-FFF2-40B4-BE49-F238E27FC236}">
                  <a16:creationId xmlns:a16="http://schemas.microsoft.com/office/drawing/2014/main" id="{F2617BA8-F2D2-D513-DEF3-7BE4BE88BCEC}"/>
                </a:ext>
              </a:extLst>
            </p:cNvPr>
            <p:cNvSpPr/>
            <p:nvPr/>
          </p:nvSpPr>
          <p:spPr>
            <a:xfrm>
              <a:off x="692209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" name="Google Shape;2808;p78">
              <a:extLst>
                <a:ext uri="{FF2B5EF4-FFF2-40B4-BE49-F238E27FC236}">
                  <a16:creationId xmlns:a16="http://schemas.microsoft.com/office/drawing/2014/main" id="{1100AAC9-F98B-9D01-AA80-EAF38D83534D}"/>
                </a:ext>
              </a:extLst>
            </p:cNvPr>
            <p:cNvSpPr/>
            <p:nvPr/>
          </p:nvSpPr>
          <p:spPr>
            <a:xfrm>
              <a:off x="692209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" name="Google Shape;2809;p78">
              <a:extLst>
                <a:ext uri="{FF2B5EF4-FFF2-40B4-BE49-F238E27FC236}">
                  <a16:creationId xmlns:a16="http://schemas.microsoft.com/office/drawing/2014/main" id="{5E781B80-EC66-E8A7-C06B-BE8D69F2514D}"/>
                </a:ext>
              </a:extLst>
            </p:cNvPr>
            <p:cNvSpPr/>
            <p:nvPr/>
          </p:nvSpPr>
          <p:spPr>
            <a:xfrm>
              <a:off x="692209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" name="Google Shape;2810;p78">
              <a:extLst>
                <a:ext uri="{FF2B5EF4-FFF2-40B4-BE49-F238E27FC236}">
                  <a16:creationId xmlns:a16="http://schemas.microsoft.com/office/drawing/2014/main" id="{8C1B8B82-D974-DCBB-3F35-548471D56ED6}"/>
                </a:ext>
              </a:extLst>
            </p:cNvPr>
            <p:cNvSpPr/>
            <p:nvPr/>
          </p:nvSpPr>
          <p:spPr>
            <a:xfrm>
              <a:off x="692209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" name="Google Shape;2811;p78">
              <a:extLst>
                <a:ext uri="{FF2B5EF4-FFF2-40B4-BE49-F238E27FC236}">
                  <a16:creationId xmlns:a16="http://schemas.microsoft.com/office/drawing/2014/main" id="{AE7FF0B3-CDB9-74AC-6500-D025C74C560C}"/>
                </a:ext>
              </a:extLst>
            </p:cNvPr>
            <p:cNvSpPr/>
            <p:nvPr/>
          </p:nvSpPr>
          <p:spPr>
            <a:xfrm>
              <a:off x="692209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" name="Google Shape;2812;p78">
              <a:extLst>
                <a:ext uri="{FF2B5EF4-FFF2-40B4-BE49-F238E27FC236}">
                  <a16:creationId xmlns:a16="http://schemas.microsoft.com/office/drawing/2014/main" id="{D3AF3833-AAD2-52C6-3652-698692DD19C4}"/>
                </a:ext>
              </a:extLst>
            </p:cNvPr>
            <p:cNvSpPr/>
            <p:nvPr/>
          </p:nvSpPr>
          <p:spPr>
            <a:xfrm>
              <a:off x="7023385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" name="Google Shape;2813;p78">
              <a:extLst>
                <a:ext uri="{FF2B5EF4-FFF2-40B4-BE49-F238E27FC236}">
                  <a16:creationId xmlns:a16="http://schemas.microsoft.com/office/drawing/2014/main" id="{CA1B8E82-A00E-E803-D91D-9DF01195D41A}"/>
                </a:ext>
              </a:extLst>
            </p:cNvPr>
            <p:cNvSpPr/>
            <p:nvPr/>
          </p:nvSpPr>
          <p:spPr>
            <a:xfrm>
              <a:off x="7023385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" name="Google Shape;2814;p78">
              <a:extLst>
                <a:ext uri="{FF2B5EF4-FFF2-40B4-BE49-F238E27FC236}">
                  <a16:creationId xmlns:a16="http://schemas.microsoft.com/office/drawing/2014/main" id="{CC5B0B23-9A9C-8B4D-2C5B-6430EFA606F7}"/>
                </a:ext>
              </a:extLst>
            </p:cNvPr>
            <p:cNvSpPr/>
            <p:nvPr/>
          </p:nvSpPr>
          <p:spPr>
            <a:xfrm>
              <a:off x="7023385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" name="Google Shape;2815;p78">
              <a:extLst>
                <a:ext uri="{FF2B5EF4-FFF2-40B4-BE49-F238E27FC236}">
                  <a16:creationId xmlns:a16="http://schemas.microsoft.com/office/drawing/2014/main" id="{8B69878E-7118-4D1B-D961-C55A0BEDAA41}"/>
                </a:ext>
              </a:extLst>
            </p:cNvPr>
            <p:cNvSpPr/>
            <p:nvPr/>
          </p:nvSpPr>
          <p:spPr>
            <a:xfrm>
              <a:off x="7023385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" name="Google Shape;2816;p78">
              <a:extLst>
                <a:ext uri="{FF2B5EF4-FFF2-40B4-BE49-F238E27FC236}">
                  <a16:creationId xmlns:a16="http://schemas.microsoft.com/office/drawing/2014/main" id="{B36DE27A-9D5C-BE3E-D9EB-A75711696300}"/>
                </a:ext>
              </a:extLst>
            </p:cNvPr>
            <p:cNvSpPr/>
            <p:nvPr/>
          </p:nvSpPr>
          <p:spPr>
            <a:xfrm>
              <a:off x="7023385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" name="Google Shape;2817;p78">
              <a:extLst>
                <a:ext uri="{FF2B5EF4-FFF2-40B4-BE49-F238E27FC236}">
                  <a16:creationId xmlns:a16="http://schemas.microsoft.com/office/drawing/2014/main" id="{0032EB62-541A-F990-D0A2-FCD37720CCB3}"/>
                </a:ext>
              </a:extLst>
            </p:cNvPr>
            <p:cNvSpPr/>
            <p:nvPr/>
          </p:nvSpPr>
          <p:spPr>
            <a:xfrm>
              <a:off x="7023385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" name="Google Shape;2818;p78">
              <a:extLst>
                <a:ext uri="{FF2B5EF4-FFF2-40B4-BE49-F238E27FC236}">
                  <a16:creationId xmlns:a16="http://schemas.microsoft.com/office/drawing/2014/main" id="{B06E9FD7-A0C3-48A3-C981-B17A8A0493D2}"/>
                </a:ext>
              </a:extLst>
            </p:cNvPr>
            <p:cNvSpPr/>
            <p:nvPr/>
          </p:nvSpPr>
          <p:spPr>
            <a:xfrm>
              <a:off x="7023385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" name="Google Shape;2819;p78">
              <a:extLst>
                <a:ext uri="{FF2B5EF4-FFF2-40B4-BE49-F238E27FC236}">
                  <a16:creationId xmlns:a16="http://schemas.microsoft.com/office/drawing/2014/main" id="{B5A1A575-D623-265D-76FE-D80626DE7ACF}"/>
                </a:ext>
              </a:extLst>
            </p:cNvPr>
            <p:cNvSpPr/>
            <p:nvPr/>
          </p:nvSpPr>
          <p:spPr>
            <a:xfrm>
              <a:off x="7023385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" name="Google Shape;2820;p78">
              <a:extLst>
                <a:ext uri="{FF2B5EF4-FFF2-40B4-BE49-F238E27FC236}">
                  <a16:creationId xmlns:a16="http://schemas.microsoft.com/office/drawing/2014/main" id="{0E271E92-8556-C528-5368-E1688B3B815C}"/>
                </a:ext>
              </a:extLst>
            </p:cNvPr>
            <p:cNvSpPr/>
            <p:nvPr/>
          </p:nvSpPr>
          <p:spPr>
            <a:xfrm>
              <a:off x="7023385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" name="Google Shape;2821;p78">
              <a:extLst>
                <a:ext uri="{FF2B5EF4-FFF2-40B4-BE49-F238E27FC236}">
                  <a16:creationId xmlns:a16="http://schemas.microsoft.com/office/drawing/2014/main" id="{E6274783-8FCD-25F0-7CBC-C545F3451C83}"/>
                </a:ext>
              </a:extLst>
            </p:cNvPr>
            <p:cNvSpPr/>
            <p:nvPr/>
          </p:nvSpPr>
          <p:spPr>
            <a:xfrm>
              <a:off x="702338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" name="Google Shape;2822;p78">
              <a:extLst>
                <a:ext uri="{FF2B5EF4-FFF2-40B4-BE49-F238E27FC236}">
                  <a16:creationId xmlns:a16="http://schemas.microsoft.com/office/drawing/2014/main" id="{1E64CE8D-6FED-8A56-FADE-18EC52FBD6E9}"/>
                </a:ext>
              </a:extLst>
            </p:cNvPr>
            <p:cNvSpPr/>
            <p:nvPr/>
          </p:nvSpPr>
          <p:spPr>
            <a:xfrm>
              <a:off x="7023385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" name="Google Shape;2823;p78">
              <a:extLst>
                <a:ext uri="{FF2B5EF4-FFF2-40B4-BE49-F238E27FC236}">
                  <a16:creationId xmlns:a16="http://schemas.microsoft.com/office/drawing/2014/main" id="{5DDF9FFE-C1E9-5844-4469-07B36923DFDD}"/>
                </a:ext>
              </a:extLst>
            </p:cNvPr>
            <p:cNvSpPr/>
            <p:nvPr/>
          </p:nvSpPr>
          <p:spPr>
            <a:xfrm>
              <a:off x="7023385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" name="Google Shape;2824;p78">
              <a:extLst>
                <a:ext uri="{FF2B5EF4-FFF2-40B4-BE49-F238E27FC236}">
                  <a16:creationId xmlns:a16="http://schemas.microsoft.com/office/drawing/2014/main" id="{66822FE4-7067-E095-98DC-87D93B7BCA18}"/>
                </a:ext>
              </a:extLst>
            </p:cNvPr>
            <p:cNvSpPr/>
            <p:nvPr/>
          </p:nvSpPr>
          <p:spPr>
            <a:xfrm>
              <a:off x="7124375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" name="Google Shape;2825;p78">
              <a:extLst>
                <a:ext uri="{FF2B5EF4-FFF2-40B4-BE49-F238E27FC236}">
                  <a16:creationId xmlns:a16="http://schemas.microsoft.com/office/drawing/2014/main" id="{3798F630-A448-A628-DBA3-C68D9C806607}"/>
                </a:ext>
              </a:extLst>
            </p:cNvPr>
            <p:cNvSpPr/>
            <p:nvPr/>
          </p:nvSpPr>
          <p:spPr>
            <a:xfrm>
              <a:off x="7124375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" name="Google Shape;2826;p78">
              <a:extLst>
                <a:ext uri="{FF2B5EF4-FFF2-40B4-BE49-F238E27FC236}">
                  <a16:creationId xmlns:a16="http://schemas.microsoft.com/office/drawing/2014/main" id="{FA7635EB-5805-4B3A-0ED7-398816607AB4}"/>
                </a:ext>
              </a:extLst>
            </p:cNvPr>
            <p:cNvSpPr/>
            <p:nvPr/>
          </p:nvSpPr>
          <p:spPr>
            <a:xfrm>
              <a:off x="7225663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" name="Google Shape;2827;p78">
              <a:extLst>
                <a:ext uri="{FF2B5EF4-FFF2-40B4-BE49-F238E27FC236}">
                  <a16:creationId xmlns:a16="http://schemas.microsoft.com/office/drawing/2014/main" id="{DEF90FC9-7901-655C-0D6F-1BCA25B6DD0C}"/>
                </a:ext>
              </a:extLst>
            </p:cNvPr>
            <p:cNvSpPr/>
            <p:nvPr/>
          </p:nvSpPr>
          <p:spPr>
            <a:xfrm>
              <a:off x="7225663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" name="Google Shape;2828;p78">
              <a:extLst>
                <a:ext uri="{FF2B5EF4-FFF2-40B4-BE49-F238E27FC236}">
                  <a16:creationId xmlns:a16="http://schemas.microsoft.com/office/drawing/2014/main" id="{40F442B8-92CF-CECF-9D60-BB64E5D27EAC}"/>
                </a:ext>
              </a:extLst>
            </p:cNvPr>
            <p:cNvSpPr/>
            <p:nvPr/>
          </p:nvSpPr>
          <p:spPr>
            <a:xfrm>
              <a:off x="7225663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" name="Google Shape;2829;p78">
              <a:extLst>
                <a:ext uri="{FF2B5EF4-FFF2-40B4-BE49-F238E27FC236}">
                  <a16:creationId xmlns:a16="http://schemas.microsoft.com/office/drawing/2014/main" id="{D4368FBB-B1ED-3CDB-9789-98702D3E412D}"/>
                </a:ext>
              </a:extLst>
            </p:cNvPr>
            <p:cNvSpPr/>
            <p:nvPr/>
          </p:nvSpPr>
          <p:spPr>
            <a:xfrm>
              <a:off x="7225663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" name="Google Shape;2830;p78">
              <a:extLst>
                <a:ext uri="{FF2B5EF4-FFF2-40B4-BE49-F238E27FC236}">
                  <a16:creationId xmlns:a16="http://schemas.microsoft.com/office/drawing/2014/main" id="{ACFDEA1E-3A31-C6D1-078D-39D96C7EDE1E}"/>
                </a:ext>
              </a:extLst>
            </p:cNvPr>
            <p:cNvSpPr/>
            <p:nvPr/>
          </p:nvSpPr>
          <p:spPr>
            <a:xfrm>
              <a:off x="7225663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" name="Google Shape;2831;p78">
              <a:extLst>
                <a:ext uri="{FF2B5EF4-FFF2-40B4-BE49-F238E27FC236}">
                  <a16:creationId xmlns:a16="http://schemas.microsoft.com/office/drawing/2014/main" id="{D9470EBC-A5EA-AC1D-E83A-610294236E12}"/>
                </a:ext>
              </a:extLst>
            </p:cNvPr>
            <p:cNvSpPr/>
            <p:nvPr/>
          </p:nvSpPr>
          <p:spPr>
            <a:xfrm>
              <a:off x="7225663" y="2271681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" name="Google Shape;2832;p78">
              <a:extLst>
                <a:ext uri="{FF2B5EF4-FFF2-40B4-BE49-F238E27FC236}">
                  <a16:creationId xmlns:a16="http://schemas.microsoft.com/office/drawing/2014/main" id="{6C2CDB40-A423-5CC2-80C0-EA7E311FC84A}"/>
                </a:ext>
              </a:extLst>
            </p:cNvPr>
            <p:cNvSpPr/>
            <p:nvPr/>
          </p:nvSpPr>
          <p:spPr>
            <a:xfrm>
              <a:off x="7225663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" name="Google Shape;2833;p78">
              <a:extLst>
                <a:ext uri="{FF2B5EF4-FFF2-40B4-BE49-F238E27FC236}">
                  <a16:creationId xmlns:a16="http://schemas.microsoft.com/office/drawing/2014/main" id="{2DCC5E2E-197B-54F7-7134-7B29642DC245}"/>
                </a:ext>
              </a:extLst>
            </p:cNvPr>
            <p:cNvSpPr/>
            <p:nvPr/>
          </p:nvSpPr>
          <p:spPr>
            <a:xfrm>
              <a:off x="7225663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" name="Google Shape;2834;p78">
              <a:extLst>
                <a:ext uri="{FF2B5EF4-FFF2-40B4-BE49-F238E27FC236}">
                  <a16:creationId xmlns:a16="http://schemas.microsoft.com/office/drawing/2014/main" id="{331FD3F7-2AB9-4F8D-46C7-14D8A411BE44}"/>
                </a:ext>
              </a:extLst>
            </p:cNvPr>
            <p:cNvSpPr/>
            <p:nvPr/>
          </p:nvSpPr>
          <p:spPr>
            <a:xfrm>
              <a:off x="7225663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" name="Google Shape;2835;p78">
              <a:extLst>
                <a:ext uri="{FF2B5EF4-FFF2-40B4-BE49-F238E27FC236}">
                  <a16:creationId xmlns:a16="http://schemas.microsoft.com/office/drawing/2014/main" id="{CEA31558-947F-9EF8-F53F-150683AE8DAB}"/>
                </a:ext>
              </a:extLst>
            </p:cNvPr>
            <p:cNvSpPr/>
            <p:nvPr/>
          </p:nvSpPr>
          <p:spPr>
            <a:xfrm>
              <a:off x="7225663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" name="Google Shape;2836;p78">
              <a:extLst>
                <a:ext uri="{FF2B5EF4-FFF2-40B4-BE49-F238E27FC236}">
                  <a16:creationId xmlns:a16="http://schemas.microsoft.com/office/drawing/2014/main" id="{CCEBB8FA-A59F-59C6-E4C3-05CEAA4A8C21}"/>
                </a:ext>
              </a:extLst>
            </p:cNvPr>
            <p:cNvSpPr/>
            <p:nvPr/>
          </p:nvSpPr>
          <p:spPr>
            <a:xfrm>
              <a:off x="7225663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" name="Google Shape;2837;p78">
              <a:extLst>
                <a:ext uri="{FF2B5EF4-FFF2-40B4-BE49-F238E27FC236}">
                  <a16:creationId xmlns:a16="http://schemas.microsoft.com/office/drawing/2014/main" id="{AB9984F3-FC0C-67E7-6570-1D015193B55D}"/>
                </a:ext>
              </a:extLst>
            </p:cNvPr>
            <p:cNvSpPr/>
            <p:nvPr/>
          </p:nvSpPr>
          <p:spPr>
            <a:xfrm>
              <a:off x="7225663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" name="Google Shape;2838;p78">
              <a:extLst>
                <a:ext uri="{FF2B5EF4-FFF2-40B4-BE49-F238E27FC236}">
                  <a16:creationId xmlns:a16="http://schemas.microsoft.com/office/drawing/2014/main" id="{BD7F6172-B0C2-0CC1-0B68-FB427CCF2B7E}"/>
                </a:ext>
              </a:extLst>
            </p:cNvPr>
            <p:cNvSpPr/>
            <p:nvPr/>
          </p:nvSpPr>
          <p:spPr>
            <a:xfrm>
              <a:off x="7225663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" name="Google Shape;2839;p78">
              <a:extLst>
                <a:ext uri="{FF2B5EF4-FFF2-40B4-BE49-F238E27FC236}">
                  <a16:creationId xmlns:a16="http://schemas.microsoft.com/office/drawing/2014/main" id="{DDB109C8-16C2-9300-E271-5208EA092417}"/>
                </a:ext>
              </a:extLst>
            </p:cNvPr>
            <p:cNvSpPr/>
            <p:nvPr/>
          </p:nvSpPr>
          <p:spPr>
            <a:xfrm>
              <a:off x="7225663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" name="Google Shape;2840;p78">
              <a:extLst>
                <a:ext uri="{FF2B5EF4-FFF2-40B4-BE49-F238E27FC236}">
                  <a16:creationId xmlns:a16="http://schemas.microsoft.com/office/drawing/2014/main" id="{53F3212B-7EC1-548C-8959-58E3593EDCB6}"/>
                </a:ext>
              </a:extLst>
            </p:cNvPr>
            <p:cNvSpPr/>
            <p:nvPr/>
          </p:nvSpPr>
          <p:spPr>
            <a:xfrm>
              <a:off x="7326918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" name="Google Shape;2841;p78">
              <a:extLst>
                <a:ext uri="{FF2B5EF4-FFF2-40B4-BE49-F238E27FC236}">
                  <a16:creationId xmlns:a16="http://schemas.microsoft.com/office/drawing/2014/main" id="{B1C19509-DB62-B92E-A253-7223DFD1DEB2}"/>
                </a:ext>
              </a:extLst>
            </p:cNvPr>
            <p:cNvSpPr/>
            <p:nvPr/>
          </p:nvSpPr>
          <p:spPr>
            <a:xfrm>
              <a:off x="7326918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" name="Google Shape;2842;p78">
              <a:extLst>
                <a:ext uri="{FF2B5EF4-FFF2-40B4-BE49-F238E27FC236}">
                  <a16:creationId xmlns:a16="http://schemas.microsoft.com/office/drawing/2014/main" id="{FB99CA7F-E808-A1CD-A176-9486954D1B5D}"/>
                </a:ext>
              </a:extLst>
            </p:cNvPr>
            <p:cNvSpPr/>
            <p:nvPr/>
          </p:nvSpPr>
          <p:spPr>
            <a:xfrm>
              <a:off x="732691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" name="Google Shape;2843;p78">
              <a:extLst>
                <a:ext uri="{FF2B5EF4-FFF2-40B4-BE49-F238E27FC236}">
                  <a16:creationId xmlns:a16="http://schemas.microsoft.com/office/drawing/2014/main" id="{06EACBA8-7C8C-056B-DF95-6B14281D78F4}"/>
                </a:ext>
              </a:extLst>
            </p:cNvPr>
            <p:cNvSpPr/>
            <p:nvPr/>
          </p:nvSpPr>
          <p:spPr>
            <a:xfrm>
              <a:off x="7326918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" name="Google Shape;2844;p78">
              <a:extLst>
                <a:ext uri="{FF2B5EF4-FFF2-40B4-BE49-F238E27FC236}">
                  <a16:creationId xmlns:a16="http://schemas.microsoft.com/office/drawing/2014/main" id="{580929D6-2A67-E162-A819-CD8F8ED235F9}"/>
                </a:ext>
              </a:extLst>
            </p:cNvPr>
            <p:cNvSpPr/>
            <p:nvPr/>
          </p:nvSpPr>
          <p:spPr>
            <a:xfrm>
              <a:off x="7326918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" name="Google Shape;2845;p78">
              <a:extLst>
                <a:ext uri="{FF2B5EF4-FFF2-40B4-BE49-F238E27FC236}">
                  <a16:creationId xmlns:a16="http://schemas.microsoft.com/office/drawing/2014/main" id="{FCCCBE43-0975-C7EF-FFA7-165D42EB4BE8}"/>
                </a:ext>
              </a:extLst>
            </p:cNvPr>
            <p:cNvSpPr/>
            <p:nvPr/>
          </p:nvSpPr>
          <p:spPr>
            <a:xfrm>
              <a:off x="7326918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" name="Google Shape;2846;p78">
              <a:extLst>
                <a:ext uri="{FF2B5EF4-FFF2-40B4-BE49-F238E27FC236}">
                  <a16:creationId xmlns:a16="http://schemas.microsoft.com/office/drawing/2014/main" id="{4A5D8A5B-83C4-D2C3-D298-0F42DF83CA1C}"/>
                </a:ext>
              </a:extLst>
            </p:cNvPr>
            <p:cNvSpPr/>
            <p:nvPr/>
          </p:nvSpPr>
          <p:spPr>
            <a:xfrm>
              <a:off x="732691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" name="Google Shape;2847;p78">
              <a:extLst>
                <a:ext uri="{FF2B5EF4-FFF2-40B4-BE49-F238E27FC236}">
                  <a16:creationId xmlns:a16="http://schemas.microsoft.com/office/drawing/2014/main" id="{3043F340-ED7C-7AB0-80E9-01A0C024C42B}"/>
                </a:ext>
              </a:extLst>
            </p:cNvPr>
            <p:cNvSpPr/>
            <p:nvPr/>
          </p:nvSpPr>
          <p:spPr>
            <a:xfrm>
              <a:off x="732691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" name="Google Shape;2848;p78">
              <a:extLst>
                <a:ext uri="{FF2B5EF4-FFF2-40B4-BE49-F238E27FC236}">
                  <a16:creationId xmlns:a16="http://schemas.microsoft.com/office/drawing/2014/main" id="{987DBBE9-9E04-98E2-98A9-FB72F0A18E00}"/>
                </a:ext>
              </a:extLst>
            </p:cNvPr>
            <p:cNvSpPr/>
            <p:nvPr/>
          </p:nvSpPr>
          <p:spPr>
            <a:xfrm>
              <a:off x="7326918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" name="Google Shape;2849;p78">
              <a:extLst>
                <a:ext uri="{FF2B5EF4-FFF2-40B4-BE49-F238E27FC236}">
                  <a16:creationId xmlns:a16="http://schemas.microsoft.com/office/drawing/2014/main" id="{DE624C89-A39E-8FB7-2B19-EEC89221622C}"/>
                </a:ext>
              </a:extLst>
            </p:cNvPr>
            <p:cNvSpPr/>
            <p:nvPr/>
          </p:nvSpPr>
          <p:spPr>
            <a:xfrm>
              <a:off x="7326918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" name="Google Shape;2850;p78">
              <a:extLst>
                <a:ext uri="{FF2B5EF4-FFF2-40B4-BE49-F238E27FC236}">
                  <a16:creationId xmlns:a16="http://schemas.microsoft.com/office/drawing/2014/main" id="{73111939-381B-27A1-CA78-04D6B8C22E8E}"/>
                </a:ext>
              </a:extLst>
            </p:cNvPr>
            <p:cNvSpPr/>
            <p:nvPr/>
          </p:nvSpPr>
          <p:spPr>
            <a:xfrm>
              <a:off x="7326918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" name="Google Shape;2851;p78">
              <a:extLst>
                <a:ext uri="{FF2B5EF4-FFF2-40B4-BE49-F238E27FC236}">
                  <a16:creationId xmlns:a16="http://schemas.microsoft.com/office/drawing/2014/main" id="{8C7F906D-81DF-8361-F070-B4D94D9AD6C6}"/>
                </a:ext>
              </a:extLst>
            </p:cNvPr>
            <p:cNvSpPr/>
            <p:nvPr/>
          </p:nvSpPr>
          <p:spPr>
            <a:xfrm>
              <a:off x="7326918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" name="Google Shape;2852;p78">
              <a:extLst>
                <a:ext uri="{FF2B5EF4-FFF2-40B4-BE49-F238E27FC236}">
                  <a16:creationId xmlns:a16="http://schemas.microsoft.com/office/drawing/2014/main" id="{1EE9C4D2-A689-9DA8-0D84-96CDCB8AD187}"/>
                </a:ext>
              </a:extLst>
            </p:cNvPr>
            <p:cNvSpPr/>
            <p:nvPr/>
          </p:nvSpPr>
          <p:spPr>
            <a:xfrm>
              <a:off x="7326918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" name="Google Shape;2853;p78">
              <a:extLst>
                <a:ext uri="{FF2B5EF4-FFF2-40B4-BE49-F238E27FC236}">
                  <a16:creationId xmlns:a16="http://schemas.microsoft.com/office/drawing/2014/main" id="{09F03205-FE39-5F62-8776-6C3EC4375C87}"/>
                </a:ext>
              </a:extLst>
            </p:cNvPr>
            <p:cNvSpPr/>
            <p:nvPr/>
          </p:nvSpPr>
          <p:spPr>
            <a:xfrm>
              <a:off x="7326918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" name="Google Shape;2854;p78">
              <a:extLst>
                <a:ext uri="{FF2B5EF4-FFF2-40B4-BE49-F238E27FC236}">
                  <a16:creationId xmlns:a16="http://schemas.microsoft.com/office/drawing/2014/main" id="{E4CC58A3-571C-9F7E-13AD-5DA79F62DC25}"/>
                </a:ext>
              </a:extLst>
            </p:cNvPr>
            <p:cNvSpPr/>
            <p:nvPr/>
          </p:nvSpPr>
          <p:spPr>
            <a:xfrm>
              <a:off x="7326918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" name="Google Shape;2855;p78">
              <a:extLst>
                <a:ext uri="{FF2B5EF4-FFF2-40B4-BE49-F238E27FC236}">
                  <a16:creationId xmlns:a16="http://schemas.microsoft.com/office/drawing/2014/main" id="{52AF32F3-EEA3-201E-BDDC-B51B6ECD1C23}"/>
                </a:ext>
              </a:extLst>
            </p:cNvPr>
            <p:cNvSpPr/>
            <p:nvPr/>
          </p:nvSpPr>
          <p:spPr>
            <a:xfrm>
              <a:off x="7428207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" name="Google Shape;2856;p78">
              <a:extLst>
                <a:ext uri="{FF2B5EF4-FFF2-40B4-BE49-F238E27FC236}">
                  <a16:creationId xmlns:a16="http://schemas.microsoft.com/office/drawing/2014/main" id="{70D592DC-B364-C4D5-58D2-C481C74E41FD}"/>
                </a:ext>
              </a:extLst>
            </p:cNvPr>
            <p:cNvSpPr/>
            <p:nvPr/>
          </p:nvSpPr>
          <p:spPr>
            <a:xfrm>
              <a:off x="742820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" name="Google Shape;2857;p78">
              <a:extLst>
                <a:ext uri="{FF2B5EF4-FFF2-40B4-BE49-F238E27FC236}">
                  <a16:creationId xmlns:a16="http://schemas.microsoft.com/office/drawing/2014/main" id="{64AD532D-686F-6B01-6997-0D35132E0942}"/>
                </a:ext>
              </a:extLst>
            </p:cNvPr>
            <p:cNvSpPr/>
            <p:nvPr/>
          </p:nvSpPr>
          <p:spPr>
            <a:xfrm>
              <a:off x="7428207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" name="Google Shape;2858;p78">
              <a:extLst>
                <a:ext uri="{FF2B5EF4-FFF2-40B4-BE49-F238E27FC236}">
                  <a16:creationId xmlns:a16="http://schemas.microsoft.com/office/drawing/2014/main" id="{E09E441C-D0A7-5C59-B16D-D5280C35D378}"/>
                </a:ext>
              </a:extLst>
            </p:cNvPr>
            <p:cNvSpPr/>
            <p:nvPr/>
          </p:nvSpPr>
          <p:spPr>
            <a:xfrm>
              <a:off x="7428207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" name="Google Shape;2859;p78">
              <a:extLst>
                <a:ext uri="{FF2B5EF4-FFF2-40B4-BE49-F238E27FC236}">
                  <a16:creationId xmlns:a16="http://schemas.microsoft.com/office/drawing/2014/main" id="{AF49684F-F2D7-674D-7ED7-5EE841FDEF0A}"/>
                </a:ext>
              </a:extLst>
            </p:cNvPr>
            <p:cNvSpPr/>
            <p:nvPr/>
          </p:nvSpPr>
          <p:spPr>
            <a:xfrm>
              <a:off x="7428207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" name="Google Shape;2860;p78">
              <a:extLst>
                <a:ext uri="{FF2B5EF4-FFF2-40B4-BE49-F238E27FC236}">
                  <a16:creationId xmlns:a16="http://schemas.microsoft.com/office/drawing/2014/main" id="{2A1A7193-8C84-6B8B-CF17-D239B1BB01C4}"/>
                </a:ext>
              </a:extLst>
            </p:cNvPr>
            <p:cNvSpPr/>
            <p:nvPr/>
          </p:nvSpPr>
          <p:spPr>
            <a:xfrm>
              <a:off x="742820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" name="Google Shape;2861;p78">
              <a:extLst>
                <a:ext uri="{FF2B5EF4-FFF2-40B4-BE49-F238E27FC236}">
                  <a16:creationId xmlns:a16="http://schemas.microsoft.com/office/drawing/2014/main" id="{84D466C6-8A29-281C-9BDD-9901FB8F25F1}"/>
                </a:ext>
              </a:extLst>
            </p:cNvPr>
            <p:cNvSpPr/>
            <p:nvPr/>
          </p:nvSpPr>
          <p:spPr>
            <a:xfrm>
              <a:off x="742820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" name="Google Shape;2862;p78">
              <a:extLst>
                <a:ext uri="{FF2B5EF4-FFF2-40B4-BE49-F238E27FC236}">
                  <a16:creationId xmlns:a16="http://schemas.microsoft.com/office/drawing/2014/main" id="{339DCC21-AE16-808F-7629-0F1F8D335C79}"/>
                </a:ext>
              </a:extLst>
            </p:cNvPr>
            <p:cNvSpPr/>
            <p:nvPr/>
          </p:nvSpPr>
          <p:spPr>
            <a:xfrm>
              <a:off x="7428207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" name="Google Shape;2863;p78">
              <a:extLst>
                <a:ext uri="{FF2B5EF4-FFF2-40B4-BE49-F238E27FC236}">
                  <a16:creationId xmlns:a16="http://schemas.microsoft.com/office/drawing/2014/main" id="{481D64B4-D9CD-C433-4CB3-3BE8A3A9B7CA}"/>
                </a:ext>
              </a:extLst>
            </p:cNvPr>
            <p:cNvSpPr/>
            <p:nvPr/>
          </p:nvSpPr>
          <p:spPr>
            <a:xfrm>
              <a:off x="7428207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" name="Google Shape;2864;p78">
              <a:extLst>
                <a:ext uri="{FF2B5EF4-FFF2-40B4-BE49-F238E27FC236}">
                  <a16:creationId xmlns:a16="http://schemas.microsoft.com/office/drawing/2014/main" id="{59AC5588-FBA9-FF7D-0804-CC8DC16837CB}"/>
                </a:ext>
              </a:extLst>
            </p:cNvPr>
            <p:cNvSpPr/>
            <p:nvPr/>
          </p:nvSpPr>
          <p:spPr>
            <a:xfrm>
              <a:off x="742820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5" name="Google Shape;2865;p78">
              <a:extLst>
                <a:ext uri="{FF2B5EF4-FFF2-40B4-BE49-F238E27FC236}">
                  <a16:creationId xmlns:a16="http://schemas.microsoft.com/office/drawing/2014/main" id="{70A40021-902C-821F-FF5F-2F15D75B01FA}"/>
                </a:ext>
              </a:extLst>
            </p:cNvPr>
            <p:cNvSpPr/>
            <p:nvPr/>
          </p:nvSpPr>
          <p:spPr>
            <a:xfrm>
              <a:off x="7428207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" name="Google Shape;2866;p78">
              <a:extLst>
                <a:ext uri="{FF2B5EF4-FFF2-40B4-BE49-F238E27FC236}">
                  <a16:creationId xmlns:a16="http://schemas.microsoft.com/office/drawing/2014/main" id="{3C4133E1-D18E-E424-3931-B4C0E03C05E3}"/>
                </a:ext>
              </a:extLst>
            </p:cNvPr>
            <p:cNvSpPr/>
            <p:nvPr/>
          </p:nvSpPr>
          <p:spPr>
            <a:xfrm>
              <a:off x="7428207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" name="Google Shape;2867;p78">
              <a:extLst>
                <a:ext uri="{FF2B5EF4-FFF2-40B4-BE49-F238E27FC236}">
                  <a16:creationId xmlns:a16="http://schemas.microsoft.com/office/drawing/2014/main" id="{6C08851B-9ECA-2580-C269-3F9A4A51D6AF}"/>
                </a:ext>
              </a:extLst>
            </p:cNvPr>
            <p:cNvSpPr/>
            <p:nvPr/>
          </p:nvSpPr>
          <p:spPr>
            <a:xfrm>
              <a:off x="7428207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" name="Google Shape;2868;p78">
              <a:extLst>
                <a:ext uri="{FF2B5EF4-FFF2-40B4-BE49-F238E27FC236}">
                  <a16:creationId xmlns:a16="http://schemas.microsoft.com/office/drawing/2014/main" id="{8CE00FE6-8E57-E12A-1BD7-3BA23070F955}"/>
                </a:ext>
              </a:extLst>
            </p:cNvPr>
            <p:cNvSpPr/>
            <p:nvPr/>
          </p:nvSpPr>
          <p:spPr>
            <a:xfrm>
              <a:off x="7428207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" name="Google Shape;2869;p78">
              <a:extLst>
                <a:ext uri="{FF2B5EF4-FFF2-40B4-BE49-F238E27FC236}">
                  <a16:creationId xmlns:a16="http://schemas.microsoft.com/office/drawing/2014/main" id="{2BD48AD4-2453-4F7A-3B61-39D924A9CB04}"/>
                </a:ext>
              </a:extLst>
            </p:cNvPr>
            <p:cNvSpPr/>
            <p:nvPr/>
          </p:nvSpPr>
          <p:spPr>
            <a:xfrm>
              <a:off x="752946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" name="Google Shape;2870;p78">
              <a:extLst>
                <a:ext uri="{FF2B5EF4-FFF2-40B4-BE49-F238E27FC236}">
                  <a16:creationId xmlns:a16="http://schemas.microsoft.com/office/drawing/2014/main" id="{FA8C6E26-DD4D-D409-A40E-80CF1DDD64FB}"/>
                </a:ext>
              </a:extLst>
            </p:cNvPr>
            <p:cNvSpPr/>
            <p:nvPr/>
          </p:nvSpPr>
          <p:spPr>
            <a:xfrm>
              <a:off x="752946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" name="Google Shape;2871;p78">
              <a:extLst>
                <a:ext uri="{FF2B5EF4-FFF2-40B4-BE49-F238E27FC236}">
                  <a16:creationId xmlns:a16="http://schemas.microsoft.com/office/drawing/2014/main" id="{2EF64AEE-7A96-3171-D9C6-A1E427AE3AC7}"/>
                </a:ext>
              </a:extLst>
            </p:cNvPr>
            <p:cNvSpPr/>
            <p:nvPr/>
          </p:nvSpPr>
          <p:spPr>
            <a:xfrm>
              <a:off x="752946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" name="Google Shape;2872;p78">
              <a:extLst>
                <a:ext uri="{FF2B5EF4-FFF2-40B4-BE49-F238E27FC236}">
                  <a16:creationId xmlns:a16="http://schemas.microsoft.com/office/drawing/2014/main" id="{E05857CB-03B7-36BE-625C-11328F956151}"/>
                </a:ext>
              </a:extLst>
            </p:cNvPr>
            <p:cNvSpPr/>
            <p:nvPr/>
          </p:nvSpPr>
          <p:spPr>
            <a:xfrm>
              <a:off x="752946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" name="Google Shape;2873;p78">
              <a:extLst>
                <a:ext uri="{FF2B5EF4-FFF2-40B4-BE49-F238E27FC236}">
                  <a16:creationId xmlns:a16="http://schemas.microsoft.com/office/drawing/2014/main" id="{0C8873A3-8E3E-E28D-5FFF-74BC5FD356AA}"/>
                </a:ext>
              </a:extLst>
            </p:cNvPr>
            <p:cNvSpPr/>
            <p:nvPr/>
          </p:nvSpPr>
          <p:spPr>
            <a:xfrm>
              <a:off x="752946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" name="Google Shape;2874;p78">
              <a:extLst>
                <a:ext uri="{FF2B5EF4-FFF2-40B4-BE49-F238E27FC236}">
                  <a16:creationId xmlns:a16="http://schemas.microsoft.com/office/drawing/2014/main" id="{06789445-C132-579C-FA3D-FB6403A62422}"/>
                </a:ext>
              </a:extLst>
            </p:cNvPr>
            <p:cNvSpPr/>
            <p:nvPr/>
          </p:nvSpPr>
          <p:spPr>
            <a:xfrm>
              <a:off x="752946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" name="Google Shape;2875;p78">
              <a:extLst>
                <a:ext uri="{FF2B5EF4-FFF2-40B4-BE49-F238E27FC236}">
                  <a16:creationId xmlns:a16="http://schemas.microsoft.com/office/drawing/2014/main" id="{E613A4BB-7560-D125-5589-28B27A986C7F}"/>
                </a:ext>
              </a:extLst>
            </p:cNvPr>
            <p:cNvSpPr/>
            <p:nvPr/>
          </p:nvSpPr>
          <p:spPr>
            <a:xfrm>
              <a:off x="752946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" name="Google Shape;2876;p78">
              <a:extLst>
                <a:ext uri="{FF2B5EF4-FFF2-40B4-BE49-F238E27FC236}">
                  <a16:creationId xmlns:a16="http://schemas.microsoft.com/office/drawing/2014/main" id="{51A4CF75-F9B4-32CE-166E-515A915D64F4}"/>
                </a:ext>
              </a:extLst>
            </p:cNvPr>
            <p:cNvSpPr/>
            <p:nvPr/>
          </p:nvSpPr>
          <p:spPr>
            <a:xfrm>
              <a:off x="752946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" name="Google Shape;2877;p78">
              <a:extLst>
                <a:ext uri="{FF2B5EF4-FFF2-40B4-BE49-F238E27FC236}">
                  <a16:creationId xmlns:a16="http://schemas.microsoft.com/office/drawing/2014/main" id="{3FC927D2-33DA-E099-7C2A-938D1E45D463}"/>
                </a:ext>
              </a:extLst>
            </p:cNvPr>
            <p:cNvSpPr/>
            <p:nvPr/>
          </p:nvSpPr>
          <p:spPr>
            <a:xfrm>
              <a:off x="752946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" name="Google Shape;2878;p78">
              <a:extLst>
                <a:ext uri="{FF2B5EF4-FFF2-40B4-BE49-F238E27FC236}">
                  <a16:creationId xmlns:a16="http://schemas.microsoft.com/office/drawing/2014/main" id="{8A5A49BE-612B-7FD0-273E-4EAB92CA1384}"/>
                </a:ext>
              </a:extLst>
            </p:cNvPr>
            <p:cNvSpPr/>
            <p:nvPr/>
          </p:nvSpPr>
          <p:spPr>
            <a:xfrm>
              <a:off x="7529462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" name="Google Shape;2879;p78">
              <a:extLst>
                <a:ext uri="{FF2B5EF4-FFF2-40B4-BE49-F238E27FC236}">
                  <a16:creationId xmlns:a16="http://schemas.microsoft.com/office/drawing/2014/main" id="{2559DACF-CC15-00E2-4567-04F2327391B4}"/>
                </a:ext>
              </a:extLst>
            </p:cNvPr>
            <p:cNvSpPr/>
            <p:nvPr/>
          </p:nvSpPr>
          <p:spPr>
            <a:xfrm>
              <a:off x="752946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" name="Google Shape;2880;p78">
              <a:extLst>
                <a:ext uri="{FF2B5EF4-FFF2-40B4-BE49-F238E27FC236}">
                  <a16:creationId xmlns:a16="http://schemas.microsoft.com/office/drawing/2014/main" id="{3781B545-D98D-C49C-5626-7C797C6229B5}"/>
                </a:ext>
              </a:extLst>
            </p:cNvPr>
            <p:cNvSpPr/>
            <p:nvPr/>
          </p:nvSpPr>
          <p:spPr>
            <a:xfrm>
              <a:off x="752946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" name="Google Shape;2881;p78">
              <a:extLst>
                <a:ext uri="{FF2B5EF4-FFF2-40B4-BE49-F238E27FC236}">
                  <a16:creationId xmlns:a16="http://schemas.microsoft.com/office/drawing/2014/main" id="{AE58CD26-2491-0C79-6945-87E5150184A4}"/>
                </a:ext>
              </a:extLst>
            </p:cNvPr>
            <p:cNvSpPr/>
            <p:nvPr/>
          </p:nvSpPr>
          <p:spPr>
            <a:xfrm>
              <a:off x="7529462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" name="Google Shape;2882;p78">
              <a:extLst>
                <a:ext uri="{FF2B5EF4-FFF2-40B4-BE49-F238E27FC236}">
                  <a16:creationId xmlns:a16="http://schemas.microsoft.com/office/drawing/2014/main" id="{F4E2373C-E964-5BCB-8E9C-568673C978AD}"/>
                </a:ext>
              </a:extLst>
            </p:cNvPr>
            <p:cNvSpPr/>
            <p:nvPr/>
          </p:nvSpPr>
          <p:spPr>
            <a:xfrm>
              <a:off x="7529462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" name="Google Shape;2883;p78">
              <a:extLst>
                <a:ext uri="{FF2B5EF4-FFF2-40B4-BE49-F238E27FC236}">
                  <a16:creationId xmlns:a16="http://schemas.microsoft.com/office/drawing/2014/main" id="{EB2CF198-8101-B41F-0D1A-948C7C5CF430}"/>
                </a:ext>
              </a:extLst>
            </p:cNvPr>
            <p:cNvSpPr/>
            <p:nvPr/>
          </p:nvSpPr>
          <p:spPr>
            <a:xfrm>
              <a:off x="7630485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" name="Google Shape;2884;p78">
              <a:extLst>
                <a:ext uri="{FF2B5EF4-FFF2-40B4-BE49-F238E27FC236}">
                  <a16:creationId xmlns:a16="http://schemas.microsoft.com/office/drawing/2014/main" id="{65C120F5-3ED7-FCD9-0953-13F36B8AB053}"/>
                </a:ext>
              </a:extLst>
            </p:cNvPr>
            <p:cNvSpPr/>
            <p:nvPr/>
          </p:nvSpPr>
          <p:spPr>
            <a:xfrm>
              <a:off x="7630485" y="3283867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" name="Google Shape;2885;p78">
              <a:extLst>
                <a:ext uri="{FF2B5EF4-FFF2-40B4-BE49-F238E27FC236}">
                  <a16:creationId xmlns:a16="http://schemas.microsoft.com/office/drawing/2014/main" id="{FFDAC232-6F71-09C5-23CE-4685C9D5A1C8}"/>
                </a:ext>
              </a:extLst>
            </p:cNvPr>
            <p:cNvSpPr/>
            <p:nvPr/>
          </p:nvSpPr>
          <p:spPr>
            <a:xfrm>
              <a:off x="773174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" name="Google Shape;2886;p78">
              <a:extLst>
                <a:ext uri="{FF2B5EF4-FFF2-40B4-BE49-F238E27FC236}">
                  <a16:creationId xmlns:a16="http://schemas.microsoft.com/office/drawing/2014/main" id="{40C05801-7A52-814E-E66E-F6C80F12AFF2}"/>
                </a:ext>
              </a:extLst>
            </p:cNvPr>
            <p:cNvSpPr/>
            <p:nvPr/>
          </p:nvSpPr>
          <p:spPr>
            <a:xfrm>
              <a:off x="773174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" name="Google Shape;2887;p78">
              <a:extLst>
                <a:ext uri="{FF2B5EF4-FFF2-40B4-BE49-F238E27FC236}">
                  <a16:creationId xmlns:a16="http://schemas.microsoft.com/office/drawing/2014/main" id="{4ACAF91E-5AAA-248D-8D49-E43FEBA37582}"/>
                </a:ext>
              </a:extLst>
            </p:cNvPr>
            <p:cNvSpPr/>
            <p:nvPr/>
          </p:nvSpPr>
          <p:spPr>
            <a:xfrm>
              <a:off x="7731740" y="186686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" name="Google Shape;2888;p78">
              <a:extLst>
                <a:ext uri="{FF2B5EF4-FFF2-40B4-BE49-F238E27FC236}">
                  <a16:creationId xmlns:a16="http://schemas.microsoft.com/office/drawing/2014/main" id="{B0BA759F-EFA5-01DC-779B-2CBCDF170AE5}"/>
                </a:ext>
              </a:extLst>
            </p:cNvPr>
            <p:cNvSpPr/>
            <p:nvPr/>
          </p:nvSpPr>
          <p:spPr>
            <a:xfrm>
              <a:off x="773174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9" name="Google Shape;2889;p78">
              <a:extLst>
                <a:ext uri="{FF2B5EF4-FFF2-40B4-BE49-F238E27FC236}">
                  <a16:creationId xmlns:a16="http://schemas.microsoft.com/office/drawing/2014/main" id="{A3BC184C-7460-5F0A-3675-822CF0D048AC}"/>
                </a:ext>
              </a:extLst>
            </p:cNvPr>
            <p:cNvSpPr/>
            <p:nvPr/>
          </p:nvSpPr>
          <p:spPr>
            <a:xfrm>
              <a:off x="773174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" name="Google Shape;2890;p78">
              <a:extLst>
                <a:ext uri="{FF2B5EF4-FFF2-40B4-BE49-F238E27FC236}">
                  <a16:creationId xmlns:a16="http://schemas.microsoft.com/office/drawing/2014/main" id="{BE0A7BA4-261F-E62B-F035-2F7441EF1771}"/>
                </a:ext>
              </a:extLst>
            </p:cNvPr>
            <p:cNvSpPr/>
            <p:nvPr/>
          </p:nvSpPr>
          <p:spPr>
            <a:xfrm>
              <a:off x="7731740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" name="Google Shape;2891;p78">
              <a:extLst>
                <a:ext uri="{FF2B5EF4-FFF2-40B4-BE49-F238E27FC236}">
                  <a16:creationId xmlns:a16="http://schemas.microsoft.com/office/drawing/2014/main" id="{3DF070C6-412E-23BC-6F6D-2CDE961A36C5}"/>
                </a:ext>
              </a:extLst>
            </p:cNvPr>
            <p:cNvSpPr/>
            <p:nvPr/>
          </p:nvSpPr>
          <p:spPr>
            <a:xfrm>
              <a:off x="7731740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" name="Google Shape;2892;p78">
              <a:extLst>
                <a:ext uri="{FF2B5EF4-FFF2-40B4-BE49-F238E27FC236}">
                  <a16:creationId xmlns:a16="http://schemas.microsoft.com/office/drawing/2014/main" id="{A6C70076-E8B1-B2B4-AD47-2260A1146718}"/>
                </a:ext>
              </a:extLst>
            </p:cNvPr>
            <p:cNvSpPr/>
            <p:nvPr/>
          </p:nvSpPr>
          <p:spPr>
            <a:xfrm>
              <a:off x="773174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" name="Google Shape;2893;p78">
              <a:extLst>
                <a:ext uri="{FF2B5EF4-FFF2-40B4-BE49-F238E27FC236}">
                  <a16:creationId xmlns:a16="http://schemas.microsoft.com/office/drawing/2014/main" id="{436392B9-5FF4-0A4C-C83E-5AA0C6B653D1}"/>
                </a:ext>
              </a:extLst>
            </p:cNvPr>
            <p:cNvSpPr/>
            <p:nvPr/>
          </p:nvSpPr>
          <p:spPr>
            <a:xfrm>
              <a:off x="7731740" y="2473959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" name="Google Shape;2894;p78">
              <a:extLst>
                <a:ext uri="{FF2B5EF4-FFF2-40B4-BE49-F238E27FC236}">
                  <a16:creationId xmlns:a16="http://schemas.microsoft.com/office/drawing/2014/main" id="{B8EC7034-0749-5F58-47A2-E7A6FF6D9CD9}"/>
                </a:ext>
              </a:extLst>
            </p:cNvPr>
            <p:cNvSpPr/>
            <p:nvPr/>
          </p:nvSpPr>
          <p:spPr>
            <a:xfrm>
              <a:off x="7731740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" name="Google Shape;2895;p78">
              <a:extLst>
                <a:ext uri="{FF2B5EF4-FFF2-40B4-BE49-F238E27FC236}">
                  <a16:creationId xmlns:a16="http://schemas.microsoft.com/office/drawing/2014/main" id="{6C0D4F15-59ED-6EA4-DD3F-0BD7DA6C5174}"/>
                </a:ext>
              </a:extLst>
            </p:cNvPr>
            <p:cNvSpPr/>
            <p:nvPr/>
          </p:nvSpPr>
          <p:spPr>
            <a:xfrm>
              <a:off x="773174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" name="Google Shape;2896;p78">
              <a:extLst>
                <a:ext uri="{FF2B5EF4-FFF2-40B4-BE49-F238E27FC236}">
                  <a16:creationId xmlns:a16="http://schemas.microsoft.com/office/drawing/2014/main" id="{0236D8DF-6F4C-3B7A-91CF-985F193D7C32}"/>
                </a:ext>
              </a:extLst>
            </p:cNvPr>
            <p:cNvSpPr/>
            <p:nvPr/>
          </p:nvSpPr>
          <p:spPr>
            <a:xfrm>
              <a:off x="7731740" y="2777791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" name="Google Shape;2897;p78">
              <a:extLst>
                <a:ext uri="{FF2B5EF4-FFF2-40B4-BE49-F238E27FC236}">
                  <a16:creationId xmlns:a16="http://schemas.microsoft.com/office/drawing/2014/main" id="{1DC1A9F2-C940-F44B-582D-FE69C3BFD4E0}"/>
                </a:ext>
              </a:extLst>
            </p:cNvPr>
            <p:cNvSpPr/>
            <p:nvPr/>
          </p:nvSpPr>
          <p:spPr>
            <a:xfrm>
              <a:off x="7731740" y="287904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" name="Google Shape;2898;p78">
              <a:extLst>
                <a:ext uri="{FF2B5EF4-FFF2-40B4-BE49-F238E27FC236}">
                  <a16:creationId xmlns:a16="http://schemas.microsoft.com/office/drawing/2014/main" id="{87EFBFA7-4303-CA40-C65C-051BF380B993}"/>
                </a:ext>
              </a:extLst>
            </p:cNvPr>
            <p:cNvSpPr/>
            <p:nvPr/>
          </p:nvSpPr>
          <p:spPr>
            <a:xfrm>
              <a:off x="7731740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" name="Google Shape;2899;p78">
              <a:extLst>
                <a:ext uri="{FF2B5EF4-FFF2-40B4-BE49-F238E27FC236}">
                  <a16:creationId xmlns:a16="http://schemas.microsoft.com/office/drawing/2014/main" id="{4A324CCF-A8EC-5B4E-BBD3-2C713D6D8D5A}"/>
                </a:ext>
              </a:extLst>
            </p:cNvPr>
            <p:cNvSpPr/>
            <p:nvPr/>
          </p:nvSpPr>
          <p:spPr>
            <a:xfrm>
              <a:off x="7731740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" name="Google Shape;2900;p78">
              <a:extLst>
                <a:ext uri="{FF2B5EF4-FFF2-40B4-BE49-F238E27FC236}">
                  <a16:creationId xmlns:a16="http://schemas.microsoft.com/office/drawing/2014/main" id="{7B091E34-B4FB-EC59-CBFB-B6EE52498386}"/>
                </a:ext>
              </a:extLst>
            </p:cNvPr>
            <p:cNvSpPr/>
            <p:nvPr/>
          </p:nvSpPr>
          <p:spPr>
            <a:xfrm>
              <a:off x="7731740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" name="Google Shape;2901;p78">
              <a:extLst>
                <a:ext uri="{FF2B5EF4-FFF2-40B4-BE49-F238E27FC236}">
                  <a16:creationId xmlns:a16="http://schemas.microsoft.com/office/drawing/2014/main" id="{EFD41A1B-C37F-C53C-FEA7-10E4B3494D42}"/>
                </a:ext>
              </a:extLst>
            </p:cNvPr>
            <p:cNvSpPr/>
            <p:nvPr/>
          </p:nvSpPr>
          <p:spPr>
            <a:xfrm>
              <a:off x="773174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2" name="Google Shape;2902;p78">
              <a:extLst>
                <a:ext uri="{FF2B5EF4-FFF2-40B4-BE49-F238E27FC236}">
                  <a16:creationId xmlns:a16="http://schemas.microsoft.com/office/drawing/2014/main" id="{58120414-1696-ED3E-D17E-31716CD5FC97}"/>
                </a:ext>
              </a:extLst>
            </p:cNvPr>
            <p:cNvSpPr/>
            <p:nvPr/>
          </p:nvSpPr>
          <p:spPr>
            <a:xfrm>
              <a:off x="7731740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" name="Google Shape;2903;p78">
              <a:extLst>
                <a:ext uri="{FF2B5EF4-FFF2-40B4-BE49-F238E27FC236}">
                  <a16:creationId xmlns:a16="http://schemas.microsoft.com/office/drawing/2014/main" id="{91CC391C-26BE-DB83-CA86-4B5C59DD0331}"/>
                </a:ext>
              </a:extLst>
            </p:cNvPr>
            <p:cNvSpPr/>
            <p:nvPr/>
          </p:nvSpPr>
          <p:spPr>
            <a:xfrm>
              <a:off x="7833028" y="156302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" name="Google Shape;2904;p78">
              <a:extLst>
                <a:ext uri="{FF2B5EF4-FFF2-40B4-BE49-F238E27FC236}">
                  <a16:creationId xmlns:a16="http://schemas.microsoft.com/office/drawing/2014/main" id="{B4C966EF-B107-962F-344B-CF219E994BD2}"/>
                </a:ext>
              </a:extLst>
            </p:cNvPr>
            <p:cNvSpPr/>
            <p:nvPr/>
          </p:nvSpPr>
          <p:spPr>
            <a:xfrm>
              <a:off x="783302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" name="Google Shape;2905;p78">
              <a:extLst>
                <a:ext uri="{FF2B5EF4-FFF2-40B4-BE49-F238E27FC236}">
                  <a16:creationId xmlns:a16="http://schemas.microsoft.com/office/drawing/2014/main" id="{C3FA17A7-436A-1AA6-E88D-BDD3BA8AAA80}"/>
                </a:ext>
              </a:extLst>
            </p:cNvPr>
            <p:cNvSpPr/>
            <p:nvPr/>
          </p:nvSpPr>
          <p:spPr>
            <a:xfrm>
              <a:off x="783302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" name="Google Shape;2906;p78">
              <a:extLst>
                <a:ext uri="{FF2B5EF4-FFF2-40B4-BE49-F238E27FC236}">
                  <a16:creationId xmlns:a16="http://schemas.microsoft.com/office/drawing/2014/main" id="{140883BB-9F3B-52EB-9062-3699898817D0}"/>
                </a:ext>
              </a:extLst>
            </p:cNvPr>
            <p:cNvSpPr/>
            <p:nvPr/>
          </p:nvSpPr>
          <p:spPr>
            <a:xfrm>
              <a:off x="7833028" y="186686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" name="Google Shape;2907;p78">
              <a:extLst>
                <a:ext uri="{FF2B5EF4-FFF2-40B4-BE49-F238E27FC236}">
                  <a16:creationId xmlns:a16="http://schemas.microsoft.com/office/drawing/2014/main" id="{51384F65-54EB-6FBA-30AA-5B53DDBA26A7}"/>
                </a:ext>
              </a:extLst>
            </p:cNvPr>
            <p:cNvSpPr/>
            <p:nvPr/>
          </p:nvSpPr>
          <p:spPr>
            <a:xfrm>
              <a:off x="783302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" name="Google Shape;2908;p78">
              <a:extLst>
                <a:ext uri="{FF2B5EF4-FFF2-40B4-BE49-F238E27FC236}">
                  <a16:creationId xmlns:a16="http://schemas.microsoft.com/office/drawing/2014/main" id="{890A8CA2-D957-E3E5-FB2B-8DEF9A04F260}"/>
                </a:ext>
              </a:extLst>
            </p:cNvPr>
            <p:cNvSpPr/>
            <p:nvPr/>
          </p:nvSpPr>
          <p:spPr>
            <a:xfrm>
              <a:off x="783302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" name="Google Shape;2909;p78">
              <a:extLst>
                <a:ext uri="{FF2B5EF4-FFF2-40B4-BE49-F238E27FC236}">
                  <a16:creationId xmlns:a16="http://schemas.microsoft.com/office/drawing/2014/main" id="{40E5F9C2-0C0D-36F0-FF7F-1CF2C5E80EB7}"/>
                </a:ext>
              </a:extLst>
            </p:cNvPr>
            <p:cNvSpPr/>
            <p:nvPr/>
          </p:nvSpPr>
          <p:spPr>
            <a:xfrm>
              <a:off x="7833028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" name="Google Shape;2910;p78">
              <a:extLst>
                <a:ext uri="{FF2B5EF4-FFF2-40B4-BE49-F238E27FC236}">
                  <a16:creationId xmlns:a16="http://schemas.microsoft.com/office/drawing/2014/main" id="{2040476A-45F5-1BA2-94F0-6FF9F2916DAD}"/>
                </a:ext>
              </a:extLst>
            </p:cNvPr>
            <p:cNvSpPr/>
            <p:nvPr/>
          </p:nvSpPr>
          <p:spPr>
            <a:xfrm>
              <a:off x="7833028" y="2271681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" name="Google Shape;2911;p78">
              <a:extLst>
                <a:ext uri="{FF2B5EF4-FFF2-40B4-BE49-F238E27FC236}">
                  <a16:creationId xmlns:a16="http://schemas.microsoft.com/office/drawing/2014/main" id="{C9DC7FED-E787-6D1B-3E7F-D241E58794C8}"/>
                </a:ext>
              </a:extLst>
            </p:cNvPr>
            <p:cNvSpPr/>
            <p:nvPr/>
          </p:nvSpPr>
          <p:spPr>
            <a:xfrm>
              <a:off x="7833028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" name="Google Shape;2912;p78">
              <a:extLst>
                <a:ext uri="{FF2B5EF4-FFF2-40B4-BE49-F238E27FC236}">
                  <a16:creationId xmlns:a16="http://schemas.microsoft.com/office/drawing/2014/main" id="{DFE0CCF1-F7A6-99FF-1AE8-CD4EE5EEE5FF}"/>
                </a:ext>
              </a:extLst>
            </p:cNvPr>
            <p:cNvSpPr/>
            <p:nvPr/>
          </p:nvSpPr>
          <p:spPr>
            <a:xfrm>
              <a:off x="7833028" y="2473959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" name="Google Shape;2913;p78">
              <a:extLst>
                <a:ext uri="{FF2B5EF4-FFF2-40B4-BE49-F238E27FC236}">
                  <a16:creationId xmlns:a16="http://schemas.microsoft.com/office/drawing/2014/main" id="{76F70D5B-3288-1736-2408-C22D6DDF7F2D}"/>
                </a:ext>
              </a:extLst>
            </p:cNvPr>
            <p:cNvSpPr/>
            <p:nvPr/>
          </p:nvSpPr>
          <p:spPr>
            <a:xfrm>
              <a:off x="783302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" name="Google Shape;2914;p78">
              <a:extLst>
                <a:ext uri="{FF2B5EF4-FFF2-40B4-BE49-F238E27FC236}">
                  <a16:creationId xmlns:a16="http://schemas.microsoft.com/office/drawing/2014/main" id="{95B02195-6CFB-BC0E-0D2A-C79CDC62E7C0}"/>
                </a:ext>
              </a:extLst>
            </p:cNvPr>
            <p:cNvSpPr/>
            <p:nvPr/>
          </p:nvSpPr>
          <p:spPr>
            <a:xfrm>
              <a:off x="7833028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" name="Google Shape;2915;p78">
              <a:extLst>
                <a:ext uri="{FF2B5EF4-FFF2-40B4-BE49-F238E27FC236}">
                  <a16:creationId xmlns:a16="http://schemas.microsoft.com/office/drawing/2014/main" id="{4D5DEB5F-D3C9-9078-83DE-2243B3BF5CBA}"/>
                </a:ext>
              </a:extLst>
            </p:cNvPr>
            <p:cNvSpPr/>
            <p:nvPr/>
          </p:nvSpPr>
          <p:spPr>
            <a:xfrm>
              <a:off x="7833028" y="2777791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" name="Google Shape;2916;p78">
              <a:extLst>
                <a:ext uri="{FF2B5EF4-FFF2-40B4-BE49-F238E27FC236}">
                  <a16:creationId xmlns:a16="http://schemas.microsoft.com/office/drawing/2014/main" id="{E39D81D8-9553-A87E-4DF4-DD11598738AF}"/>
                </a:ext>
              </a:extLst>
            </p:cNvPr>
            <p:cNvSpPr/>
            <p:nvPr/>
          </p:nvSpPr>
          <p:spPr>
            <a:xfrm>
              <a:off x="7833028" y="287904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" name="Google Shape;2917;p78">
              <a:extLst>
                <a:ext uri="{FF2B5EF4-FFF2-40B4-BE49-F238E27FC236}">
                  <a16:creationId xmlns:a16="http://schemas.microsoft.com/office/drawing/2014/main" id="{497C2DCB-3B59-D88A-7595-854B8DF13815}"/>
                </a:ext>
              </a:extLst>
            </p:cNvPr>
            <p:cNvSpPr/>
            <p:nvPr/>
          </p:nvSpPr>
          <p:spPr>
            <a:xfrm>
              <a:off x="7833028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" name="Google Shape;2918;p78">
              <a:extLst>
                <a:ext uri="{FF2B5EF4-FFF2-40B4-BE49-F238E27FC236}">
                  <a16:creationId xmlns:a16="http://schemas.microsoft.com/office/drawing/2014/main" id="{13E7703F-CC9F-A911-0E2B-50773F8B78EE}"/>
                </a:ext>
              </a:extLst>
            </p:cNvPr>
            <p:cNvSpPr/>
            <p:nvPr/>
          </p:nvSpPr>
          <p:spPr>
            <a:xfrm>
              <a:off x="7833028" y="308159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" name="Google Shape;2919;p78">
              <a:extLst>
                <a:ext uri="{FF2B5EF4-FFF2-40B4-BE49-F238E27FC236}">
                  <a16:creationId xmlns:a16="http://schemas.microsoft.com/office/drawing/2014/main" id="{599BA7CB-576C-5475-7DB6-2195A9B06C4F}"/>
                </a:ext>
              </a:extLst>
            </p:cNvPr>
            <p:cNvSpPr/>
            <p:nvPr/>
          </p:nvSpPr>
          <p:spPr>
            <a:xfrm>
              <a:off x="783302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" name="Google Shape;2920;p78">
              <a:extLst>
                <a:ext uri="{FF2B5EF4-FFF2-40B4-BE49-F238E27FC236}">
                  <a16:creationId xmlns:a16="http://schemas.microsoft.com/office/drawing/2014/main" id="{2D91FD40-6704-EAEA-5201-CE3AF0736B65}"/>
                </a:ext>
              </a:extLst>
            </p:cNvPr>
            <p:cNvSpPr/>
            <p:nvPr/>
          </p:nvSpPr>
          <p:spPr>
            <a:xfrm>
              <a:off x="7833028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" name="Google Shape;2921;p78">
              <a:extLst>
                <a:ext uri="{FF2B5EF4-FFF2-40B4-BE49-F238E27FC236}">
                  <a16:creationId xmlns:a16="http://schemas.microsoft.com/office/drawing/2014/main" id="{4EDDCAF5-AD90-B04F-C273-B30BC8C16CEA}"/>
                </a:ext>
              </a:extLst>
            </p:cNvPr>
            <p:cNvSpPr/>
            <p:nvPr/>
          </p:nvSpPr>
          <p:spPr>
            <a:xfrm>
              <a:off x="7934284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" name="Google Shape;2922;p78">
              <a:extLst>
                <a:ext uri="{FF2B5EF4-FFF2-40B4-BE49-F238E27FC236}">
                  <a16:creationId xmlns:a16="http://schemas.microsoft.com/office/drawing/2014/main" id="{6ADA78C7-3EE6-1814-E9C8-AABBA8E77DDE}"/>
                </a:ext>
              </a:extLst>
            </p:cNvPr>
            <p:cNvSpPr/>
            <p:nvPr/>
          </p:nvSpPr>
          <p:spPr>
            <a:xfrm>
              <a:off x="7934284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" name="Google Shape;2923;p78">
              <a:extLst>
                <a:ext uri="{FF2B5EF4-FFF2-40B4-BE49-F238E27FC236}">
                  <a16:creationId xmlns:a16="http://schemas.microsoft.com/office/drawing/2014/main" id="{712CF63E-DFE2-8BA1-5AFC-E5A9F3E3155A}"/>
                </a:ext>
              </a:extLst>
            </p:cNvPr>
            <p:cNvSpPr/>
            <p:nvPr/>
          </p:nvSpPr>
          <p:spPr>
            <a:xfrm>
              <a:off x="7934284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" name="Google Shape;2924;p78">
              <a:extLst>
                <a:ext uri="{FF2B5EF4-FFF2-40B4-BE49-F238E27FC236}">
                  <a16:creationId xmlns:a16="http://schemas.microsoft.com/office/drawing/2014/main" id="{362688D5-D259-E6DE-551C-2769F0329DD0}"/>
                </a:ext>
              </a:extLst>
            </p:cNvPr>
            <p:cNvSpPr/>
            <p:nvPr/>
          </p:nvSpPr>
          <p:spPr>
            <a:xfrm>
              <a:off x="7934284" y="1866860"/>
              <a:ext cx="82884" cy="70759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" name="Google Shape;2925;p78">
              <a:extLst>
                <a:ext uri="{FF2B5EF4-FFF2-40B4-BE49-F238E27FC236}">
                  <a16:creationId xmlns:a16="http://schemas.microsoft.com/office/drawing/2014/main" id="{41349B27-DBFA-C41B-98F5-BC43A016FA1D}"/>
                </a:ext>
              </a:extLst>
            </p:cNvPr>
            <p:cNvSpPr/>
            <p:nvPr/>
          </p:nvSpPr>
          <p:spPr>
            <a:xfrm>
              <a:off x="7934284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" name="Google Shape;2926;p78">
              <a:extLst>
                <a:ext uri="{FF2B5EF4-FFF2-40B4-BE49-F238E27FC236}">
                  <a16:creationId xmlns:a16="http://schemas.microsoft.com/office/drawing/2014/main" id="{43957328-71C2-81D5-9CC8-B25AE3BBA549}"/>
                </a:ext>
              </a:extLst>
            </p:cNvPr>
            <p:cNvSpPr/>
            <p:nvPr/>
          </p:nvSpPr>
          <p:spPr>
            <a:xfrm>
              <a:off x="793428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" name="Google Shape;2927;p78">
              <a:extLst>
                <a:ext uri="{FF2B5EF4-FFF2-40B4-BE49-F238E27FC236}">
                  <a16:creationId xmlns:a16="http://schemas.microsoft.com/office/drawing/2014/main" id="{DF9CBE6E-0EB6-51B0-78CC-3A976A60FE1A}"/>
                </a:ext>
              </a:extLst>
            </p:cNvPr>
            <p:cNvSpPr/>
            <p:nvPr/>
          </p:nvSpPr>
          <p:spPr>
            <a:xfrm>
              <a:off x="793428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" name="Google Shape;2928;p78">
              <a:extLst>
                <a:ext uri="{FF2B5EF4-FFF2-40B4-BE49-F238E27FC236}">
                  <a16:creationId xmlns:a16="http://schemas.microsoft.com/office/drawing/2014/main" id="{B1256F35-8FF8-B275-4B9A-BD38E3A538FF}"/>
                </a:ext>
              </a:extLst>
            </p:cNvPr>
            <p:cNvSpPr/>
            <p:nvPr/>
          </p:nvSpPr>
          <p:spPr>
            <a:xfrm>
              <a:off x="793428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" name="Google Shape;2929;p78">
              <a:extLst>
                <a:ext uri="{FF2B5EF4-FFF2-40B4-BE49-F238E27FC236}">
                  <a16:creationId xmlns:a16="http://schemas.microsoft.com/office/drawing/2014/main" id="{84E77566-A323-F3E3-6455-FB3F14A96700}"/>
                </a:ext>
              </a:extLst>
            </p:cNvPr>
            <p:cNvSpPr/>
            <p:nvPr/>
          </p:nvSpPr>
          <p:spPr>
            <a:xfrm>
              <a:off x="7934284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" name="Google Shape;2930;p78">
              <a:extLst>
                <a:ext uri="{FF2B5EF4-FFF2-40B4-BE49-F238E27FC236}">
                  <a16:creationId xmlns:a16="http://schemas.microsoft.com/office/drawing/2014/main" id="{3FB26AE4-951D-568F-0558-61A485AB41E8}"/>
                </a:ext>
              </a:extLst>
            </p:cNvPr>
            <p:cNvSpPr/>
            <p:nvPr/>
          </p:nvSpPr>
          <p:spPr>
            <a:xfrm>
              <a:off x="793428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" name="Google Shape;2931;p78">
              <a:extLst>
                <a:ext uri="{FF2B5EF4-FFF2-40B4-BE49-F238E27FC236}">
                  <a16:creationId xmlns:a16="http://schemas.microsoft.com/office/drawing/2014/main" id="{B8205E81-FC95-E877-A4F8-0A652101D165}"/>
                </a:ext>
              </a:extLst>
            </p:cNvPr>
            <p:cNvSpPr/>
            <p:nvPr/>
          </p:nvSpPr>
          <p:spPr>
            <a:xfrm>
              <a:off x="7934284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" name="Google Shape;2932;p78">
              <a:extLst>
                <a:ext uri="{FF2B5EF4-FFF2-40B4-BE49-F238E27FC236}">
                  <a16:creationId xmlns:a16="http://schemas.microsoft.com/office/drawing/2014/main" id="{6AE5FDF1-8BDC-4E6E-AF2E-AA1BE76792B9}"/>
                </a:ext>
              </a:extLst>
            </p:cNvPr>
            <p:cNvSpPr/>
            <p:nvPr/>
          </p:nvSpPr>
          <p:spPr>
            <a:xfrm>
              <a:off x="793428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" name="Google Shape;2933;p78">
              <a:extLst>
                <a:ext uri="{FF2B5EF4-FFF2-40B4-BE49-F238E27FC236}">
                  <a16:creationId xmlns:a16="http://schemas.microsoft.com/office/drawing/2014/main" id="{3C164DF4-9D79-1FD7-F233-EBA2471BD1EB}"/>
                </a:ext>
              </a:extLst>
            </p:cNvPr>
            <p:cNvSpPr/>
            <p:nvPr/>
          </p:nvSpPr>
          <p:spPr>
            <a:xfrm>
              <a:off x="7934284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" name="Google Shape;2934;p78">
              <a:extLst>
                <a:ext uri="{FF2B5EF4-FFF2-40B4-BE49-F238E27FC236}">
                  <a16:creationId xmlns:a16="http://schemas.microsoft.com/office/drawing/2014/main" id="{CF72C86C-E279-695A-CB97-B15923BF96F4}"/>
                </a:ext>
              </a:extLst>
            </p:cNvPr>
            <p:cNvSpPr/>
            <p:nvPr/>
          </p:nvSpPr>
          <p:spPr>
            <a:xfrm>
              <a:off x="7934284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" name="Google Shape;2935;p78">
              <a:extLst>
                <a:ext uri="{FF2B5EF4-FFF2-40B4-BE49-F238E27FC236}">
                  <a16:creationId xmlns:a16="http://schemas.microsoft.com/office/drawing/2014/main" id="{DFD06F2D-7BCC-5196-533E-A2554A8C659E}"/>
                </a:ext>
              </a:extLst>
            </p:cNvPr>
            <p:cNvSpPr/>
            <p:nvPr/>
          </p:nvSpPr>
          <p:spPr>
            <a:xfrm>
              <a:off x="793428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" name="Google Shape;2936;p78">
              <a:extLst>
                <a:ext uri="{FF2B5EF4-FFF2-40B4-BE49-F238E27FC236}">
                  <a16:creationId xmlns:a16="http://schemas.microsoft.com/office/drawing/2014/main" id="{46EB8791-EAA7-AE5B-3C5C-D4FB721B48E9}"/>
                </a:ext>
              </a:extLst>
            </p:cNvPr>
            <p:cNvSpPr/>
            <p:nvPr/>
          </p:nvSpPr>
          <p:spPr>
            <a:xfrm>
              <a:off x="7934284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" name="Google Shape;2937;p78">
              <a:extLst>
                <a:ext uri="{FF2B5EF4-FFF2-40B4-BE49-F238E27FC236}">
                  <a16:creationId xmlns:a16="http://schemas.microsoft.com/office/drawing/2014/main" id="{8D3555A3-0013-3A61-F8E6-4537FCAC3BD5}"/>
                </a:ext>
              </a:extLst>
            </p:cNvPr>
            <p:cNvSpPr/>
            <p:nvPr/>
          </p:nvSpPr>
          <p:spPr>
            <a:xfrm>
              <a:off x="793428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" name="Google Shape;2938;p78">
              <a:extLst>
                <a:ext uri="{FF2B5EF4-FFF2-40B4-BE49-F238E27FC236}">
                  <a16:creationId xmlns:a16="http://schemas.microsoft.com/office/drawing/2014/main" id="{D07A4FF5-3054-E035-4272-19FC3F8B5EDB}"/>
                </a:ext>
              </a:extLst>
            </p:cNvPr>
            <p:cNvSpPr/>
            <p:nvPr/>
          </p:nvSpPr>
          <p:spPr>
            <a:xfrm>
              <a:off x="803557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" name="Google Shape;2939;p78">
              <a:extLst>
                <a:ext uri="{FF2B5EF4-FFF2-40B4-BE49-F238E27FC236}">
                  <a16:creationId xmlns:a16="http://schemas.microsoft.com/office/drawing/2014/main" id="{416EF632-9C0F-9195-9651-082933521123}"/>
                </a:ext>
              </a:extLst>
            </p:cNvPr>
            <p:cNvSpPr/>
            <p:nvPr/>
          </p:nvSpPr>
          <p:spPr>
            <a:xfrm>
              <a:off x="803557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" name="Google Shape;2940;p78">
              <a:extLst>
                <a:ext uri="{FF2B5EF4-FFF2-40B4-BE49-F238E27FC236}">
                  <a16:creationId xmlns:a16="http://schemas.microsoft.com/office/drawing/2014/main" id="{53B88BDA-602E-1812-762C-4A6CAEAC8D64}"/>
                </a:ext>
              </a:extLst>
            </p:cNvPr>
            <p:cNvSpPr/>
            <p:nvPr/>
          </p:nvSpPr>
          <p:spPr>
            <a:xfrm>
              <a:off x="803557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1" name="Google Shape;2941;p78">
              <a:extLst>
                <a:ext uri="{FF2B5EF4-FFF2-40B4-BE49-F238E27FC236}">
                  <a16:creationId xmlns:a16="http://schemas.microsoft.com/office/drawing/2014/main" id="{2D3887FA-12F9-0271-E86C-12E909CE6235}"/>
                </a:ext>
              </a:extLst>
            </p:cNvPr>
            <p:cNvSpPr/>
            <p:nvPr/>
          </p:nvSpPr>
          <p:spPr>
            <a:xfrm>
              <a:off x="803557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2" name="Google Shape;2942;p78">
              <a:extLst>
                <a:ext uri="{FF2B5EF4-FFF2-40B4-BE49-F238E27FC236}">
                  <a16:creationId xmlns:a16="http://schemas.microsoft.com/office/drawing/2014/main" id="{D7992EF1-EBE0-D75A-0A7F-3B759B9F7D16}"/>
                </a:ext>
              </a:extLst>
            </p:cNvPr>
            <p:cNvSpPr/>
            <p:nvPr/>
          </p:nvSpPr>
          <p:spPr>
            <a:xfrm>
              <a:off x="803557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" name="Google Shape;2943;p78">
              <a:extLst>
                <a:ext uri="{FF2B5EF4-FFF2-40B4-BE49-F238E27FC236}">
                  <a16:creationId xmlns:a16="http://schemas.microsoft.com/office/drawing/2014/main" id="{4064D192-ECAE-3F43-DDEC-0A3E34ECE25B}"/>
                </a:ext>
              </a:extLst>
            </p:cNvPr>
            <p:cNvSpPr/>
            <p:nvPr/>
          </p:nvSpPr>
          <p:spPr>
            <a:xfrm>
              <a:off x="803557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4" name="Google Shape;2944;p78">
              <a:extLst>
                <a:ext uri="{FF2B5EF4-FFF2-40B4-BE49-F238E27FC236}">
                  <a16:creationId xmlns:a16="http://schemas.microsoft.com/office/drawing/2014/main" id="{9B149D09-01C0-FF3A-5AB1-3CA2B93E9D6D}"/>
                </a:ext>
              </a:extLst>
            </p:cNvPr>
            <p:cNvSpPr/>
            <p:nvPr/>
          </p:nvSpPr>
          <p:spPr>
            <a:xfrm>
              <a:off x="803557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" name="Google Shape;2945;p78">
              <a:extLst>
                <a:ext uri="{FF2B5EF4-FFF2-40B4-BE49-F238E27FC236}">
                  <a16:creationId xmlns:a16="http://schemas.microsoft.com/office/drawing/2014/main" id="{21BDBECB-AB79-5C78-3D84-D3A0C2965E7C}"/>
                </a:ext>
              </a:extLst>
            </p:cNvPr>
            <p:cNvSpPr/>
            <p:nvPr/>
          </p:nvSpPr>
          <p:spPr>
            <a:xfrm>
              <a:off x="8035572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" name="Google Shape;2946;p78">
              <a:extLst>
                <a:ext uri="{FF2B5EF4-FFF2-40B4-BE49-F238E27FC236}">
                  <a16:creationId xmlns:a16="http://schemas.microsoft.com/office/drawing/2014/main" id="{8FE5EC31-43CD-DCFB-22B9-1048796202DA}"/>
                </a:ext>
              </a:extLst>
            </p:cNvPr>
            <p:cNvSpPr/>
            <p:nvPr/>
          </p:nvSpPr>
          <p:spPr>
            <a:xfrm>
              <a:off x="8035572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7" name="Google Shape;2947;p78">
              <a:extLst>
                <a:ext uri="{FF2B5EF4-FFF2-40B4-BE49-F238E27FC236}">
                  <a16:creationId xmlns:a16="http://schemas.microsoft.com/office/drawing/2014/main" id="{006DF2D0-7FFB-D84F-2AC3-F52B15DF3BD9}"/>
                </a:ext>
              </a:extLst>
            </p:cNvPr>
            <p:cNvSpPr/>
            <p:nvPr/>
          </p:nvSpPr>
          <p:spPr>
            <a:xfrm>
              <a:off x="8035572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" name="Google Shape;2948;p78">
              <a:extLst>
                <a:ext uri="{FF2B5EF4-FFF2-40B4-BE49-F238E27FC236}">
                  <a16:creationId xmlns:a16="http://schemas.microsoft.com/office/drawing/2014/main" id="{E929D748-26DC-61A8-EE0E-BCD74965D58E}"/>
                </a:ext>
              </a:extLst>
            </p:cNvPr>
            <p:cNvSpPr/>
            <p:nvPr/>
          </p:nvSpPr>
          <p:spPr>
            <a:xfrm>
              <a:off x="803557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9" name="Google Shape;2949;p78">
              <a:extLst>
                <a:ext uri="{FF2B5EF4-FFF2-40B4-BE49-F238E27FC236}">
                  <a16:creationId xmlns:a16="http://schemas.microsoft.com/office/drawing/2014/main" id="{1709EF64-FFAB-42AE-A83F-C06F1DD6410B}"/>
                </a:ext>
              </a:extLst>
            </p:cNvPr>
            <p:cNvSpPr/>
            <p:nvPr/>
          </p:nvSpPr>
          <p:spPr>
            <a:xfrm>
              <a:off x="8035572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" name="Google Shape;2950;p78">
              <a:extLst>
                <a:ext uri="{FF2B5EF4-FFF2-40B4-BE49-F238E27FC236}">
                  <a16:creationId xmlns:a16="http://schemas.microsoft.com/office/drawing/2014/main" id="{E708F7B0-DAA4-D99A-747F-924911E81406}"/>
                </a:ext>
              </a:extLst>
            </p:cNvPr>
            <p:cNvSpPr/>
            <p:nvPr/>
          </p:nvSpPr>
          <p:spPr>
            <a:xfrm>
              <a:off x="8035572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1" name="Google Shape;2951;p78">
              <a:extLst>
                <a:ext uri="{FF2B5EF4-FFF2-40B4-BE49-F238E27FC236}">
                  <a16:creationId xmlns:a16="http://schemas.microsoft.com/office/drawing/2014/main" id="{56C51A22-B0E9-A942-D597-312971AFD088}"/>
                </a:ext>
              </a:extLst>
            </p:cNvPr>
            <p:cNvSpPr/>
            <p:nvPr/>
          </p:nvSpPr>
          <p:spPr>
            <a:xfrm>
              <a:off x="803557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" name="Google Shape;2952;p78">
              <a:extLst>
                <a:ext uri="{FF2B5EF4-FFF2-40B4-BE49-F238E27FC236}">
                  <a16:creationId xmlns:a16="http://schemas.microsoft.com/office/drawing/2014/main" id="{FF34668A-BE13-B84E-46F9-2E3BA8B2DE03}"/>
                </a:ext>
              </a:extLst>
            </p:cNvPr>
            <p:cNvSpPr/>
            <p:nvPr/>
          </p:nvSpPr>
          <p:spPr>
            <a:xfrm>
              <a:off x="8035572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" name="Google Shape;2953;p78">
              <a:extLst>
                <a:ext uri="{FF2B5EF4-FFF2-40B4-BE49-F238E27FC236}">
                  <a16:creationId xmlns:a16="http://schemas.microsoft.com/office/drawing/2014/main" id="{6E48A6F5-2E58-AE5E-4745-F3CFF70E9C9D}"/>
                </a:ext>
              </a:extLst>
            </p:cNvPr>
            <p:cNvSpPr/>
            <p:nvPr/>
          </p:nvSpPr>
          <p:spPr>
            <a:xfrm>
              <a:off x="8035572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" name="Google Shape;2954;p78">
              <a:extLst>
                <a:ext uri="{FF2B5EF4-FFF2-40B4-BE49-F238E27FC236}">
                  <a16:creationId xmlns:a16="http://schemas.microsoft.com/office/drawing/2014/main" id="{5567AE31-F6DE-3277-CB2E-B5699156CFEE}"/>
                </a:ext>
              </a:extLst>
            </p:cNvPr>
            <p:cNvSpPr/>
            <p:nvPr/>
          </p:nvSpPr>
          <p:spPr>
            <a:xfrm>
              <a:off x="8035572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" name="Google Shape;2955;p78">
              <a:extLst>
                <a:ext uri="{FF2B5EF4-FFF2-40B4-BE49-F238E27FC236}">
                  <a16:creationId xmlns:a16="http://schemas.microsoft.com/office/drawing/2014/main" id="{8000E60F-59C9-F2C4-6F6B-358190CCE77E}"/>
                </a:ext>
              </a:extLst>
            </p:cNvPr>
            <p:cNvSpPr/>
            <p:nvPr/>
          </p:nvSpPr>
          <p:spPr>
            <a:xfrm>
              <a:off x="8035572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" name="Google Shape;2956;p78">
              <a:extLst>
                <a:ext uri="{FF2B5EF4-FFF2-40B4-BE49-F238E27FC236}">
                  <a16:creationId xmlns:a16="http://schemas.microsoft.com/office/drawing/2014/main" id="{DD6A9401-2015-AB95-1131-8503AF2A7F03}"/>
                </a:ext>
              </a:extLst>
            </p:cNvPr>
            <p:cNvSpPr/>
            <p:nvPr/>
          </p:nvSpPr>
          <p:spPr>
            <a:xfrm>
              <a:off x="8136827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7" name="Google Shape;2957;p78">
              <a:extLst>
                <a:ext uri="{FF2B5EF4-FFF2-40B4-BE49-F238E27FC236}">
                  <a16:creationId xmlns:a16="http://schemas.microsoft.com/office/drawing/2014/main" id="{65D4B5D1-943A-A24B-39D7-C90EFA3EC5E7}"/>
                </a:ext>
              </a:extLst>
            </p:cNvPr>
            <p:cNvSpPr/>
            <p:nvPr/>
          </p:nvSpPr>
          <p:spPr>
            <a:xfrm>
              <a:off x="813682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" name="Google Shape;2958;p78">
              <a:extLst>
                <a:ext uri="{FF2B5EF4-FFF2-40B4-BE49-F238E27FC236}">
                  <a16:creationId xmlns:a16="http://schemas.microsoft.com/office/drawing/2014/main" id="{7D50DA33-610C-2987-9DF8-60255E2F157C}"/>
                </a:ext>
              </a:extLst>
            </p:cNvPr>
            <p:cNvSpPr/>
            <p:nvPr/>
          </p:nvSpPr>
          <p:spPr>
            <a:xfrm>
              <a:off x="8136827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" name="Google Shape;2959;p78">
              <a:extLst>
                <a:ext uri="{FF2B5EF4-FFF2-40B4-BE49-F238E27FC236}">
                  <a16:creationId xmlns:a16="http://schemas.microsoft.com/office/drawing/2014/main" id="{571C056C-7C7B-F385-3501-966240A84174}"/>
                </a:ext>
              </a:extLst>
            </p:cNvPr>
            <p:cNvSpPr/>
            <p:nvPr/>
          </p:nvSpPr>
          <p:spPr>
            <a:xfrm>
              <a:off x="813682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" name="Google Shape;2960;p78">
              <a:extLst>
                <a:ext uri="{FF2B5EF4-FFF2-40B4-BE49-F238E27FC236}">
                  <a16:creationId xmlns:a16="http://schemas.microsoft.com/office/drawing/2014/main" id="{ADD0D0B9-4F2B-C74F-9BE8-B8F40BFA08BF}"/>
                </a:ext>
              </a:extLst>
            </p:cNvPr>
            <p:cNvSpPr/>
            <p:nvPr/>
          </p:nvSpPr>
          <p:spPr>
            <a:xfrm>
              <a:off x="813682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" name="Google Shape;2961;p78">
              <a:extLst>
                <a:ext uri="{FF2B5EF4-FFF2-40B4-BE49-F238E27FC236}">
                  <a16:creationId xmlns:a16="http://schemas.microsoft.com/office/drawing/2014/main" id="{77329213-2C3A-1CE0-B144-9187C61CBA41}"/>
                </a:ext>
              </a:extLst>
            </p:cNvPr>
            <p:cNvSpPr/>
            <p:nvPr/>
          </p:nvSpPr>
          <p:spPr>
            <a:xfrm>
              <a:off x="925030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" name="Google Shape;2962;p78">
              <a:extLst>
                <a:ext uri="{FF2B5EF4-FFF2-40B4-BE49-F238E27FC236}">
                  <a16:creationId xmlns:a16="http://schemas.microsoft.com/office/drawing/2014/main" id="{4137E361-177A-80B0-5FB0-F469CCA52A21}"/>
                </a:ext>
              </a:extLst>
            </p:cNvPr>
            <p:cNvSpPr/>
            <p:nvPr/>
          </p:nvSpPr>
          <p:spPr>
            <a:xfrm>
              <a:off x="925030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" name="Google Shape;2963;p78">
              <a:extLst>
                <a:ext uri="{FF2B5EF4-FFF2-40B4-BE49-F238E27FC236}">
                  <a16:creationId xmlns:a16="http://schemas.microsoft.com/office/drawing/2014/main" id="{0FDD4F09-4B4F-7007-F17D-47582B773B9A}"/>
                </a:ext>
              </a:extLst>
            </p:cNvPr>
            <p:cNvSpPr/>
            <p:nvPr/>
          </p:nvSpPr>
          <p:spPr>
            <a:xfrm>
              <a:off x="935129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" name="Google Shape;2964;p78">
              <a:extLst>
                <a:ext uri="{FF2B5EF4-FFF2-40B4-BE49-F238E27FC236}">
                  <a16:creationId xmlns:a16="http://schemas.microsoft.com/office/drawing/2014/main" id="{02EE03E8-4767-BF8E-C916-A38A84A744F4}"/>
                </a:ext>
              </a:extLst>
            </p:cNvPr>
            <p:cNvSpPr/>
            <p:nvPr/>
          </p:nvSpPr>
          <p:spPr>
            <a:xfrm>
              <a:off x="935129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" name="Google Shape;2965;p78">
              <a:extLst>
                <a:ext uri="{FF2B5EF4-FFF2-40B4-BE49-F238E27FC236}">
                  <a16:creationId xmlns:a16="http://schemas.microsoft.com/office/drawing/2014/main" id="{6131E450-3E50-3CC0-4B90-BBBDE9BDD62B}"/>
                </a:ext>
              </a:extLst>
            </p:cNvPr>
            <p:cNvSpPr/>
            <p:nvPr/>
          </p:nvSpPr>
          <p:spPr>
            <a:xfrm>
              <a:off x="9452580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" name="Google Shape;2966;p78">
              <a:extLst>
                <a:ext uri="{FF2B5EF4-FFF2-40B4-BE49-F238E27FC236}">
                  <a16:creationId xmlns:a16="http://schemas.microsoft.com/office/drawing/2014/main" id="{65031522-03F6-ECF8-D57D-F1DC866D6267}"/>
                </a:ext>
              </a:extLst>
            </p:cNvPr>
            <p:cNvSpPr/>
            <p:nvPr/>
          </p:nvSpPr>
          <p:spPr>
            <a:xfrm>
              <a:off x="9452580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" name="Google Shape;2967;p78">
              <a:extLst>
                <a:ext uri="{FF2B5EF4-FFF2-40B4-BE49-F238E27FC236}">
                  <a16:creationId xmlns:a16="http://schemas.microsoft.com/office/drawing/2014/main" id="{59131ED2-B43B-6138-7535-CB7F3759535D}"/>
                </a:ext>
              </a:extLst>
            </p:cNvPr>
            <p:cNvSpPr/>
            <p:nvPr/>
          </p:nvSpPr>
          <p:spPr>
            <a:xfrm>
              <a:off x="9452580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" name="Google Shape;2968;p78">
              <a:extLst>
                <a:ext uri="{FF2B5EF4-FFF2-40B4-BE49-F238E27FC236}">
                  <a16:creationId xmlns:a16="http://schemas.microsoft.com/office/drawing/2014/main" id="{7B37C943-7F01-431E-0F56-49B0B96FD49B}"/>
                </a:ext>
              </a:extLst>
            </p:cNvPr>
            <p:cNvSpPr/>
            <p:nvPr/>
          </p:nvSpPr>
          <p:spPr>
            <a:xfrm>
              <a:off x="9553869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" name="Google Shape;2969;p78">
              <a:extLst>
                <a:ext uri="{FF2B5EF4-FFF2-40B4-BE49-F238E27FC236}">
                  <a16:creationId xmlns:a16="http://schemas.microsoft.com/office/drawing/2014/main" id="{A4CA552E-D9E4-1DDA-87FB-46310A89A3EB}"/>
                </a:ext>
              </a:extLst>
            </p:cNvPr>
            <p:cNvSpPr/>
            <p:nvPr/>
          </p:nvSpPr>
          <p:spPr>
            <a:xfrm>
              <a:off x="9553869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" name="Google Shape;2970;p78">
              <a:extLst>
                <a:ext uri="{FF2B5EF4-FFF2-40B4-BE49-F238E27FC236}">
                  <a16:creationId xmlns:a16="http://schemas.microsoft.com/office/drawing/2014/main" id="{5607A819-F8F0-28C9-E6F5-FACD4F9B92F0}"/>
                </a:ext>
              </a:extLst>
            </p:cNvPr>
            <p:cNvSpPr/>
            <p:nvPr/>
          </p:nvSpPr>
          <p:spPr>
            <a:xfrm>
              <a:off x="965512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" name="Google Shape;2971;p78">
              <a:extLst>
                <a:ext uri="{FF2B5EF4-FFF2-40B4-BE49-F238E27FC236}">
                  <a16:creationId xmlns:a16="http://schemas.microsoft.com/office/drawing/2014/main" id="{F5545E7E-062A-EB60-5A0B-C890458F832A}"/>
                </a:ext>
              </a:extLst>
            </p:cNvPr>
            <p:cNvSpPr/>
            <p:nvPr/>
          </p:nvSpPr>
          <p:spPr>
            <a:xfrm>
              <a:off x="10262489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" name="Google Shape;2972;p78">
              <a:extLst>
                <a:ext uri="{FF2B5EF4-FFF2-40B4-BE49-F238E27FC236}">
                  <a16:creationId xmlns:a16="http://schemas.microsoft.com/office/drawing/2014/main" id="{101B7494-EFD9-4740-A337-39AC1E4AA709}"/>
                </a:ext>
              </a:extLst>
            </p:cNvPr>
            <p:cNvSpPr/>
            <p:nvPr/>
          </p:nvSpPr>
          <p:spPr>
            <a:xfrm>
              <a:off x="9756412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" name="Google Shape;2973;p78">
              <a:extLst>
                <a:ext uri="{FF2B5EF4-FFF2-40B4-BE49-F238E27FC236}">
                  <a16:creationId xmlns:a16="http://schemas.microsoft.com/office/drawing/2014/main" id="{7465BC18-7818-977A-7047-755BE5BE10E0}"/>
                </a:ext>
              </a:extLst>
            </p:cNvPr>
            <p:cNvSpPr/>
            <p:nvPr/>
          </p:nvSpPr>
          <p:spPr>
            <a:xfrm>
              <a:off x="985740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" name="Google Shape;2974;p78">
              <a:extLst>
                <a:ext uri="{FF2B5EF4-FFF2-40B4-BE49-F238E27FC236}">
                  <a16:creationId xmlns:a16="http://schemas.microsoft.com/office/drawing/2014/main" id="{868644A9-4C9C-193B-4B07-CD96A084F99F}"/>
                </a:ext>
              </a:extLst>
            </p:cNvPr>
            <p:cNvSpPr/>
            <p:nvPr/>
          </p:nvSpPr>
          <p:spPr>
            <a:xfrm>
              <a:off x="995895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" name="Google Shape;2975;p78">
              <a:extLst>
                <a:ext uri="{FF2B5EF4-FFF2-40B4-BE49-F238E27FC236}">
                  <a16:creationId xmlns:a16="http://schemas.microsoft.com/office/drawing/2014/main" id="{4E3B7C20-337D-B141-5C27-BCDA3AEECB21}"/>
                </a:ext>
              </a:extLst>
            </p:cNvPr>
            <p:cNvSpPr/>
            <p:nvPr/>
          </p:nvSpPr>
          <p:spPr>
            <a:xfrm>
              <a:off x="10161234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" name="Google Shape;2976;p78">
              <a:extLst>
                <a:ext uri="{FF2B5EF4-FFF2-40B4-BE49-F238E27FC236}">
                  <a16:creationId xmlns:a16="http://schemas.microsoft.com/office/drawing/2014/main" id="{9FAFDABB-389D-BE3C-1AB3-8E33B9B716FF}"/>
                </a:ext>
              </a:extLst>
            </p:cNvPr>
            <p:cNvSpPr/>
            <p:nvPr/>
          </p:nvSpPr>
          <p:spPr>
            <a:xfrm>
              <a:off x="1006021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" name="Google Shape;2977;p78">
              <a:extLst>
                <a:ext uri="{FF2B5EF4-FFF2-40B4-BE49-F238E27FC236}">
                  <a16:creationId xmlns:a16="http://schemas.microsoft.com/office/drawing/2014/main" id="{01696936-068C-34E8-C11E-62B5826EC560}"/>
                </a:ext>
              </a:extLst>
            </p:cNvPr>
            <p:cNvSpPr/>
            <p:nvPr/>
          </p:nvSpPr>
          <p:spPr>
            <a:xfrm>
              <a:off x="995895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" name="Google Shape;2978;p78">
              <a:extLst>
                <a:ext uri="{FF2B5EF4-FFF2-40B4-BE49-F238E27FC236}">
                  <a16:creationId xmlns:a16="http://schemas.microsoft.com/office/drawing/2014/main" id="{5ED504A1-1974-CEBC-9474-1B192D6FE872}"/>
                </a:ext>
              </a:extLst>
            </p:cNvPr>
            <p:cNvSpPr/>
            <p:nvPr/>
          </p:nvSpPr>
          <p:spPr>
            <a:xfrm>
              <a:off x="985740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" name="Google Shape;2979;p78">
              <a:extLst>
                <a:ext uri="{FF2B5EF4-FFF2-40B4-BE49-F238E27FC236}">
                  <a16:creationId xmlns:a16="http://schemas.microsoft.com/office/drawing/2014/main" id="{B6DC30A1-8B11-4503-041C-20174836FE58}"/>
                </a:ext>
              </a:extLst>
            </p:cNvPr>
            <p:cNvSpPr/>
            <p:nvPr/>
          </p:nvSpPr>
          <p:spPr>
            <a:xfrm>
              <a:off x="9756412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" name="Google Shape;2980;p78">
              <a:extLst>
                <a:ext uri="{FF2B5EF4-FFF2-40B4-BE49-F238E27FC236}">
                  <a16:creationId xmlns:a16="http://schemas.microsoft.com/office/drawing/2014/main" id="{C6841F8E-5DC9-C60A-8EDA-958F0DD0C626}"/>
                </a:ext>
              </a:extLst>
            </p:cNvPr>
            <p:cNvSpPr/>
            <p:nvPr/>
          </p:nvSpPr>
          <p:spPr>
            <a:xfrm>
              <a:off x="965512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" name="Google Shape;2981;p78">
              <a:extLst>
                <a:ext uri="{FF2B5EF4-FFF2-40B4-BE49-F238E27FC236}">
                  <a16:creationId xmlns:a16="http://schemas.microsoft.com/office/drawing/2014/main" id="{3088C44C-073B-B34F-0D2D-EEB36EE0D45B}"/>
                </a:ext>
              </a:extLst>
            </p:cNvPr>
            <p:cNvSpPr/>
            <p:nvPr/>
          </p:nvSpPr>
          <p:spPr>
            <a:xfrm>
              <a:off x="965512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" name="Google Shape;2982;p78">
              <a:extLst>
                <a:ext uri="{FF2B5EF4-FFF2-40B4-BE49-F238E27FC236}">
                  <a16:creationId xmlns:a16="http://schemas.microsoft.com/office/drawing/2014/main" id="{3B6BADCA-AB25-650E-EEAA-5AE165FDE370}"/>
                </a:ext>
              </a:extLst>
            </p:cNvPr>
            <p:cNvSpPr/>
            <p:nvPr/>
          </p:nvSpPr>
          <p:spPr>
            <a:xfrm>
              <a:off x="9553869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" name="Google Shape;2983;p78">
              <a:extLst>
                <a:ext uri="{FF2B5EF4-FFF2-40B4-BE49-F238E27FC236}">
                  <a16:creationId xmlns:a16="http://schemas.microsoft.com/office/drawing/2014/main" id="{F58E36D2-7DAB-09F3-C09F-AAE76DD4C9F9}"/>
                </a:ext>
              </a:extLst>
            </p:cNvPr>
            <p:cNvSpPr/>
            <p:nvPr/>
          </p:nvSpPr>
          <p:spPr>
            <a:xfrm>
              <a:off x="9452580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" name="Google Shape;2984;p78">
              <a:extLst>
                <a:ext uri="{FF2B5EF4-FFF2-40B4-BE49-F238E27FC236}">
                  <a16:creationId xmlns:a16="http://schemas.microsoft.com/office/drawing/2014/main" id="{F2FAEB31-7B45-B27C-F520-CA804815FED5}"/>
                </a:ext>
              </a:extLst>
            </p:cNvPr>
            <p:cNvSpPr/>
            <p:nvPr/>
          </p:nvSpPr>
          <p:spPr>
            <a:xfrm>
              <a:off x="935129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" name="Google Shape;2985;p78">
              <a:extLst>
                <a:ext uri="{FF2B5EF4-FFF2-40B4-BE49-F238E27FC236}">
                  <a16:creationId xmlns:a16="http://schemas.microsoft.com/office/drawing/2014/main" id="{B17857DB-5DB9-92A9-6367-A761F1EB1525}"/>
                </a:ext>
              </a:extLst>
            </p:cNvPr>
            <p:cNvSpPr/>
            <p:nvPr/>
          </p:nvSpPr>
          <p:spPr>
            <a:xfrm>
              <a:off x="925030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" name="Google Shape;2986;p78">
              <a:extLst>
                <a:ext uri="{FF2B5EF4-FFF2-40B4-BE49-F238E27FC236}">
                  <a16:creationId xmlns:a16="http://schemas.microsoft.com/office/drawing/2014/main" id="{5D4463AD-9AF5-909E-6668-03F79C21141A}"/>
                </a:ext>
              </a:extLst>
            </p:cNvPr>
            <p:cNvSpPr/>
            <p:nvPr/>
          </p:nvSpPr>
          <p:spPr>
            <a:xfrm>
              <a:off x="864293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" name="Google Shape;2987;p78">
              <a:extLst>
                <a:ext uri="{FF2B5EF4-FFF2-40B4-BE49-F238E27FC236}">
                  <a16:creationId xmlns:a16="http://schemas.microsoft.com/office/drawing/2014/main" id="{22127407-2EE5-B45B-BBE5-A8CBE2B1BA52}"/>
                </a:ext>
              </a:extLst>
            </p:cNvPr>
            <p:cNvSpPr/>
            <p:nvPr/>
          </p:nvSpPr>
          <p:spPr>
            <a:xfrm>
              <a:off x="864293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" name="Google Shape;2988;p78">
              <a:extLst>
                <a:ext uri="{FF2B5EF4-FFF2-40B4-BE49-F238E27FC236}">
                  <a16:creationId xmlns:a16="http://schemas.microsoft.com/office/drawing/2014/main" id="{99EAA405-5709-C942-0B14-7EC57DC3717E}"/>
                </a:ext>
              </a:extLst>
            </p:cNvPr>
            <p:cNvSpPr/>
            <p:nvPr/>
          </p:nvSpPr>
          <p:spPr>
            <a:xfrm>
              <a:off x="874419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" name="Google Shape;2989;p78">
              <a:extLst>
                <a:ext uri="{FF2B5EF4-FFF2-40B4-BE49-F238E27FC236}">
                  <a16:creationId xmlns:a16="http://schemas.microsoft.com/office/drawing/2014/main" id="{A8D25FDE-C2F6-0BBB-8538-271DFAE29BC7}"/>
                </a:ext>
              </a:extLst>
            </p:cNvPr>
            <p:cNvSpPr/>
            <p:nvPr/>
          </p:nvSpPr>
          <p:spPr>
            <a:xfrm>
              <a:off x="874419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" name="Google Shape;2990;p78">
              <a:extLst>
                <a:ext uri="{FF2B5EF4-FFF2-40B4-BE49-F238E27FC236}">
                  <a16:creationId xmlns:a16="http://schemas.microsoft.com/office/drawing/2014/main" id="{B442097F-8B25-6A89-6D19-5901D83DEBB1}"/>
                </a:ext>
              </a:extLst>
            </p:cNvPr>
            <p:cNvSpPr/>
            <p:nvPr/>
          </p:nvSpPr>
          <p:spPr>
            <a:xfrm>
              <a:off x="874419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" name="Google Shape;2991;p78">
              <a:extLst>
                <a:ext uri="{FF2B5EF4-FFF2-40B4-BE49-F238E27FC236}">
                  <a16:creationId xmlns:a16="http://schemas.microsoft.com/office/drawing/2014/main" id="{04528BC0-1205-1465-3367-36736C614042}"/>
                </a:ext>
              </a:extLst>
            </p:cNvPr>
            <p:cNvSpPr/>
            <p:nvPr/>
          </p:nvSpPr>
          <p:spPr>
            <a:xfrm>
              <a:off x="874419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" name="Google Shape;2992;p78">
              <a:extLst>
                <a:ext uri="{FF2B5EF4-FFF2-40B4-BE49-F238E27FC236}">
                  <a16:creationId xmlns:a16="http://schemas.microsoft.com/office/drawing/2014/main" id="{71AB1A04-1EF4-8CD0-AB08-E43DA352DBD8}"/>
                </a:ext>
              </a:extLst>
            </p:cNvPr>
            <p:cNvSpPr/>
            <p:nvPr/>
          </p:nvSpPr>
          <p:spPr>
            <a:xfrm>
              <a:off x="874419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" name="Google Shape;2993;p78">
              <a:extLst>
                <a:ext uri="{FF2B5EF4-FFF2-40B4-BE49-F238E27FC236}">
                  <a16:creationId xmlns:a16="http://schemas.microsoft.com/office/drawing/2014/main" id="{90CF65AC-FBAF-7C32-50CE-5E4202A59C72}"/>
                </a:ext>
              </a:extLst>
            </p:cNvPr>
            <p:cNvSpPr/>
            <p:nvPr/>
          </p:nvSpPr>
          <p:spPr>
            <a:xfrm>
              <a:off x="874419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" name="Google Shape;2994;p78">
              <a:extLst>
                <a:ext uri="{FF2B5EF4-FFF2-40B4-BE49-F238E27FC236}">
                  <a16:creationId xmlns:a16="http://schemas.microsoft.com/office/drawing/2014/main" id="{64491D48-1059-765F-2316-9C9983B6E93E}"/>
                </a:ext>
              </a:extLst>
            </p:cNvPr>
            <p:cNvSpPr/>
            <p:nvPr/>
          </p:nvSpPr>
          <p:spPr>
            <a:xfrm>
              <a:off x="874419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" name="Google Shape;2995;p78">
              <a:extLst>
                <a:ext uri="{FF2B5EF4-FFF2-40B4-BE49-F238E27FC236}">
                  <a16:creationId xmlns:a16="http://schemas.microsoft.com/office/drawing/2014/main" id="{B55E2D6F-53D7-F1AD-AB2E-693BCA7CBE4A}"/>
                </a:ext>
              </a:extLst>
            </p:cNvPr>
            <p:cNvSpPr/>
            <p:nvPr/>
          </p:nvSpPr>
          <p:spPr>
            <a:xfrm>
              <a:off x="874419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" name="Google Shape;2996;p78">
              <a:extLst>
                <a:ext uri="{FF2B5EF4-FFF2-40B4-BE49-F238E27FC236}">
                  <a16:creationId xmlns:a16="http://schemas.microsoft.com/office/drawing/2014/main" id="{AEF6D31D-5AE4-FD3A-6F34-DF37DA11D29A}"/>
                </a:ext>
              </a:extLst>
            </p:cNvPr>
            <p:cNvSpPr/>
            <p:nvPr/>
          </p:nvSpPr>
          <p:spPr>
            <a:xfrm>
              <a:off x="874419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" name="Google Shape;2997;p78">
              <a:extLst>
                <a:ext uri="{FF2B5EF4-FFF2-40B4-BE49-F238E27FC236}">
                  <a16:creationId xmlns:a16="http://schemas.microsoft.com/office/drawing/2014/main" id="{F06C6780-1049-E394-6D2F-C693B0023766}"/>
                </a:ext>
              </a:extLst>
            </p:cNvPr>
            <p:cNvSpPr/>
            <p:nvPr/>
          </p:nvSpPr>
          <p:spPr>
            <a:xfrm>
              <a:off x="8845215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" name="Google Shape;2998;p78">
              <a:extLst>
                <a:ext uri="{FF2B5EF4-FFF2-40B4-BE49-F238E27FC236}">
                  <a16:creationId xmlns:a16="http://schemas.microsoft.com/office/drawing/2014/main" id="{ACF406EF-5BCE-247A-2989-08EF2D365F44}"/>
                </a:ext>
              </a:extLst>
            </p:cNvPr>
            <p:cNvSpPr/>
            <p:nvPr/>
          </p:nvSpPr>
          <p:spPr>
            <a:xfrm>
              <a:off x="8845215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" name="Google Shape;2999;p78">
              <a:extLst>
                <a:ext uri="{FF2B5EF4-FFF2-40B4-BE49-F238E27FC236}">
                  <a16:creationId xmlns:a16="http://schemas.microsoft.com/office/drawing/2014/main" id="{925A8684-33FB-16E2-3DF0-FE0A1235D181}"/>
                </a:ext>
              </a:extLst>
            </p:cNvPr>
            <p:cNvSpPr/>
            <p:nvPr/>
          </p:nvSpPr>
          <p:spPr>
            <a:xfrm>
              <a:off x="884521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" name="Google Shape;3000;p78">
              <a:extLst>
                <a:ext uri="{FF2B5EF4-FFF2-40B4-BE49-F238E27FC236}">
                  <a16:creationId xmlns:a16="http://schemas.microsoft.com/office/drawing/2014/main" id="{152A8458-34A4-AA4D-646D-EE2B4ACD04E1}"/>
                </a:ext>
              </a:extLst>
            </p:cNvPr>
            <p:cNvSpPr/>
            <p:nvPr/>
          </p:nvSpPr>
          <p:spPr>
            <a:xfrm>
              <a:off x="884521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" name="Google Shape;3001;p78">
              <a:extLst>
                <a:ext uri="{FF2B5EF4-FFF2-40B4-BE49-F238E27FC236}">
                  <a16:creationId xmlns:a16="http://schemas.microsoft.com/office/drawing/2014/main" id="{9994A4F3-9EBB-FE05-4654-C57936F0ADC0}"/>
                </a:ext>
              </a:extLst>
            </p:cNvPr>
            <p:cNvSpPr/>
            <p:nvPr/>
          </p:nvSpPr>
          <p:spPr>
            <a:xfrm>
              <a:off x="884521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" name="Google Shape;3002;p78">
              <a:extLst>
                <a:ext uri="{FF2B5EF4-FFF2-40B4-BE49-F238E27FC236}">
                  <a16:creationId xmlns:a16="http://schemas.microsoft.com/office/drawing/2014/main" id="{7ADA1D75-4426-36D2-A710-E2875F9CFC99}"/>
                </a:ext>
              </a:extLst>
            </p:cNvPr>
            <p:cNvSpPr/>
            <p:nvPr/>
          </p:nvSpPr>
          <p:spPr>
            <a:xfrm>
              <a:off x="884521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" name="Google Shape;3003;p78">
              <a:extLst>
                <a:ext uri="{FF2B5EF4-FFF2-40B4-BE49-F238E27FC236}">
                  <a16:creationId xmlns:a16="http://schemas.microsoft.com/office/drawing/2014/main" id="{314AC4DF-EED0-DFD4-C9AB-3DBF54A2B8D4}"/>
                </a:ext>
              </a:extLst>
            </p:cNvPr>
            <p:cNvSpPr/>
            <p:nvPr/>
          </p:nvSpPr>
          <p:spPr>
            <a:xfrm>
              <a:off x="884521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" name="Google Shape;3004;p78">
              <a:extLst>
                <a:ext uri="{FF2B5EF4-FFF2-40B4-BE49-F238E27FC236}">
                  <a16:creationId xmlns:a16="http://schemas.microsoft.com/office/drawing/2014/main" id="{1DCF13DA-32FF-4891-B6A0-BF773B0A2986}"/>
                </a:ext>
              </a:extLst>
            </p:cNvPr>
            <p:cNvSpPr/>
            <p:nvPr/>
          </p:nvSpPr>
          <p:spPr>
            <a:xfrm>
              <a:off x="884521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" name="Google Shape;3005;p78">
              <a:extLst>
                <a:ext uri="{FF2B5EF4-FFF2-40B4-BE49-F238E27FC236}">
                  <a16:creationId xmlns:a16="http://schemas.microsoft.com/office/drawing/2014/main" id="{ABE463B6-C6C7-B871-DC8D-43DD235D154D}"/>
                </a:ext>
              </a:extLst>
            </p:cNvPr>
            <p:cNvSpPr/>
            <p:nvPr/>
          </p:nvSpPr>
          <p:spPr>
            <a:xfrm>
              <a:off x="8946470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" name="Google Shape;3006;p78">
              <a:extLst>
                <a:ext uri="{FF2B5EF4-FFF2-40B4-BE49-F238E27FC236}">
                  <a16:creationId xmlns:a16="http://schemas.microsoft.com/office/drawing/2014/main" id="{DC54F647-DE45-EFB4-76A8-415EB0C5A211}"/>
                </a:ext>
              </a:extLst>
            </p:cNvPr>
            <p:cNvSpPr/>
            <p:nvPr/>
          </p:nvSpPr>
          <p:spPr>
            <a:xfrm>
              <a:off x="8946470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" name="Google Shape;3007;p78">
              <a:extLst>
                <a:ext uri="{FF2B5EF4-FFF2-40B4-BE49-F238E27FC236}">
                  <a16:creationId xmlns:a16="http://schemas.microsoft.com/office/drawing/2014/main" id="{E52DC67A-36C3-2EA7-FAF5-A9ADF0E61A14}"/>
                </a:ext>
              </a:extLst>
            </p:cNvPr>
            <p:cNvSpPr/>
            <p:nvPr/>
          </p:nvSpPr>
          <p:spPr>
            <a:xfrm>
              <a:off x="8946470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" name="Google Shape;3008;p78">
              <a:extLst>
                <a:ext uri="{FF2B5EF4-FFF2-40B4-BE49-F238E27FC236}">
                  <a16:creationId xmlns:a16="http://schemas.microsoft.com/office/drawing/2014/main" id="{9F88029C-7650-58A4-8197-47D466E12C57}"/>
                </a:ext>
              </a:extLst>
            </p:cNvPr>
            <p:cNvSpPr/>
            <p:nvPr/>
          </p:nvSpPr>
          <p:spPr>
            <a:xfrm>
              <a:off x="8946470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" name="Google Shape;3009;p78">
              <a:extLst>
                <a:ext uri="{FF2B5EF4-FFF2-40B4-BE49-F238E27FC236}">
                  <a16:creationId xmlns:a16="http://schemas.microsoft.com/office/drawing/2014/main" id="{C14CA62C-1CE0-9A35-0055-F2EC6B81440A}"/>
                </a:ext>
              </a:extLst>
            </p:cNvPr>
            <p:cNvSpPr/>
            <p:nvPr/>
          </p:nvSpPr>
          <p:spPr>
            <a:xfrm>
              <a:off x="8946470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" name="Google Shape;3010;p78">
              <a:extLst>
                <a:ext uri="{FF2B5EF4-FFF2-40B4-BE49-F238E27FC236}">
                  <a16:creationId xmlns:a16="http://schemas.microsoft.com/office/drawing/2014/main" id="{4D88C142-A47F-51BF-CE49-9E10E885AD9F}"/>
                </a:ext>
              </a:extLst>
            </p:cNvPr>
            <p:cNvSpPr/>
            <p:nvPr/>
          </p:nvSpPr>
          <p:spPr>
            <a:xfrm>
              <a:off x="8946470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" name="Google Shape;3011;p78">
              <a:extLst>
                <a:ext uri="{FF2B5EF4-FFF2-40B4-BE49-F238E27FC236}">
                  <a16:creationId xmlns:a16="http://schemas.microsoft.com/office/drawing/2014/main" id="{E63622D5-0AFD-E653-DD86-C990080D24ED}"/>
                </a:ext>
              </a:extLst>
            </p:cNvPr>
            <p:cNvSpPr/>
            <p:nvPr/>
          </p:nvSpPr>
          <p:spPr>
            <a:xfrm>
              <a:off x="8946470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" name="Google Shape;3012;p78">
              <a:extLst>
                <a:ext uri="{FF2B5EF4-FFF2-40B4-BE49-F238E27FC236}">
                  <a16:creationId xmlns:a16="http://schemas.microsoft.com/office/drawing/2014/main" id="{D1944456-C761-24DB-9165-3DC8BD52913B}"/>
                </a:ext>
              </a:extLst>
            </p:cNvPr>
            <p:cNvSpPr/>
            <p:nvPr/>
          </p:nvSpPr>
          <p:spPr>
            <a:xfrm>
              <a:off x="8946470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" name="Google Shape;3013;p78">
              <a:extLst>
                <a:ext uri="{FF2B5EF4-FFF2-40B4-BE49-F238E27FC236}">
                  <a16:creationId xmlns:a16="http://schemas.microsoft.com/office/drawing/2014/main" id="{D741AFD8-CE67-5D99-4FE8-FEE295289784}"/>
                </a:ext>
              </a:extLst>
            </p:cNvPr>
            <p:cNvSpPr/>
            <p:nvPr/>
          </p:nvSpPr>
          <p:spPr>
            <a:xfrm>
              <a:off x="9047759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" name="Google Shape;3014;p78">
              <a:extLst>
                <a:ext uri="{FF2B5EF4-FFF2-40B4-BE49-F238E27FC236}">
                  <a16:creationId xmlns:a16="http://schemas.microsoft.com/office/drawing/2014/main" id="{F2F24DC8-E29B-A637-BD0D-CD944C57F134}"/>
                </a:ext>
              </a:extLst>
            </p:cNvPr>
            <p:cNvSpPr/>
            <p:nvPr/>
          </p:nvSpPr>
          <p:spPr>
            <a:xfrm>
              <a:off x="9047759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" name="Google Shape;3015;p78">
              <a:extLst>
                <a:ext uri="{FF2B5EF4-FFF2-40B4-BE49-F238E27FC236}">
                  <a16:creationId xmlns:a16="http://schemas.microsoft.com/office/drawing/2014/main" id="{F4DFB914-7918-A830-7C6C-78262ED6D91A}"/>
                </a:ext>
              </a:extLst>
            </p:cNvPr>
            <p:cNvSpPr/>
            <p:nvPr/>
          </p:nvSpPr>
          <p:spPr>
            <a:xfrm>
              <a:off x="9047759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" name="Google Shape;3016;p78">
              <a:extLst>
                <a:ext uri="{FF2B5EF4-FFF2-40B4-BE49-F238E27FC236}">
                  <a16:creationId xmlns:a16="http://schemas.microsoft.com/office/drawing/2014/main" id="{735A37FF-EC39-1599-A11D-EBD2B23E579C}"/>
                </a:ext>
              </a:extLst>
            </p:cNvPr>
            <p:cNvSpPr/>
            <p:nvPr/>
          </p:nvSpPr>
          <p:spPr>
            <a:xfrm>
              <a:off x="914904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" name="Google Shape;3017;p78">
              <a:extLst>
                <a:ext uri="{FF2B5EF4-FFF2-40B4-BE49-F238E27FC236}">
                  <a16:creationId xmlns:a16="http://schemas.microsoft.com/office/drawing/2014/main" id="{B338543C-F4DC-09AC-9FBE-5A8FAD19D96C}"/>
                </a:ext>
              </a:extLst>
            </p:cNvPr>
            <p:cNvSpPr/>
            <p:nvPr/>
          </p:nvSpPr>
          <p:spPr>
            <a:xfrm>
              <a:off x="914904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" name="Google Shape;3018;p78">
              <a:extLst>
                <a:ext uri="{FF2B5EF4-FFF2-40B4-BE49-F238E27FC236}">
                  <a16:creationId xmlns:a16="http://schemas.microsoft.com/office/drawing/2014/main" id="{51FDEA12-073A-3324-CE2A-9A0FC31FF88C}"/>
                </a:ext>
              </a:extLst>
            </p:cNvPr>
            <p:cNvSpPr/>
            <p:nvPr/>
          </p:nvSpPr>
          <p:spPr>
            <a:xfrm>
              <a:off x="9149047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" name="Google Shape;3019;p78">
              <a:extLst>
                <a:ext uri="{FF2B5EF4-FFF2-40B4-BE49-F238E27FC236}">
                  <a16:creationId xmlns:a16="http://schemas.microsoft.com/office/drawing/2014/main" id="{B0EE0554-2A03-D497-3430-F1E2E480A710}"/>
                </a:ext>
              </a:extLst>
            </p:cNvPr>
            <p:cNvSpPr/>
            <p:nvPr/>
          </p:nvSpPr>
          <p:spPr>
            <a:xfrm>
              <a:off x="914904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" name="Google Shape;3020;p78">
              <a:extLst>
                <a:ext uri="{FF2B5EF4-FFF2-40B4-BE49-F238E27FC236}">
                  <a16:creationId xmlns:a16="http://schemas.microsoft.com/office/drawing/2014/main" id="{F037277F-7754-60A6-BEEC-D2B24BE2595E}"/>
                </a:ext>
              </a:extLst>
            </p:cNvPr>
            <p:cNvSpPr/>
            <p:nvPr/>
          </p:nvSpPr>
          <p:spPr>
            <a:xfrm>
              <a:off x="904775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" name="Google Shape;3021;p78">
              <a:extLst>
                <a:ext uri="{FF2B5EF4-FFF2-40B4-BE49-F238E27FC236}">
                  <a16:creationId xmlns:a16="http://schemas.microsoft.com/office/drawing/2014/main" id="{4B6C9A04-8D5E-EA16-F9B9-EA91E1B33C04}"/>
                </a:ext>
              </a:extLst>
            </p:cNvPr>
            <p:cNvSpPr/>
            <p:nvPr/>
          </p:nvSpPr>
          <p:spPr>
            <a:xfrm>
              <a:off x="904775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" name="Google Shape;3022;p78">
              <a:extLst>
                <a:ext uri="{FF2B5EF4-FFF2-40B4-BE49-F238E27FC236}">
                  <a16:creationId xmlns:a16="http://schemas.microsoft.com/office/drawing/2014/main" id="{A0944FA1-535F-C1C7-0C67-36A2311FA8E1}"/>
                </a:ext>
              </a:extLst>
            </p:cNvPr>
            <p:cNvSpPr/>
            <p:nvPr/>
          </p:nvSpPr>
          <p:spPr>
            <a:xfrm>
              <a:off x="904775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" name="Google Shape;3023;p78">
              <a:extLst>
                <a:ext uri="{FF2B5EF4-FFF2-40B4-BE49-F238E27FC236}">
                  <a16:creationId xmlns:a16="http://schemas.microsoft.com/office/drawing/2014/main" id="{1C98821D-FC43-E23C-7BAE-9C2CE3993BB9}"/>
                </a:ext>
              </a:extLst>
            </p:cNvPr>
            <p:cNvSpPr/>
            <p:nvPr/>
          </p:nvSpPr>
          <p:spPr>
            <a:xfrm>
              <a:off x="904775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4" name="Google Shape;3024;p78">
              <a:extLst>
                <a:ext uri="{FF2B5EF4-FFF2-40B4-BE49-F238E27FC236}">
                  <a16:creationId xmlns:a16="http://schemas.microsoft.com/office/drawing/2014/main" id="{C1251C61-C064-F8E7-829B-7718AA566EB4}"/>
                </a:ext>
              </a:extLst>
            </p:cNvPr>
            <p:cNvSpPr/>
            <p:nvPr/>
          </p:nvSpPr>
          <p:spPr>
            <a:xfrm>
              <a:off x="904775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" name="Google Shape;3025;p78">
              <a:extLst>
                <a:ext uri="{FF2B5EF4-FFF2-40B4-BE49-F238E27FC236}">
                  <a16:creationId xmlns:a16="http://schemas.microsoft.com/office/drawing/2014/main" id="{C1DA82FB-E014-E6B6-E7A4-020BB9364C83}"/>
                </a:ext>
              </a:extLst>
            </p:cNvPr>
            <p:cNvSpPr/>
            <p:nvPr/>
          </p:nvSpPr>
          <p:spPr>
            <a:xfrm>
              <a:off x="9047759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" name="Google Shape;3026;p78">
              <a:extLst>
                <a:ext uri="{FF2B5EF4-FFF2-40B4-BE49-F238E27FC236}">
                  <a16:creationId xmlns:a16="http://schemas.microsoft.com/office/drawing/2014/main" id="{8590BF45-574E-6D5D-7E58-CC4D49C5CBB0}"/>
                </a:ext>
              </a:extLst>
            </p:cNvPr>
            <p:cNvSpPr/>
            <p:nvPr/>
          </p:nvSpPr>
          <p:spPr>
            <a:xfrm>
              <a:off x="8946470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" name="Google Shape;3027;p78">
              <a:extLst>
                <a:ext uri="{FF2B5EF4-FFF2-40B4-BE49-F238E27FC236}">
                  <a16:creationId xmlns:a16="http://schemas.microsoft.com/office/drawing/2014/main" id="{FA22B1D8-AB3F-5359-D060-097BDD29E914}"/>
                </a:ext>
              </a:extLst>
            </p:cNvPr>
            <p:cNvSpPr/>
            <p:nvPr/>
          </p:nvSpPr>
          <p:spPr>
            <a:xfrm>
              <a:off x="884521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8" name="Google Shape;3028;p78">
              <a:extLst>
                <a:ext uri="{FF2B5EF4-FFF2-40B4-BE49-F238E27FC236}">
                  <a16:creationId xmlns:a16="http://schemas.microsoft.com/office/drawing/2014/main" id="{40B5FA32-BECA-014F-9757-F3D40E76B656}"/>
                </a:ext>
              </a:extLst>
            </p:cNvPr>
            <p:cNvSpPr/>
            <p:nvPr/>
          </p:nvSpPr>
          <p:spPr>
            <a:xfrm>
              <a:off x="884521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9" name="Google Shape;3029;p78">
              <a:extLst>
                <a:ext uri="{FF2B5EF4-FFF2-40B4-BE49-F238E27FC236}">
                  <a16:creationId xmlns:a16="http://schemas.microsoft.com/office/drawing/2014/main" id="{28E15CB9-7CE6-3283-BF60-E536372B7C3D}"/>
                </a:ext>
              </a:extLst>
            </p:cNvPr>
            <p:cNvSpPr/>
            <p:nvPr/>
          </p:nvSpPr>
          <p:spPr>
            <a:xfrm>
              <a:off x="874419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0" name="Google Shape;3030;p78">
              <a:extLst>
                <a:ext uri="{FF2B5EF4-FFF2-40B4-BE49-F238E27FC236}">
                  <a16:creationId xmlns:a16="http://schemas.microsoft.com/office/drawing/2014/main" id="{DB83D15B-142C-E0BB-2639-3E533BD15446}"/>
                </a:ext>
              </a:extLst>
            </p:cNvPr>
            <p:cNvSpPr/>
            <p:nvPr/>
          </p:nvSpPr>
          <p:spPr>
            <a:xfrm>
              <a:off x="813682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1" name="Google Shape;3031;p78">
              <a:extLst>
                <a:ext uri="{FF2B5EF4-FFF2-40B4-BE49-F238E27FC236}">
                  <a16:creationId xmlns:a16="http://schemas.microsoft.com/office/drawing/2014/main" id="{4C95B207-8DC1-A0E0-9E03-49C7630ED7BB}"/>
                </a:ext>
              </a:extLst>
            </p:cNvPr>
            <p:cNvSpPr/>
            <p:nvPr/>
          </p:nvSpPr>
          <p:spPr>
            <a:xfrm>
              <a:off x="813682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2" name="Google Shape;3032;p78">
              <a:extLst>
                <a:ext uri="{FF2B5EF4-FFF2-40B4-BE49-F238E27FC236}">
                  <a16:creationId xmlns:a16="http://schemas.microsoft.com/office/drawing/2014/main" id="{1C6D6B16-23FF-A1B8-8B9F-4FDA1FBEF477}"/>
                </a:ext>
              </a:extLst>
            </p:cNvPr>
            <p:cNvSpPr/>
            <p:nvPr/>
          </p:nvSpPr>
          <p:spPr>
            <a:xfrm>
              <a:off x="813682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3" name="Google Shape;3033;p78">
              <a:extLst>
                <a:ext uri="{FF2B5EF4-FFF2-40B4-BE49-F238E27FC236}">
                  <a16:creationId xmlns:a16="http://schemas.microsoft.com/office/drawing/2014/main" id="{42FB4190-5D1B-F370-444E-B3F83671D7DA}"/>
                </a:ext>
              </a:extLst>
            </p:cNvPr>
            <p:cNvSpPr/>
            <p:nvPr/>
          </p:nvSpPr>
          <p:spPr>
            <a:xfrm>
              <a:off x="8136827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4" name="Google Shape;3034;p78">
              <a:extLst>
                <a:ext uri="{FF2B5EF4-FFF2-40B4-BE49-F238E27FC236}">
                  <a16:creationId xmlns:a16="http://schemas.microsoft.com/office/drawing/2014/main" id="{50276FC6-E5BB-96EF-8A65-E4CC2C9B3146}"/>
                </a:ext>
              </a:extLst>
            </p:cNvPr>
            <p:cNvSpPr/>
            <p:nvPr/>
          </p:nvSpPr>
          <p:spPr>
            <a:xfrm>
              <a:off x="813682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5" name="Google Shape;3035;p78">
              <a:extLst>
                <a:ext uri="{FF2B5EF4-FFF2-40B4-BE49-F238E27FC236}">
                  <a16:creationId xmlns:a16="http://schemas.microsoft.com/office/drawing/2014/main" id="{E1DA3263-F73F-2236-5947-B1BBFF39269D}"/>
                </a:ext>
              </a:extLst>
            </p:cNvPr>
            <p:cNvSpPr/>
            <p:nvPr/>
          </p:nvSpPr>
          <p:spPr>
            <a:xfrm>
              <a:off x="813682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6" name="Google Shape;3036;p78">
              <a:extLst>
                <a:ext uri="{FF2B5EF4-FFF2-40B4-BE49-F238E27FC236}">
                  <a16:creationId xmlns:a16="http://schemas.microsoft.com/office/drawing/2014/main" id="{4AFB18B7-E9A7-4FC2-AC1F-68A6A09B2BD0}"/>
                </a:ext>
              </a:extLst>
            </p:cNvPr>
            <p:cNvSpPr/>
            <p:nvPr/>
          </p:nvSpPr>
          <p:spPr>
            <a:xfrm>
              <a:off x="813682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7" name="Google Shape;3037;p78">
              <a:extLst>
                <a:ext uri="{FF2B5EF4-FFF2-40B4-BE49-F238E27FC236}">
                  <a16:creationId xmlns:a16="http://schemas.microsoft.com/office/drawing/2014/main" id="{F65E89E3-8A61-C04F-78ED-C061B3EC28AF}"/>
                </a:ext>
              </a:extLst>
            </p:cNvPr>
            <p:cNvSpPr/>
            <p:nvPr/>
          </p:nvSpPr>
          <p:spPr>
            <a:xfrm>
              <a:off x="813682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8" name="Google Shape;3038;p78">
              <a:extLst>
                <a:ext uri="{FF2B5EF4-FFF2-40B4-BE49-F238E27FC236}">
                  <a16:creationId xmlns:a16="http://schemas.microsoft.com/office/drawing/2014/main" id="{CB843C67-6C49-BFEB-5B2D-56A75868AF1A}"/>
                </a:ext>
              </a:extLst>
            </p:cNvPr>
            <p:cNvSpPr/>
            <p:nvPr/>
          </p:nvSpPr>
          <p:spPr>
            <a:xfrm>
              <a:off x="8136827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9" name="Google Shape;3039;p78">
              <a:extLst>
                <a:ext uri="{FF2B5EF4-FFF2-40B4-BE49-F238E27FC236}">
                  <a16:creationId xmlns:a16="http://schemas.microsoft.com/office/drawing/2014/main" id="{E4A5D072-B06D-D345-BFBE-3CCBE2EB5E61}"/>
                </a:ext>
              </a:extLst>
            </p:cNvPr>
            <p:cNvSpPr/>
            <p:nvPr/>
          </p:nvSpPr>
          <p:spPr>
            <a:xfrm>
              <a:off x="813682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0" name="Google Shape;3040;p78">
              <a:extLst>
                <a:ext uri="{FF2B5EF4-FFF2-40B4-BE49-F238E27FC236}">
                  <a16:creationId xmlns:a16="http://schemas.microsoft.com/office/drawing/2014/main" id="{8A540F5E-47D9-83C2-8204-D80448071B78}"/>
                </a:ext>
              </a:extLst>
            </p:cNvPr>
            <p:cNvSpPr/>
            <p:nvPr/>
          </p:nvSpPr>
          <p:spPr>
            <a:xfrm>
              <a:off x="813682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1" name="Google Shape;3041;p78">
              <a:extLst>
                <a:ext uri="{FF2B5EF4-FFF2-40B4-BE49-F238E27FC236}">
                  <a16:creationId xmlns:a16="http://schemas.microsoft.com/office/drawing/2014/main" id="{60EAB767-3C94-4950-6F06-097DDD624926}"/>
                </a:ext>
              </a:extLst>
            </p:cNvPr>
            <p:cNvSpPr/>
            <p:nvPr/>
          </p:nvSpPr>
          <p:spPr>
            <a:xfrm>
              <a:off x="8136827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2" name="Google Shape;3042;p78">
              <a:extLst>
                <a:ext uri="{FF2B5EF4-FFF2-40B4-BE49-F238E27FC236}">
                  <a16:creationId xmlns:a16="http://schemas.microsoft.com/office/drawing/2014/main" id="{6EC7B043-C5B7-69F7-4B22-F339553D3496}"/>
                </a:ext>
              </a:extLst>
            </p:cNvPr>
            <p:cNvSpPr/>
            <p:nvPr/>
          </p:nvSpPr>
          <p:spPr>
            <a:xfrm>
              <a:off x="813682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3" name="Google Shape;3043;p78">
              <a:extLst>
                <a:ext uri="{FF2B5EF4-FFF2-40B4-BE49-F238E27FC236}">
                  <a16:creationId xmlns:a16="http://schemas.microsoft.com/office/drawing/2014/main" id="{128AF61F-454B-6DFB-529B-EBCF7CF0533D}"/>
                </a:ext>
              </a:extLst>
            </p:cNvPr>
            <p:cNvSpPr/>
            <p:nvPr/>
          </p:nvSpPr>
          <p:spPr>
            <a:xfrm>
              <a:off x="813682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4" name="Google Shape;3044;p78">
              <a:extLst>
                <a:ext uri="{FF2B5EF4-FFF2-40B4-BE49-F238E27FC236}">
                  <a16:creationId xmlns:a16="http://schemas.microsoft.com/office/drawing/2014/main" id="{D13C5DC5-5070-A43A-C8F1-E6FE17FAA052}"/>
                </a:ext>
              </a:extLst>
            </p:cNvPr>
            <p:cNvSpPr/>
            <p:nvPr/>
          </p:nvSpPr>
          <p:spPr>
            <a:xfrm>
              <a:off x="813682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5" name="Google Shape;3045;p78">
              <a:extLst>
                <a:ext uri="{FF2B5EF4-FFF2-40B4-BE49-F238E27FC236}">
                  <a16:creationId xmlns:a16="http://schemas.microsoft.com/office/drawing/2014/main" id="{A584168C-6D67-D41C-69E1-669B39B09408}"/>
                </a:ext>
              </a:extLst>
            </p:cNvPr>
            <p:cNvSpPr/>
            <p:nvPr/>
          </p:nvSpPr>
          <p:spPr>
            <a:xfrm>
              <a:off x="8238116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6" name="Google Shape;3046;p78">
              <a:extLst>
                <a:ext uri="{FF2B5EF4-FFF2-40B4-BE49-F238E27FC236}">
                  <a16:creationId xmlns:a16="http://schemas.microsoft.com/office/drawing/2014/main" id="{B32A1554-2133-EDA3-47E2-DFFC112DA7E7}"/>
                </a:ext>
              </a:extLst>
            </p:cNvPr>
            <p:cNvSpPr/>
            <p:nvPr/>
          </p:nvSpPr>
          <p:spPr>
            <a:xfrm>
              <a:off x="823811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7" name="Google Shape;3047;p78">
              <a:extLst>
                <a:ext uri="{FF2B5EF4-FFF2-40B4-BE49-F238E27FC236}">
                  <a16:creationId xmlns:a16="http://schemas.microsoft.com/office/drawing/2014/main" id="{1071FAB8-704F-99BE-E1C9-E0E27B4FEFB9}"/>
                </a:ext>
              </a:extLst>
            </p:cNvPr>
            <p:cNvSpPr/>
            <p:nvPr/>
          </p:nvSpPr>
          <p:spPr>
            <a:xfrm>
              <a:off x="823811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8" name="Google Shape;3048;p78">
              <a:extLst>
                <a:ext uri="{FF2B5EF4-FFF2-40B4-BE49-F238E27FC236}">
                  <a16:creationId xmlns:a16="http://schemas.microsoft.com/office/drawing/2014/main" id="{65410EAB-C6EA-7513-537C-A780E4A1D586}"/>
                </a:ext>
              </a:extLst>
            </p:cNvPr>
            <p:cNvSpPr/>
            <p:nvPr/>
          </p:nvSpPr>
          <p:spPr>
            <a:xfrm>
              <a:off x="823811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9" name="Google Shape;3049;p78">
              <a:extLst>
                <a:ext uri="{FF2B5EF4-FFF2-40B4-BE49-F238E27FC236}">
                  <a16:creationId xmlns:a16="http://schemas.microsoft.com/office/drawing/2014/main" id="{50C1915A-6D1C-2F51-9ECB-758E07D6DC57}"/>
                </a:ext>
              </a:extLst>
            </p:cNvPr>
            <p:cNvSpPr/>
            <p:nvPr/>
          </p:nvSpPr>
          <p:spPr>
            <a:xfrm>
              <a:off x="823811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0" name="Google Shape;3050;p78">
              <a:extLst>
                <a:ext uri="{FF2B5EF4-FFF2-40B4-BE49-F238E27FC236}">
                  <a16:creationId xmlns:a16="http://schemas.microsoft.com/office/drawing/2014/main" id="{9CE51E9D-AFEA-216F-CEC0-24B134B80CD5}"/>
                </a:ext>
              </a:extLst>
            </p:cNvPr>
            <p:cNvSpPr/>
            <p:nvPr/>
          </p:nvSpPr>
          <p:spPr>
            <a:xfrm>
              <a:off x="823811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1" name="Google Shape;3051;p78">
              <a:extLst>
                <a:ext uri="{FF2B5EF4-FFF2-40B4-BE49-F238E27FC236}">
                  <a16:creationId xmlns:a16="http://schemas.microsoft.com/office/drawing/2014/main" id="{234D2C3E-942D-9A23-38FF-7B72F1BE3EED}"/>
                </a:ext>
              </a:extLst>
            </p:cNvPr>
            <p:cNvSpPr/>
            <p:nvPr/>
          </p:nvSpPr>
          <p:spPr>
            <a:xfrm>
              <a:off x="823811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2" name="Google Shape;3052;p78">
              <a:extLst>
                <a:ext uri="{FF2B5EF4-FFF2-40B4-BE49-F238E27FC236}">
                  <a16:creationId xmlns:a16="http://schemas.microsoft.com/office/drawing/2014/main" id="{0AFA9569-15B0-FBB1-5162-D7A5F99709BF}"/>
                </a:ext>
              </a:extLst>
            </p:cNvPr>
            <p:cNvSpPr/>
            <p:nvPr/>
          </p:nvSpPr>
          <p:spPr>
            <a:xfrm>
              <a:off x="8238116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3" name="Google Shape;3053;p78">
              <a:extLst>
                <a:ext uri="{FF2B5EF4-FFF2-40B4-BE49-F238E27FC236}">
                  <a16:creationId xmlns:a16="http://schemas.microsoft.com/office/drawing/2014/main" id="{266E2BBB-DB9F-2A0B-CD44-DC546B0AEC41}"/>
                </a:ext>
              </a:extLst>
            </p:cNvPr>
            <p:cNvSpPr/>
            <p:nvPr/>
          </p:nvSpPr>
          <p:spPr>
            <a:xfrm>
              <a:off x="8238116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4" name="Google Shape;3054;p78">
              <a:extLst>
                <a:ext uri="{FF2B5EF4-FFF2-40B4-BE49-F238E27FC236}">
                  <a16:creationId xmlns:a16="http://schemas.microsoft.com/office/drawing/2014/main" id="{D8081346-DC60-9F24-6D96-3B39FC201D09}"/>
                </a:ext>
              </a:extLst>
            </p:cNvPr>
            <p:cNvSpPr/>
            <p:nvPr/>
          </p:nvSpPr>
          <p:spPr>
            <a:xfrm>
              <a:off x="8238116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5" name="Google Shape;3055;p78">
              <a:extLst>
                <a:ext uri="{FF2B5EF4-FFF2-40B4-BE49-F238E27FC236}">
                  <a16:creationId xmlns:a16="http://schemas.microsoft.com/office/drawing/2014/main" id="{32E623CE-2912-E31A-453A-308FCDEBFBFF}"/>
                </a:ext>
              </a:extLst>
            </p:cNvPr>
            <p:cNvSpPr/>
            <p:nvPr/>
          </p:nvSpPr>
          <p:spPr>
            <a:xfrm>
              <a:off x="8238116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6" name="Google Shape;3056;p78">
              <a:extLst>
                <a:ext uri="{FF2B5EF4-FFF2-40B4-BE49-F238E27FC236}">
                  <a16:creationId xmlns:a16="http://schemas.microsoft.com/office/drawing/2014/main" id="{E8CD1FC5-A98C-676C-290A-1F6725BDC708}"/>
                </a:ext>
              </a:extLst>
            </p:cNvPr>
            <p:cNvSpPr/>
            <p:nvPr/>
          </p:nvSpPr>
          <p:spPr>
            <a:xfrm>
              <a:off x="8238116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7" name="Google Shape;3057;p78">
              <a:extLst>
                <a:ext uri="{FF2B5EF4-FFF2-40B4-BE49-F238E27FC236}">
                  <a16:creationId xmlns:a16="http://schemas.microsoft.com/office/drawing/2014/main" id="{BE69C27A-7271-A12F-8770-FE53B453D8A1}"/>
                </a:ext>
              </a:extLst>
            </p:cNvPr>
            <p:cNvSpPr/>
            <p:nvPr/>
          </p:nvSpPr>
          <p:spPr>
            <a:xfrm>
              <a:off x="8238116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8" name="Google Shape;3058;p78">
              <a:extLst>
                <a:ext uri="{FF2B5EF4-FFF2-40B4-BE49-F238E27FC236}">
                  <a16:creationId xmlns:a16="http://schemas.microsoft.com/office/drawing/2014/main" id="{600F4D68-77C3-1D23-3CF6-5068E89342DA}"/>
                </a:ext>
              </a:extLst>
            </p:cNvPr>
            <p:cNvSpPr/>
            <p:nvPr/>
          </p:nvSpPr>
          <p:spPr>
            <a:xfrm>
              <a:off x="8238116" y="2777791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9" name="Google Shape;3059;p78">
              <a:extLst>
                <a:ext uri="{FF2B5EF4-FFF2-40B4-BE49-F238E27FC236}">
                  <a16:creationId xmlns:a16="http://schemas.microsoft.com/office/drawing/2014/main" id="{5B383D7B-DEE0-8EC5-0C53-CF0CE3630141}"/>
                </a:ext>
              </a:extLst>
            </p:cNvPr>
            <p:cNvSpPr/>
            <p:nvPr/>
          </p:nvSpPr>
          <p:spPr>
            <a:xfrm>
              <a:off x="8238116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0" name="Google Shape;3060;p78">
              <a:extLst>
                <a:ext uri="{FF2B5EF4-FFF2-40B4-BE49-F238E27FC236}">
                  <a16:creationId xmlns:a16="http://schemas.microsoft.com/office/drawing/2014/main" id="{E82CD524-E4A8-E199-B6F2-3E61129E2F70}"/>
                </a:ext>
              </a:extLst>
            </p:cNvPr>
            <p:cNvSpPr/>
            <p:nvPr/>
          </p:nvSpPr>
          <p:spPr>
            <a:xfrm>
              <a:off x="8238116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1" name="Google Shape;3061;p78">
              <a:extLst>
                <a:ext uri="{FF2B5EF4-FFF2-40B4-BE49-F238E27FC236}">
                  <a16:creationId xmlns:a16="http://schemas.microsoft.com/office/drawing/2014/main" id="{D30D1088-047E-AC3B-40EA-2348585B346C}"/>
                </a:ext>
              </a:extLst>
            </p:cNvPr>
            <p:cNvSpPr/>
            <p:nvPr/>
          </p:nvSpPr>
          <p:spPr>
            <a:xfrm>
              <a:off x="8238116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2" name="Google Shape;3062;p78">
              <a:extLst>
                <a:ext uri="{FF2B5EF4-FFF2-40B4-BE49-F238E27FC236}">
                  <a16:creationId xmlns:a16="http://schemas.microsoft.com/office/drawing/2014/main" id="{D21A69BF-8D2A-3691-1431-83C6EB6428A4}"/>
                </a:ext>
              </a:extLst>
            </p:cNvPr>
            <p:cNvSpPr/>
            <p:nvPr/>
          </p:nvSpPr>
          <p:spPr>
            <a:xfrm>
              <a:off x="8238116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3" name="Google Shape;3063;p78">
              <a:extLst>
                <a:ext uri="{FF2B5EF4-FFF2-40B4-BE49-F238E27FC236}">
                  <a16:creationId xmlns:a16="http://schemas.microsoft.com/office/drawing/2014/main" id="{51580B13-C81A-3376-6343-90FE9C2CE695}"/>
                </a:ext>
              </a:extLst>
            </p:cNvPr>
            <p:cNvSpPr/>
            <p:nvPr/>
          </p:nvSpPr>
          <p:spPr>
            <a:xfrm>
              <a:off x="8238116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4" name="Google Shape;3064;p78">
              <a:extLst>
                <a:ext uri="{FF2B5EF4-FFF2-40B4-BE49-F238E27FC236}">
                  <a16:creationId xmlns:a16="http://schemas.microsoft.com/office/drawing/2014/main" id="{11E60865-39E8-087E-6C92-FDA3B4F14A47}"/>
                </a:ext>
              </a:extLst>
            </p:cNvPr>
            <p:cNvSpPr/>
            <p:nvPr/>
          </p:nvSpPr>
          <p:spPr>
            <a:xfrm>
              <a:off x="8238116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5" name="Google Shape;3065;p78">
              <a:extLst>
                <a:ext uri="{FF2B5EF4-FFF2-40B4-BE49-F238E27FC236}">
                  <a16:creationId xmlns:a16="http://schemas.microsoft.com/office/drawing/2014/main" id="{2097D864-7F4B-F839-5C89-B5A6FE657850}"/>
                </a:ext>
              </a:extLst>
            </p:cNvPr>
            <p:cNvSpPr/>
            <p:nvPr/>
          </p:nvSpPr>
          <p:spPr>
            <a:xfrm>
              <a:off x="8238116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6" name="Google Shape;3066;p78">
              <a:extLst>
                <a:ext uri="{FF2B5EF4-FFF2-40B4-BE49-F238E27FC236}">
                  <a16:creationId xmlns:a16="http://schemas.microsoft.com/office/drawing/2014/main" id="{A5A898CF-298F-A08C-12DD-537981206E9F}"/>
                </a:ext>
              </a:extLst>
            </p:cNvPr>
            <p:cNvSpPr/>
            <p:nvPr/>
          </p:nvSpPr>
          <p:spPr>
            <a:xfrm>
              <a:off x="833937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7" name="Google Shape;3067;p78">
              <a:extLst>
                <a:ext uri="{FF2B5EF4-FFF2-40B4-BE49-F238E27FC236}">
                  <a16:creationId xmlns:a16="http://schemas.microsoft.com/office/drawing/2014/main" id="{9ADA87F6-D4DE-6B02-B3A1-19A4EF26D229}"/>
                </a:ext>
              </a:extLst>
            </p:cNvPr>
            <p:cNvSpPr/>
            <p:nvPr/>
          </p:nvSpPr>
          <p:spPr>
            <a:xfrm>
              <a:off x="833937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8" name="Google Shape;3068;p78">
              <a:extLst>
                <a:ext uri="{FF2B5EF4-FFF2-40B4-BE49-F238E27FC236}">
                  <a16:creationId xmlns:a16="http://schemas.microsoft.com/office/drawing/2014/main" id="{24A9CF5E-3009-F603-E9B4-0F8F55D61F4A}"/>
                </a:ext>
              </a:extLst>
            </p:cNvPr>
            <p:cNvSpPr/>
            <p:nvPr/>
          </p:nvSpPr>
          <p:spPr>
            <a:xfrm>
              <a:off x="833937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9" name="Google Shape;3069;p78">
              <a:extLst>
                <a:ext uri="{FF2B5EF4-FFF2-40B4-BE49-F238E27FC236}">
                  <a16:creationId xmlns:a16="http://schemas.microsoft.com/office/drawing/2014/main" id="{5664DBB8-E236-57C2-7E2E-D2B55F07A52D}"/>
                </a:ext>
              </a:extLst>
            </p:cNvPr>
            <p:cNvSpPr/>
            <p:nvPr/>
          </p:nvSpPr>
          <p:spPr>
            <a:xfrm>
              <a:off x="833937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0" name="Google Shape;3070;p78">
              <a:extLst>
                <a:ext uri="{FF2B5EF4-FFF2-40B4-BE49-F238E27FC236}">
                  <a16:creationId xmlns:a16="http://schemas.microsoft.com/office/drawing/2014/main" id="{42DDDCF6-3ABD-7B47-DC34-1E6E39760757}"/>
                </a:ext>
              </a:extLst>
            </p:cNvPr>
            <p:cNvSpPr/>
            <p:nvPr/>
          </p:nvSpPr>
          <p:spPr>
            <a:xfrm>
              <a:off x="8339371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1" name="Google Shape;3071;p78">
              <a:extLst>
                <a:ext uri="{FF2B5EF4-FFF2-40B4-BE49-F238E27FC236}">
                  <a16:creationId xmlns:a16="http://schemas.microsoft.com/office/drawing/2014/main" id="{C51C9B38-C93E-1DE6-8686-95E7BD3BD9D6}"/>
                </a:ext>
              </a:extLst>
            </p:cNvPr>
            <p:cNvSpPr/>
            <p:nvPr/>
          </p:nvSpPr>
          <p:spPr>
            <a:xfrm>
              <a:off x="8339371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2" name="Google Shape;3072;p78">
              <a:extLst>
                <a:ext uri="{FF2B5EF4-FFF2-40B4-BE49-F238E27FC236}">
                  <a16:creationId xmlns:a16="http://schemas.microsoft.com/office/drawing/2014/main" id="{D8D97E86-15EE-F895-71B8-3869595F2E60}"/>
                </a:ext>
              </a:extLst>
            </p:cNvPr>
            <p:cNvSpPr/>
            <p:nvPr/>
          </p:nvSpPr>
          <p:spPr>
            <a:xfrm>
              <a:off x="8339371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3" name="Google Shape;3073;p78">
              <a:extLst>
                <a:ext uri="{FF2B5EF4-FFF2-40B4-BE49-F238E27FC236}">
                  <a16:creationId xmlns:a16="http://schemas.microsoft.com/office/drawing/2014/main" id="{F3C1C919-359D-8085-B9E7-B0B402EF021E}"/>
                </a:ext>
              </a:extLst>
            </p:cNvPr>
            <p:cNvSpPr/>
            <p:nvPr/>
          </p:nvSpPr>
          <p:spPr>
            <a:xfrm>
              <a:off x="8339371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4" name="Google Shape;3074;p78">
              <a:extLst>
                <a:ext uri="{FF2B5EF4-FFF2-40B4-BE49-F238E27FC236}">
                  <a16:creationId xmlns:a16="http://schemas.microsoft.com/office/drawing/2014/main" id="{0AF090EE-3B7A-AC8D-CB0A-05B534C21AAA}"/>
                </a:ext>
              </a:extLst>
            </p:cNvPr>
            <p:cNvSpPr/>
            <p:nvPr/>
          </p:nvSpPr>
          <p:spPr>
            <a:xfrm>
              <a:off x="8339371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5" name="Google Shape;3075;p78">
              <a:extLst>
                <a:ext uri="{FF2B5EF4-FFF2-40B4-BE49-F238E27FC236}">
                  <a16:creationId xmlns:a16="http://schemas.microsoft.com/office/drawing/2014/main" id="{77C1A384-648C-31FB-1F56-287BC192A9A3}"/>
                </a:ext>
              </a:extLst>
            </p:cNvPr>
            <p:cNvSpPr/>
            <p:nvPr/>
          </p:nvSpPr>
          <p:spPr>
            <a:xfrm>
              <a:off x="8339371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6" name="Google Shape;3076;p78">
              <a:extLst>
                <a:ext uri="{FF2B5EF4-FFF2-40B4-BE49-F238E27FC236}">
                  <a16:creationId xmlns:a16="http://schemas.microsoft.com/office/drawing/2014/main" id="{BB981C97-214D-36B6-8E6B-2588D8F7D239}"/>
                </a:ext>
              </a:extLst>
            </p:cNvPr>
            <p:cNvSpPr/>
            <p:nvPr/>
          </p:nvSpPr>
          <p:spPr>
            <a:xfrm>
              <a:off x="8339371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7" name="Google Shape;3077;p78">
              <a:extLst>
                <a:ext uri="{FF2B5EF4-FFF2-40B4-BE49-F238E27FC236}">
                  <a16:creationId xmlns:a16="http://schemas.microsoft.com/office/drawing/2014/main" id="{4CDB67C9-A4D9-3850-224E-136FD91D4271}"/>
                </a:ext>
              </a:extLst>
            </p:cNvPr>
            <p:cNvSpPr/>
            <p:nvPr/>
          </p:nvSpPr>
          <p:spPr>
            <a:xfrm>
              <a:off x="8339371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8" name="Google Shape;3078;p78">
              <a:extLst>
                <a:ext uri="{FF2B5EF4-FFF2-40B4-BE49-F238E27FC236}">
                  <a16:creationId xmlns:a16="http://schemas.microsoft.com/office/drawing/2014/main" id="{1604D6B1-888E-D09A-3DEE-F8E711FEBBFA}"/>
                </a:ext>
              </a:extLst>
            </p:cNvPr>
            <p:cNvSpPr/>
            <p:nvPr/>
          </p:nvSpPr>
          <p:spPr>
            <a:xfrm>
              <a:off x="8339371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9" name="Google Shape;3079;p78">
              <a:extLst>
                <a:ext uri="{FF2B5EF4-FFF2-40B4-BE49-F238E27FC236}">
                  <a16:creationId xmlns:a16="http://schemas.microsoft.com/office/drawing/2014/main" id="{439E4B05-00B4-33A5-4FD4-9D35F4D93639}"/>
                </a:ext>
              </a:extLst>
            </p:cNvPr>
            <p:cNvSpPr/>
            <p:nvPr/>
          </p:nvSpPr>
          <p:spPr>
            <a:xfrm>
              <a:off x="8339371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0" name="Google Shape;3080;p78">
              <a:extLst>
                <a:ext uri="{FF2B5EF4-FFF2-40B4-BE49-F238E27FC236}">
                  <a16:creationId xmlns:a16="http://schemas.microsoft.com/office/drawing/2014/main" id="{01DBDEB9-05AB-E3E4-2392-A047A1007D0B}"/>
                </a:ext>
              </a:extLst>
            </p:cNvPr>
            <p:cNvSpPr/>
            <p:nvPr/>
          </p:nvSpPr>
          <p:spPr>
            <a:xfrm>
              <a:off x="8339371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1" name="Google Shape;3081;p78">
              <a:extLst>
                <a:ext uri="{FF2B5EF4-FFF2-40B4-BE49-F238E27FC236}">
                  <a16:creationId xmlns:a16="http://schemas.microsoft.com/office/drawing/2014/main" id="{18510057-8302-0746-CA83-1F4A2E40287B}"/>
                </a:ext>
              </a:extLst>
            </p:cNvPr>
            <p:cNvSpPr/>
            <p:nvPr/>
          </p:nvSpPr>
          <p:spPr>
            <a:xfrm>
              <a:off x="8339371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2" name="Google Shape;3082;p78">
              <a:extLst>
                <a:ext uri="{FF2B5EF4-FFF2-40B4-BE49-F238E27FC236}">
                  <a16:creationId xmlns:a16="http://schemas.microsoft.com/office/drawing/2014/main" id="{D9CD1D22-5C95-D49F-5426-98B19F5C33E6}"/>
                </a:ext>
              </a:extLst>
            </p:cNvPr>
            <p:cNvSpPr/>
            <p:nvPr/>
          </p:nvSpPr>
          <p:spPr>
            <a:xfrm>
              <a:off x="8339371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3" name="Google Shape;3083;p78">
              <a:extLst>
                <a:ext uri="{FF2B5EF4-FFF2-40B4-BE49-F238E27FC236}">
                  <a16:creationId xmlns:a16="http://schemas.microsoft.com/office/drawing/2014/main" id="{72C91E4F-9E0F-2C78-E91C-8BA53A2C2038}"/>
                </a:ext>
              </a:extLst>
            </p:cNvPr>
            <p:cNvSpPr/>
            <p:nvPr/>
          </p:nvSpPr>
          <p:spPr>
            <a:xfrm>
              <a:off x="8440659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4" name="Google Shape;3084;p78">
              <a:extLst>
                <a:ext uri="{FF2B5EF4-FFF2-40B4-BE49-F238E27FC236}">
                  <a16:creationId xmlns:a16="http://schemas.microsoft.com/office/drawing/2014/main" id="{FCB71A19-7291-86B9-6D43-CE85ABEC45BF}"/>
                </a:ext>
              </a:extLst>
            </p:cNvPr>
            <p:cNvSpPr/>
            <p:nvPr/>
          </p:nvSpPr>
          <p:spPr>
            <a:xfrm>
              <a:off x="8440659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5" name="Google Shape;3085;p78">
              <a:extLst>
                <a:ext uri="{FF2B5EF4-FFF2-40B4-BE49-F238E27FC236}">
                  <a16:creationId xmlns:a16="http://schemas.microsoft.com/office/drawing/2014/main" id="{1CF81BA2-4C42-BD53-1DE8-466556B02F21}"/>
                </a:ext>
              </a:extLst>
            </p:cNvPr>
            <p:cNvSpPr/>
            <p:nvPr/>
          </p:nvSpPr>
          <p:spPr>
            <a:xfrm>
              <a:off x="8440659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6" name="Google Shape;3086;p78">
              <a:extLst>
                <a:ext uri="{FF2B5EF4-FFF2-40B4-BE49-F238E27FC236}">
                  <a16:creationId xmlns:a16="http://schemas.microsoft.com/office/drawing/2014/main" id="{E351DCC1-7041-9B7F-4C70-310C8DE95545}"/>
                </a:ext>
              </a:extLst>
            </p:cNvPr>
            <p:cNvSpPr/>
            <p:nvPr/>
          </p:nvSpPr>
          <p:spPr>
            <a:xfrm>
              <a:off x="844065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7" name="Google Shape;3087;p78">
              <a:extLst>
                <a:ext uri="{FF2B5EF4-FFF2-40B4-BE49-F238E27FC236}">
                  <a16:creationId xmlns:a16="http://schemas.microsoft.com/office/drawing/2014/main" id="{1C62108C-42CE-F039-BAB8-58DFCA331F4D}"/>
                </a:ext>
              </a:extLst>
            </p:cNvPr>
            <p:cNvSpPr/>
            <p:nvPr/>
          </p:nvSpPr>
          <p:spPr>
            <a:xfrm>
              <a:off x="844065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8" name="Google Shape;3088;p78">
              <a:extLst>
                <a:ext uri="{FF2B5EF4-FFF2-40B4-BE49-F238E27FC236}">
                  <a16:creationId xmlns:a16="http://schemas.microsoft.com/office/drawing/2014/main" id="{BD9AE611-A979-6372-EDDA-5213FB30FE4C}"/>
                </a:ext>
              </a:extLst>
            </p:cNvPr>
            <p:cNvSpPr/>
            <p:nvPr/>
          </p:nvSpPr>
          <p:spPr>
            <a:xfrm>
              <a:off x="844065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9" name="Google Shape;3089;p78">
              <a:extLst>
                <a:ext uri="{FF2B5EF4-FFF2-40B4-BE49-F238E27FC236}">
                  <a16:creationId xmlns:a16="http://schemas.microsoft.com/office/drawing/2014/main" id="{5A99263B-FDC7-67D7-B2DC-3AE4BAE67A4E}"/>
                </a:ext>
              </a:extLst>
            </p:cNvPr>
            <p:cNvSpPr/>
            <p:nvPr/>
          </p:nvSpPr>
          <p:spPr>
            <a:xfrm>
              <a:off x="844065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0" name="Google Shape;3090;p78">
              <a:extLst>
                <a:ext uri="{FF2B5EF4-FFF2-40B4-BE49-F238E27FC236}">
                  <a16:creationId xmlns:a16="http://schemas.microsoft.com/office/drawing/2014/main" id="{A53DCC86-92E0-8E33-F811-A0FAD9BB5386}"/>
                </a:ext>
              </a:extLst>
            </p:cNvPr>
            <p:cNvSpPr/>
            <p:nvPr/>
          </p:nvSpPr>
          <p:spPr>
            <a:xfrm>
              <a:off x="844065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1" name="Google Shape;3091;p78">
              <a:extLst>
                <a:ext uri="{FF2B5EF4-FFF2-40B4-BE49-F238E27FC236}">
                  <a16:creationId xmlns:a16="http://schemas.microsoft.com/office/drawing/2014/main" id="{202A86E4-62CD-6228-5723-FE21505D7B21}"/>
                </a:ext>
              </a:extLst>
            </p:cNvPr>
            <p:cNvSpPr/>
            <p:nvPr/>
          </p:nvSpPr>
          <p:spPr>
            <a:xfrm>
              <a:off x="8440659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2" name="Google Shape;3092;p78">
              <a:extLst>
                <a:ext uri="{FF2B5EF4-FFF2-40B4-BE49-F238E27FC236}">
                  <a16:creationId xmlns:a16="http://schemas.microsoft.com/office/drawing/2014/main" id="{E71B7782-B823-87D2-7535-29EB1EB556CA}"/>
                </a:ext>
              </a:extLst>
            </p:cNvPr>
            <p:cNvSpPr/>
            <p:nvPr/>
          </p:nvSpPr>
          <p:spPr>
            <a:xfrm>
              <a:off x="8440659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3" name="Google Shape;3093;p78">
              <a:extLst>
                <a:ext uri="{FF2B5EF4-FFF2-40B4-BE49-F238E27FC236}">
                  <a16:creationId xmlns:a16="http://schemas.microsoft.com/office/drawing/2014/main" id="{971C2212-C613-B346-B38F-4C07C2091A83}"/>
                </a:ext>
              </a:extLst>
            </p:cNvPr>
            <p:cNvSpPr/>
            <p:nvPr/>
          </p:nvSpPr>
          <p:spPr>
            <a:xfrm>
              <a:off x="8440659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4" name="Google Shape;3094;p78">
              <a:extLst>
                <a:ext uri="{FF2B5EF4-FFF2-40B4-BE49-F238E27FC236}">
                  <a16:creationId xmlns:a16="http://schemas.microsoft.com/office/drawing/2014/main" id="{1B307106-7DE7-415F-A779-92FAAC4579D5}"/>
                </a:ext>
              </a:extLst>
            </p:cNvPr>
            <p:cNvSpPr/>
            <p:nvPr/>
          </p:nvSpPr>
          <p:spPr>
            <a:xfrm>
              <a:off x="8440659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5" name="Google Shape;3095;p78">
              <a:extLst>
                <a:ext uri="{FF2B5EF4-FFF2-40B4-BE49-F238E27FC236}">
                  <a16:creationId xmlns:a16="http://schemas.microsoft.com/office/drawing/2014/main" id="{37AB5EB4-0585-D71E-2BFA-DD424EEB9DA0}"/>
                </a:ext>
              </a:extLst>
            </p:cNvPr>
            <p:cNvSpPr/>
            <p:nvPr/>
          </p:nvSpPr>
          <p:spPr>
            <a:xfrm>
              <a:off x="8440659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6" name="Google Shape;3096;p78">
              <a:extLst>
                <a:ext uri="{FF2B5EF4-FFF2-40B4-BE49-F238E27FC236}">
                  <a16:creationId xmlns:a16="http://schemas.microsoft.com/office/drawing/2014/main" id="{25105EF0-C2BA-5EE8-FA01-7B3AC61F9F65}"/>
                </a:ext>
              </a:extLst>
            </p:cNvPr>
            <p:cNvSpPr/>
            <p:nvPr/>
          </p:nvSpPr>
          <p:spPr>
            <a:xfrm>
              <a:off x="844039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7" name="Google Shape;3097;p78">
              <a:extLst>
                <a:ext uri="{FF2B5EF4-FFF2-40B4-BE49-F238E27FC236}">
                  <a16:creationId xmlns:a16="http://schemas.microsoft.com/office/drawing/2014/main" id="{ADACF00C-06E5-5E48-387B-075D893DD2E6}"/>
                </a:ext>
              </a:extLst>
            </p:cNvPr>
            <p:cNvSpPr/>
            <p:nvPr/>
          </p:nvSpPr>
          <p:spPr>
            <a:xfrm>
              <a:off x="8440659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8" name="Google Shape;3098;p78">
              <a:extLst>
                <a:ext uri="{FF2B5EF4-FFF2-40B4-BE49-F238E27FC236}">
                  <a16:creationId xmlns:a16="http://schemas.microsoft.com/office/drawing/2014/main" id="{38ACD87C-0F8F-02BE-03C5-6F81F4D542C1}"/>
                </a:ext>
              </a:extLst>
            </p:cNvPr>
            <p:cNvSpPr/>
            <p:nvPr/>
          </p:nvSpPr>
          <p:spPr>
            <a:xfrm>
              <a:off x="844039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9" name="Google Shape;3099;p78">
              <a:extLst>
                <a:ext uri="{FF2B5EF4-FFF2-40B4-BE49-F238E27FC236}">
                  <a16:creationId xmlns:a16="http://schemas.microsoft.com/office/drawing/2014/main" id="{9B59D68F-B652-DF71-B37A-4C09EF522E0A}"/>
                </a:ext>
              </a:extLst>
            </p:cNvPr>
            <p:cNvSpPr/>
            <p:nvPr/>
          </p:nvSpPr>
          <p:spPr>
            <a:xfrm>
              <a:off x="854194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0" name="Google Shape;3100;p78">
              <a:extLst>
                <a:ext uri="{FF2B5EF4-FFF2-40B4-BE49-F238E27FC236}">
                  <a16:creationId xmlns:a16="http://schemas.microsoft.com/office/drawing/2014/main" id="{D51C3532-34D1-7044-3C78-D50E6D62B1B8}"/>
                </a:ext>
              </a:extLst>
            </p:cNvPr>
            <p:cNvSpPr/>
            <p:nvPr/>
          </p:nvSpPr>
          <p:spPr>
            <a:xfrm>
              <a:off x="8541948" y="1765605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1" name="Google Shape;3101;p78">
              <a:extLst>
                <a:ext uri="{FF2B5EF4-FFF2-40B4-BE49-F238E27FC236}">
                  <a16:creationId xmlns:a16="http://schemas.microsoft.com/office/drawing/2014/main" id="{51C53C42-86B3-81B1-C357-A52B615368D8}"/>
                </a:ext>
              </a:extLst>
            </p:cNvPr>
            <p:cNvSpPr/>
            <p:nvPr/>
          </p:nvSpPr>
          <p:spPr>
            <a:xfrm>
              <a:off x="8541948" y="1866860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2" name="Google Shape;3102;p78">
              <a:extLst>
                <a:ext uri="{FF2B5EF4-FFF2-40B4-BE49-F238E27FC236}">
                  <a16:creationId xmlns:a16="http://schemas.microsoft.com/office/drawing/2014/main" id="{0C467F92-87B7-138A-2D42-10A29345EF5A}"/>
                </a:ext>
              </a:extLst>
            </p:cNvPr>
            <p:cNvSpPr/>
            <p:nvPr/>
          </p:nvSpPr>
          <p:spPr>
            <a:xfrm>
              <a:off x="854194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3" name="Google Shape;3103;p78">
              <a:extLst>
                <a:ext uri="{FF2B5EF4-FFF2-40B4-BE49-F238E27FC236}">
                  <a16:creationId xmlns:a16="http://schemas.microsoft.com/office/drawing/2014/main" id="{C36EC929-2BB5-EB20-A501-E27141795548}"/>
                </a:ext>
              </a:extLst>
            </p:cNvPr>
            <p:cNvSpPr/>
            <p:nvPr/>
          </p:nvSpPr>
          <p:spPr>
            <a:xfrm>
              <a:off x="854194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4" name="Google Shape;3104;p78">
              <a:extLst>
                <a:ext uri="{FF2B5EF4-FFF2-40B4-BE49-F238E27FC236}">
                  <a16:creationId xmlns:a16="http://schemas.microsoft.com/office/drawing/2014/main" id="{5D7BF6CC-CCAD-7587-0917-58F48313BA7B}"/>
                </a:ext>
              </a:extLst>
            </p:cNvPr>
            <p:cNvSpPr/>
            <p:nvPr/>
          </p:nvSpPr>
          <p:spPr>
            <a:xfrm>
              <a:off x="8541948" y="2170393"/>
              <a:ext cx="82585" cy="70825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5" name="Google Shape;3105;p78">
              <a:extLst>
                <a:ext uri="{FF2B5EF4-FFF2-40B4-BE49-F238E27FC236}">
                  <a16:creationId xmlns:a16="http://schemas.microsoft.com/office/drawing/2014/main" id="{9B363815-A990-D82F-65A2-E72AD8F5807B}"/>
                </a:ext>
              </a:extLst>
            </p:cNvPr>
            <p:cNvSpPr/>
            <p:nvPr/>
          </p:nvSpPr>
          <p:spPr>
            <a:xfrm>
              <a:off x="8541948" y="2271681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6" name="Google Shape;3106;p78">
              <a:extLst>
                <a:ext uri="{FF2B5EF4-FFF2-40B4-BE49-F238E27FC236}">
                  <a16:creationId xmlns:a16="http://schemas.microsoft.com/office/drawing/2014/main" id="{E7F27166-19D7-E9F7-504E-1423E0BAA3DA}"/>
                </a:ext>
              </a:extLst>
            </p:cNvPr>
            <p:cNvSpPr/>
            <p:nvPr/>
          </p:nvSpPr>
          <p:spPr>
            <a:xfrm>
              <a:off x="8541948" y="2372671"/>
              <a:ext cx="82652" cy="71091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7" name="Google Shape;3107;p78">
              <a:extLst>
                <a:ext uri="{FF2B5EF4-FFF2-40B4-BE49-F238E27FC236}">
                  <a16:creationId xmlns:a16="http://schemas.microsoft.com/office/drawing/2014/main" id="{4EA5C9DA-3F05-24BD-5FBD-A051C68E614F}"/>
                </a:ext>
              </a:extLst>
            </p:cNvPr>
            <p:cNvSpPr/>
            <p:nvPr/>
          </p:nvSpPr>
          <p:spPr>
            <a:xfrm>
              <a:off x="8541948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8" name="Google Shape;3108;p78">
              <a:extLst>
                <a:ext uri="{FF2B5EF4-FFF2-40B4-BE49-F238E27FC236}">
                  <a16:creationId xmlns:a16="http://schemas.microsoft.com/office/drawing/2014/main" id="{022593AD-CBF3-F51B-AB3B-ECAF0E0BE285}"/>
                </a:ext>
              </a:extLst>
            </p:cNvPr>
            <p:cNvSpPr/>
            <p:nvPr/>
          </p:nvSpPr>
          <p:spPr>
            <a:xfrm>
              <a:off x="8642937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9" name="Google Shape;3109;p78">
              <a:extLst>
                <a:ext uri="{FF2B5EF4-FFF2-40B4-BE49-F238E27FC236}">
                  <a16:creationId xmlns:a16="http://schemas.microsoft.com/office/drawing/2014/main" id="{1EC64688-F597-9D40-EC93-9FD8F0941AC2}"/>
                </a:ext>
              </a:extLst>
            </p:cNvPr>
            <p:cNvSpPr/>
            <p:nvPr/>
          </p:nvSpPr>
          <p:spPr>
            <a:xfrm>
              <a:off x="864293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0" name="Google Shape;3110;p78">
              <a:extLst>
                <a:ext uri="{FF2B5EF4-FFF2-40B4-BE49-F238E27FC236}">
                  <a16:creationId xmlns:a16="http://schemas.microsoft.com/office/drawing/2014/main" id="{E13AE478-E738-5180-C22E-08B96BBF3F08}"/>
                </a:ext>
              </a:extLst>
            </p:cNvPr>
            <p:cNvSpPr/>
            <p:nvPr/>
          </p:nvSpPr>
          <p:spPr>
            <a:xfrm>
              <a:off x="864293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1" name="Google Shape;3111;p78">
              <a:extLst>
                <a:ext uri="{FF2B5EF4-FFF2-40B4-BE49-F238E27FC236}">
                  <a16:creationId xmlns:a16="http://schemas.microsoft.com/office/drawing/2014/main" id="{2410E1AA-324E-0C6D-AD2B-22CB85B38401}"/>
                </a:ext>
              </a:extLst>
            </p:cNvPr>
            <p:cNvSpPr/>
            <p:nvPr/>
          </p:nvSpPr>
          <p:spPr>
            <a:xfrm>
              <a:off x="864293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2" name="Google Shape;3112;p78">
              <a:extLst>
                <a:ext uri="{FF2B5EF4-FFF2-40B4-BE49-F238E27FC236}">
                  <a16:creationId xmlns:a16="http://schemas.microsoft.com/office/drawing/2014/main" id="{CE7EF607-ED42-DCCF-831E-5AA1EF060A20}"/>
                </a:ext>
              </a:extLst>
            </p:cNvPr>
            <p:cNvSpPr/>
            <p:nvPr/>
          </p:nvSpPr>
          <p:spPr>
            <a:xfrm>
              <a:off x="864293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3" name="Google Shape;3113;p78">
              <a:extLst>
                <a:ext uri="{FF2B5EF4-FFF2-40B4-BE49-F238E27FC236}">
                  <a16:creationId xmlns:a16="http://schemas.microsoft.com/office/drawing/2014/main" id="{336F63B4-EA0A-B9B6-FD9C-49BFA2BE5C17}"/>
                </a:ext>
              </a:extLst>
            </p:cNvPr>
            <p:cNvSpPr/>
            <p:nvPr/>
          </p:nvSpPr>
          <p:spPr>
            <a:xfrm>
              <a:off x="864293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4" name="Google Shape;3114;p78">
              <a:extLst>
                <a:ext uri="{FF2B5EF4-FFF2-40B4-BE49-F238E27FC236}">
                  <a16:creationId xmlns:a16="http://schemas.microsoft.com/office/drawing/2014/main" id="{86EC2BEC-4419-04BD-F446-C34294DAFFE3}"/>
                </a:ext>
              </a:extLst>
            </p:cNvPr>
            <p:cNvSpPr/>
            <p:nvPr/>
          </p:nvSpPr>
          <p:spPr>
            <a:xfrm>
              <a:off x="8642937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5" name="Google Shape;3115;p78">
              <a:extLst>
                <a:ext uri="{FF2B5EF4-FFF2-40B4-BE49-F238E27FC236}">
                  <a16:creationId xmlns:a16="http://schemas.microsoft.com/office/drawing/2014/main" id="{4C418CAF-D64F-1384-816B-EA855E27C047}"/>
                </a:ext>
              </a:extLst>
            </p:cNvPr>
            <p:cNvSpPr/>
            <p:nvPr/>
          </p:nvSpPr>
          <p:spPr>
            <a:xfrm>
              <a:off x="864293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6" name="Google Shape;3116;p78">
              <a:extLst>
                <a:ext uri="{FF2B5EF4-FFF2-40B4-BE49-F238E27FC236}">
                  <a16:creationId xmlns:a16="http://schemas.microsoft.com/office/drawing/2014/main" id="{432342D0-DABA-5681-548C-1C47E4F19642}"/>
                </a:ext>
              </a:extLst>
            </p:cNvPr>
            <p:cNvSpPr/>
            <p:nvPr/>
          </p:nvSpPr>
          <p:spPr>
            <a:xfrm>
              <a:off x="864293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7" name="Google Shape;3117;p78">
              <a:extLst>
                <a:ext uri="{FF2B5EF4-FFF2-40B4-BE49-F238E27FC236}">
                  <a16:creationId xmlns:a16="http://schemas.microsoft.com/office/drawing/2014/main" id="{A8F9558C-1DB2-8B76-A056-B6ABF8DEBE9B}"/>
                </a:ext>
              </a:extLst>
            </p:cNvPr>
            <p:cNvSpPr/>
            <p:nvPr/>
          </p:nvSpPr>
          <p:spPr>
            <a:xfrm>
              <a:off x="864293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8" name="Google Shape;3118;p78">
              <a:extLst>
                <a:ext uri="{FF2B5EF4-FFF2-40B4-BE49-F238E27FC236}">
                  <a16:creationId xmlns:a16="http://schemas.microsoft.com/office/drawing/2014/main" id="{CFDFBED1-BEDE-7B0D-1F0D-A81C2E756941}"/>
                </a:ext>
              </a:extLst>
            </p:cNvPr>
            <p:cNvSpPr/>
            <p:nvPr/>
          </p:nvSpPr>
          <p:spPr>
            <a:xfrm>
              <a:off x="854194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9" name="Google Shape;3119;p78">
              <a:extLst>
                <a:ext uri="{FF2B5EF4-FFF2-40B4-BE49-F238E27FC236}">
                  <a16:creationId xmlns:a16="http://schemas.microsoft.com/office/drawing/2014/main" id="{ADA16A2D-AD78-7877-4B0F-EE2250CA1BD6}"/>
                </a:ext>
              </a:extLst>
            </p:cNvPr>
            <p:cNvSpPr/>
            <p:nvPr/>
          </p:nvSpPr>
          <p:spPr>
            <a:xfrm>
              <a:off x="8541948" y="2676502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0" name="Google Shape;3120;p78">
              <a:extLst>
                <a:ext uri="{FF2B5EF4-FFF2-40B4-BE49-F238E27FC236}">
                  <a16:creationId xmlns:a16="http://schemas.microsoft.com/office/drawing/2014/main" id="{63CA11F3-E363-152A-8D96-FAF187FBC97D}"/>
                </a:ext>
              </a:extLst>
            </p:cNvPr>
            <p:cNvSpPr/>
            <p:nvPr/>
          </p:nvSpPr>
          <p:spPr>
            <a:xfrm>
              <a:off x="8541948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1" name="Google Shape;3121;p78">
              <a:extLst>
                <a:ext uri="{FF2B5EF4-FFF2-40B4-BE49-F238E27FC236}">
                  <a16:creationId xmlns:a16="http://schemas.microsoft.com/office/drawing/2014/main" id="{27760740-7C08-1484-688E-05197422741A}"/>
                </a:ext>
              </a:extLst>
            </p:cNvPr>
            <p:cNvSpPr/>
            <p:nvPr/>
          </p:nvSpPr>
          <p:spPr>
            <a:xfrm>
              <a:off x="8541948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2" name="Google Shape;3122;p78">
              <a:extLst>
                <a:ext uri="{FF2B5EF4-FFF2-40B4-BE49-F238E27FC236}">
                  <a16:creationId xmlns:a16="http://schemas.microsoft.com/office/drawing/2014/main" id="{CABA1CC0-13DC-ECCA-3646-038050218666}"/>
                </a:ext>
              </a:extLst>
            </p:cNvPr>
            <p:cNvSpPr/>
            <p:nvPr/>
          </p:nvSpPr>
          <p:spPr>
            <a:xfrm>
              <a:off x="8541649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3" name="Google Shape;3123;p78">
              <a:extLst>
                <a:ext uri="{FF2B5EF4-FFF2-40B4-BE49-F238E27FC236}">
                  <a16:creationId xmlns:a16="http://schemas.microsoft.com/office/drawing/2014/main" id="{35355537-B68E-83AA-8215-27579B0AE76C}"/>
                </a:ext>
              </a:extLst>
            </p:cNvPr>
            <p:cNvSpPr/>
            <p:nvPr/>
          </p:nvSpPr>
          <p:spPr>
            <a:xfrm>
              <a:off x="854194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4" name="Google Shape;3124;p78">
              <a:extLst>
                <a:ext uri="{FF2B5EF4-FFF2-40B4-BE49-F238E27FC236}">
                  <a16:creationId xmlns:a16="http://schemas.microsoft.com/office/drawing/2014/main" id="{CF44C57D-37FE-402D-D17C-2B866894ACCC}"/>
                </a:ext>
              </a:extLst>
            </p:cNvPr>
            <p:cNvSpPr/>
            <p:nvPr/>
          </p:nvSpPr>
          <p:spPr>
            <a:xfrm>
              <a:off x="8541649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5" name="Google Shape;3125;p78">
              <a:extLst>
                <a:ext uri="{FF2B5EF4-FFF2-40B4-BE49-F238E27FC236}">
                  <a16:creationId xmlns:a16="http://schemas.microsoft.com/office/drawing/2014/main" id="{C247301C-0DB8-74FE-6025-E78A3BA5E8FD}"/>
                </a:ext>
              </a:extLst>
            </p:cNvPr>
            <p:cNvSpPr/>
            <p:nvPr/>
          </p:nvSpPr>
          <p:spPr>
            <a:xfrm>
              <a:off x="8541948" y="2980334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6" name="Google Shape;3126;p78">
              <a:extLst>
                <a:ext uri="{FF2B5EF4-FFF2-40B4-BE49-F238E27FC236}">
                  <a16:creationId xmlns:a16="http://schemas.microsoft.com/office/drawing/2014/main" id="{E0AB496F-5FB8-8652-0831-C861B3A68DA4}"/>
                </a:ext>
              </a:extLst>
            </p:cNvPr>
            <p:cNvSpPr/>
            <p:nvPr/>
          </p:nvSpPr>
          <p:spPr>
            <a:xfrm>
              <a:off x="8440659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7" name="Google Shape;3127;p78">
              <a:extLst>
                <a:ext uri="{FF2B5EF4-FFF2-40B4-BE49-F238E27FC236}">
                  <a16:creationId xmlns:a16="http://schemas.microsoft.com/office/drawing/2014/main" id="{905BE09B-C399-D2B2-5897-44B46607A07C}"/>
                </a:ext>
              </a:extLst>
            </p:cNvPr>
            <p:cNvSpPr/>
            <p:nvPr/>
          </p:nvSpPr>
          <p:spPr>
            <a:xfrm>
              <a:off x="8339371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8" name="Google Shape;3128;p78">
              <a:extLst>
                <a:ext uri="{FF2B5EF4-FFF2-40B4-BE49-F238E27FC236}">
                  <a16:creationId xmlns:a16="http://schemas.microsoft.com/office/drawing/2014/main" id="{00B9ADAE-7745-D85F-E5D1-9A024840AB7B}"/>
                </a:ext>
              </a:extLst>
            </p:cNvPr>
            <p:cNvSpPr/>
            <p:nvPr/>
          </p:nvSpPr>
          <p:spPr>
            <a:xfrm>
              <a:off x="8238116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9" name="Google Shape;3129;p78">
              <a:extLst>
                <a:ext uri="{FF2B5EF4-FFF2-40B4-BE49-F238E27FC236}">
                  <a16:creationId xmlns:a16="http://schemas.microsoft.com/office/drawing/2014/main" id="{BD338F69-9119-0C6D-B743-8411928FE612}"/>
                </a:ext>
              </a:extLst>
            </p:cNvPr>
            <p:cNvSpPr/>
            <p:nvPr/>
          </p:nvSpPr>
          <p:spPr>
            <a:xfrm>
              <a:off x="813682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0" name="Google Shape;3130;p78">
              <a:extLst>
                <a:ext uri="{FF2B5EF4-FFF2-40B4-BE49-F238E27FC236}">
                  <a16:creationId xmlns:a16="http://schemas.microsoft.com/office/drawing/2014/main" id="{6B571840-BF43-93B4-7612-A3A40A5674DC}"/>
                </a:ext>
              </a:extLst>
            </p:cNvPr>
            <p:cNvSpPr/>
            <p:nvPr/>
          </p:nvSpPr>
          <p:spPr>
            <a:xfrm>
              <a:off x="8035572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1" name="Google Shape;3131;p78">
              <a:extLst>
                <a:ext uri="{FF2B5EF4-FFF2-40B4-BE49-F238E27FC236}">
                  <a16:creationId xmlns:a16="http://schemas.microsoft.com/office/drawing/2014/main" id="{CD655584-BC0C-04A3-5BFF-8D4B9E94831C}"/>
                </a:ext>
              </a:extLst>
            </p:cNvPr>
            <p:cNvSpPr/>
            <p:nvPr/>
          </p:nvSpPr>
          <p:spPr>
            <a:xfrm>
              <a:off x="7934284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2" name="Google Shape;3132;p78">
              <a:extLst>
                <a:ext uri="{FF2B5EF4-FFF2-40B4-BE49-F238E27FC236}">
                  <a16:creationId xmlns:a16="http://schemas.microsoft.com/office/drawing/2014/main" id="{37268A2E-329B-7C66-5264-BA97907292B2}"/>
                </a:ext>
              </a:extLst>
            </p:cNvPr>
            <p:cNvSpPr/>
            <p:nvPr/>
          </p:nvSpPr>
          <p:spPr>
            <a:xfrm>
              <a:off x="8845215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3" name="Google Shape;3133;p78">
              <a:extLst>
                <a:ext uri="{FF2B5EF4-FFF2-40B4-BE49-F238E27FC236}">
                  <a16:creationId xmlns:a16="http://schemas.microsoft.com/office/drawing/2014/main" id="{83F77A1E-9A1E-7732-3A1E-5C7288980690}"/>
                </a:ext>
              </a:extLst>
            </p:cNvPr>
            <p:cNvSpPr/>
            <p:nvPr/>
          </p:nvSpPr>
          <p:spPr>
            <a:xfrm>
              <a:off x="8845215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4" name="Google Shape;3134;p78">
              <a:extLst>
                <a:ext uri="{FF2B5EF4-FFF2-40B4-BE49-F238E27FC236}">
                  <a16:creationId xmlns:a16="http://schemas.microsoft.com/office/drawing/2014/main" id="{396971A9-0512-3203-25EF-4568930367D5}"/>
                </a:ext>
              </a:extLst>
            </p:cNvPr>
            <p:cNvSpPr/>
            <p:nvPr/>
          </p:nvSpPr>
          <p:spPr>
            <a:xfrm>
              <a:off x="8946470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5" name="Google Shape;3135;p78">
              <a:extLst>
                <a:ext uri="{FF2B5EF4-FFF2-40B4-BE49-F238E27FC236}">
                  <a16:creationId xmlns:a16="http://schemas.microsoft.com/office/drawing/2014/main" id="{60E1F37F-362C-FDFC-BF77-BC08A9796FAE}"/>
                </a:ext>
              </a:extLst>
            </p:cNvPr>
            <p:cNvSpPr/>
            <p:nvPr/>
          </p:nvSpPr>
          <p:spPr>
            <a:xfrm>
              <a:off x="8946470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6" name="Google Shape;3136;p78">
              <a:extLst>
                <a:ext uri="{FF2B5EF4-FFF2-40B4-BE49-F238E27FC236}">
                  <a16:creationId xmlns:a16="http://schemas.microsoft.com/office/drawing/2014/main" id="{429A7977-5A2A-F3BA-8F34-61D87ED5A638}"/>
                </a:ext>
              </a:extLst>
            </p:cNvPr>
            <p:cNvSpPr/>
            <p:nvPr/>
          </p:nvSpPr>
          <p:spPr>
            <a:xfrm>
              <a:off x="8744192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7" name="Google Shape;3137;p78">
              <a:extLst>
                <a:ext uri="{FF2B5EF4-FFF2-40B4-BE49-F238E27FC236}">
                  <a16:creationId xmlns:a16="http://schemas.microsoft.com/office/drawing/2014/main" id="{379CB722-4EE3-6F06-BF4E-F2024C4D83A7}"/>
                </a:ext>
              </a:extLst>
            </p:cNvPr>
            <p:cNvSpPr/>
            <p:nvPr/>
          </p:nvSpPr>
          <p:spPr>
            <a:xfrm>
              <a:off x="874419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8" name="Google Shape;3138;p78">
              <a:extLst>
                <a:ext uri="{FF2B5EF4-FFF2-40B4-BE49-F238E27FC236}">
                  <a16:creationId xmlns:a16="http://schemas.microsoft.com/office/drawing/2014/main" id="{253DA26A-D122-F9A0-BE80-6166E4D5CB69}"/>
                </a:ext>
              </a:extLst>
            </p:cNvPr>
            <p:cNvSpPr/>
            <p:nvPr/>
          </p:nvSpPr>
          <p:spPr>
            <a:xfrm>
              <a:off x="8642937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9" name="Google Shape;3139;p78">
              <a:extLst>
                <a:ext uri="{FF2B5EF4-FFF2-40B4-BE49-F238E27FC236}">
                  <a16:creationId xmlns:a16="http://schemas.microsoft.com/office/drawing/2014/main" id="{C5672922-A76F-8D8F-0380-4D7B1FA09FD6}"/>
                </a:ext>
              </a:extLst>
            </p:cNvPr>
            <p:cNvSpPr/>
            <p:nvPr/>
          </p:nvSpPr>
          <p:spPr>
            <a:xfrm>
              <a:off x="8642937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0" name="Google Shape;3140;p78">
              <a:extLst>
                <a:ext uri="{FF2B5EF4-FFF2-40B4-BE49-F238E27FC236}">
                  <a16:creationId xmlns:a16="http://schemas.microsoft.com/office/drawing/2014/main" id="{D584097F-BC81-DD7B-13C8-AEC584E94D2C}"/>
                </a:ext>
              </a:extLst>
            </p:cNvPr>
            <p:cNvSpPr/>
            <p:nvPr/>
          </p:nvSpPr>
          <p:spPr>
            <a:xfrm>
              <a:off x="8642937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1" name="Google Shape;3141;p78">
              <a:extLst>
                <a:ext uri="{FF2B5EF4-FFF2-40B4-BE49-F238E27FC236}">
                  <a16:creationId xmlns:a16="http://schemas.microsoft.com/office/drawing/2014/main" id="{2BE19B01-0954-3D24-51F8-DE952D81E519}"/>
                </a:ext>
              </a:extLst>
            </p:cNvPr>
            <p:cNvSpPr/>
            <p:nvPr/>
          </p:nvSpPr>
          <p:spPr>
            <a:xfrm>
              <a:off x="8541748" y="4296053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2" name="Google Shape;3142;p78">
              <a:extLst>
                <a:ext uri="{FF2B5EF4-FFF2-40B4-BE49-F238E27FC236}">
                  <a16:creationId xmlns:a16="http://schemas.microsoft.com/office/drawing/2014/main" id="{5A208CD6-455D-635A-2E26-F23DB55A71D7}"/>
                </a:ext>
              </a:extLst>
            </p:cNvPr>
            <p:cNvSpPr/>
            <p:nvPr/>
          </p:nvSpPr>
          <p:spPr>
            <a:xfrm>
              <a:off x="8541748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3" name="Google Shape;3143;p78">
              <a:extLst>
                <a:ext uri="{FF2B5EF4-FFF2-40B4-BE49-F238E27FC236}">
                  <a16:creationId xmlns:a16="http://schemas.microsoft.com/office/drawing/2014/main" id="{3D93E641-8997-BF59-AD42-323EF828BA7D}"/>
                </a:ext>
              </a:extLst>
            </p:cNvPr>
            <p:cNvSpPr/>
            <p:nvPr/>
          </p:nvSpPr>
          <p:spPr>
            <a:xfrm>
              <a:off x="8845215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4" name="Google Shape;3144;p78">
              <a:extLst>
                <a:ext uri="{FF2B5EF4-FFF2-40B4-BE49-F238E27FC236}">
                  <a16:creationId xmlns:a16="http://schemas.microsoft.com/office/drawing/2014/main" id="{D5E2D4FD-7063-F935-243B-C094DA481C13}"/>
                </a:ext>
              </a:extLst>
            </p:cNvPr>
            <p:cNvSpPr/>
            <p:nvPr/>
          </p:nvSpPr>
          <p:spPr>
            <a:xfrm>
              <a:off x="8744192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5" name="Google Shape;3145;p78">
              <a:extLst>
                <a:ext uri="{FF2B5EF4-FFF2-40B4-BE49-F238E27FC236}">
                  <a16:creationId xmlns:a16="http://schemas.microsoft.com/office/drawing/2014/main" id="{AB7A5139-3788-A0AE-7F5E-383CAB40075F}"/>
                </a:ext>
              </a:extLst>
            </p:cNvPr>
            <p:cNvSpPr/>
            <p:nvPr/>
          </p:nvSpPr>
          <p:spPr>
            <a:xfrm>
              <a:off x="8642937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6" name="Google Shape;3146;p78">
              <a:extLst>
                <a:ext uri="{FF2B5EF4-FFF2-40B4-BE49-F238E27FC236}">
                  <a16:creationId xmlns:a16="http://schemas.microsoft.com/office/drawing/2014/main" id="{CB7D2EB9-93A2-0F34-6495-DA8E6ADF8B8D}"/>
                </a:ext>
              </a:extLst>
            </p:cNvPr>
            <p:cNvSpPr/>
            <p:nvPr/>
          </p:nvSpPr>
          <p:spPr>
            <a:xfrm>
              <a:off x="8541649" y="4498597"/>
              <a:ext cx="82884" cy="70825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7" name="Google Shape;3147;p78">
              <a:extLst>
                <a:ext uri="{FF2B5EF4-FFF2-40B4-BE49-F238E27FC236}">
                  <a16:creationId xmlns:a16="http://schemas.microsoft.com/office/drawing/2014/main" id="{127B6A81-21DB-00A1-073A-9AE357D03960}"/>
                </a:ext>
              </a:extLst>
            </p:cNvPr>
            <p:cNvSpPr/>
            <p:nvPr/>
          </p:nvSpPr>
          <p:spPr>
            <a:xfrm>
              <a:off x="8440659" y="4498597"/>
              <a:ext cx="82585" cy="70825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8" name="Google Shape;3148;p78">
              <a:extLst>
                <a:ext uri="{FF2B5EF4-FFF2-40B4-BE49-F238E27FC236}">
                  <a16:creationId xmlns:a16="http://schemas.microsoft.com/office/drawing/2014/main" id="{F3D6ACB8-4AE8-6251-DF5F-F38425B496C2}"/>
                </a:ext>
              </a:extLst>
            </p:cNvPr>
            <p:cNvSpPr/>
            <p:nvPr/>
          </p:nvSpPr>
          <p:spPr>
            <a:xfrm>
              <a:off x="8440659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9" name="Google Shape;3149;p78">
              <a:extLst>
                <a:ext uri="{FF2B5EF4-FFF2-40B4-BE49-F238E27FC236}">
                  <a16:creationId xmlns:a16="http://schemas.microsoft.com/office/drawing/2014/main" id="{931A40C3-E09A-43C7-8E5E-35E3768A7D56}"/>
                </a:ext>
              </a:extLst>
            </p:cNvPr>
            <p:cNvSpPr/>
            <p:nvPr/>
          </p:nvSpPr>
          <p:spPr>
            <a:xfrm>
              <a:off x="8339371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0" name="Google Shape;3150;p78">
              <a:extLst>
                <a:ext uri="{FF2B5EF4-FFF2-40B4-BE49-F238E27FC236}">
                  <a16:creationId xmlns:a16="http://schemas.microsoft.com/office/drawing/2014/main" id="{69C48CF7-32F8-9666-88E5-B2E8C9420204}"/>
                </a:ext>
              </a:extLst>
            </p:cNvPr>
            <p:cNvSpPr/>
            <p:nvPr/>
          </p:nvSpPr>
          <p:spPr>
            <a:xfrm>
              <a:off x="8339205" y="4296053"/>
              <a:ext cx="82851" cy="70892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1" name="Google Shape;3151;p78">
              <a:extLst>
                <a:ext uri="{FF2B5EF4-FFF2-40B4-BE49-F238E27FC236}">
                  <a16:creationId xmlns:a16="http://schemas.microsoft.com/office/drawing/2014/main" id="{416EBD77-0A02-7723-485B-051037E805EA}"/>
                </a:ext>
              </a:extLst>
            </p:cNvPr>
            <p:cNvSpPr/>
            <p:nvPr/>
          </p:nvSpPr>
          <p:spPr>
            <a:xfrm>
              <a:off x="8237916" y="4296053"/>
              <a:ext cx="82851" cy="70892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2" name="Google Shape;3152;p78">
              <a:extLst>
                <a:ext uri="{FF2B5EF4-FFF2-40B4-BE49-F238E27FC236}">
                  <a16:creationId xmlns:a16="http://schemas.microsoft.com/office/drawing/2014/main" id="{D9CD3A79-58D1-24C7-AF9A-29D475292A02}"/>
                </a:ext>
              </a:extLst>
            </p:cNvPr>
            <p:cNvSpPr/>
            <p:nvPr/>
          </p:nvSpPr>
          <p:spPr>
            <a:xfrm>
              <a:off x="8237916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3" name="Google Shape;3153;p78">
              <a:extLst>
                <a:ext uri="{FF2B5EF4-FFF2-40B4-BE49-F238E27FC236}">
                  <a16:creationId xmlns:a16="http://schemas.microsoft.com/office/drawing/2014/main" id="{851D2E0C-8234-5CDC-F169-609B4C398DFE}"/>
                </a:ext>
              </a:extLst>
            </p:cNvPr>
            <p:cNvSpPr/>
            <p:nvPr/>
          </p:nvSpPr>
          <p:spPr>
            <a:xfrm>
              <a:off x="8136661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4" name="Google Shape;3154;p78">
              <a:extLst>
                <a:ext uri="{FF2B5EF4-FFF2-40B4-BE49-F238E27FC236}">
                  <a16:creationId xmlns:a16="http://schemas.microsoft.com/office/drawing/2014/main" id="{48B1DB68-962E-AA64-D79D-5AE14C25A195}"/>
                </a:ext>
              </a:extLst>
            </p:cNvPr>
            <p:cNvSpPr/>
            <p:nvPr/>
          </p:nvSpPr>
          <p:spPr>
            <a:xfrm>
              <a:off x="8136661" y="4093510"/>
              <a:ext cx="82851" cy="71091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5" name="Google Shape;3155;p78">
              <a:extLst>
                <a:ext uri="{FF2B5EF4-FFF2-40B4-BE49-F238E27FC236}">
                  <a16:creationId xmlns:a16="http://schemas.microsoft.com/office/drawing/2014/main" id="{43B79594-8FD9-B082-B461-142121D3465C}"/>
                </a:ext>
              </a:extLst>
            </p:cNvPr>
            <p:cNvSpPr/>
            <p:nvPr/>
          </p:nvSpPr>
          <p:spPr>
            <a:xfrm>
              <a:off x="8339205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6" name="Google Shape;3156;p78">
              <a:extLst>
                <a:ext uri="{FF2B5EF4-FFF2-40B4-BE49-F238E27FC236}">
                  <a16:creationId xmlns:a16="http://schemas.microsoft.com/office/drawing/2014/main" id="{6C20D44D-A768-7E26-7051-6211F1C05357}"/>
                </a:ext>
              </a:extLst>
            </p:cNvPr>
            <p:cNvSpPr/>
            <p:nvPr/>
          </p:nvSpPr>
          <p:spPr>
            <a:xfrm>
              <a:off x="8238116" y="399252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7" name="Google Shape;3157;p78">
              <a:extLst>
                <a:ext uri="{FF2B5EF4-FFF2-40B4-BE49-F238E27FC236}">
                  <a16:creationId xmlns:a16="http://schemas.microsoft.com/office/drawing/2014/main" id="{A98FBCE7-FE12-B6F1-7D2B-5BFB87C537E5}"/>
                </a:ext>
              </a:extLst>
            </p:cNvPr>
            <p:cNvSpPr/>
            <p:nvPr/>
          </p:nvSpPr>
          <p:spPr>
            <a:xfrm>
              <a:off x="8136827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8" name="Google Shape;3158;p78">
              <a:extLst>
                <a:ext uri="{FF2B5EF4-FFF2-40B4-BE49-F238E27FC236}">
                  <a16:creationId xmlns:a16="http://schemas.microsoft.com/office/drawing/2014/main" id="{1F4B56C5-618C-2815-B3EC-EC2E59D0CD52}"/>
                </a:ext>
              </a:extLst>
            </p:cNvPr>
            <p:cNvSpPr/>
            <p:nvPr/>
          </p:nvSpPr>
          <p:spPr>
            <a:xfrm>
              <a:off x="1056605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9" name="Google Shape;3159;p78">
              <a:extLst>
                <a:ext uri="{FF2B5EF4-FFF2-40B4-BE49-F238E27FC236}">
                  <a16:creationId xmlns:a16="http://schemas.microsoft.com/office/drawing/2014/main" id="{4EEE279C-4F02-47A3-46BE-B94542B03EEA}"/>
                </a:ext>
              </a:extLst>
            </p:cNvPr>
            <p:cNvSpPr/>
            <p:nvPr/>
          </p:nvSpPr>
          <p:spPr>
            <a:xfrm>
              <a:off x="10465033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0" name="Google Shape;3160;p78">
              <a:extLst>
                <a:ext uri="{FF2B5EF4-FFF2-40B4-BE49-F238E27FC236}">
                  <a16:creationId xmlns:a16="http://schemas.microsoft.com/office/drawing/2014/main" id="{9CF9D666-A7FA-5B2B-7F80-FA343EF0A7F4}"/>
                </a:ext>
              </a:extLst>
            </p:cNvPr>
            <p:cNvSpPr/>
            <p:nvPr/>
          </p:nvSpPr>
          <p:spPr>
            <a:xfrm>
              <a:off x="10465033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1" name="Google Shape;3161;p78">
              <a:extLst>
                <a:ext uri="{FF2B5EF4-FFF2-40B4-BE49-F238E27FC236}">
                  <a16:creationId xmlns:a16="http://schemas.microsoft.com/office/drawing/2014/main" id="{FC2803C9-1D07-3DB1-4E7D-ED33E77A05F4}"/>
                </a:ext>
              </a:extLst>
            </p:cNvPr>
            <p:cNvSpPr/>
            <p:nvPr/>
          </p:nvSpPr>
          <p:spPr>
            <a:xfrm>
              <a:off x="1036377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2" name="Google Shape;3162;p78">
              <a:extLst>
                <a:ext uri="{FF2B5EF4-FFF2-40B4-BE49-F238E27FC236}">
                  <a16:creationId xmlns:a16="http://schemas.microsoft.com/office/drawing/2014/main" id="{EAABDCF6-CFF8-397B-1449-DCFA946ED320}"/>
                </a:ext>
              </a:extLst>
            </p:cNvPr>
            <p:cNvSpPr/>
            <p:nvPr/>
          </p:nvSpPr>
          <p:spPr>
            <a:xfrm>
              <a:off x="1036377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3" name="Google Shape;3163;p78">
              <a:extLst>
                <a:ext uri="{FF2B5EF4-FFF2-40B4-BE49-F238E27FC236}">
                  <a16:creationId xmlns:a16="http://schemas.microsoft.com/office/drawing/2014/main" id="{ECD9F692-3895-99D0-798A-02B762F196E3}"/>
                </a:ext>
              </a:extLst>
            </p:cNvPr>
            <p:cNvSpPr/>
            <p:nvPr/>
          </p:nvSpPr>
          <p:spPr>
            <a:xfrm>
              <a:off x="10262489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4" name="Google Shape;3164;p78">
              <a:extLst>
                <a:ext uri="{FF2B5EF4-FFF2-40B4-BE49-F238E27FC236}">
                  <a16:creationId xmlns:a16="http://schemas.microsoft.com/office/drawing/2014/main" id="{948D9533-8784-936C-5AD9-5C1612F9F578}"/>
                </a:ext>
              </a:extLst>
            </p:cNvPr>
            <p:cNvSpPr/>
            <p:nvPr/>
          </p:nvSpPr>
          <p:spPr>
            <a:xfrm>
              <a:off x="10262489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5" name="Google Shape;3165;p78">
              <a:extLst>
                <a:ext uri="{FF2B5EF4-FFF2-40B4-BE49-F238E27FC236}">
                  <a16:creationId xmlns:a16="http://schemas.microsoft.com/office/drawing/2014/main" id="{7087C354-3CFB-20C1-8A73-3C241F45683F}"/>
                </a:ext>
              </a:extLst>
            </p:cNvPr>
            <p:cNvSpPr/>
            <p:nvPr/>
          </p:nvSpPr>
          <p:spPr>
            <a:xfrm>
              <a:off x="10161234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6" name="Google Shape;3166;p78">
              <a:extLst>
                <a:ext uri="{FF2B5EF4-FFF2-40B4-BE49-F238E27FC236}">
                  <a16:creationId xmlns:a16="http://schemas.microsoft.com/office/drawing/2014/main" id="{5B29E5C7-D4F2-CE17-5ECB-F53B9C6A04A9}"/>
                </a:ext>
              </a:extLst>
            </p:cNvPr>
            <p:cNvSpPr/>
            <p:nvPr/>
          </p:nvSpPr>
          <p:spPr>
            <a:xfrm>
              <a:off x="10161234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7" name="Google Shape;3167;p78">
              <a:extLst>
                <a:ext uri="{FF2B5EF4-FFF2-40B4-BE49-F238E27FC236}">
                  <a16:creationId xmlns:a16="http://schemas.microsoft.com/office/drawing/2014/main" id="{97614528-875D-3A22-B50E-F7E229F75263}"/>
                </a:ext>
              </a:extLst>
            </p:cNvPr>
            <p:cNvSpPr/>
            <p:nvPr/>
          </p:nvSpPr>
          <p:spPr>
            <a:xfrm>
              <a:off x="1006021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8" name="Google Shape;3168;p78">
              <a:extLst>
                <a:ext uri="{FF2B5EF4-FFF2-40B4-BE49-F238E27FC236}">
                  <a16:creationId xmlns:a16="http://schemas.microsoft.com/office/drawing/2014/main" id="{1A8FCBBE-2FE2-2E19-3D8C-18CE7D30EB6A}"/>
                </a:ext>
              </a:extLst>
            </p:cNvPr>
            <p:cNvSpPr/>
            <p:nvPr/>
          </p:nvSpPr>
          <p:spPr>
            <a:xfrm>
              <a:off x="1006021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9" name="Google Shape;3169;p78">
              <a:extLst>
                <a:ext uri="{FF2B5EF4-FFF2-40B4-BE49-F238E27FC236}">
                  <a16:creationId xmlns:a16="http://schemas.microsoft.com/office/drawing/2014/main" id="{9075B56E-2ED8-E1F6-EBBF-4FD620B407AE}"/>
                </a:ext>
              </a:extLst>
            </p:cNvPr>
            <p:cNvSpPr/>
            <p:nvPr/>
          </p:nvSpPr>
          <p:spPr>
            <a:xfrm>
              <a:off x="1006021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0" name="Google Shape;3170;p78">
              <a:extLst>
                <a:ext uri="{FF2B5EF4-FFF2-40B4-BE49-F238E27FC236}">
                  <a16:creationId xmlns:a16="http://schemas.microsoft.com/office/drawing/2014/main" id="{4C458062-8DEC-DF42-F77E-59716513DCD5}"/>
                </a:ext>
              </a:extLst>
            </p:cNvPr>
            <p:cNvSpPr/>
            <p:nvPr/>
          </p:nvSpPr>
          <p:spPr>
            <a:xfrm>
              <a:off x="1006021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1" name="Google Shape;3171;p78">
              <a:extLst>
                <a:ext uri="{FF2B5EF4-FFF2-40B4-BE49-F238E27FC236}">
                  <a16:creationId xmlns:a16="http://schemas.microsoft.com/office/drawing/2014/main" id="{6187D3D5-0DC6-0330-312C-E5F7446D0BAC}"/>
                </a:ext>
              </a:extLst>
            </p:cNvPr>
            <p:cNvSpPr/>
            <p:nvPr/>
          </p:nvSpPr>
          <p:spPr>
            <a:xfrm>
              <a:off x="995895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2" name="Google Shape;3172;p78">
              <a:extLst>
                <a:ext uri="{FF2B5EF4-FFF2-40B4-BE49-F238E27FC236}">
                  <a16:creationId xmlns:a16="http://schemas.microsoft.com/office/drawing/2014/main" id="{8FB5B9FC-D30C-8B48-51C2-BF765321B871}"/>
                </a:ext>
              </a:extLst>
            </p:cNvPr>
            <p:cNvSpPr/>
            <p:nvPr/>
          </p:nvSpPr>
          <p:spPr>
            <a:xfrm>
              <a:off x="995895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3" name="Google Shape;3173;p78">
              <a:extLst>
                <a:ext uri="{FF2B5EF4-FFF2-40B4-BE49-F238E27FC236}">
                  <a16:creationId xmlns:a16="http://schemas.microsoft.com/office/drawing/2014/main" id="{18FE304C-B7F5-AE80-7EA9-A34F7F739845}"/>
                </a:ext>
              </a:extLst>
            </p:cNvPr>
            <p:cNvSpPr/>
            <p:nvPr/>
          </p:nvSpPr>
          <p:spPr>
            <a:xfrm>
              <a:off x="995895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4" name="Google Shape;3174;p78">
              <a:extLst>
                <a:ext uri="{FF2B5EF4-FFF2-40B4-BE49-F238E27FC236}">
                  <a16:creationId xmlns:a16="http://schemas.microsoft.com/office/drawing/2014/main" id="{35B19D85-EE68-04EA-399F-A2EB98C8BC62}"/>
                </a:ext>
              </a:extLst>
            </p:cNvPr>
            <p:cNvSpPr/>
            <p:nvPr/>
          </p:nvSpPr>
          <p:spPr>
            <a:xfrm>
              <a:off x="995895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5" name="Google Shape;3175;p78">
              <a:extLst>
                <a:ext uri="{FF2B5EF4-FFF2-40B4-BE49-F238E27FC236}">
                  <a16:creationId xmlns:a16="http://schemas.microsoft.com/office/drawing/2014/main" id="{DDD90DDF-E9FC-E09E-A2A7-E6A8144014F1}"/>
                </a:ext>
              </a:extLst>
            </p:cNvPr>
            <p:cNvSpPr/>
            <p:nvPr/>
          </p:nvSpPr>
          <p:spPr>
            <a:xfrm>
              <a:off x="985740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6" name="Google Shape;3176;p78">
              <a:extLst>
                <a:ext uri="{FF2B5EF4-FFF2-40B4-BE49-F238E27FC236}">
                  <a16:creationId xmlns:a16="http://schemas.microsoft.com/office/drawing/2014/main" id="{095CEED3-4300-E429-3E0B-E1AC793BA703}"/>
                </a:ext>
              </a:extLst>
            </p:cNvPr>
            <p:cNvSpPr/>
            <p:nvPr/>
          </p:nvSpPr>
          <p:spPr>
            <a:xfrm>
              <a:off x="985740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7" name="Google Shape;3177;p78">
              <a:extLst>
                <a:ext uri="{FF2B5EF4-FFF2-40B4-BE49-F238E27FC236}">
                  <a16:creationId xmlns:a16="http://schemas.microsoft.com/office/drawing/2014/main" id="{BC6AF1F7-0F87-7C7D-1009-6FFE73034941}"/>
                </a:ext>
              </a:extLst>
            </p:cNvPr>
            <p:cNvSpPr/>
            <p:nvPr/>
          </p:nvSpPr>
          <p:spPr>
            <a:xfrm>
              <a:off x="985740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8" name="Google Shape;3178;p78">
              <a:extLst>
                <a:ext uri="{FF2B5EF4-FFF2-40B4-BE49-F238E27FC236}">
                  <a16:creationId xmlns:a16="http://schemas.microsoft.com/office/drawing/2014/main" id="{80A7C1C8-0FBA-56FE-BAFB-BEE81E60FCB7}"/>
                </a:ext>
              </a:extLst>
            </p:cNvPr>
            <p:cNvSpPr/>
            <p:nvPr/>
          </p:nvSpPr>
          <p:spPr>
            <a:xfrm>
              <a:off x="985740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9" name="Google Shape;3179;p78">
              <a:extLst>
                <a:ext uri="{FF2B5EF4-FFF2-40B4-BE49-F238E27FC236}">
                  <a16:creationId xmlns:a16="http://schemas.microsoft.com/office/drawing/2014/main" id="{86ADF3DC-210F-5EEE-30EB-BDFEA25CC274}"/>
                </a:ext>
              </a:extLst>
            </p:cNvPr>
            <p:cNvSpPr/>
            <p:nvPr/>
          </p:nvSpPr>
          <p:spPr>
            <a:xfrm>
              <a:off x="9756412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0" name="Google Shape;3180;p78">
              <a:extLst>
                <a:ext uri="{FF2B5EF4-FFF2-40B4-BE49-F238E27FC236}">
                  <a16:creationId xmlns:a16="http://schemas.microsoft.com/office/drawing/2014/main" id="{A8FDFBCF-9271-0A7F-4289-7A36830941C9}"/>
                </a:ext>
              </a:extLst>
            </p:cNvPr>
            <p:cNvSpPr/>
            <p:nvPr/>
          </p:nvSpPr>
          <p:spPr>
            <a:xfrm>
              <a:off x="9756412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1" name="Google Shape;3181;p78">
              <a:extLst>
                <a:ext uri="{FF2B5EF4-FFF2-40B4-BE49-F238E27FC236}">
                  <a16:creationId xmlns:a16="http://schemas.microsoft.com/office/drawing/2014/main" id="{19C73294-57F6-4D12-1D70-7F051BFD4E21}"/>
                </a:ext>
              </a:extLst>
            </p:cNvPr>
            <p:cNvSpPr/>
            <p:nvPr/>
          </p:nvSpPr>
          <p:spPr>
            <a:xfrm>
              <a:off x="9756412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2" name="Google Shape;3182;p78">
              <a:extLst>
                <a:ext uri="{FF2B5EF4-FFF2-40B4-BE49-F238E27FC236}">
                  <a16:creationId xmlns:a16="http://schemas.microsoft.com/office/drawing/2014/main" id="{805B10B8-BB12-A0DE-8D19-4C98BC79EAD7}"/>
                </a:ext>
              </a:extLst>
            </p:cNvPr>
            <p:cNvSpPr/>
            <p:nvPr/>
          </p:nvSpPr>
          <p:spPr>
            <a:xfrm>
              <a:off x="9756412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3" name="Google Shape;3183;p78">
              <a:extLst>
                <a:ext uri="{FF2B5EF4-FFF2-40B4-BE49-F238E27FC236}">
                  <a16:creationId xmlns:a16="http://schemas.microsoft.com/office/drawing/2014/main" id="{29DE5F30-B06A-131B-1818-2886543AED10}"/>
                </a:ext>
              </a:extLst>
            </p:cNvPr>
            <p:cNvSpPr/>
            <p:nvPr/>
          </p:nvSpPr>
          <p:spPr>
            <a:xfrm>
              <a:off x="9756412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4" name="Google Shape;3184;p78">
              <a:extLst>
                <a:ext uri="{FF2B5EF4-FFF2-40B4-BE49-F238E27FC236}">
                  <a16:creationId xmlns:a16="http://schemas.microsoft.com/office/drawing/2014/main" id="{4FF06297-FAB6-9EDF-EC52-477A574B9E47}"/>
                </a:ext>
              </a:extLst>
            </p:cNvPr>
            <p:cNvSpPr/>
            <p:nvPr/>
          </p:nvSpPr>
          <p:spPr>
            <a:xfrm>
              <a:off x="9655124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5" name="Google Shape;3185;p78">
              <a:extLst>
                <a:ext uri="{FF2B5EF4-FFF2-40B4-BE49-F238E27FC236}">
                  <a16:creationId xmlns:a16="http://schemas.microsoft.com/office/drawing/2014/main" id="{2C549215-F2BE-6217-B187-B2A16D9179DD}"/>
                </a:ext>
              </a:extLst>
            </p:cNvPr>
            <p:cNvSpPr/>
            <p:nvPr/>
          </p:nvSpPr>
          <p:spPr>
            <a:xfrm>
              <a:off x="965512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6" name="Google Shape;3186;p78">
              <a:extLst>
                <a:ext uri="{FF2B5EF4-FFF2-40B4-BE49-F238E27FC236}">
                  <a16:creationId xmlns:a16="http://schemas.microsoft.com/office/drawing/2014/main" id="{BA1BD7D4-16BD-3D82-7B20-BB89FAF906A5}"/>
                </a:ext>
              </a:extLst>
            </p:cNvPr>
            <p:cNvSpPr/>
            <p:nvPr/>
          </p:nvSpPr>
          <p:spPr>
            <a:xfrm>
              <a:off x="9553869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7" name="Google Shape;3187;p78">
              <a:extLst>
                <a:ext uri="{FF2B5EF4-FFF2-40B4-BE49-F238E27FC236}">
                  <a16:creationId xmlns:a16="http://schemas.microsoft.com/office/drawing/2014/main" id="{2E899125-35A9-2AEA-FE54-C1C785A3E954}"/>
                </a:ext>
              </a:extLst>
            </p:cNvPr>
            <p:cNvSpPr/>
            <p:nvPr/>
          </p:nvSpPr>
          <p:spPr>
            <a:xfrm>
              <a:off x="9553869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8" name="Google Shape;3188;p78">
              <a:extLst>
                <a:ext uri="{FF2B5EF4-FFF2-40B4-BE49-F238E27FC236}">
                  <a16:creationId xmlns:a16="http://schemas.microsoft.com/office/drawing/2014/main" id="{49664E71-239F-BA48-21DE-C87312D9DF64}"/>
                </a:ext>
              </a:extLst>
            </p:cNvPr>
            <p:cNvSpPr/>
            <p:nvPr/>
          </p:nvSpPr>
          <p:spPr>
            <a:xfrm>
              <a:off x="9553869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9" name="Google Shape;3189;p78">
              <a:extLst>
                <a:ext uri="{FF2B5EF4-FFF2-40B4-BE49-F238E27FC236}">
                  <a16:creationId xmlns:a16="http://schemas.microsoft.com/office/drawing/2014/main" id="{77BD0210-6CBC-0B60-2735-46283F9FFE84}"/>
                </a:ext>
              </a:extLst>
            </p:cNvPr>
            <p:cNvSpPr/>
            <p:nvPr/>
          </p:nvSpPr>
          <p:spPr>
            <a:xfrm>
              <a:off x="9452580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0" name="Google Shape;3190;p78">
              <a:extLst>
                <a:ext uri="{FF2B5EF4-FFF2-40B4-BE49-F238E27FC236}">
                  <a16:creationId xmlns:a16="http://schemas.microsoft.com/office/drawing/2014/main" id="{879FB411-03C9-8717-584D-3CAE857D9724}"/>
                </a:ext>
              </a:extLst>
            </p:cNvPr>
            <p:cNvSpPr/>
            <p:nvPr/>
          </p:nvSpPr>
          <p:spPr>
            <a:xfrm>
              <a:off x="9452580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1" name="Google Shape;3191;p78">
              <a:extLst>
                <a:ext uri="{FF2B5EF4-FFF2-40B4-BE49-F238E27FC236}">
                  <a16:creationId xmlns:a16="http://schemas.microsoft.com/office/drawing/2014/main" id="{3812479F-E71F-F11C-91E6-84542DDB42E2}"/>
                </a:ext>
              </a:extLst>
            </p:cNvPr>
            <p:cNvSpPr/>
            <p:nvPr/>
          </p:nvSpPr>
          <p:spPr>
            <a:xfrm>
              <a:off x="935129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2" name="Google Shape;3192;p78">
              <a:extLst>
                <a:ext uri="{FF2B5EF4-FFF2-40B4-BE49-F238E27FC236}">
                  <a16:creationId xmlns:a16="http://schemas.microsoft.com/office/drawing/2014/main" id="{829AF33B-E8DF-C025-F83A-CF4AEFC68BEC}"/>
                </a:ext>
              </a:extLst>
            </p:cNvPr>
            <p:cNvSpPr/>
            <p:nvPr/>
          </p:nvSpPr>
          <p:spPr>
            <a:xfrm>
              <a:off x="9351292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3" name="Google Shape;3193;p78">
              <a:extLst>
                <a:ext uri="{FF2B5EF4-FFF2-40B4-BE49-F238E27FC236}">
                  <a16:creationId xmlns:a16="http://schemas.microsoft.com/office/drawing/2014/main" id="{4CACFA27-656F-F435-A2C1-4A3B73177D2B}"/>
                </a:ext>
              </a:extLst>
            </p:cNvPr>
            <p:cNvSpPr/>
            <p:nvPr/>
          </p:nvSpPr>
          <p:spPr>
            <a:xfrm>
              <a:off x="935129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4" name="Google Shape;3194;p78">
              <a:extLst>
                <a:ext uri="{FF2B5EF4-FFF2-40B4-BE49-F238E27FC236}">
                  <a16:creationId xmlns:a16="http://schemas.microsoft.com/office/drawing/2014/main" id="{15BF5F12-B7C5-8033-E064-522B3294A669}"/>
                </a:ext>
              </a:extLst>
            </p:cNvPr>
            <p:cNvSpPr/>
            <p:nvPr/>
          </p:nvSpPr>
          <p:spPr>
            <a:xfrm>
              <a:off x="935129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5" name="Google Shape;3195;p78">
              <a:extLst>
                <a:ext uri="{FF2B5EF4-FFF2-40B4-BE49-F238E27FC236}">
                  <a16:creationId xmlns:a16="http://schemas.microsoft.com/office/drawing/2014/main" id="{5E6BCD00-C3EA-0520-4B54-CD7D58DF6453}"/>
                </a:ext>
              </a:extLst>
            </p:cNvPr>
            <p:cNvSpPr/>
            <p:nvPr/>
          </p:nvSpPr>
          <p:spPr>
            <a:xfrm>
              <a:off x="935129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6" name="Google Shape;3196;p78">
              <a:extLst>
                <a:ext uri="{FF2B5EF4-FFF2-40B4-BE49-F238E27FC236}">
                  <a16:creationId xmlns:a16="http://schemas.microsoft.com/office/drawing/2014/main" id="{F7E63F76-FABA-0E38-EC10-6F5E67A9F0F4}"/>
                </a:ext>
              </a:extLst>
            </p:cNvPr>
            <p:cNvSpPr/>
            <p:nvPr/>
          </p:nvSpPr>
          <p:spPr>
            <a:xfrm>
              <a:off x="935129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7" name="Google Shape;3197;p78">
              <a:extLst>
                <a:ext uri="{FF2B5EF4-FFF2-40B4-BE49-F238E27FC236}">
                  <a16:creationId xmlns:a16="http://schemas.microsoft.com/office/drawing/2014/main" id="{9305EB4B-1033-28C9-B645-824745202F2A}"/>
                </a:ext>
              </a:extLst>
            </p:cNvPr>
            <p:cNvSpPr/>
            <p:nvPr/>
          </p:nvSpPr>
          <p:spPr>
            <a:xfrm>
              <a:off x="9351292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8" name="Google Shape;3198;p78">
              <a:extLst>
                <a:ext uri="{FF2B5EF4-FFF2-40B4-BE49-F238E27FC236}">
                  <a16:creationId xmlns:a16="http://schemas.microsoft.com/office/drawing/2014/main" id="{E87221BC-4FF1-B01D-B101-89953B90C7A9}"/>
                </a:ext>
              </a:extLst>
            </p:cNvPr>
            <p:cNvSpPr/>
            <p:nvPr/>
          </p:nvSpPr>
          <p:spPr>
            <a:xfrm>
              <a:off x="925030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9" name="Google Shape;3199;p78">
              <a:extLst>
                <a:ext uri="{FF2B5EF4-FFF2-40B4-BE49-F238E27FC236}">
                  <a16:creationId xmlns:a16="http://schemas.microsoft.com/office/drawing/2014/main" id="{C39E0EAB-CF38-5294-D263-17856E58C9A4}"/>
                </a:ext>
              </a:extLst>
            </p:cNvPr>
            <p:cNvSpPr/>
            <p:nvPr/>
          </p:nvSpPr>
          <p:spPr>
            <a:xfrm>
              <a:off x="925030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0" name="Google Shape;3200;p78">
              <a:extLst>
                <a:ext uri="{FF2B5EF4-FFF2-40B4-BE49-F238E27FC236}">
                  <a16:creationId xmlns:a16="http://schemas.microsoft.com/office/drawing/2014/main" id="{87A5C42F-A7B8-7370-F0FB-2D9ABE35DF2E}"/>
                </a:ext>
              </a:extLst>
            </p:cNvPr>
            <p:cNvSpPr/>
            <p:nvPr/>
          </p:nvSpPr>
          <p:spPr>
            <a:xfrm>
              <a:off x="925030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1" name="Google Shape;3201;p78">
              <a:extLst>
                <a:ext uri="{FF2B5EF4-FFF2-40B4-BE49-F238E27FC236}">
                  <a16:creationId xmlns:a16="http://schemas.microsoft.com/office/drawing/2014/main" id="{7C8A08FC-0FC3-C8F7-1C26-D15306689A53}"/>
                </a:ext>
              </a:extLst>
            </p:cNvPr>
            <p:cNvSpPr/>
            <p:nvPr/>
          </p:nvSpPr>
          <p:spPr>
            <a:xfrm>
              <a:off x="925030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2" name="Google Shape;3202;p78">
              <a:extLst>
                <a:ext uri="{FF2B5EF4-FFF2-40B4-BE49-F238E27FC236}">
                  <a16:creationId xmlns:a16="http://schemas.microsoft.com/office/drawing/2014/main" id="{BFC210AA-A542-1084-1A2E-8C3482E3B2AF}"/>
                </a:ext>
              </a:extLst>
            </p:cNvPr>
            <p:cNvSpPr/>
            <p:nvPr/>
          </p:nvSpPr>
          <p:spPr>
            <a:xfrm>
              <a:off x="925030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3" name="Google Shape;3203;p78">
              <a:extLst>
                <a:ext uri="{FF2B5EF4-FFF2-40B4-BE49-F238E27FC236}">
                  <a16:creationId xmlns:a16="http://schemas.microsoft.com/office/drawing/2014/main" id="{E401AF27-D832-AB21-DEFD-D97150E73714}"/>
                </a:ext>
              </a:extLst>
            </p:cNvPr>
            <p:cNvSpPr/>
            <p:nvPr/>
          </p:nvSpPr>
          <p:spPr>
            <a:xfrm>
              <a:off x="925030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4" name="Google Shape;3204;p78">
              <a:extLst>
                <a:ext uri="{FF2B5EF4-FFF2-40B4-BE49-F238E27FC236}">
                  <a16:creationId xmlns:a16="http://schemas.microsoft.com/office/drawing/2014/main" id="{81F6CE8E-E579-6B61-DBC3-A6288880BD8D}"/>
                </a:ext>
              </a:extLst>
            </p:cNvPr>
            <p:cNvSpPr/>
            <p:nvPr/>
          </p:nvSpPr>
          <p:spPr>
            <a:xfrm>
              <a:off x="925030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5" name="Google Shape;3205;p78">
              <a:extLst>
                <a:ext uri="{FF2B5EF4-FFF2-40B4-BE49-F238E27FC236}">
                  <a16:creationId xmlns:a16="http://schemas.microsoft.com/office/drawing/2014/main" id="{D728F6F2-EF96-4373-2911-EEA06A0E5529}"/>
                </a:ext>
              </a:extLst>
            </p:cNvPr>
            <p:cNvSpPr/>
            <p:nvPr/>
          </p:nvSpPr>
          <p:spPr>
            <a:xfrm>
              <a:off x="9149047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6" name="Google Shape;3206;p78">
              <a:extLst>
                <a:ext uri="{FF2B5EF4-FFF2-40B4-BE49-F238E27FC236}">
                  <a16:creationId xmlns:a16="http://schemas.microsoft.com/office/drawing/2014/main" id="{F26F8F53-2C19-B34D-17D0-93C7415A0903}"/>
                </a:ext>
              </a:extLst>
            </p:cNvPr>
            <p:cNvSpPr/>
            <p:nvPr/>
          </p:nvSpPr>
          <p:spPr>
            <a:xfrm>
              <a:off x="9149047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7" name="Google Shape;3207;p78">
              <a:extLst>
                <a:ext uri="{FF2B5EF4-FFF2-40B4-BE49-F238E27FC236}">
                  <a16:creationId xmlns:a16="http://schemas.microsoft.com/office/drawing/2014/main" id="{D0CD570B-B751-225A-8E9A-B3B7B21D9D51}"/>
                </a:ext>
              </a:extLst>
            </p:cNvPr>
            <p:cNvSpPr/>
            <p:nvPr/>
          </p:nvSpPr>
          <p:spPr>
            <a:xfrm>
              <a:off x="914904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8" name="Google Shape;3208;p78">
              <a:extLst>
                <a:ext uri="{FF2B5EF4-FFF2-40B4-BE49-F238E27FC236}">
                  <a16:creationId xmlns:a16="http://schemas.microsoft.com/office/drawing/2014/main" id="{876D8399-1DC6-D094-2AF3-25550653E832}"/>
                </a:ext>
              </a:extLst>
            </p:cNvPr>
            <p:cNvSpPr/>
            <p:nvPr/>
          </p:nvSpPr>
          <p:spPr>
            <a:xfrm>
              <a:off x="914904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9" name="Google Shape;3209;p78">
              <a:extLst>
                <a:ext uri="{FF2B5EF4-FFF2-40B4-BE49-F238E27FC236}">
                  <a16:creationId xmlns:a16="http://schemas.microsoft.com/office/drawing/2014/main" id="{5844C9D1-A2D4-5663-41CA-18B2BAC2167B}"/>
                </a:ext>
              </a:extLst>
            </p:cNvPr>
            <p:cNvSpPr/>
            <p:nvPr/>
          </p:nvSpPr>
          <p:spPr>
            <a:xfrm>
              <a:off x="9149047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0" name="Google Shape;3210;p78">
              <a:extLst>
                <a:ext uri="{FF2B5EF4-FFF2-40B4-BE49-F238E27FC236}">
                  <a16:creationId xmlns:a16="http://schemas.microsoft.com/office/drawing/2014/main" id="{0DD3E1BC-C98E-894A-50FB-B5D1ABECA55E}"/>
                </a:ext>
              </a:extLst>
            </p:cNvPr>
            <p:cNvSpPr/>
            <p:nvPr/>
          </p:nvSpPr>
          <p:spPr>
            <a:xfrm>
              <a:off x="9149047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1" name="Google Shape;3211;p78">
              <a:extLst>
                <a:ext uri="{FF2B5EF4-FFF2-40B4-BE49-F238E27FC236}">
                  <a16:creationId xmlns:a16="http://schemas.microsoft.com/office/drawing/2014/main" id="{8DE379CC-6110-5781-1E10-B3A8B21FF277}"/>
                </a:ext>
              </a:extLst>
            </p:cNvPr>
            <p:cNvSpPr/>
            <p:nvPr/>
          </p:nvSpPr>
          <p:spPr>
            <a:xfrm>
              <a:off x="9149047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2" name="Google Shape;3212;p78">
              <a:extLst>
                <a:ext uri="{FF2B5EF4-FFF2-40B4-BE49-F238E27FC236}">
                  <a16:creationId xmlns:a16="http://schemas.microsoft.com/office/drawing/2014/main" id="{5BCA6EDB-CC6A-8C8F-2733-BE7089EA10AB}"/>
                </a:ext>
              </a:extLst>
            </p:cNvPr>
            <p:cNvSpPr/>
            <p:nvPr/>
          </p:nvSpPr>
          <p:spPr>
            <a:xfrm>
              <a:off x="914904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3" name="Google Shape;3213;p78">
              <a:extLst>
                <a:ext uri="{FF2B5EF4-FFF2-40B4-BE49-F238E27FC236}">
                  <a16:creationId xmlns:a16="http://schemas.microsoft.com/office/drawing/2014/main" id="{C69A0BE6-AE10-C068-08E7-C1DE7FD65543}"/>
                </a:ext>
              </a:extLst>
            </p:cNvPr>
            <p:cNvSpPr/>
            <p:nvPr/>
          </p:nvSpPr>
          <p:spPr>
            <a:xfrm>
              <a:off x="9047759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4" name="Google Shape;3214;p78">
              <a:extLst>
                <a:ext uri="{FF2B5EF4-FFF2-40B4-BE49-F238E27FC236}">
                  <a16:creationId xmlns:a16="http://schemas.microsoft.com/office/drawing/2014/main" id="{2A78F8D7-97B5-B555-2174-0B675907C194}"/>
                </a:ext>
              </a:extLst>
            </p:cNvPr>
            <p:cNvSpPr/>
            <p:nvPr/>
          </p:nvSpPr>
          <p:spPr>
            <a:xfrm>
              <a:off x="9047759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5" name="Google Shape;3215;p78">
              <a:extLst>
                <a:ext uri="{FF2B5EF4-FFF2-40B4-BE49-F238E27FC236}">
                  <a16:creationId xmlns:a16="http://schemas.microsoft.com/office/drawing/2014/main" id="{51D4DA97-AD2F-B89D-855E-3971029EB76C}"/>
                </a:ext>
              </a:extLst>
            </p:cNvPr>
            <p:cNvSpPr/>
            <p:nvPr/>
          </p:nvSpPr>
          <p:spPr>
            <a:xfrm>
              <a:off x="9047759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6" name="Google Shape;3216;p78">
              <a:extLst>
                <a:ext uri="{FF2B5EF4-FFF2-40B4-BE49-F238E27FC236}">
                  <a16:creationId xmlns:a16="http://schemas.microsoft.com/office/drawing/2014/main" id="{4EBF7835-E89A-95F0-233B-40A603CAA9F4}"/>
                </a:ext>
              </a:extLst>
            </p:cNvPr>
            <p:cNvSpPr/>
            <p:nvPr/>
          </p:nvSpPr>
          <p:spPr>
            <a:xfrm>
              <a:off x="9047759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7" name="Google Shape;3217;p78">
              <a:extLst>
                <a:ext uri="{FF2B5EF4-FFF2-40B4-BE49-F238E27FC236}">
                  <a16:creationId xmlns:a16="http://schemas.microsoft.com/office/drawing/2014/main" id="{526EC41D-FAA2-62A4-1749-9735A0C1F2ED}"/>
                </a:ext>
              </a:extLst>
            </p:cNvPr>
            <p:cNvSpPr/>
            <p:nvPr/>
          </p:nvSpPr>
          <p:spPr>
            <a:xfrm>
              <a:off x="8946470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8" name="Google Shape;3218;p78">
              <a:extLst>
                <a:ext uri="{FF2B5EF4-FFF2-40B4-BE49-F238E27FC236}">
                  <a16:creationId xmlns:a16="http://schemas.microsoft.com/office/drawing/2014/main" id="{F77F121B-961A-065E-B1C3-7417BBCD579B}"/>
                </a:ext>
              </a:extLst>
            </p:cNvPr>
            <p:cNvSpPr/>
            <p:nvPr/>
          </p:nvSpPr>
          <p:spPr>
            <a:xfrm>
              <a:off x="8946470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9" name="Google Shape;3219;p78">
              <a:extLst>
                <a:ext uri="{FF2B5EF4-FFF2-40B4-BE49-F238E27FC236}">
                  <a16:creationId xmlns:a16="http://schemas.microsoft.com/office/drawing/2014/main" id="{02E1012B-1EAA-9FC3-E10B-5549C59EE7FF}"/>
                </a:ext>
              </a:extLst>
            </p:cNvPr>
            <p:cNvSpPr/>
            <p:nvPr/>
          </p:nvSpPr>
          <p:spPr>
            <a:xfrm>
              <a:off x="8946470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0" name="Google Shape;3220;p78">
              <a:extLst>
                <a:ext uri="{FF2B5EF4-FFF2-40B4-BE49-F238E27FC236}">
                  <a16:creationId xmlns:a16="http://schemas.microsoft.com/office/drawing/2014/main" id="{DA06F9EA-52CE-9A8E-AA30-7B90259FF630}"/>
                </a:ext>
              </a:extLst>
            </p:cNvPr>
            <p:cNvSpPr/>
            <p:nvPr/>
          </p:nvSpPr>
          <p:spPr>
            <a:xfrm>
              <a:off x="8946470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1" name="Google Shape;3221;p78">
              <a:extLst>
                <a:ext uri="{FF2B5EF4-FFF2-40B4-BE49-F238E27FC236}">
                  <a16:creationId xmlns:a16="http://schemas.microsoft.com/office/drawing/2014/main" id="{9427D459-CA57-BE23-EC6F-FCAE688A7EEB}"/>
                </a:ext>
              </a:extLst>
            </p:cNvPr>
            <p:cNvSpPr/>
            <p:nvPr/>
          </p:nvSpPr>
          <p:spPr>
            <a:xfrm>
              <a:off x="8946470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2" name="Google Shape;3222;p78">
              <a:extLst>
                <a:ext uri="{FF2B5EF4-FFF2-40B4-BE49-F238E27FC236}">
                  <a16:creationId xmlns:a16="http://schemas.microsoft.com/office/drawing/2014/main" id="{A31F3A4B-829D-F4BD-A36C-1A562A1B35C6}"/>
                </a:ext>
              </a:extLst>
            </p:cNvPr>
            <p:cNvSpPr/>
            <p:nvPr/>
          </p:nvSpPr>
          <p:spPr>
            <a:xfrm>
              <a:off x="884521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3" name="Google Shape;3223;p78">
              <a:extLst>
                <a:ext uri="{FF2B5EF4-FFF2-40B4-BE49-F238E27FC236}">
                  <a16:creationId xmlns:a16="http://schemas.microsoft.com/office/drawing/2014/main" id="{1C23BFAF-A2F2-7084-3CA6-9AEEB9C563A2}"/>
                </a:ext>
              </a:extLst>
            </p:cNvPr>
            <p:cNvSpPr/>
            <p:nvPr/>
          </p:nvSpPr>
          <p:spPr>
            <a:xfrm>
              <a:off x="8845215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4" name="Google Shape;3224;p78">
              <a:extLst>
                <a:ext uri="{FF2B5EF4-FFF2-40B4-BE49-F238E27FC236}">
                  <a16:creationId xmlns:a16="http://schemas.microsoft.com/office/drawing/2014/main" id="{541D198B-C731-32C8-AAA1-875718800080}"/>
                </a:ext>
              </a:extLst>
            </p:cNvPr>
            <p:cNvSpPr/>
            <p:nvPr/>
          </p:nvSpPr>
          <p:spPr>
            <a:xfrm>
              <a:off x="8744192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5" name="Google Shape;3225;p78">
              <a:extLst>
                <a:ext uri="{FF2B5EF4-FFF2-40B4-BE49-F238E27FC236}">
                  <a16:creationId xmlns:a16="http://schemas.microsoft.com/office/drawing/2014/main" id="{B0148546-3D8E-6DA0-7F14-B71C33BDE94C}"/>
                </a:ext>
              </a:extLst>
            </p:cNvPr>
            <p:cNvSpPr/>
            <p:nvPr/>
          </p:nvSpPr>
          <p:spPr>
            <a:xfrm>
              <a:off x="874419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6" name="Google Shape;3226;p78">
              <a:extLst>
                <a:ext uri="{FF2B5EF4-FFF2-40B4-BE49-F238E27FC236}">
                  <a16:creationId xmlns:a16="http://schemas.microsoft.com/office/drawing/2014/main" id="{24F7D992-5E5F-7AFC-40E6-83EEF2C741DD}"/>
                </a:ext>
              </a:extLst>
            </p:cNvPr>
            <p:cNvSpPr/>
            <p:nvPr/>
          </p:nvSpPr>
          <p:spPr>
            <a:xfrm>
              <a:off x="874419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7" name="Google Shape;3227;p78">
              <a:extLst>
                <a:ext uri="{FF2B5EF4-FFF2-40B4-BE49-F238E27FC236}">
                  <a16:creationId xmlns:a16="http://schemas.microsoft.com/office/drawing/2014/main" id="{16983895-2E73-5CDA-6E23-C1B2AAF61CFB}"/>
                </a:ext>
              </a:extLst>
            </p:cNvPr>
            <p:cNvSpPr/>
            <p:nvPr/>
          </p:nvSpPr>
          <p:spPr>
            <a:xfrm>
              <a:off x="874419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8" name="Google Shape;3228;p78">
              <a:extLst>
                <a:ext uri="{FF2B5EF4-FFF2-40B4-BE49-F238E27FC236}">
                  <a16:creationId xmlns:a16="http://schemas.microsoft.com/office/drawing/2014/main" id="{F85F4805-B722-41F1-9F15-54BEC259AB62}"/>
                </a:ext>
              </a:extLst>
            </p:cNvPr>
            <p:cNvSpPr/>
            <p:nvPr/>
          </p:nvSpPr>
          <p:spPr>
            <a:xfrm>
              <a:off x="874419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9" name="Google Shape;3229;p78">
              <a:extLst>
                <a:ext uri="{FF2B5EF4-FFF2-40B4-BE49-F238E27FC236}">
                  <a16:creationId xmlns:a16="http://schemas.microsoft.com/office/drawing/2014/main" id="{62930A21-BEB5-F2EA-B6EE-A5E5EEE531B4}"/>
                </a:ext>
              </a:extLst>
            </p:cNvPr>
            <p:cNvSpPr/>
            <p:nvPr/>
          </p:nvSpPr>
          <p:spPr>
            <a:xfrm>
              <a:off x="864293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0" name="Google Shape;3230;p78">
              <a:extLst>
                <a:ext uri="{FF2B5EF4-FFF2-40B4-BE49-F238E27FC236}">
                  <a16:creationId xmlns:a16="http://schemas.microsoft.com/office/drawing/2014/main" id="{A15C56DE-176B-D0BA-1F45-F09C7BA2DC83}"/>
                </a:ext>
              </a:extLst>
            </p:cNvPr>
            <p:cNvSpPr/>
            <p:nvPr/>
          </p:nvSpPr>
          <p:spPr>
            <a:xfrm>
              <a:off x="864293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1" name="Google Shape;3231;p78">
              <a:extLst>
                <a:ext uri="{FF2B5EF4-FFF2-40B4-BE49-F238E27FC236}">
                  <a16:creationId xmlns:a16="http://schemas.microsoft.com/office/drawing/2014/main" id="{C21F72D5-C169-0B23-4893-D62306762644}"/>
                </a:ext>
              </a:extLst>
            </p:cNvPr>
            <p:cNvSpPr/>
            <p:nvPr/>
          </p:nvSpPr>
          <p:spPr>
            <a:xfrm>
              <a:off x="8642937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2" name="Google Shape;3232;p78">
              <a:extLst>
                <a:ext uri="{FF2B5EF4-FFF2-40B4-BE49-F238E27FC236}">
                  <a16:creationId xmlns:a16="http://schemas.microsoft.com/office/drawing/2014/main" id="{39EE93F5-59C5-2941-1BB5-063CC2E19B63}"/>
                </a:ext>
              </a:extLst>
            </p:cNvPr>
            <p:cNvSpPr/>
            <p:nvPr/>
          </p:nvSpPr>
          <p:spPr>
            <a:xfrm>
              <a:off x="864293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3" name="Google Shape;3233;p78">
              <a:extLst>
                <a:ext uri="{FF2B5EF4-FFF2-40B4-BE49-F238E27FC236}">
                  <a16:creationId xmlns:a16="http://schemas.microsoft.com/office/drawing/2014/main" id="{7947D048-F20B-37F2-D2CF-8A4FA9A78AFE}"/>
                </a:ext>
              </a:extLst>
            </p:cNvPr>
            <p:cNvSpPr/>
            <p:nvPr/>
          </p:nvSpPr>
          <p:spPr>
            <a:xfrm>
              <a:off x="864293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4" name="Google Shape;3234;p78">
              <a:extLst>
                <a:ext uri="{FF2B5EF4-FFF2-40B4-BE49-F238E27FC236}">
                  <a16:creationId xmlns:a16="http://schemas.microsoft.com/office/drawing/2014/main" id="{78B4EDC1-1A16-0C19-9117-347A9A3EFF2C}"/>
                </a:ext>
              </a:extLst>
            </p:cNvPr>
            <p:cNvSpPr/>
            <p:nvPr/>
          </p:nvSpPr>
          <p:spPr>
            <a:xfrm>
              <a:off x="864293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5" name="Google Shape;3235;p78">
              <a:extLst>
                <a:ext uri="{FF2B5EF4-FFF2-40B4-BE49-F238E27FC236}">
                  <a16:creationId xmlns:a16="http://schemas.microsoft.com/office/drawing/2014/main" id="{BAEFA1EA-FA0D-F24E-B9A5-C82808F4BE35}"/>
                </a:ext>
              </a:extLst>
            </p:cNvPr>
            <p:cNvSpPr/>
            <p:nvPr/>
          </p:nvSpPr>
          <p:spPr>
            <a:xfrm>
              <a:off x="864293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6" name="Google Shape;3236;p78">
              <a:extLst>
                <a:ext uri="{FF2B5EF4-FFF2-40B4-BE49-F238E27FC236}">
                  <a16:creationId xmlns:a16="http://schemas.microsoft.com/office/drawing/2014/main" id="{1821BEDD-1E4E-A922-5F2E-B4588554466E}"/>
                </a:ext>
              </a:extLst>
            </p:cNvPr>
            <p:cNvSpPr/>
            <p:nvPr/>
          </p:nvSpPr>
          <p:spPr>
            <a:xfrm>
              <a:off x="8541948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7" name="Google Shape;3237;p78">
              <a:extLst>
                <a:ext uri="{FF2B5EF4-FFF2-40B4-BE49-F238E27FC236}">
                  <a16:creationId xmlns:a16="http://schemas.microsoft.com/office/drawing/2014/main" id="{027436A5-CCEB-BE09-A23D-1D13027FE3CE}"/>
                </a:ext>
              </a:extLst>
            </p:cNvPr>
            <p:cNvSpPr/>
            <p:nvPr/>
          </p:nvSpPr>
          <p:spPr>
            <a:xfrm>
              <a:off x="8541948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8" name="Google Shape;3238;p78">
              <a:extLst>
                <a:ext uri="{FF2B5EF4-FFF2-40B4-BE49-F238E27FC236}">
                  <a16:creationId xmlns:a16="http://schemas.microsoft.com/office/drawing/2014/main" id="{872DC227-1C79-2972-9D03-915F3E80210D}"/>
                </a:ext>
              </a:extLst>
            </p:cNvPr>
            <p:cNvSpPr/>
            <p:nvPr/>
          </p:nvSpPr>
          <p:spPr>
            <a:xfrm>
              <a:off x="8541748" y="1360784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9" name="Google Shape;3239;p78">
              <a:extLst>
                <a:ext uri="{FF2B5EF4-FFF2-40B4-BE49-F238E27FC236}">
                  <a16:creationId xmlns:a16="http://schemas.microsoft.com/office/drawing/2014/main" id="{43D64AC6-29FF-385B-1F1F-170D37C1A4FB}"/>
                </a:ext>
              </a:extLst>
            </p:cNvPr>
            <p:cNvSpPr/>
            <p:nvPr/>
          </p:nvSpPr>
          <p:spPr>
            <a:xfrm>
              <a:off x="8440659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0" name="Google Shape;3240;p78">
              <a:extLst>
                <a:ext uri="{FF2B5EF4-FFF2-40B4-BE49-F238E27FC236}">
                  <a16:creationId xmlns:a16="http://schemas.microsoft.com/office/drawing/2014/main" id="{D9D0770C-5295-80D4-F7C0-027F72123EF2}"/>
                </a:ext>
              </a:extLst>
            </p:cNvPr>
            <p:cNvSpPr/>
            <p:nvPr/>
          </p:nvSpPr>
          <p:spPr>
            <a:xfrm>
              <a:off x="8440659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1" name="Google Shape;3241;p78">
              <a:extLst>
                <a:ext uri="{FF2B5EF4-FFF2-40B4-BE49-F238E27FC236}">
                  <a16:creationId xmlns:a16="http://schemas.microsoft.com/office/drawing/2014/main" id="{6EF23064-6A9C-7F19-788E-69C6CFB13374}"/>
                </a:ext>
              </a:extLst>
            </p:cNvPr>
            <p:cNvSpPr/>
            <p:nvPr/>
          </p:nvSpPr>
          <p:spPr>
            <a:xfrm>
              <a:off x="8440659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2" name="Google Shape;3242;p78">
              <a:extLst>
                <a:ext uri="{FF2B5EF4-FFF2-40B4-BE49-F238E27FC236}">
                  <a16:creationId xmlns:a16="http://schemas.microsoft.com/office/drawing/2014/main" id="{F8A82FEC-B05D-3608-6F9A-A6C3867BD914}"/>
                </a:ext>
              </a:extLst>
            </p:cNvPr>
            <p:cNvSpPr/>
            <p:nvPr/>
          </p:nvSpPr>
          <p:spPr>
            <a:xfrm>
              <a:off x="8440659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3" name="Google Shape;3243;p78">
              <a:extLst>
                <a:ext uri="{FF2B5EF4-FFF2-40B4-BE49-F238E27FC236}">
                  <a16:creationId xmlns:a16="http://schemas.microsoft.com/office/drawing/2014/main" id="{881141BB-E0F5-FA55-0924-DD8D2B74B2B1}"/>
                </a:ext>
              </a:extLst>
            </p:cNvPr>
            <p:cNvSpPr/>
            <p:nvPr/>
          </p:nvSpPr>
          <p:spPr>
            <a:xfrm>
              <a:off x="8440659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4" name="Google Shape;3244;p78">
              <a:extLst>
                <a:ext uri="{FF2B5EF4-FFF2-40B4-BE49-F238E27FC236}">
                  <a16:creationId xmlns:a16="http://schemas.microsoft.com/office/drawing/2014/main" id="{A2305CC8-7151-3959-C94C-4E2A6204CF90}"/>
                </a:ext>
              </a:extLst>
            </p:cNvPr>
            <p:cNvSpPr/>
            <p:nvPr/>
          </p:nvSpPr>
          <p:spPr>
            <a:xfrm>
              <a:off x="8440460" y="1360784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5" name="Google Shape;3245;p78">
              <a:extLst>
                <a:ext uri="{FF2B5EF4-FFF2-40B4-BE49-F238E27FC236}">
                  <a16:creationId xmlns:a16="http://schemas.microsoft.com/office/drawing/2014/main" id="{DA62D4E8-2A1D-7F06-ED52-515595B024CF}"/>
                </a:ext>
              </a:extLst>
            </p:cNvPr>
            <p:cNvSpPr/>
            <p:nvPr/>
          </p:nvSpPr>
          <p:spPr>
            <a:xfrm>
              <a:off x="8339371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6" name="Google Shape;3246;p78">
              <a:extLst>
                <a:ext uri="{FF2B5EF4-FFF2-40B4-BE49-F238E27FC236}">
                  <a16:creationId xmlns:a16="http://schemas.microsoft.com/office/drawing/2014/main" id="{08A19672-9EA0-6E95-32E3-A11128E8CDC2}"/>
                </a:ext>
              </a:extLst>
            </p:cNvPr>
            <p:cNvSpPr/>
            <p:nvPr/>
          </p:nvSpPr>
          <p:spPr>
            <a:xfrm>
              <a:off x="8339371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7" name="Google Shape;3247;p78">
              <a:extLst>
                <a:ext uri="{FF2B5EF4-FFF2-40B4-BE49-F238E27FC236}">
                  <a16:creationId xmlns:a16="http://schemas.microsoft.com/office/drawing/2014/main" id="{42053462-AE2B-D453-A476-DF04C4ACA008}"/>
                </a:ext>
              </a:extLst>
            </p:cNvPr>
            <p:cNvSpPr/>
            <p:nvPr/>
          </p:nvSpPr>
          <p:spPr>
            <a:xfrm>
              <a:off x="8339371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8" name="Google Shape;3248;p78">
              <a:extLst>
                <a:ext uri="{FF2B5EF4-FFF2-40B4-BE49-F238E27FC236}">
                  <a16:creationId xmlns:a16="http://schemas.microsoft.com/office/drawing/2014/main" id="{EA424321-ED27-2127-2793-F7D2AC1D1DD7}"/>
                </a:ext>
              </a:extLst>
            </p:cNvPr>
            <p:cNvSpPr/>
            <p:nvPr/>
          </p:nvSpPr>
          <p:spPr>
            <a:xfrm>
              <a:off x="833937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9" name="Google Shape;3249;p78">
              <a:extLst>
                <a:ext uri="{FF2B5EF4-FFF2-40B4-BE49-F238E27FC236}">
                  <a16:creationId xmlns:a16="http://schemas.microsoft.com/office/drawing/2014/main" id="{102B2FDF-957E-BC55-BF46-4E1C554C654E}"/>
                </a:ext>
              </a:extLst>
            </p:cNvPr>
            <p:cNvSpPr/>
            <p:nvPr/>
          </p:nvSpPr>
          <p:spPr>
            <a:xfrm>
              <a:off x="8339371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0" name="Google Shape;3250;p78">
              <a:extLst>
                <a:ext uri="{FF2B5EF4-FFF2-40B4-BE49-F238E27FC236}">
                  <a16:creationId xmlns:a16="http://schemas.microsoft.com/office/drawing/2014/main" id="{12468E2F-A12A-0E2F-3899-2270A1E45262}"/>
                </a:ext>
              </a:extLst>
            </p:cNvPr>
            <p:cNvSpPr/>
            <p:nvPr/>
          </p:nvSpPr>
          <p:spPr>
            <a:xfrm>
              <a:off x="8339205" y="1360784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1" name="Google Shape;3251;p78">
              <a:extLst>
                <a:ext uri="{FF2B5EF4-FFF2-40B4-BE49-F238E27FC236}">
                  <a16:creationId xmlns:a16="http://schemas.microsoft.com/office/drawing/2014/main" id="{F1A4D2F4-6799-1F1D-5FAE-284D3CCC885A}"/>
                </a:ext>
              </a:extLst>
            </p:cNvPr>
            <p:cNvSpPr/>
            <p:nvPr/>
          </p:nvSpPr>
          <p:spPr>
            <a:xfrm>
              <a:off x="8238116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2" name="Google Shape;3252;p78">
              <a:extLst>
                <a:ext uri="{FF2B5EF4-FFF2-40B4-BE49-F238E27FC236}">
                  <a16:creationId xmlns:a16="http://schemas.microsoft.com/office/drawing/2014/main" id="{75DDEB6A-472C-C171-8198-2C64CB8522A2}"/>
                </a:ext>
              </a:extLst>
            </p:cNvPr>
            <p:cNvSpPr/>
            <p:nvPr/>
          </p:nvSpPr>
          <p:spPr>
            <a:xfrm>
              <a:off x="8238116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3" name="Google Shape;3253;p78">
              <a:extLst>
                <a:ext uri="{FF2B5EF4-FFF2-40B4-BE49-F238E27FC236}">
                  <a16:creationId xmlns:a16="http://schemas.microsoft.com/office/drawing/2014/main" id="{94E173F4-9904-CDFE-C045-E58474CA063D}"/>
                </a:ext>
              </a:extLst>
            </p:cNvPr>
            <p:cNvSpPr/>
            <p:nvPr/>
          </p:nvSpPr>
          <p:spPr>
            <a:xfrm>
              <a:off x="8237916" y="1360784"/>
              <a:ext cx="82851" cy="70859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4" name="Google Shape;3254;p78">
              <a:extLst>
                <a:ext uri="{FF2B5EF4-FFF2-40B4-BE49-F238E27FC236}">
                  <a16:creationId xmlns:a16="http://schemas.microsoft.com/office/drawing/2014/main" id="{DCDEDD0B-7D0F-A1EC-A559-E15B93D9C049}"/>
                </a:ext>
              </a:extLst>
            </p:cNvPr>
            <p:cNvSpPr/>
            <p:nvPr/>
          </p:nvSpPr>
          <p:spPr>
            <a:xfrm>
              <a:off x="813682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5" name="Google Shape;3255;p78">
              <a:extLst>
                <a:ext uri="{FF2B5EF4-FFF2-40B4-BE49-F238E27FC236}">
                  <a16:creationId xmlns:a16="http://schemas.microsoft.com/office/drawing/2014/main" id="{D3616703-7FF7-8567-3455-D5FF20AD6C70}"/>
                </a:ext>
              </a:extLst>
            </p:cNvPr>
            <p:cNvSpPr/>
            <p:nvPr/>
          </p:nvSpPr>
          <p:spPr>
            <a:xfrm>
              <a:off x="813682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6" name="Google Shape;3256;p78">
              <a:extLst>
                <a:ext uri="{FF2B5EF4-FFF2-40B4-BE49-F238E27FC236}">
                  <a16:creationId xmlns:a16="http://schemas.microsoft.com/office/drawing/2014/main" id="{9328CE7B-E690-6043-E423-A24743890181}"/>
                </a:ext>
              </a:extLst>
            </p:cNvPr>
            <p:cNvSpPr/>
            <p:nvPr/>
          </p:nvSpPr>
          <p:spPr>
            <a:xfrm>
              <a:off x="8136661" y="1360784"/>
              <a:ext cx="82851" cy="70859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7" name="Google Shape;3257;p78">
              <a:extLst>
                <a:ext uri="{FF2B5EF4-FFF2-40B4-BE49-F238E27FC236}">
                  <a16:creationId xmlns:a16="http://schemas.microsoft.com/office/drawing/2014/main" id="{1BF2A444-8AF9-37DF-309C-FE90A811B4C5}"/>
                </a:ext>
              </a:extLst>
            </p:cNvPr>
            <p:cNvSpPr/>
            <p:nvPr/>
          </p:nvSpPr>
          <p:spPr>
            <a:xfrm>
              <a:off x="8035572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8" name="Google Shape;3258;p78">
              <a:extLst>
                <a:ext uri="{FF2B5EF4-FFF2-40B4-BE49-F238E27FC236}">
                  <a16:creationId xmlns:a16="http://schemas.microsoft.com/office/drawing/2014/main" id="{7AEB1B73-5D1D-1937-4A00-EA72AD1A9926}"/>
                </a:ext>
              </a:extLst>
            </p:cNvPr>
            <p:cNvSpPr/>
            <p:nvPr/>
          </p:nvSpPr>
          <p:spPr>
            <a:xfrm>
              <a:off x="8035572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9" name="Google Shape;3259;p78">
              <a:extLst>
                <a:ext uri="{FF2B5EF4-FFF2-40B4-BE49-F238E27FC236}">
                  <a16:creationId xmlns:a16="http://schemas.microsoft.com/office/drawing/2014/main" id="{8E16E75B-71CB-E83C-4363-C27C6493B891}"/>
                </a:ext>
              </a:extLst>
            </p:cNvPr>
            <p:cNvSpPr/>
            <p:nvPr/>
          </p:nvSpPr>
          <p:spPr>
            <a:xfrm>
              <a:off x="8035572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0" name="Google Shape;3260;p78">
              <a:extLst>
                <a:ext uri="{FF2B5EF4-FFF2-40B4-BE49-F238E27FC236}">
                  <a16:creationId xmlns:a16="http://schemas.microsoft.com/office/drawing/2014/main" id="{5814C397-07A0-7FB9-4DFF-7C1B25D6D522}"/>
                </a:ext>
              </a:extLst>
            </p:cNvPr>
            <p:cNvSpPr/>
            <p:nvPr/>
          </p:nvSpPr>
          <p:spPr>
            <a:xfrm>
              <a:off x="8035572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1" name="Google Shape;3261;p78">
              <a:extLst>
                <a:ext uri="{FF2B5EF4-FFF2-40B4-BE49-F238E27FC236}">
                  <a16:creationId xmlns:a16="http://schemas.microsoft.com/office/drawing/2014/main" id="{33D8C766-8B66-2A5A-AFBB-466D9C0A0707}"/>
                </a:ext>
              </a:extLst>
            </p:cNvPr>
            <p:cNvSpPr/>
            <p:nvPr/>
          </p:nvSpPr>
          <p:spPr>
            <a:xfrm>
              <a:off x="7934284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2" name="Google Shape;3262;p78">
              <a:extLst>
                <a:ext uri="{FF2B5EF4-FFF2-40B4-BE49-F238E27FC236}">
                  <a16:creationId xmlns:a16="http://schemas.microsoft.com/office/drawing/2014/main" id="{0EE48944-B9E6-A016-0047-5981D2F91747}"/>
                </a:ext>
              </a:extLst>
            </p:cNvPr>
            <p:cNvSpPr/>
            <p:nvPr/>
          </p:nvSpPr>
          <p:spPr>
            <a:xfrm>
              <a:off x="7934284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3" name="Google Shape;3263;p78">
              <a:extLst>
                <a:ext uri="{FF2B5EF4-FFF2-40B4-BE49-F238E27FC236}">
                  <a16:creationId xmlns:a16="http://schemas.microsoft.com/office/drawing/2014/main" id="{918F0E5C-C7AF-C6FD-3C9C-4EF3F58C9256}"/>
                </a:ext>
              </a:extLst>
            </p:cNvPr>
            <p:cNvSpPr/>
            <p:nvPr/>
          </p:nvSpPr>
          <p:spPr>
            <a:xfrm>
              <a:off x="7833028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4" name="Google Shape;3264;p78">
              <a:extLst>
                <a:ext uri="{FF2B5EF4-FFF2-40B4-BE49-F238E27FC236}">
                  <a16:creationId xmlns:a16="http://schemas.microsoft.com/office/drawing/2014/main" id="{07821133-EEF7-726D-ACE6-7DCAA6421931}"/>
                </a:ext>
              </a:extLst>
            </p:cNvPr>
            <p:cNvSpPr/>
            <p:nvPr/>
          </p:nvSpPr>
          <p:spPr>
            <a:xfrm>
              <a:off x="7833028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5" name="Google Shape;3265;p78">
              <a:extLst>
                <a:ext uri="{FF2B5EF4-FFF2-40B4-BE49-F238E27FC236}">
                  <a16:creationId xmlns:a16="http://schemas.microsoft.com/office/drawing/2014/main" id="{F669A402-9506-C6A6-6DED-4E869EBC652C}"/>
                </a:ext>
              </a:extLst>
            </p:cNvPr>
            <p:cNvSpPr/>
            <p:nvPr/>
          </p:nvSpPr>
          <p:spPr>
            <a:xfrm>
              <a:off x="7833028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6" name="Google Shape;3266;p78">
              <a:extLst>
                <a:ext uri="{FF2B5EF4-FFF2-40B4-BE49-F238E27FC236}">
                  <a16:creationId xmlns:a16="http://schemas.microsoft.com/office/drawing/2014/main" id="{B759A350-CE9A-7873-5F32-FF659F807826}"/>
                </a:ext>
              </a:extLst>
            </p:cNvPr>
            <p:cNvSpPr/>
            <p:nvPr/>
          </p:nvSpPr>
          <p:spPr>
            <a:xfrm>
              <a:off x="7731740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7" name="Google Shape;3267;p78">
              <a:extLst>
                <a:ext uri="{FF2B5EF4-FFF2-40B4-BE49-F238E27FC236}">
                  <a16:creationId xmlns:a16="http://schemas.microsoft.com/office/drawing/2014/main" id="{B71397EC-56CA-29B2-6E4C-33A6BDB725DC}"/>
                </a:ext>
              </a:extLst>
            </p:cNvPr>
            <p:cNvSpPr/>
            <p:nvPr/>
          </p:nvSpPr>
          <p:spPr>
            <a:xfrm>
              <a:off x="7731740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8" name="Google Shape;3268;p78">
              <a:extLst>
                <a:ext uri="{FF2B5EF4-FFF2-40B4-BE49-F238E27FC236}">
                  <a16:creationId xmlns:a16="http://schemas.microsoft.com/office/drawing/2014/main" id="{FAD0F785-D7C9-11B1-9DF8-2714FB32567A}"/>
                </a:ext>
              </a:extLst>
            </p:cNvPr>
            <p:cNvSpPr/>
            <p:nvPr/>
          </p:nvSpPr>
          <p:spPr>
            <a:xfrm>
              <a:off x="7731740" y="156302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9" name="Google Shape;3269;p78">
              <a:extLst>
                <a:ext uri="{FF2B5EF4-FFF2-40B4-BE49-F238E27FC236}">
                  <a16:creationId xmlns:a16="http://schemas.microsoft.com/office/drawing/2014/main" id="{CF4BBCBF-7B7D-0485-3A0C-A1516DEA690C}"/>
                </a:ext>
              </a:extLst>
            </p:cNvPr>
            <p:cNvSpPr/>
            <p:nvPr/>
          </p:nvSpPr>
          <p:spPr>
            <a:xfrm>
              <a:off x="7630485" y="389123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0" name="Google Shape;3270;p78">
              <a:extLst>
                <a:ext uri="{FF2B5EF4-FFF2-40B4-BE49-F238E27FC236}">
                  <a16:creationId xmlns:a16="http://schemas.microsoft.com/office/drawing/2014/main" id="{571E76C9-6DB5-34DA-1B50-32823F8928A0}"/>
                </a:ext>
              </a:extLst>
            </p:cNvPr>
            <p:cNvSpPr/>
            <p:nvPr/>
          </p:nvSpPr>
          <p:spPr>
            <a:xfrm>
              <a:off x="7630485" y="3789977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1" name="Google Shape;3271;p78">
              <a:extLst>
                <a:ext uri="{FF2B5EF4-FFF2-40B4-BE49-F238E27FC236}">
                  <a16:creationId xmlns:a16="http://schemas.microsoft.com/office/drawing/2014/main" id="{6224F3CD-C5A8-6273-224B-8CC7F11E6430}"/>
                </a:ext>
              </a:extLst>
            </p:cNvPr>
            <p:cNvSpPr/>
            <p:nvPr/>
          </p:nvSpPr>
          <p:spPr>
            <a:xfrm>
              <a:off x="7630485" y="368868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2" name="Google Shape;3272;p78">
              <a:extLst>
                <a:ext uri="{FF2B5EF4-FFF2-40B4-BE49-F238E27FC236}">
                  <a16:creationId xmlns:a16="http://schemas.microsoft.com/office/drawing/2014/main" id="{4CA23188-F050-2F30-5081-895A2C29FE25}"/>
                </a:ext>
              </a:extLst>
            </p:cNvPr>
            <p:cNvSpPr/>
            <p:nvPr/>
          </p:nvSpPr>
          <p:spPr>
            <a:xfrm>
              <a:off x="7630485" y="3587699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3" name="Google Shape;3273;p78">
              <a:extLst>
                <a:ext uri="{FF2B5EF4-FFF2-40B4-BE49-F238E27FC236}">
                  <a16:creationId xmlns:a16="http://schemas.microsoft.com/office/drawing/2014/main" id="{DAB6E772-0272-DD80-0534-FA783F48635E}"/>
                </a:ext>
              </a:extLst>
            </p:cNvPr>
            <p:cNvSpPr/>
            <p:nvPr/>
          </p:nvSpPr>
          <p:spPr>
            <a:xfrm>
              <a:off x="7630485" y="348641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4" name="Google Shape;3274;p78">
              <a:extLst>
                <a:ext uri="{FF2B5EF4-FFF2-40B4-BE49-F238E27FC236}">
                  <a16:creationId xmlns:a16="http://schemas.microsoft.com/office/drawing/2014/main" id="{7E98E240-5AE6-29E7-1C3E-8D43533BC325}"/>
                </a:ext>
              </a:extLst>
            </p:cNvPr>
            <p:cNvSpPr/>
            <p:nvPr/>
          </p:nvSpPr>
          <p:spPr>
            <a:xfrm>
              <a:off x="7630485" y="338515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5" name="Google Shape;3275;p78">
              <a:extLst>
                <a:ext uri="{FF2B5EF4-FFF2-40B4-BE49-F238E27FC236}">
                  <a16:creationId xmlns:a16="http://schemas.microsoft.com/office/drawing/2014/main" id="{4E9BDEF7-CBEE-FD2F-B439-DA6902E2C26B}"/>
                </a:ext>
              </a:extLst>
            </p:cNvPr>
            <p:cNvSpPr/>
            <p:nvPr/>
          </p:nvSpPr>
          <p:spPr>
            <a:xfrm>
              <a:off x="7630485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6" name="Google Shape;3276;p78">
              <a:extLst>
                <a:ext uri="{FF2B5EF4-FFF2-40B4-BE49-F238E27FC236}">
                  <a16:creationId xmlns:a16="http://schemas.microsoft.com/office/drawing/2014/main" id="{1F52F201-04FE-9F5A-7B8E-B1F34B1833D8}"/>
                </a:ext>
              </a:extLst>
            </p:cNvPr>
            <p:cNvSpPr/>
            <p:nvPr/>
          </p:nvSpPr>
          <p:spPr>
            <a:xfrm>
              <a:off x="7630485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7" name="Google Shape;3277;p78">
              <a:extLst>
                <a:ext uri="{FF2B5EF4-FFF2-40B4-BE49-F238E27FC236}">
                  <a16:creationId xmlns:a16="http://schemas.microsoft.com/office/drawing/2014/main" id="{1CD18252-13E9-BB57-57E9-7F4DA8BA53BC}"/>
                </a:ext>
              </a:extLst>
            </p:cNvPr>
            <p:cNvSpPr/>
            <p:nvPr/>
          </p:nvSpPr>
          <p:spPr>
            <a:xfrm>
              <a:off x="7529462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8" name="Google Shape;3278;p78">
              <a:extLst>
                <a:ext uri="{FF2B5EF4-FFF2-40B4-BE49-F238E27FC236}">
                  <a16:creationId xmlns:a16="http://schemas.microsoft.com/office/drawing/2014/main" id="{6651D5BB-54A7-32CE-8717-1B31DF2D82AC}"/>
                </a:ext>
              </a:extLst>
            </p:cNvPr>
            <p:cNvSpPr/>
            <p:nvPr/>
          </p:nvSpPr>
          <p:spPr>
            <a:xfrm>
              <a:off x="752946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9" name="Google Shape;3279;p78">
              <a:extLst>
                <a:ext uri="{FF2B5EF4-FFF2-40B4-BE49-F238E27FC236}">
                  <a16:creationId xmlns:a16="http://schemas.microsoft.com/office/drawing/2014/main" id="{CEE728C7-BB4B-93AB-B893-BA51E9905DF7}"/>
                </a:ext>
              </a:extLst>
            </p:cNvPr>
            <p:cNvSpPr/>
            <p:nvPr/>
          </p:nvSpPr>
          <p:spPr>
            <a:xfrm>
              <a:off x="7529462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0" name="Google Shape;3280;p78">
              <a:extLst>
                <a:ext uri="{FF2B5EF4-FFF2-40B4-BE49-F238E27FC236}">
                  <a16:creationId xmlns:a16="http://schemas.microsoft.com/office/drawing/2014/main" id="{2B482305-2E21-E0F3-0CAE-81747BA81AD3}"/>
                </a:ext>
              </a:extLst>
            </p:cNvPr>
            <p:cNvSpPr/>
            <p:nvPr/>
          </p:nvSpPr>
          <p:spPr>
            <a:xfrm>
              <a:off x="7529462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1" name="Google Shape;3281;p78">
              <a:extLst>
                <a:ext uri="{FF2B5EF4-FFF2-40B4-BE49-F238E27FC236}">
                  <a16:creationId xmlns:a16="http://schemas.microsoft.com/office/drawing/2014/main" id="{D7B44727-D147-A5BB-43DD-E6513D5EEB78}"/>
                </a:ext>
              </a:extLst>
            </p:cNvPr>
            <p:cNvSpPr/>
            <p:nvPr/>
          </p:nvSpPr>
          <p:spPr>
            <a:xfrm>
              <a:off x="7529462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2" name="Google Shape;3282;p78">
              <a:extLst>
                <a:ext uri="{FF2B5EF4-FFF2-40B4-BE49-F238E27FC236}">
                  <a16:creationId xmlns:a16="http://schemas.microsoft.com/office/drawing/2014/main" id="{C595346B-9E9B-A3E7-4C5E-746CC7647F1F}"/>
                </a:ext>
              </a:extLst>
            </p:cNvPr>
            <p:cNvSpPr/>
            <p:nvPr/>
          </p:nvSpPr>
          <p:spPr>
            <a:xfrm>
              <a:off x="7529462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3" name="Google Shape;3283;p78">
              <a:extLst>
                <a:ext uri="{FF2B5EF4-FFF2-40B4-BE49-F238E27FC236}">
                  <a16:creationId xmlns:a16="http://schemas.microsoft.com/office/drawing/2014/main" id="{467898BA-1748-8CB7-9F3F-A36753C20ECF}"/>
                </a:ext>
              </a:extLst>
            </p:cNvPr>
            <p:cNvSpPr/>
            <p:nvPr/>
          </p:nvSpPr>
          <p:spPr>
            <a:xfrm>
              <a:off x="752946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4" name="Google Shape;3284;p78">
              <a:extLst>
                <a:ext uri="{FF2B5EF4-FFF2-40B4-BE49-F238E27FC236}">
                  <a16:creationId xmlns:a16="http://schemas.microsoft.com/office/drawing/2014/main" id="{3C7B853B-4B4E-2C54-2739-C2C99D9D5EE5}"/>
                </a:ext>
              </a:extLst>
            </p:cNvPr>
            <p:cNvSpPr/>
            <p:nvPr/>
          </p:nvSpPr>
          <p:spPr>
            <a:xfrm>
              <a:off x="7428207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5" name="Google Shape;3285;p78">
              <a:extLst>
                <a:ext uri="{FF2B5EF4-FFF2-40B4-BE49-F238E27FC236}">
                  <a16:creationId xmlns:a16="http://schemas.microsoft.com/office/drawing/2014/main" id="{EA4BCB9F-F3E1-66ED-8912-DE60A65C258E}"/>
                </a:ext>
              </a:extLst>
            </p:cNvPr>
            <p:cNvSpPr/>
            <p:nvPr/>
          </p:nvSpPr>
          <p:spPr>
            <a:xfrm>
              <a:off x="7428207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6" name="Google Shape;3286;p78">
              <a:extLst>
                <a:ext uri="{FF2B5EF4-FFF2-40B4-BE49-F238E27FC236}">
                  <a16:creationId xmlns:a16="http://schemas.microsoft.com/office/drawing/2014/main" id="{CCCF9B7F-19BB-5187-E36F-B7BAA36CBB0C}"/>
                </a:ext>
              </a:extLst>
            </p:cNvPr>
            <p:cNvSpPr/>
            <p:nvPr/>
          </p:nvSpPr>
          <p:spPr>
            <a:xfrm>
              <a:off x="742820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7" name="Google Shape;3287;p78">
              <a:extLst>
                <a:ext uri="{FF2B5EF4-FFF2-40B4-BE49-F238E27FC236}">
                  <a16:creationId xmlns:a16="http://schemas.microsoft.com/office/drawing/2014/main" id="{44E4018C-E351-81D3-6D36-2B00FCEC8420}"/>
                </a:ext>
              </a:extLst>
            </p:cNvPr>
            <p:cNvSpPr/>
            <p:nvPr/>
          </p:nvSpPr>
          <p:spPr>
            <a:xfrm>
              <a:off x="742820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8" name="Google Shape;3288;p78">
              <a:extLst>
                <a:ext uri="{FF2B5EF4-FFF2-40B4-BE49-F238E27FC236}">
                  <a16:creationId xmlns:a16="http://schemas.microsoft.com/office/drawing/2014/main" id="{80C816D5-253A-B975-0459-1636F08E3586}"/>
                </a:ext>
              </a:extLst>
            </p:cNvPr>
            <p:cNvSpPr/>
            <p:nvPr/>
          </p:nvSpPr>
          <p:spPr>
            <a:xfrm>
              <a:off x="742820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9" name="Google Shape;3289;p78">
              <a:extLst>
                <a:ext uri="{FF2B5EF4-FFF2-40B4-BE49-F238E27FC236}">
                  <a16:creationId xmlns:a16="http://schemas.microsoft.com/office/drawing/2014/main" id="{32D2700B-D540-B4BE-0172-C67F2602EA91}"/>
                </a:ext>
              </a:extLst>
            </p:cNvPr>
            <p:cNvSpPr/>
            <p:nvPr/>
          </p:nvSpPr>
          <p:spPr>
            <a:xfrm>
              <a:off x="7428207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0" name="Google Shape;3290;p78">
              <a:extLst>
                <a:ext uri="{FF2B5EF4-FFF2-40B4-BE49-F238E27FC236}">
                  <a16:creationId xmlns:a16="http://schemas.microsoft.com/office/drawing/2014/main" id="{BACCE445-FCE4-2CB4-1FDF-D46AD35B338A}"/>
                </a:ext>
              </a:extLst>
            </p:cNvPr>
            <p:cNvSpPr/>
            <p:nvPr/>
          </p:nvSpPr>
          <p:spPr>
            <a:xfrm>
              <a:off x="7326918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1" name="Google Shape;3291;p78">
              <a:extLst>
                <a:ext uri="{FF2B5EF4-FFF2-40B4-BE49-F238E27FC236}">
                  <a16:creationId xmlns:a16="http://schemas.microsoft.com/office/drawing/2014/main" id="{0A8FF0FC-7CB1-87A2-D0B5-7866E5802645}"/>
                </a:ext>
              </a:extLst>
            </p:cNvPr>
            <p:cNvSpPr/>
            <p:nvPr/>
          </p:nvSpPr>
          <p:spPr>
            <a:xfrm>
              <a:off x="7326918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2" name="Google Shape;3292;p78">
              <a:extLst>
                <a:ext uri="{FF2B5EF4-FFF2-40B4-BE49-F238E27FC236}">
                  <a16:creationId xmlns:a16="http://schemas.microsoft.com/office/drawing/2014/main" id="{D46314B3-67A5-5D5A-D2A5-7F01F4BEA69B}"/>
                </a:ext>
              </a:extLst>
            </p:cNvPr>
            <p:cNvSpPr/>
            <p:nvPr/>
          </p:nvSpPr>
          <p:spPr>
            <a:xfrm>
              <a:off x="7326918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3" name="Google Shape;3293;p78">
              <a:extLst>
                <a:ext uri="{FF2B5EF4-FFF2-40B4-BE49-F238E27FC236}">
                  <a16:creationId xmlns:a16="http://schemas.microsoft.com/office/drawing/2014/main" id="{36A1D67B-C980-15D8-02AF-38ADF81FBCF3}"/>
                </a:ext>
              </a:extLst>
            </p:cNvPr>
            <p:cNvSpPr/>
            <p:nvPr/>
          </p:nvSpPr>
          <p:spPr>
            <a:xfrm>
              <a:off x="7326918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4" name="Google Shape;3294;p78">
              <a:extLst>
                <a:ext uri="{FF2B5EF4-FFF2-40B4-BE49-F238E27FC236}">
                  <a16:creationId xmlns:a16="http://schemas.microsoft.com/office/drawing/2014/main" id="{032896E9-8268-B2E7-41BC-4CB71DA28733}"/>
                </a:ext>
              </a:extLst>
            </p:cNvPr>
            <p:cNvSpPr/>
            <p:nvPr/>
          </p:nvSpPr>
          <p:spPr>
            <a:xfrm>
              <a:off x="7225663" y="3283867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5" name="Google Shape;3295;p78">
              <a:extLst>
                <a:ext uri="{FF2B5EF4-FFF2-40B4-BE49-F238E27FC236}">
                  <a16:creationId xmlns:a16="http://schemas.microsoft.com/office/drawing/2014/main" id="{44778AB5-87C7-5F7A-2423-31A1C4E43CA3}"/>
                </a:ext>
              </a:extLst>
            </p:cNvPr>
            <p:cNvSpPr/>
            <p:nvPr/>
          </p:nvSpPr>
          <p:spPr>
            <a:xfrm>
              <a:off x="7225663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6" name="Google Shape;3296;p78">
              <a:extLst>
                <a:ext uri="{FF2B5EF4-FFF2-40B4-BE49-F238E27FC236}">
                  <a16:creationId xmlns:a16="http://schemas.microsoft.com/office/drawing/2014/main" id="{3E69537B-2608-AF7B-0319-BA6590F1577D}"/>
                </a:ext>
              </a:extLst>
            </p:cNvPr>
            <p:cNvSpPr/>
            <p:nvPr/>
          </p:nvSpPr>
          <p:spPr>
            <a:xfrm>
              <a:off x="7225663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7" name="Google Shape;3297;p78">
              <a:extLst>
                <a:ext uri="{FF2B5EF4-FFF2-40B4-BE49-F238E27FC236}">
                  <a16:creationId xmlns:a16="http://schemas.microsoft.com/office/drawing/2014/main" id="{22F486A2-D7B2-750B-6F6B-7B0FB97472EC}"/>
                </a:ext>
              </a:extLst>
            </p:cNvPr>
            <p:cNvSpPr/>
            <p:nvPr/>
          </p:nvSpPr>
          <p:spPr>
            <a:xfrm>
              <a:off x="7225663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8" name="Google Shape;3298;p78">
              <a:extLst>
                <a:ext uri="{FF2B5EF4-FFF2-40B4-BE49-F238E27FC236}">
                  <a16:creationId xmlns:a16="http://schemas.microsoft.com/office/drawing/2014/main" id="{6BA758F2-B7A0-A7B0-2391-A5444AF56563}"/>
                </a:ext>
              </a:extLst>
            </p:cNvPr>
            <p:cNvSpPr/>
            <p:nvPr/>
          </p:nvSpPr>
          <p:spPr>
            <a:xfrm>
              <a:off x="7225663" y="1360784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9" name="Google Shape;3299;p78">
              <a:extLst>
                <a:ext uri="{FF2B5EF4-FFF2-40B4-BE49-F238E27FC236}">
                  <a16:creationId xmlns:a16="http://schemas.microsoft.com/office/drawing/2014/main" id="{005E6F1C-4E6B-9562-221C-8716BA993A2E}"/>
                </a:ext>
              </a:extLst>
            </p:cNvPr>
            <p:cNvSpPr/>
            <p:nvPr/>
          </p:nvSpPr>
          <p:spPr>
            <a:xfrm>
              <a:off x="7225663" y="1158240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0" name="Google Shape;3300;p78">
              <a:extLst>
                <a:ext uri="{FF2B5EF4-FFF2-40B4-BE49-F238E27FC236}">
                  <a16:creationId xmlns:a16="http://schemas.microsoft.com/office/drawing/2014/main" id="{9AD1305E-5423-2B70-1C3E-AC7062B6E0BC}"/>
                </a:ext>
              </a:extLst>
            </p:cNvPr>
            <p:cNvSpPr/>
            <p:nvPr/>
          </p:nvSpPr>
          <p:spPr>
            <a:xfrm>
              <a:off x="7124375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1" name="Google Shape;3301;p78">
              <a:extLst>
                <a:ext uri="{FF2B5EF4-FFF2-40B4-BE49-F238E27FC236}">
                  <a16:creationId xmlns:a16="http://schemas.microsoft.com/office/drawing/2014/main" id="{CDC9DC95-0C21-4088-F366-5BC54117F363}"/>
                </a:ext>
              </a:extLst>
            </p:cNvPr>
            <p:cNvSpPr/>
            <p:nvPr/>
          </p:nvSpPr>
          <p:spPr>
            <a:xfrm>
              <a:off x="7124375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2" name="Google Shape;3302;p78">
              <a:extLst>
                <a:ext uri="{FF2B5EF4-FFF2-40B4-BE49-F238E27FC236}">
                  <a16:creationId xmlns:a16="http://schemas.microsoft.com/office/drawing/2014/main" id="{5081323F-4190-15AE-3855-127B5D0DFF43}"/>
                </a:ext>
              </a:extLst>
            </p:cNvPr>
            <p:cNvSpPr/>
            <p:nvPr/>
          </p:nvSpPr>
          <p:spPr>
            <a:xfrm>
              <a:off x="7124375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3303;p78">
              <a:extLst>
                <a:ext uri="{FF2B5EF4-FFF2-40B4-BE49-F238E27FC236}">
                  <a16:creationId xmlns:a16="http://schemas.microsoft.com/office/drawing/2014/main" id="{486ABD24-C1A6-A243-C4C4-E237EB6DC175}"/>
                </a:ext>
              </a:extLst>
            </p:cNvPr>
            <p:cNvSpPr/>
            <p:nvPr/>
          </p:nvSpPr>
          <p:spPr>
            <a:xfrm>
              <a:off x="7124375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4" name="Google Shape;3304;p78">
              <a:extLst>
                <a:ext uri="{FF2B5EF4-FFF2-40B4-BE49-F238E27FC236}">
                  <a16:creationId xmlns:a16="http://schemas.microsoft.com/office/drawing/2014/main" id="{6069A2B3-F8A3-E6E4-1254-C9FF5BD5A1F8}"/>
                </a:ext>
              </a:extLst>
            </p:cNvPr>
            <p:cNvSpPr/>
            <p:nvPr/>
          </p:nvSpPr>
          <p:spPr>
            <a:xfrm>
              <a:off x="7124375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5" name="Google Shape;3305;p78">
              <a:extLst>
                <a:ext uri="{FF2B5EF4-FFF2-40B4-BE49-F238E27FC236}">
                  <a16:creationId xmlns:a16="http://schemas.microsoft.com/office/drawing/2014/main" id="{F3C9D4B6-7BE4-2664-AEBD-EF5957D86150}"/>
                </a:ext>
              </a:extLst>
            </p:cNvPr>
            <p:cNvSpPr/>
            <p:nvPr/>
          </p:nvSpPr>
          <p:spPr>
            <a:xfrm>
              <a:off x="7023385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3306;p78">
              <a:extLst>
                <a:ext uri="{FF2B5EF4-FFF2-40B4-BE49-F238E27FC236}">
                  <a16:creationId xmlns:a16="http://schemas.microsoft.com/office/drawing/2014/main" id="{6F093FC6-B33D-D89B-8250-3C456A936403}"/>
                </a:ext>
              </a:extLst>
            </p:cNvPr>
            <p:cNvSpPr/>
            <p:nvPr/>
          </p:nvSpPr>
          <p:spPr>
            <a:xfrm>
              <a:off x="7023385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7" name="Google Shape;3307;p78">
              <a:extLst>
                <a:ext uri="{FF2B5EF4-FFF2-40B4-BE49-F238E27FC236}">
                  <a16:creationId xmlns:a16="http://schemas.microsoft.com/office/drawing/2014/main" id="{C553B0CF-100F-ABE5-CA1B-7CED57E312BE}"/>
                </a:ext>
              </a:extLst>
            </p:cNvPr>
            <p:cNvSpPr/>
            <p:nvPr/>
          </p:nvSpPr>
          <p:spPr>
            <a:xfrm>
              <a:off x="7023385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8" name="Google Shape;3308;p78">
              <a:extLst>
                <a:ext uri="{FF2B5EF4-FFF2-40B4-BE49-F238E27FC236}">
                  <a16:creationId xmlns:a16="http://schemas.microsoft.com/office/drawing/2014/main" id="{524E0A8E-9B5E-D149-7C4D-4BA7FF021307}"/>
                </a:ext>
              </a:extLst>
            </p:cNvPr>
            <p:cNvSpPr/>
            <p:nvPr/>
          </p:nvSpPr>
          <p:spPr>
            <a:xfrm>
              <a:off x="7023385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3309;p78">
              <a:extLst>
                <a:ext uri="{FF2B5EF4-FFF2-40B4-BE49-F238E27FC236}">
                  <a16:creationId xmlns:a16="http://schemas.microsoft.com/office/drawing/2014/main" id="{9B5AB3A1-2501-76D1-1074-627282A792D7}"/>
                </a:ext>
              </a:extLst>
            </p:cNvPr>
            <p:cNvSpPr/>
            <p:nvPr/>
          </p:nvSpPr>
          <p:spPr>
            <a:xfrm>
              <a:off x="7023385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0" name="Google Shape;3310;p78">
              <a:extLst>
                <a:ext uri="{FF2B5EF4-FFF2-40B4-BE49-F238E27FC236}">
                  <a16:creationId xmlns:a16="http://schemas.microsoft.com/office/drawing/2014/main" id="{7342D447-21D5-9B08-1089-2236F9C77F12}"/>
                </a:ext>
              </a:extLst>
            </p:cNvPr>
            <p:cNvSpPr/>
            <p:nvPr/>
          </p:nvSpPr>
          <p:spPr>
            <a:xfrm>
              <a:off x="7023385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1" name="Google Shape;3311;p78">
              <a:extLst>
                <a:ext uri="{FF2B5EF4-FFF2-40B4-BE49-F238E27FC236}">
                  <a16:creationId xmlns:a16="http://schemas.microsoft.com/office/drawing/2014/main" id="{EE311265-46F6-D374-DC03-82FA95471F8C}"/>
                </a:ext>
              </a:extLst>
            </p:cNvPr>
            <p:cNvSpPr/>
            <p:nvPr/>
          </p:nvSpPr>
          <p:spPr>
            <a:xfrm>
              <a:off x="7023385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3312;p78">
              <a:extLst>
                <a:ext uri="{FF2B5EF4-FFF2-40B4-BE49-F238E27FC236}">
                  <a16:creationId xmlns:a16="http://schemas.microsoft.com/office/drawing/2014/main" id="{1BE1721F-E372-FAEE-768E-55E40E52A677}"/>
                </a:ext>
              </a:extLst>
            </p:cNvPr>
            <p:cNvSpPr/>
            <p:nvPr/>
          </p:nvSpPr>
          <p:spPr>
            <a:xfrm>
              <a:off x="7023385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3" name="Google Shape;3313;p78">
              <a:extLst>
                <a:ext uri="{FF2B5EF4-FFF2-40B4-BE49-F238E27FC236}">
                  <a16:creationId xmlns:a16="http://schemas.microsoft.com/office/drawing/2014/main" id="{64884208-D8C3-7DF0-1E56-EE550C372CBC}"/>
                </a:ext>
              </a:extLst>
            </p:cNvPr>
            <p:cNvSpPr/>
            <p:nvPr/>
          </p:nvSpPr>
          <p:spPr>
            <a:xfrm>
              <a:off x="692209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4" name="Google Shape;3314;p78">
              <a:extLst>
                <a:ext uri="{FF2B5EF4-FFF2-40B4-BE49-F238E27FC236}">
                  <a16:creationId xmlns:a16="http://schemas.microsoft.com/office/drawing/2014/main" id="{BF674B69-3353-136E-8CB9-7A7F32F020DE}"/>
                </a:ext>
              </a:extLst>
            </p:cNvPr>
            <p:cNvSpPr/>
            <p:nvPr/>
          </p:nvSpPr>
          <p:spPr>
            <a:xfrm>
              <a:off x="692209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3315;p78">
              <a:extLst>
                <a:ext uri="{FF2B5EF4-FFF2-40B4-BE49-F238E27FC236}">
                  <a16:creationId xmlns:a16="http://schemas.microsoft.com/office/drawing/2014/main" id="{978E0815-68E8-D307-413C-40C481CFA1E9}"/>
                </a:ext>
              </a:extLst>
            </p:cNvPr>
            <p:cNvSpPr/>
            <p:nvPr/>
          </p:nvSpPr>
          <p:spPr>
            <a:xfrm>
              <a:off x="692209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6" name="Google Shape;3316;p78">
              <a:extLst>
                <a:ext uri="{FF2B5EF4-FFF2-40B4-BE49-F238E27FC236}">
                  <a16:creationId xmlns:a16="http://schemas.microsoft.com/office/drawing/2014/main" id="{939EF139-95E1-5F58-3023-FF02608E24A3}"/>
                </a:ext>
              </a:extLst>
            </p:cNvPr>
            <p:cNvSpPr/>
            <p:nvPr/>
          </p:nvSpPr>
          <p:spPr>
            <a:xfrm>
              <a:off x="692209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7" name="Google Shape;3317;p78">
              <a:extLst>
                <a:ext uri="{FF2B5EF4-FFF2-40B4-BE49-F238E27FC236}">
                  <a16:creationId xmlns:a16="http://schemas.microsoft.com/office/drawing/2014/main" id="{3BB2445D-F57A-F248-D958-4DBE0F7A7A86}"/>
                </a:ext>
              </a:extLst>
            </p:cNvPr>
            <p:cNvSpPr/>
            <p:nvPr/>
          </p:nvSpPr>
          <p:spPr>
            <a:xfrm>
              <a:off x="692209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8" name="Google Shape;3318;p78">
              <a:extLst>
                <a:ext uri="{FF2B5EF4-FFF2-40B4-BE49-F238E27FC236}">
                  <a16:creationId xmlns:a16="http://schemas.microsoft.com/office/drawing/2014/main" id="{421CE8CC-B2BD-2CD9-0085-C034478D4377}"/>
                </a:ext>
              </a:extLst>
            </p:cNvPr>
            <p:cNvSpPr/>
            <p:nvPr/>
          </p:nvSpPr>
          <p:spPr>
            <a:xfrm>
              <a:off x="692209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3319;p78">
              <a:extLst>
                <a:ext uri="{FF2B5EF4-FFF2-40B4-BE49-F238E27FC236}">
                  <a16:creationId xmlns:a16="http://schemas.microsoft.com/office/drawing/2014/main" id="{B75BA523-3302-AF7F-753D-54BCCEAB6B6C}"/>
                </a:ext>
              </a:extLst>
            </p:cNvPr>
            <p:cNvSpPr/>
            <p:nvPr/>
          </p:nvSpPr>
          <p:spPr>
            <a:xfrm>
              <a:off x="692209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3320;p78">
              <a:extLst>
                <a:ext uri="{FF2B5EF4-FFF2-40B4-BE49-F238E27FC236}">
                  <a16:creationId xmlns:a16="http://schemas.microsoft.com/office/drawing/2014/main" id="{11B119C2-3232-76FD-AABE-F21F410953D8}"/>
                </a:ext>
              </a:extLst>
            </p:cNvPr>
            <p:cNvSpPr/>
            <p:nvPr/>
          </p:nvSpPr>
          <p:spPr>
            <a:xfrm>
              <a:off x="6922097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1" name="Google Shape;3321;p78">
              <a:extLst>
                <a:ext uri="{FF2B5EF4-FFF2-40B4-BE49-F238E27FC236}">
                  <a16:creationId xmlns:a16="http://schemas.microsoft.com/office/drawing/2014/main" id="{965CCE04-F7E4-CF95-C9ED-7A2F61CE6586}"/>
                </a:ext>
              </a:extLst>
            </p:cNvPr>
            <p:cNvSpPr/>
            <p:nvPr/>
          </p:nvSpPr>
          <p:spPr>
            <a:xfrm>
              <a:off x="6820842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2" name="Google Shape;3322;p78">
              <a:extLst>
                <a:ext uri="{FF2B5EF4-FFF2-40B4-BE49-F238E27FC236}">
                  <a16:creationId xmlns:a16="http://schemas.microsoft.com/office/drawing/2014/main" id="{42264AF8-65E0-C15C-E0EE-C9A57C4F51D5}"/>
                </a:ext>
              </a:extLst>
            </p:cNvPr>
            <p:cNvSpPr/>
            <p:nvPr/>
          </p:nvSpPr>
          <p:spPr>
            <a:xfrm>
              <a:off x="6820842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3323;p78">
              <a:extLst>
                <a:ext uri="{FF2B5EF4-FFF2-40B4-BE49-F238E27FC236}">
                  <a16:creationId xmlns:a16="http://schemas.microsoft.com/office/drawing/2014/main" id="{336E8C69-B054-880D-338F-F1EE11AFE321}"/>
                </a:ext>
              </a:extLst>
            </p:cNvPr>
            <p:cNvSpPr/>
            <p:nvPr/>
          </p:nvSpPr>
          <p:spPr>
            <a:xfrm>
              <a:off x="6820842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3324;p78">
              <a:extLst>
                <a:ext uri="{FF2B5EF4-FFF2-40B4-BE49-F238E27FC236}">
                  <a16:creationId xmlns:a16="http://schemas.microsoft.com/office/drawing/2014/main" id="{57171A96-279F-5B60-C814-C68608D6917B}"/>
                </a:ext>
              </a:extLst>
            </p:cNvPr>
            <p:cNvSpPr/>
            <p:nvPr/>
          </p:nvSpPr>
          <p:spPr>
            <a:xfrm>
              <a:off x="6820842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5" name="Google Shape;3325;p78">
              <a:extLst>
                <a:ext uri="{FF2B5EF4-FFF2-40B4-BE49-F238E27FC236}">
                  <a16:creationId xmlns:a16="http://schemas.microsoft.com/office/drawing/2014/main" id="{8150180F-62D2-971F-8F2B-35968D5C516A}"/>
                </a:ext>
              </a:extLst>
            </p:cNvPr>
            <p:cNvSpPr/>
            <p:nvPr/>
          </p:nvSpPr>
          <p:spPr>
            <a:xfrm>
              <a:off x="6820842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6" name="Google Shape;3326;p78">
              <a:extLst>
                <a:ext uri="{FF2B5EF4-FFF2-40B4-BE49-F238E27FC236}">
                  <a16:creationId xmlns:a16="http://schemas.microsoft.com/office/drawing/2014/main" id="{AEAB5493-2E23-BA45-6769-6EA40300D716}"/>
                </a:ext>
              </a:extLst>
            </p:cNvPr>
            <p:cNvSpPr/>
            <p:nvPr/>
          </p:nvSpPr>
          <p:spPr>
            <a:xfrm>
              <a:off x="6820842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7" name="Google Shape;3327;p78">
              <a:extLst>
                <a:ext uri="{FF2B5EF4-FFF2-40B4-BE49-F238E27FC236}">
                  <a16:creationId xmlns:a16="http://schemas.microsoft.com/office/drawing/2014/main" id="{31B17599-6CF9-66DA-81EA-4E6BC0894E74}"/>
                </a:ext>
              </a:extLst>
            </p:cNvPr>
            <p:cNvSpPr/>
            <p:nvPr/>
          </p:nvSpPr>
          <p:spPr>
            <a:xfrm>
              <a:off x="671955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3328;p78">
              <a:extLst>
                <a:ext uri="{FF2B5EF4-FFF2-40B4-BE49-F238E27FC236}">
                  <a16:creationId xmlns:a16="http://schemas.microsoft.com/office/drawing/2014/main" id="{F3A27DB3-D88C-7D83-1834-FBF7CD0D8542}"/>
                </a:ext>
              </a:extLst>
            </p:cNvPr>
            <p:cNvSpPr/>
            <p:nvPr/>
          </p:nvSpPr>
          <p:spPr>
            <a:xfrm>
              <a:off x="671955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9" name="Google Shape;3329;p78">
              <a:extLst>
                <a:ext uri="{FF2B5EF4-FFF2-40B4-BE49-F238E27FC236}">
                  <a16:creationId xmlns:a16="http://schemas.microsoft.com/office/drawing/2014/main" id="{FF2AFA9D-427A-550A-AA3E-730AF2698075}"/>
                </a:ext>
              </a:extLst>
            </p:cNvPr>
            <p:cNvSpPr/>
            <p:nvPr/>
          </p:nvSpPr>
          <p:spPr>
            <a:xfrm>
              <a:off x="671955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0" name="Google Shape;3330;p78">
              <a:extLst>
                <a:ext uri="{FF2B5EF4-FFF2-40B4-BE49-F238E27FC236}">
                  <a16:creationId xmlns:a16="http://schemas.microsoft.com/office/drawing/2014/main" id="{49C15891-1C2E-C3D6-DFE7-A7B495C26EAE}"/>
                </a:ext>
              </a:extLst>
            </p:cNvPr>
            <p:cNvSpPr/>
            <p:nvPr/>
          </p:nvSpPr>
          <p:spPr>
            <a:xfrm>
              <a:off x="671955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1" name="Google Shape;3331;p78">
              <a:extLst>
                <a:ext uri="{FF2B5EF4-FFF2-40B4-BE49-F238E27FC236}">
                  <a16:creationId xmlns:a16="http://schemas.microsoft.com/office/drawing/2014/main" id="{12874020-DFFC-02B5-9B63-8B2F8E9C37EF}"/>
                </a:ext>
              </a:extLst>
            </p:cNvPr>
            <p:cNvSpPr/>
            <p:nvPr/>
          </p:nvSpPr>
          <p:spPr>
            <a:xfrm>
              <a:off x="671955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2" name="Google Shape;3332;p78">
              <a:extLst>
                <a:ext uri="{FF2B5EF4-FFF2-40B4-BE49-F238E27FC236}">
                  <a16:creationId xmlns:a16="http://schemas.microsoft.com/office/drawing/2014/main" id="{873B342F-010E-D943-B2DA-3E2883F7B0DE}"/>
                </a:ext>
              </a:extLst>
            </p:cNvPr>
            <p:cNvSpPr/>
            <p:nvPr/>
          </p:nvSpPr>
          <p:spPr>
            <a:xfrm>
              <a:off x="6719553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3333;p78">
              <a:extLst>
                <a:ext uri="{FF2B5EF4-FFF2-40B4-BE49-F238E27FC236}">
                  <a16:creationId xmlns:a16="http://schemas.microsoft.com/office/drawing/2014/main" id="{E49078F6-6A19-4D33-B3FE-ED8975C513D0}"/>
                </a:ext>
              </a:extLst>
            </p:cNvPr>
            <p:cNvSpPr/>
            <p:nvPr/>
          </p:nvSpPr>
          <p:spPr>
            <a:xfrm>
              <a:off x="6618265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3334;p78">
              <a:extLst>
                <a:ext uri="{FF2B5EF4-FFF2-40B4-BE49-F238E27FC236}">
                  <a16:creationId xmlns:a16="http://schemas.microsoft.com/office/drawing/2014/main" id="{A795B0F5-763F-A25E-0CED-DB0BA2120DF0}"/>
                </a:ext>
              </a:extLst>
            </p:cNvPr>
            <p:cNvSpPr/>
            <p:nvPr/>
          </p:nvSpPr>
          <p:spPr>
            <a:xfrm>
              <a:off x="6618265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3335;p78">
              <a:extLst>
                <a:ext uri="{FF2B5EF4-FFF2-40B4-BE49-F238E27FC236}">
                  <a16:creationId xmlns:a16="http://schemas.microsoft.com/office/drawing/2014/main" id="{35F1557C-DD1E-DB07-18CD-429F22DEC03E}"/>
                </a:ext>
              </a:extLst>
            </p:cNvPr>
            <p:cNvSpPr/>
            <p:nvPr/>
          </p:nvSpPr>
          <p:spPr>
            <a:xfrm>
              <a:off x="6618265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3336;p78">
              <a:extLst>
                <a:ext uri="{FF2B5EF4-FFF2-40B4-BE49-F238E27FC236}">
                  <a16:creationId xmlns:a16="http://schemas.microsoft.com/office/drawing/2014/main" id="{3079F64C-326B-B644-8D34-4557E6C18692}"/>
                </a:ext>
              </a:extLst>
            </p:cNvPr>
            <p:cNvSpPr/>
            <p:nvPr/>
          </p:nvSpPr>
          <p:spPr>
            <a:xfrm>
              <a:off x="6618265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3337;p78">
              <a:extLst>
                <a:ext uri="{FF2B5EF4-FFF2-40B4-BE49-F238E27FC236}">
                  <a16:creationId xmlns:a16="http://schemas.microsoft.com/office/drawing/2014/main" id="{6CF574A0-2BEE-771A-D21C-7E3063928197}"/>
                </a:ext>
              </a:extLst>
            </p:cNvPr>
            <p:cNvSpPr/>
            <p:nvPr/>
          </p:nvSpPr>
          <p:spPr>
            <a:xfrm>
              <a:off x="6517275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3338;p78">
              <a:extLst>
                <a:ext uri="{FF2B5EF4-FFF2-40B4-BE49-F238E27FC236}">
                  <a16:creationId xmlns:a16="http://schemas.microsoft.com/office/drawing/2014/main" id="{483E0388-4BD3-D7DB-CB76-3C2020ED3895}"/>
                </a:ext>
              </a:extLst>
            </p:cNvPr>
            <p:cNvSpPr/>
            <p:nvPr/>
          </p:nvSpPr>
          <p:spPr>
            <a:xfrm>
              <a:off x="6517275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3339;p78">
              <a:extLst>
                <a:ext uri="{FF2B5EF4-FFF2-40B4-BE49-F238E27FC236}">
                  <a16:creationId xmlns:a16="http://schemas.microsoft.com/office/drawing/2014/main" id="{29D56CB0-4828-4040-F528-CDAC8928D731}"/>
                </a:ext>
              </a:extLst>
            </p:cNvPr>
            <p:cNvSpPr/>
            <p:nvPr/>
          </p:nvSpPr>
          <p:spPr>
            <a:xfrm>
              <a:off x="6517275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3340;p78">
              <a:extLst>
                <a:ext uri="{FF2B5EF4-FFF2-40B4-BE49-F238E27FC236}">
                  <a16:creationId xmlns:a16="http://schemas.microsoft.com/office/drawing/2014/main" id="{B8C1F155-51DB-45DE-774A-E6915765545B}"/>
                </a:ext>
              </a:extLst>
            </p:cNvPr>
            <p:cNvSpPr/>
            <p:nvPr/>
          </p:nvSpPr>
          <p:spPr>
            <a:xfrm>
              <a:off x="6517275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3341;p78">
              <a:extLst>
                <a:ext uri="{FF2B5EF4-FFF2-40B4-BE49-F238E27FC236}">
                  <a16:creationId xmlns:a16="http://schemas.microsoft.com/office/drawing/2014/main" id="{11A2D4B7-F015-3C87-0A3D-7D81494AF448}"/>
                </a:ext>
              </a:extLst>
            </p:cNvPr>
            <p:cNvSpPr/>
            <p:nvPr/>
          </p:nvSpPr>
          <p:spPr>
            <a:xfrm>
              <a:off x="6517275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2" name="Google Shape;3342;p78">
              <a:extLst>
                <a:ext uri="{FF2B5EF4-FFF2-40B4-BE49-F238E27FC236}">
                  <a16:creationId xmlns:a16="http://schemas.microsoft.com/office/drawing/2014/main" id="{1CAF9B39-3060-8A26-E425-CA68E9B24ABA}"/>
                </a:ext>
              </a:extLst>
            </p:cNvPr>
            <p:cNvSpPr/>
            <p:nvPr/>
          </p:nvSpPr>
          <p:spPr>
            <a:xfrm>
              <a:off x="651727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3" name="Google Shape;3343;p78">
              <a:extLst>
                <a:ext uri="{FF2B5EF4-FFF2-40B4-BE49-F238E27FC236}">
                  <a16:creationId xmlns:a16="http://schemas.microsoft.com/office/drawing/2014/main" id="{6F469FAC-9520-B497-B242-22A0185D56C5}"/>
                </a:ext>
              </a:extLst>
            </p:cNvPr>
            <p:cNvSpPr/>
            <p:nvPr/>
          </p:nvSpPr>
          <p:spPr>
            <a:xfrm>
              <a:off x="6416020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4" name="Google Shape;3344;p78">
              <a:extLst>
                <a:ext uri="{FF2B5EF4-FFF2-40B4-BE49-F238E27FC236}">
                  <a16:creationId xmlns:a16="http://schemas.microsoft.com/office/drawing/2014/main" id="{CD0AB22F-C593-00C7-852E-E2AFD1037BC6}"/>
                </a:ext>
              </a:extLst>
            </p:cNvPr>
            <p:cNvSpPr/>
            <p:nvPr/>
          </p:nvSpPr>
          <p:spPr>
            <a:xfrm>
              <a:off x="6416020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5" name="Google Shape;3345;p78">
              <a:extLst>
                <a:ext uri="{FF2B5EF4-FFF2-40B4-BE49-F238E27FC236}">
                  <a16:creationId xmlns:a16="http://schemas.microsoft.com/office/drawing/2014/main" id="{9C8C38B8-4E6A-3495-7A86-3865517C5D63}"/>
                </a:ext>
              </a:extLst>
            </p:cNvPr>
            <p:cNvSpPr/>
            <p:nvPr/>
          </p:nvSpPr>
          <p:spPr>
            <a:xfrm>
              <a:off x="641602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6" name="Google Shape;3346;p78">
              <a:extLst>
                <a:ext uri="{FF2B5EF4-FFF2-40B4-BE49-F238E27FC236}">
                  <a16:creationId xmlns:a16="http://schemas.microsoft.com/office/drawing/2014/main" id="{490851F9-01DB-4E34-F911-69341D0FA94D}"/>
                </a:ext>
              </a:extLst>
            </p:cNvPr>
            <p:cNvSpPr/>
            <p:nvPr/>
          </p:nvSpPr>
          <p:spPr>
            <a:xfrm>
              <a:off x="631473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7" name="Google Shape;3347;p78">
              <a:extLst>
                <a:ext uri="{FF2B5EF4-FFF2-40B4-BE49-F238E27FC236}">
                  <a16:creationId xmlns:a16="http://schemas.microsoft.com/office/drawing/2014/main" id="{CD96A053-6AE8-9CE9-FF38-ECC1230F8AFD}"/>
                </a:ext>
              </a:extLst>
            </p:cNvPr>
            <p:cNvSpPr/>
            <p:nvPr/>
          </p:nvSpPr>
          <p:spPr>
            <a:xfrm>
              <a:off x="6314732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98" name="平行四边形 1597">
            <a:extLst>
              <a:ext uri="{FF2B5EF4-FFF2-40B4-BE49-F238E27FC236}">
                <a16:creationId xmlns:a16="http://schemas.microsoft.com/office/drawing/2014/main" id="{DBC3321B-71D7-8CF8-FEF8-CF226C613C00}"/>
              </a:ext>
            </a:extLst>
          </p:cNvPr>
          <p:cNvSpPr/>
          <p:nvPr/>
        </p:nvSpPr>
        <p:spPr>
          <a:xfrm>
            <a:off x="3940498" y="3463488"/>
            <a:ext cx="5089202" cy="461665"/>
          </a:xfrm>
          <a:prstGeom prst="parallelogram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516E255A-7A4D-4E50-FDDB-E6C987747CDF}"/>
              </a:ext>
            </a:extLst>
          </p:cNvPr>
          <p:cNvSpPr/>
          <p:nvPr/>
        </p:nvSpPr>
        <p:spPr>
          <a:xfrm>
            <a:off x="6786702" y="3021527"/>
            <a:ext cx="372986" cy="372986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平行四边形 21">
            <a:extLst>
              <a:ext uri="{FF2B5EF4-FFF2-40B4-BE49-F238E27FC236}">
                <a16:creationId xmlns:a16="http://schemas.microsoft.com/office/drawing/2014/main" id="{47A34B68-4AEE-0020-C408-3CA1D8CD0853}"/>
              </a:ext>
            </a:extLst>
          </p:cNvPr>
          <p:cNvSpPr/>
          <p:nvPr/>
        </p:nvSpPr>
        <p:spPr>
          <a:xfrm>
            <a:off x="3378811" y="3283918"/>
            <a:ext cx="5434378" cy="461665"/>
          </a:xfrm>
          <a:prstGeom prst="parallelogram">
            <a:avLst/>
          </a:prstGeom>
          <a:solidFill>
            <a:schemeClr val="bg1"/>
          </a:solidFill>
          <a:ln w="25400">
            <a:gradFill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5400000" scaled="1"/>
            </a:gradFill>
          </a:ln>
          <a:effectLst>
            <a:outerShdw blurRad="76200" dist="38100" dir="2700000" sx="101000" sy="101000" algn="tl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 descr="51PPT模板网，幻灯片演示模板及素材免费下载！&#10;51PPT模板网 唯一访问网址：www.51pptmoban.com">
            <a:extLst>
              <a:ext uri="{FF2B5EF4-FFF2-40B4-BE49-F238E27FC236}">
                <a16:creationId xmlns:a16="http://schemas.microsoft.com/office/drawing/2014/main" id="{5A0E362C-9F80-E59C-E57C-1E45FBE388C1}"/>
              </a:ext>
            </a:extLst>
          </p:cNvPr>
          <p:cNvGrpSpPr/>
          <p:nvPr/>
        </p:nvGrpSpPr>
        <p:grpSpPr>
          <a:xfrm>
            <a:off x="10299694" y="596829"/>
            <a:ext cx="1160547" cy="478968"/>
            <a:chOff x="8244408" y="263825"/>
            <a:chExt cx="575796" cy="237636"/>
          </a:xfrm>
          <a:solidFill>
            <a:srgbClr val="5699FF"/>
          </a:solidFill>
        </p:grpSpPr>
        <p:sp>
          <p:nvSpPr>
            <p:cNvPr id="5" name="椭圆 4">
              <a:extLst>
                <a:ext uri="{FF2B5EF4-FFF2-40B4-BE49-F238E27FC236}">
                  <a16:creationId xmlns:a16="http://schemas.microsoft.com/office/drawing/2014/main" id="{A64BED13-F5CE-9AAE-1E48-47909216D612}"/>
                </a:ext>
              </a:extLst>
            </p:cNvPr>
            <p:cNvSpPr/>
            <p:nvPr/>
          </p:nvSpPr>
          <p:spPr bwMode="auto">
            <a:xfrm>
              <a:off x="8442595" y="455742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A0701A91-3801-DF42-174F-1524420A2B6D}"/>
                </a:ext>
              </a:extLst>
            </p:cNvPr>
            <p:cNvSpPr/>
            <p:nvPr/>
          </p:nvSpPr>
          <p:spPr>
            <a:xfrm>
              <a:off x="8244408" y="263825"/>
              <a:ext cx="217004" cy="216329"/>
            </a:xfrm>
            <a:custGeom>
              <a:avLst/>
              <a:gdLst>
                <a:gd name="connsiteX0" fmla="*/ 518470 w 1105104"/>
                <a:gd name="connsiteY0" fmla="*/ 0 h 1101666"/>
                <a:gd name="connsiteX1" fmla="*/ 408380 w 1105104"/>
                <a:gd name="connsiteY1" fmla="*/ 792005 h 1101666"/>
                <a:gd name="connsiteX2" fmla="*/ 419555 w 1105104"/>
                <a:gd name="connsiteY2" fmla="*/ 845398 h 1101666"/>
                <a:gd name="connsiteX3" fmla="*/ 464254 w 1105104"/>
                <a:gd name="connsiteY3" fmla="*/ 862782 h 1101666"/>
                <a:gd name="connsiteX4" fmla="*/ 907150 w 1105104"/>
                <a:gd name="connsiteY4" fmla="*/ 862782 h 1101666"/>
                <a:gd name="connsiteX5" fmla="*/ 907149 w 1105104"/>
                <a:gd name="connsiteY5" fmla="*/ 862783 h 1101666"/>
                <a:gd name="connsiteX6" fmla="*/ 958696 w 1105104"/>
                <a:gd name="connsiteY6" fmla="*/ 811236 h 1101666"/>
                <a:gd name="connsiteX7" fmla="*/ 958697 w 1105104"/>
                <a:gd name="connsiteY7" fmla="*/ 729857 h 1101666"/>
                <a:gd name="connsiteX8" fmla="*/ 907150 w 1105104"/>
                <a:gd name="connsiteY8" fmla="*/ 678311 h 1101666"/>
                <a:gd name="connsiteX9" fmla="*/ 905456 w 1105104"/>
                <a:gd name="connsiteY9" fmla="*/ 679013 h 1101666"/>
                <a:gd name="connsiteX10" fmla="*/ 645541 w 1105104"/>
                <a:gd name="connsiteY10" fmla="*/ 679013 h 1101666"/>
                <a:gd name="connsiteX11" fmla="*/ 735555 w 1105104"/>
                <a:gd name="connsiteY11" fmla="*/ 30029 h 1101666"/>
                <a:gd name="connsiteX12" fmla="*/ 767630 w 1105104"/>
                <a:gd name="connsiteY12" fmla="*/ 39986 h 1101666"/>
                <a:gd name="connsiteX13" fmla="*/ 1105104 w 1105104"/>
                <a:gd name="connsiteY13" fmla="*/ 549115 h 1101666"/>
                <a:gd name="connsiteX14" fmla="*/ 552552 w 1105104"/>
                <a:gd name="connsiteY14" fmla="*/ 1101666 h 1101666"/>
                <a:gd name="connsiteX15" fmla="*/ 0 w 1105104"/>
                <a:gd name="connsiteY15" fmla="*/ 549115 h 1101666"/>
                <a:gd name="connsiteX16" fmla="*/ 441194 w 1105104"/>
                <a:gd name="connsiteY16" fmla="*/ 7790 h 1101666"/>
                <a:gd name="connsiteX17" fmla="*/ 518470 w 1105104"/>
                <a:gd name="connsiteY17" fmla="*/ 0 h 110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05104" h="1101666">
                  <a:moveTo>
                    <a:pt x="518470" y="0"/>
                  </a:moveTo>
                  <a:lnTo>
                    <a:pt x="408380" y="792005"/>
                  </a:lnTo>
                  <a:cubicBezTo>
                    <a:pt x="405066" y="816840"/>
                    <a:pt x="408792" y="834636"/>
                    <a:pt x="419555" y="845398"/>
                  </a:cubicBezTo>
                  <a:cubicBezTo>
                    <a:pt x="430314" y="856989"/>
                    <a:pt x="445215" y="862782"/>
                    <a:pt x="464254" y="862782"/>
                  </a:cubicBezTo>
                  <a:lnTo>
                    <a:pt x="907150" y="862782"/>
                  </a:lnTo>
                  <a:lnTo>
                    <a:pt x="907149" y="862783"/>
                  </a:lnTo>
                  <a:cubicBezTo>
                    <a:pt x="935618" y="862783"/>
                    <a:pt x="958696" y="839705"/>
                    <a:pt x="958696" y="811236"/>
                  </a:cubicBezTo>
                  <a:cubicBezTo>
                    <a:pt x="958696" y="784110"/>
                    <a:pt x="958697" y="756984"/>
                    <a:pt x="958697" y="729857"/>
                  </a:cubicBezTo>
                  <a:cubicBezTo>
                    <a:pt x="958697" y="701389"/>
                    <a:pt x="935619" y="678311"/>
                    <a:pt x="907150" y="678311"/>
                  </a:cubicBezTo>
                  <a:lnTo>
                    <a:pt x="905456" y="679013"/>
                  </a:lnTo>
                  <a:lnTo>
                    <a:pt x="645541" y="679013"/>
                  </a:lnTo>
                  <a:lnTo>
                    <a:pt x="735555" y="30029"/>
                  </a:lnTo>
                  <a:lnTo>
                    <a:pt x="767630" y="39986"/>
                  </a:lnTo>
                  <a:cubicBezTo>
                    <a:pt x="965950" y="123868"/>
                    <a:pt x="1105104" y="320241"/>
                    <a:pt x="1105104" y="549115"/>
                  </a:cubicBezTo>
                  <a:cubicBezTo>
                    <a:pt x="1105104" y="854280"/>
                    <a:pt x="857718" y="1101666"/>
                    <a:pt x="552552" y="1101666"/>
                  </a:cubicBezTo>
                  <a:cubicBezTo>
                    <a:pt x="247386" y="1101666"/>
                    <a:pt x="0" y="854280"/>
                    <a:pt x="0" y="549115"/>
                  </a:cubicBezTo>
                  <a:cubicBezTo>
                    <a:pt x="0" y="282096"/>
                    <a:pt x="189405" y="59313"/>
                    <a:pt x="441194" y="7790"/>
                  </a:cubicBezTo>
                  <a:lnTo>
                    <a:pt x="51847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/>
            </a:p>
          </p:txBody>
        </p:sp>
        <p:grpSp>
          <p:nvGrpSpPr>
            <p:cNvPr id="7" name="文本框-2_矢量">
              <a:extLst>
                <a:ext uri="{FF2B5EF4-FFF2-40B4-BE49-F238E27FC236}">
                  <a16:creationId xmlns:a16="http://schemas.microsoft.com/office/drawing/2014/main" id="{0F3C38AD-AA51-C209-9E1C-9011493B85B9}"/>
                </a:ext>
              </a:extLst>
            </p:cNvPr>
            <p:cNvGrpSpPr/>
            <p:nvPr/>
          </p:nvGrpSpPr>
          <p:grpSpPr>
            <a:xfrm>
              <a:off x="8478585" y="337599"/>
              <a:ext cx="341619" cy="106745"/>
              <a:chOff x="8501988" y="300619"/>
              <a:chExt cx="396430" cy="123872"/>
            </a:xfrm>
            <a:grpFill/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44114D77-A204-2951-B77D-B0715B207056}"/>
                  </a:ext>
                </a:extLst>
              </p:cNvPr>
              <p:cNvSpPr txBox="1"/>
              <p:nvPr/>
            </p:nvSpPr>
            <p:spPr>
              <a:xfrm>
                <a:off x="8501988" y="300763"/>
                <a:ext cx="129730" cy="123301"/>
              </a:xfrm>
              <a:custGeom>
                <a:avLst/>
                <a:gdLst/>
                <a:ahLst/>
                <a:cxnLst/>
                <a:rect l="l" t="t" r="r" b="b"/>
                <a:pathLst>
                  <a:path w="129730" h="123301">
                    <a:moveTo>
                      <a:pt x="68865" y="22145"/>
                    </a:moveTo>
                    <a:cubicBezTo>
                      <a:pt x="57340" y="22145"/>
                      <a:pt x="47387" y="26479"/>
                      <a:pt x="39004" y="35147"/>
                    </a:cubicBezTo>
                    <a:cubicBezTo>
                      <a:pt x="30623" y="43815"/>
                      <a:pt x="26432" y="54197"/>
                      <a:pt x="26432" y="66294"/>
                    </a:cubicBezTo>
                    <a:cubicBezTo>
                      <a:pt x="26432" y="76485"/>
                      <a:pt x="29622" y="84820"/>
                      <a:pt x="36004" y="91297"/>
                    </a:cubicBezTo>
                    <a:cubicBezTo>
                      <a:pt x="42386" y="97774"/>
                      <a:pt x="50625" y="101012"/>
                      <a:pt x="60722" y="101012"/>
                    </a:cubicBezTo>
                    <a:cubicBezTo>
                      <a:pt x="72628" y="101012"/>
                      <a:pt x="82724" y="96726"/>
                      <a:pt x="91011" y="88153"/>
                    </a:cubicBezTo>
                    <a:cubicBezTo>
                      <a:pt x="99298" y="79486"/>
                      <a:pt x="103441" y="68961"/>
                      <a:pt x="103441" y="56578"/>
                    </a:cubicBezTo>
                    <a:cubicBezTo>
                      <a:pt x="103441" y="46577"/>
                      <a:pt x="100155" y="38338"/>
                      <a:pt x="93583" y="31861"/>
                    </a:cubicBezTo>
                    <a:cubicBezTo>
                      <a:pt x="87106" y="25384"/>
                      <a:pt x="78867" y="22145"/>
                      <a:pt x="68865" y="22145"/>
                    </a:cubicBezTo>
                    <a:close/>
                    <a:moveTo>
                      <a:pt x="70580" y="0"/>
                    </a:moveTo>
                    <a:cubicBezTo>
                      <a:pt x="88011" y="0"/>
                      <a:pt x="102251" y="5095"/>
                      <a:pt x="113300" y="15287"/>
                    </a:cubicBezTo>
                    <a:cubicBezTo>
                      <a:pt x="124253" y="25479"/>
                      <a:pt x="129730" y="38671"/>
                      <a:pt x="129730" y="54864"/>
                    </a:cubicBezTo>
                    <a:cubicBezTo>
                      <a:pt x="129730" y="75057"/>
                      <a:pt x="123253" y="91487"/>
                      <a:pt x="110299" y="104155"/>
                    </a:cubicBezTo>
                    <a:cubicBezTo>
                      <a:pt x="97345" y="116919"/>
                      <a:pt x="80772" y="123301"/>
                      <a:pt x="60579" y="123301"/>
                    </a:cubicBezTo>
                    <a:cubicBezTo>
                      <a:pt x="43053" y="123301"/>
                      <a:pt x="28575" y="118062"/>
                      <a:pt x="17145" y="107584"/>
                    </a:cubicBezTo>
                    <a:cubicBezTo>
                      <a:pt x="5715" y="97012"/>
                      <a:pt x="0" y="83629"/>
                      <a:pt x="0" y="67437"/>
                    </a:cubicBezTo>
                    <a:cubicBezTo>
                      <a:pt x="0" y="48101"/>
                      <a:pt x="6715" y="32051"/>
                      <a:pt x="20145" y="19288"/>
                    </a:cubicBezTo>
                    <a:cubicBezTo>
                      <a:pt x="33480" y="6429"/>
                      <a:pt x="50292" y="0"/>
                      <a:pt x="7058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zh-CN"/>
                </a:defPPr>
                <a:lvl1pPr algn="ctr">
                  <a:defRPr>
                    <a:solidFill>
                      <a:schemeClr val="lt1"/>
                    </a:solidFill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  <p:sp>
            <p:nvSpPr>
              <p:cNvPr id="9" name="文本框 8">
                <a:extLst>
                  <a:ext uri="{FF2B5EF4-FFF2-40B4-BE49-F238E27FC236}">
                    <a16:creationId xmlns:a16="http://schemas.microsoft.com/office/drawing/2014/main" id="{4BBD8291-6545-36DE-08AE-BCB636BE7EE6}"/>
                  </a:ext>
                </a:extLst>
              </p:cNvPr>
              <p:cNvSpPr txBox="1"/>
              <p:nvPr/>
            </p:nvSpPr>
            <p:spPr>
              <a:xfrm>
                <a:off x="8644844" y="300619"/>
                <a:ext cx="108746" cy="123872"/>
              </a:xfrm>
              <a:custGeom>
                <a:avLst/>
                <a:gdLst/>
                <a:ahLst/>
                <a:cxnLst/>
                <a:rect l="l" t="t" r="r" b="b"/>
                <a:pathLst>
                  <a:path w="108746" h="123872">
                    <a:moveTo>
                      <a:pt x="70027" y="0"/>
                    </a:moveTo>
                    <a:cubicBezTo>
                      <a:pt x="72694" y="0"/>
                      <a:pt x="75838" y="119"/>
                      <a:pt x="79457" y="357"/>
                    </a:cubicBezTo>
                    <a:cubicBezTo>
                      <a:pt x="83077" y="595"/>
                      <a:pt x="86268" y="1047"/>
                      <a:pt x="89030" y="1714"/>
                    </a:cubicBezTo>
                    <a:cubicBezTo>
                      <a:pt x="94840" y="3429"/>
                      <a:pt x="99579" y="5310"/>
                      <a:pt x="103246" y="7358"/>
                    </a:cubicBezTo>
                    <a:cubicBezTo>
                      <a:pt x="106913" y="9406"/>
                      <a:pt x="108746" y="10430"/>
                      <a:pt x="108746" y="10430"/>
                    </a:cubicBezTo>
                    <a:lnTo>
                      <a:pt x="106175" y="16859"/>
                    </a:lnTo>
                    <a:cubicBezTo>
                      <a:pt x="104746" y="20097"/>
                      <a:pt x="102508" y="22336"/>
                      <a:pt x="99460" y="23574"/>
                    </a:cubicBezTo>
                    <a:cubicBezTo>
                      <a:pt x="96412" y="24812"/>
                      <a:pt x="93268" y="24812"/>
                      <a:pt x="90030" y="23574"/>
                    </a:cubicBezTo>
                    <a:cubicBezTo>
                      <a:pt x="87934" y="22717"/>
                      <a:pt x="85982" y="22050"/>
                      <a:pt x="84172" y="21574"/>
                    </a:cubicBezTo>
                    <a:cubicBezTo>
                      <a:pt x="80172" y="20431"/>
                      <a:pt x="75457" y="19859"/>
                      <a:pt x="70027" y="19859"/>
                    </a:cubicBezTo>
                    <a:cubicBezTo>
                      <a:pt x="64217" y="19859"/>
                      <a:pt x="58836" y="20859"/>
                      <a:pt x="53882" y="22860"/>
                    </a:cubicBezTo>
                    <a:cubicBezTo>
                      <a:pt x="48930" y="24860"/>
                      <a:pt x="44548" y="27717"/>
                      <a:pt x="40738" y="31432"/>
                    </a:cubicBezTo>
                    <a:cubicBezTo>
                      <a:pt x="36833" y="35052"/>
                      <a:pt x="33642" y="39481"/>
                      <a:pt x="31165" y="44720"/>
                    </a:cubicBezTo>
                    <a:cubicBezTo>
                      <a:pt x="28594" y="49863"/>
                      <a:pt x="26879" y="55530"/>
                      <a:pt x="26022" y="61722"/>
                    </a:cubicBezTo>
                    <a:cubicBezTo>
                      <a:pt x="25069" y="68580"/>
                      <a:pt x="25117" y="74628"/>
                      <a:pt x="26165" y="79867"/>
                    </a:cubicBezTo>
                    <a:cubicBezTo>
                      <a:pt x="27308" y="85106"/>
                      <a:pt x="29260" y="89487"/>
                      <a:pt x="32023" y="93011"/>
                    </a:cubicBezTo>
                    <a:cubicBezTo>
                      <a:pt x="34785" y="96536"/>
                      <a:pt x="38357" y="99155"/>
                      <a:pt x="42738" y="100869"/>
                    </a:cubicBezTo>
                    <a:cubicBezTo>
                      <a:pt x="47120" y="102679"/>
                      <a:pt x="52073" y="103584"/>
                      <a:pt x="57597" y="103584"/>
                    </a:cubicBezTo>
                    <a:cubicBezTo>
                      <a:pt x="60264" y="103584"/>
                      <a:pt x="62979" y="103298"/>
                      <a:pt x="65741" y="102727"/>
                    </a:cubicBezTo>
                    <a:cubicBezTo>
                      <a:pt x="68503" y="102060"/>
                      <a:pt x="71123" y="101108"/>
                      <a:pt x="73599" y="99869"/>
                    </a:cubicBezTo>
                    <a:lnTo>
                      <a:pt x="78457" y="72152"/>
                    </a:lnTo>
                    <a:lnTo>
                      <a:pt x="55740" y="72152"/>
                    </a:lnTo>
                    <a:lnTo>
                      <a:pt x="58026" y="61293"/>
                    </a:lnTo>
                    <a:cubicBezTo>
                      <a:pt x="58502" y="59102"/>
                      <a:pt x="59621" y="57293"/>
                      <a:pt x="61383" y="55864"/>
                    </a:cubicBezTo>
                    <a:cubicBezTo>
                      <a:pt x="63146" y="54435"/>
                      <a:pt x="65170" y="53721"/>
                      <a:pt x="67456" y="53721"/>
                    </a:cubicBezTo>
                    <a:lnTo>
                      <a:pt x="98745" y="53721"/>
                    </a:lnTo>
                    <a:cubicBezTo>
                      <a:pt x="99698" y="53721"/>
                      <a:pt x="100555" y="53864"/>
                      <a:pt x="101317" y="54149"/>
                    </a:cubicBezTo>
                    <a:cubicBezTo>
                      <a:pt x="102079" y="54530"/>
                      <a:pt x="102698" y="55054"/>
                      <a:pt x="103174" y="55721"/>
                    </a:cubicBezTo>
                    <a:cubicBezTo>
                      <a:pt x="103651" y="56388"/>
                      <a:pt x="103984" y="57197"/>
                      <a:pt x="104174" y="58150"/>
                    </a:cubicBezTo>
                    <a:cubicBezTo>
                      <a:pt x="104365" y="59102"/>
                      <a:pt x="104365" y="60198"/>
                      <a:pt x="104174" y="61436"/>
                    </a:cubicBezTo>
                    <a:lnTo>
                      <a:pt x="96031" y="114871"/>
                    </a:lnTo>
                    <a:cubicBezTo>
                      <a:pt x="96031" y="114871"/>
                      <a:pt x="95483" y="115085"/>
                      <a:pt x="94388" y="115514"/>
                    </a:cubicBezTo>
                    <a:cubicBezTo>
                      <a:pt x="93292" y="115943"/>
                      <a:pt x="91887" y="116467"/>
                      <a:pt x="90173" y="117086"/>
                    </a:cubicBezTo>
                    <a:cubicBezTo>
                      <a:pt x="88458" y="117705"/>
                      <a:pt x="86696" y="118348"/>
                      <a:pt x="84886" y="119015"/>
                    </a:cubicBezTo>
                    <a:cubicBezTo>
                      <a:pt x="83267" y="119586"/>
                      <a:pt x="81338" y="120158"/>
                      <a:pt x="79100" y="120729"/>
                    </a:cubicBezTo>
                    <a:cubicBezTo>
                      <a:pt x="76862" y="121301"/>
                      <a:pt x="74838" y="121729"/>
                      <a:pt x="73028" y="122015"/>
                    </a:cubicBezTo>
                    <a:cubicBezTo>
                      <a:pt x="69789" y="122682"/>
                      <a:pt x="66551" y="123158"/>
                      <a:pt x="63312" y="123444"/>
                    </a:cubicBezTo>
                    <a:cubicBezTo>
                      <a:pt x="59978" y="123729"/>
                      <a:pt x="56692" y="123872"/>
                      <a:pt x="53454" y="123872"/>
                    </a:cubicBezTo>
                    <a:cubicBezTo>
                      <a:pt x="43834" y="123872"/>
                      <a:pt x="35452" y="122491"/>
                      <a:pt x="28308" y="119729"/>
                    </a:cubicBezTo>
                    <a:cubicBezTo>
                      <a:pt x="21164" y="116967"/>
                      <a:pt x="15306" y="113014"/>
                      <a:pt x="10734" y="107870"/>
                    </a:cubicBezTo>
                    <a:cubicBezTo>
                      <a:pt x="6258" y="102632"/>
                      <a:pt x="3162" y="96250"/>
                      <a:pt x="1447" y="88725"/>
                    </a:cubicBezTo>
                    <a:cubicBezTo>
                      <a:pt x="-267" y="81200"/>
                      <a:pt x="-458" y="72675"/>
                      <a:pt x="876" y="63150"/>
                    </a:cubicBezTo>
                    <a:cubicBezTo>
                      <a:pt x="2209" y="53340"/>
                      <a:pt x="4924" y="44529"/>
                      <a:pt x="9020" y="36719"/>
                    </a:cubicBezTo>
                    <a:cubicBezTo>
                      <a:pt x="13020" y="28908"/>
                      <a:pt x="18164" y="22288"/>
                      <a:pt x="24450" y="16859"/>
                    </a:cubicBezTo>
                    <a:cubicBezTo>
                      <a:pt x="30070" y="11906"/>
                      <a:pt x="36499" y="8001"/>
                      <a:pt x="43738" y="5143"/>
                    </a:cubicBezTo>
                    <a:cubicBezTo>
                      <a:pt x="43929" y="5048"/>
                      <a:pt x="44072" y="5000"/>
                      <a:pt x="44167" y="5000"/>
                    </a:cubicBezTo>
                    <a:cubicBezTo>
                      <a:pt x="44738" y="4715"/>
                      <a:pt x="45310" y="4476"/>
                      <a:pt x="45882" y="4286"/>
                    </a:cubicBezTo>
                    <a:cubicBezTo>
                      <a:pt x="52549" y="1428"/>
                      <a:pt x="60598" y="0"/>
                      <a:pt x="700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zh-CN"/>
                </a:defPPr>
                <a:lvl1pPr algn="ctr">
                  <a:defRPr>
                    <a:solidFill>
                      <a:schemeClr val="lt1"/>
                    </a:solidFill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4821A242-38D8-AEB2-45A8-0DE79354AF01}"/>
                  </a:ext>
                </a:extLst>
              </p:cNvPr>
              <p:cNvSpPr txBox="1"/>
              <p:nvPr/>
            </p:nvSpPr>
            <p:spPr>
              <a:xfrm>
                <a:off x="8768688" y="300763"/>
                <a:ext cx="129730" cy="123301"/>
              </a:xfrm>
              <a:custGeom>
                <a:avLst/>
                <a:gdLst/>
                <a:ahLst/>
                <a:cxnLst/>
                <a:rect l="l" t="t" r="r" b="b"/>
                <a:pathLst>
                  <a:path w="129730" h="123301">
                    <a:moveTo>
                      <a:pt x="68865" y="22145"/>
                    </a:moveTo>
                    <a:cubicBezTo>
                      <a:pt x="57340" y="22145"/>
                      <a:pt x="47386" y="26479"/>
                      <a:pt x="39004" y="35147"/>
                    </a:cubicBezTo>
                    <a:cubicBezTo>
                      <a:pt x="30622" y="43815"/>
                      <a:pt x="26432" y="54197"/>
                      <a:pt x="26432" y="66294"/>
                    </a:cubicBezTo>
                    <a:cubicBezTo>
                      <a:pt x="26432" y="76485"/>
                      <a:pt x="29622" y="84820"/>
                      <a:pt x="36004" y="91297"/>
                    </a:cubicBezTo>
                    <a:cubicBezTo>
                      <a:pt x="42386" y="97774"/>
                      <a:pt x="50625" y="101012"/>
                      <a:pt x="60722" y="101012"/>
                    </a:cubicBezTo>
                    <a:cubicBezTo>
                      <a:pt x="72628" y="101012"/>
                      <a:pt x="82724" y="96726"/>
                      <a:pt x="91011" y="88153"/>
                    </a:cubicBezTo>
                    <a:cubicBezTo>
                      <a:pt x="99298" y="79486"/>
                      <a:pt x="103441" y="68961"/>
                      <a:pt x="103441" y="56578"/>
                    </a:cubicBezTo>
                    <a:cubicBezTo>
                      <a:pt x="103441" y="46577"/>
                      <a:pt x="100155" y="38338"/>
                      <a:pt x="93583" y="31861"/>
                    </a:cubicBezTo>
                    <a:cubicBezTo>
                      <a:pt x="87106" y="25384"/>
                      <a:pt x="78867" y="22145"/>
                      <a:pt x="68865" y="22145"/>
                    </a:cubicBezTo>
                    <a:close/>
                    <a:moveTo>
                      <a:pt x="70580" y="0"/>
                    </a:moveTo>
                    <a:cubicBezTo>
                      <a:pt x="88011" y="0"/>
                      <a:pt x="102250" y="5095"/>
                      <a:pt x="113300" y="15287"/>
                    </a:cubicBezTo>
                    <a:cubicBezTo>
                      <a:pt x="124253" y="25479"/>
                      <a:pt x="129730" y="38671"/>
                      <a:pt x="129730" y="54864"/>
                    </a:cubicBezTo>
                    <a:cubicBezTo>
                      <a:pt x="129730" y="75057"/>
                      <a:pt x="123253" y="91487"/>
                      <a:pt x="110299" y="104155"/>
                    </a:cubicBezTo>
                    <a:cubicBezTo>
                      <a:pt x="97345" y="116919"/>
                      <a:pt x="80772" y="123301"/>
                      <a:pt x="60579" y="123301"/>
                    </a:cubicBezTo>
                    <a:cubicBezTo>
                      <a:pt x="43053" y="123301"/>
                      <a:pt x="28575" y="118062"/>
                      <a:pt x="17145" y="107584"/>
                    </a:cubicBezTo>
                    <a:cubicBezTo>
                      <a:pt x="5715" y="97012"/>
                      <a:pt x="0" y="83629"/>
                      <a:pt x="0" y="67437"/>
                    </a:cubicBezTo>
                    <a:cubicBezTo>
                      <a:pt x="0" y="48101"/>
                      <a:pt x="6715" y="32051"/>
                      <a:pt x="20145" y="19288"/>
                    </a:cubicBezTo>
                    <a:cubicBezTo>
                      <a:pt x="33480" y="6429"/>
                      <a:pt x="50292" y="0"/>
                      <a:pt x="7058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zh-CN"/>
                </a:defPPr>
                <a:lvl1pPr algn="ctr">
                  <a:defRPr>
                    <a:solidFill>
                      <a:schemeClr val="lt1"/>
                    </a:solidFill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</p:grpSp>
      </p:grpSp>
      <p:sp>
        <p:nvSpPr>
          <p:cNvPr id="12" name="椭圆 11">
            <a:extLst>
              <a:ext uri="{FF2B5EF4-FFF2-40B4-BE49-F238E27FC236}">
                <a16:creationId xmlns:a16="http://schemas.microsoft.com/office/drawing/2014/main" id="{3B59CE68-2397-22E7-0DEE-F7A78D20064D}"/>
              </a:ext>
            </a:extLst>
          </p:cNvPr>
          <p:cNvSpPr/>
          <p:nvPr/>
        </p:nvSpPr>
        <p:spPr>
          <a:xfrm>
            <a:off x="2671901" y="1204864"/>
            <a:ext cx="914400" cy="914400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4F46A388-6CA4-7D3E-8D3D-E0B05E0FAC96}"/>
              </a:ext>
            </a:extLst>
          </p:cNvPr>
          <p:cNvSpPr/>
          <p:nvPr/>
        </p:nvSpPr>
        <p:spPr>
          <a:xfrm>
            <a:off x="7510011" y="-474023"/>
            <a:ext cx="1925499" cy="1925499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29C43607-75C7-4DF5-5516-21B5608AA749}"/>
              </a:ext>
            </a:extLst>
          </p:cNvPr>
          <p:cNvGrpSpPr/>
          <p:nvPr/>
        </p:nvGrpSpPr>
        <p:grpSpPr>
          <a:xfrm>
            <a:off x="3959243" y="4874604"/>
            <a:ext cx="4746416" cy="315056"/>
            <a:chOff x="1253246" y="4118390"/>
            <a:chExt cx="4746416" cy="315056"/>
          </a:xfrm>
        </p:grpSpPr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90C7A944-955E-357C-7C37-D7BE5EE62B3C}"/>
                </a:ext>
              </a:extLst>
            </p:cNvPr>
            <p:cNvSpPr txBox="1"/>
            <p:nvPr/>
          </p:nvSpPr>
          <p:spPr>
            <a:xfrm>
              <a:off x="1630472" y="4125669"/>
              <a:ext cx="202712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400" dirty="0">
                  <a:sym typeface="+mn-lt"/>
                </a:rPr>
                <a:t>汇报人：</a:t>
              </a:r>
              <a:r>
                <a:rPr lang="en-US" altLang="zh-CN" sz="1400" dirty="0">
                  <a:sym typeface="+mn-lt"/>
                </a:rPr>
                <a:t>51PPT</a:t>
              </a:r>
              <a:r>
                <a:rPr lang="zh-CN" altLang="en-US" sz="1400" dirty="0">
                  <a:sym typeface="+mn-lt"/>
                </a:rPr>
                <a:t>模板网</a:t>
              </a:r>
            </a:p>
          </p:txBody>
        </p:sp>
        <p:sp>
          <p:nvSpPr>
            <p:cNvPr id="17" name="iconfont-10019-4889788">
              <a:extLst>
                <a:ext uri="{FF2B5EF4-FFF2-40B4-BE49-F238E27FC236}">
                  <a16:creationId xmlns:a16="http://schemas.microsoft.com/office/drawing/2014/main" id="{53A0B002-8AD7-91A9-8178-578C50AAC20F}"/>
                </a:ext>
              </a:extLst>
            </p:cNvPr>
            <p:cNvSpPr/>
            <p:nvPr/>
          </p:nvSpPr>
          <p:spPr>
            <a:xfrm>
              <a:off x="1253246" y="4118392"/>
              <a:ext cx="307776" cy="307776"/>
            </a:xfrm>
            <a:custGeom>
              <a:avLst/>
              <a:gdLst>
                <a:gd name="T0" fmla="*/ 6383 w 12767"/>
                <a:gd name="T1" fmla="*/ 0 h 12767"/>
                <a:gd name="T2" fmla="*/ 0 w 12767"/>
                <a:gd name="T3" fmla="*/ 6383 h 12767"/>
                <a:gd name="T4" fmla="*/ 6383 w 12767"/>
                <a:gd name="T5" fmla="*/ 12767 h 12767"/>
                <a:gd name="T6" fmla="*/ 12767 w 12767"/>
                <a:gd name="T7" fmla="*/ 6383 h 12767"/>
                <a:gd name="T8" fmla="*/ 6383 w 12767"/>
                <a:gd name="T9" fmla="*/ 0 h 12767"/>
                <a:gd name="T10" fmla="*/ 6383 w 12767"/>
                <a:gd name="T11" fmla="*/ 870 h 12767"/>
                <a:gd name="T12" fmla="*/ 11897 w 12767"/>
                <a:gd name="T13" fmla="*/ 6383 h 12767"/>
                <a:gd name="T14" fmla="*/ 11032 w 12767"/>
                <a:gd name="T15" fmla="*/ 9349 h 12767"/>
                <a:gd name="T16" fmla="*/ 7524 w 12767"/>
                <a:gd name="T17" fmla="*/ 7451 h 12767"/>
                <a:gd name="T18" fmla="*/ 9004 w 12767"/>
                <a:gd name="T19" fmla="*/ 5101 h 12767"/>
                <a:gd name="T20" fmla="*/ 6393 w 12767"/>
                <a:gd name="T21" fmla="*/ 2489 h 12767"/>
                <a:gd name="T22" fmla="*/ 3781 w 12767"/>
                <a:gd name="T23" fmla="*/ 5101 h 12767"/>
                <a:gd name="T24" fmla="*/ 5261 w 12767"/>
                <a:gd name="T25" fmla="*/ 7451 h 12767"/>
                <a:gd name="T26" fmla="*/ 1743 w 12767"/>
                <a:gd name="T27" fmla="*/ 9361 h 12767"/>
                <a:gd name="T28" fmla="*/ 870 w 12767"/>
                <a:gd name="T29" fmla="*/ 6383 h 12767"/>
                <a:gd name="T30" fmla="*/ 6383 w 12767"/>
                <a:gd name="T31" fmla="*/ 870 h 12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67" h="12767">
                  <a:moveTo>
                    <a:pt x="6383" y="0"/>
                  </a:moveTo>
                  <a:cubicBezTo>
                    <a:pt x="2858" y="0"/>
                    <a:pt x="0" y="2858"/>
                    <a:pt x="0" y="6383"/>
                  </a:cubicBezTo>
                  <a:cubicBezTo>
                    <a:pt x="0" y="9909"/>
                    <a:pt x="2858" y="12767"/>
                    <a:pt x="6383" y="12767"/>
                  </a:cubicBezTo>
                  <a:cubicBezTo>
                    <a:pt x="9909" y="12767"/>
                    <a:pt x="12767" y="9909"/>
                    <a:pt x="12767" y="6383"/>
                  </a:cubicBezTo>
                  <a:cubicBezTo>
                    <a:pt x="12767" y="2858"/>
                    <a:pt x="9909" y="0"/>
                    <a:pt x="6383" y="0"/>
                  </a:cubicBezTo>
                  <a:close/>
                  <a:moveTo>
                    <a:pt x="6383" y="870"/>
                  </a:moveTo>
                  <a:cubicBezTo>
                    <a:pt x="9428" y="870"/>
                    <a:pt x="11897" y="3339"/>
                    <a:pt x="11897" y="6383"/>
                  </a:cubicBezTo>
                  <a:cubicBezTo>
                    <a:pt x="11897" y="7475"/>
                    <a:pt x="11579" y="8493"/>
                    <a:pt x="11032" y="9349"/>
                  </a:cubicBezTo>
                  <a:cubicBezTo>
                    <a:pt x="10114" y="8379"/>
                    <a:pt x="8895" y="7697"/>
                    <a:pt x="7524" y="7451"/>
                  </a:cubicBezTo>
                  <a:cubicBezTo>
                    <a:pt x="8399" y="7030"/>
                    <a:pt x="9004" y="6137"/>
                    <a:pt x="9004" y="5101"/>
                  </a:cubicBezTo>
                  <a:cubicBezTo>
                    <a:pt x="9004" y="3658"/>
                    <a:pt x="7835" y="2489"/>
                    <a:pt x="6393" y="2489"/>
                  </a:cubicBezTo>
                  <a:cubicBezTo>
                    <a:pt x="4950" y="2489"/>
                    <a:pt x="3781" y="3658"/>
                    <a:pt x="3781" y="5101"/>
                  </a:cubicBezTo>
                  <a:cubicBezTo>
                    <a:pt x="3781" y="6137"/>
                    <a:pt x="4386" y="7030"/>
                    <a:pt x="5261" y="7451"/>
                  </a:cubicBezTo>
                  <a:cubicBezTo>
                    <a:pt x="3885" y="7698"/>
                    <a:pt x="2662" y="8385"/>
                    <a:pt x="1743" y="9361"/>
                  </a:cubicBezTo>
                  <a:cubicBezTo>
                    <a:pt x="1190" y="8502"/>
                    <a:pt x="870" y="7480"/>
                    <a:pt x="870" y="6383"/>
                  </a:cubicBezTo>
                  <a:cubicBezTo>
                    <a:pt x="870" y="3339"/>
                    <a:pt x="3339" y="870"/>
                    <a:pt x="6383" y="870"/>
                  </a:cubicBezTo>
                  <a:close/>
                </a:path>
              </a:pathLst>
            </a:custGeom>
            <a:gradFill>
              <a:gsLst>
                <a:gs pos="0">
                  <a:srgbClr val="458BF4"/>
                </a:gs>
                <a:gs pos="100000">
                  <a:srgbClr val="6EA6F3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DEF2FFF7-BF1A-9C1A-813F-018D402D9EFE}"/>
                </a:ext>
              </a:extLst>
            </p:cNvPr>
            <p:cNvSpPr txBox="1"/>
            <p:nvPr/>
          </p:nvSpPr>
          <p:spPr>
            <a:xfrm>
              <a:off x="4331457" y="4118390"/>
              <a:ext cx="166820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sym typeface="+mn-lt"/>
                </a:rPr>
                <a:t>时间：</a:t>
              </a:r>
              <a:r>
                <a:rPr lang="en-US" altLang="zh-CN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sym typeface="+mn-lt"/>
                </a:rPr>
                <a:t>2023.12.18</a:t>
              </a:r>
              <a:endPara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sym typeface="+mn-lt"/>
              </a:endParaRPr>
            </a:p>
          </p:txBody>
        </p:sp>
        <p:sp>
          <p:nvSpPr>
            <p:cNvPr id="19" name="iconfont-11899-5651509">
              <a:extLst>
                <a:ext uri="{FF2B5EF4-FFF2-40B4-BE49-F238E27FC236}">
                  <a16:creationId xmlns:a16="http://schemas.microsoft.com/office/drawing/2014/main" id="{0DDAF474-66AA-F92E-C2C5-E8BD7A9B0BFB}"/>
                </a:ext>
              </a:extLst>
            </p:cNvPr>
            <p:cNvSpPr/>
            <p:nvPr/>
          </p:nvSpPr>
          <p:spPr>
            <a:xfrm>
              <a:off x="3925968" y="4118394"/>
              <a:ext cx="307836" cy="307774"/>
            </a:xfrm>
            <a:custGeom>
              <a:avLst/>
              <a:gdLst>
                <a:gd name="T0" fmla="*/ 5872 w 10378"/>
                <a:gd name="T1" fmla="*/ 5277 h 10377"/>
                <a:gd name="T2" fmla="*/ 5872 w 10378"/>
                <a:gd name="T3" fmla="*/ 2783 h 10377"/>
                <a:gd name="T4" fmla="*/ 5223 w 10378"/>
                <a:gd name="T5" fmla="*/ 2135 h 10377"/>
                <a:gd name="T6" fmla="*/ 4574 w 10378"/>
                <a:gd name="T7" fmla="*/ 2783 h 10377"/>
                <a:gd name="T8" fmla="*/ 4574 w 10378"/>
                <a:gd name="T9" fmla="*/ 6026 h 10377"/>
                <a:gd name="T10" fmla="*/ 7383 w 10378"/>
                <a:gd name="T11" fmla="*/ 7647 h 10377"/>
                <a:gd name="T12" fmla="*/ 8267 w 10378"/>
                <a:gd name="T13" fmla="*/ 7403 h 10377"/>
                <a:gd name="T14" fmla="*/ 8031 w 10378"/>
                <a:gd name="T15" fmla="*/ 6523 h 10377"/>
                <a:gd name="T16" fmla="*/ 5872 w 10378"/>
                <a:gd name="T17" fmla="*/ 5277 h 10377"/>
                <a:gd name="T18" fmla="*/ 5189 w 10378"/>
                <a:gd name="T19" fmla="*/ 10377 h 10377"/>
                <a:gd name="T20" fmla="*/ 0 w 10378"/>
                <a:gd name="T21" fmla="*/ 5188 h 10377"/>
                <a:gd name="T22" fmla="*/ 5189 w 10378"/>
                <a:gd name="T23" fmla="*/ 0 h 10377"/>
                <a:gd name="T24" fmla="*/ 10378 w 10378"/>
                <a:gd name="T25" fmla="*/ 5188 h 10377"/>
                <a:gd name="T26" fmla="*/ 5189 w 10378"/>
                <a:gd name="T27" fmla="*/ 10377 h 10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78" h="10377">
                  <a:moveTo>
                    <a:pt x="5872" y="5277"/>
                  </a:moveTo>
                  <a:lnTo>
                    <a:pt x="5872" y="2783"/>
                  </a:lnTo>
                  <a:cubicBezTo>
                    <a:pt x="5872" y="2425"/>
                    <a:pt x="5582" y="2135"/>
                    <a:pt x="5223" y="2135"/>
                  </a:cubicBezTo>
                  <a:cubicBezTo>
                    <a:pt x="4864" y="2135"/>
                    <a:pt x="4574" y="2425"/>
                    <a:pt x="4574" y="2783"/>
                  </a:cubicBezTo>
                  <a:lnTo>
                    <a:pt x="4574" y="6026"/>
                  </a:lnTo>
                  <a:lnTo>
                    <a:pt x="7383" y="7647"/>
                  </a:lnTo>
                  <a:cubicBezTo>
                    <a:pt x="7694" y="7825"/>
                    <a:pt x="8091" y="7716"/>
                    <a:pt x="8267" y="7403"/>
                  </a:cubicBezTo>
                  <a:cubicBezTo>
                    <a:pt x="8442" y="7095"/>
                    <a:pt x="8337" y="6703"/>
                    <a:pt x="8031" y="6523"/>
                  </a:cubicBezTo>
                  <a:lnTo>
                    <a:pt x="5872" y="5277"/>
                  </a:lnTo>
                  <a:close/>
                  <a:moveTo>
                    <a:pt x="5189" y="10377"/>
                  </a:moveTo>
                  <a:cubicBezTo>
                    <a:pt x="2324" y="10377"/>
                    <a:pt x="0" y="8054"/>
                    <a:pt x="0" y="5188"/>
                  </a:cubicBezTo>
                  <a:cubicBezTo>
                    <a:pt x="0" y="2322"/>
                    <a:pt x="2324" y="0"/>
                    <a:pt x="5189" y="0"/>
                  </a:cubicBezTo>
                  <a:cubicBezTo>
                    <a:pt x="8054" y="0"/>
                    <a:pt x="10378" y="2322"/>
                    <a:pt x="10378" y="5188"/>
                  </a:cubicBezTo>
                  <a:cubicBezTo>
                    <a:pt x="10378" y="8054"/>
                    <a:pt x="8056" y="10377"/>
                    <a:pt x="5189" y="10377"/>
                  </a:cubicBezTo>
                  <a:close/>
                </a:path>
              </a:pathLst>
            </a:custGeom>
            <a:gradFill>
              <a:gsLst>
                <a:gs pos="0">
                  <a:srgbClr val="458BF4"/>
                </a:gs>
                <a:gs pos="100000">
                  <a:srgbClr val="6EA6F3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0" name="文本框 19">
            <a:extLst>
              <a:ext uri="{FF2B5EF4-FFF2-40B4-BE49-F238E27FC236}">
                <a16:creationId xmlns:a16="http://schemas.microsoft.com/office/drawing/2014/main" id="{B8963521-2CD8-71AC-E5DB-58CBCAA8EDA3}"/>
              </a:ext>
            </a:extLst>
          </p:cNvPr>
          <p:cNvSpPr txBox="1"/>
          <p:nvPr/>
        </p:nvSpPr>
        <p:spPr>
          <a:xfrm>
            <a:off x="3892245" y="3386439"/>
            <a:ext cx="44069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年终汇报  </a:t>
            </a:r>
            <a:r>
              <a:rPr lang="en-US" altLang="zh-CN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/  </a:t>
            </a:r>
            <a:r>
              <a: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工作汇报 </a:t>
            </a:r>
            <a:r>
              <a:rPr lang="en-US" altLang="zh-CN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/  </a:t>
            </a:r>
            <a:r>
              <a: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项目介绍  </a:t>
            </a:r>
            <a:r>
              <a:rPr lang="en-US" altLang="zh-CN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/  </a:t>
            </a:r>
            <a:r>
              <a: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复盘  </a:t>
            </a:r>
            <a:r>
              <a:rPr lang="en-US" altLang="zh-CN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/  </a:t>
            </a:r>
            <a:r>
              <a: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商务通用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CD3371F8-98DF-AA8A-A391-7434712E7EE5}"/>
              </a:ext>
            </a:extLst>
          </p:cNvPr>
          <p:cNvSpPr txBox="1"/>
          <p:nvPr/>
        </p:nvSpPr>
        <p:spPr>
          <a:xfrm>
            <a:off x="3940499" y="3957094"/>
            <a:ext cx="43109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algn="ctr"/>
            <a:r>
              <a:rPr lang="zh-CN" altLang="en-US" dirty="0"/>
              <a:t>Your content to play here, or through paste in this box, and select only the text. Your content to play here</a:t>
            </a:r>
          </a:p>
        </p:txBody>
      </p:sp>
      <p:sp>
        <p:nvSpPr>
          <p:cNvPr id="2" name="椭圆 1">
            <a:extLst>
              <a:ext uri="{FF2B5EF4-FFF2-40B4-BE49-F238E27FC236}">
                <a16:creationId xmlns:a16="http://schemas.microsoft.com/office/drawing/2014/main" id="{B46AD74B-4CB7-A1B3-6D23-19018FC5787D}"/>
              </a:ext>
            </a:extLst>
          </p:cNvPr>
          <p:cNvSpPr/>
          <p:nvPr/>
        </p:nvSpPr>
        <p:spPr>
          <a:xfrm>
            <a:off x="9855681" y="4946408"/>
            <a:ext cx="843469" cy="843469"/>
          </a:xfrm>
          <a:prstGeom prst="ellipse">
            <a:avLst/>
          </a:prstGeom>
          <a:gradFill>
            <a:gsLst>
              <a:gs pos="0">
                <a:srgbClr val="5699FF">
                  <a:alpha val="25000"/>
                </a:srgbClr>
              </a:gs>
              <a:gs pos="100000">
                <a:srgbClr val="5699FF">
                  <a:alpha val="6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CB4B55A5-EAC4-2FB0-87DE-13D921A7A7D0}"/>
              </a:ext>
            </a:extLst>
          </p:cNvPr>
          <p:cNvSpPr txBox="1"/>
          <p:nvPr/>
        </p:nvSpPr>
        <p:spPr>
          <a:xfrm>
            <a:off x="4010792" y="1698088"/>
            <a:ext cx="4288353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dirty="0">
                <a:solidFill>
                  <a:srgbClr val="5699FF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rPr>
              <a:t>谢谢</a:t>
            </a:r>
            <a:r>
              <a:rPr lang="zh-CN" altLang="en-US" sz="8000" dirty="0"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rPr>
              <a:t>观看</a:t>
            </a:r>
          </a:p>
        </p:txBody>
      </p:sp>
    </p:spTree>
    <p:extLst>
      <p:ext uri="{BB962C8B-B14F-4D97-AF65-F5344CB8AC3E}">
        <p14:creationId xmlns:p14="http://schemas.microsoft.com/office/powerpoint/2010/main" val="3245596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ADF3773D-1A08-5FE5-E954-78522110419C}"/>
              </a:ext>
            </a:extLst>
          </p:cNvPr>
          <p:cNvSpPr txBox="1"/>
          <p:nvPr/>
        </p:nvSpPr>
        <p:spPr>
          <a:xfrm>
            <a:off x="993792" y="4799615"/>
            <a:ext cx="9927083" cy="14203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51PPT模板网，幻灯片演示模板及素材 </a:t>
            </a:r>
            <a:r>
              <a:rPr lang="zh-CN" altLang="en-US" sz="3200" b="1" dirty="0">
                <a:solidFill>
                  <a:schemeClr val="bg1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免费 </a:t>
            </a: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下载！</a:t>
            </a:r>
          </a:p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 唯一访问网址：www.51pptmoban.com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8B270F3C-DD99-28EE-69F4-9F827B82C657}"/>
              </a:ext>
            </a:extLst>
          </p:cNvPr>
          <p:cNvSpPr txBox="1"/>
          <p:nvPr/>
        </p:nvSpPr>
        <p:spPr>
          <a:xfrm>
            <a:off x="993792" y="1003917"/>
            <a:ext cx="10734029" cy="12926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600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© 51PPT</a:t>
            </a:r>
            <a:r>
              <a:rPr lang="zh-CN" altLang="en-US" sz="2600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模板网   </a:t>
            </a:r>
            <a:r>
              <a:rPr lang="en-US" altLang="zh-CN" sz="260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www.51pptmoban.com  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原创作品</a:t>
            </a:r>
            <a:endParaRPr lang="en-US" altLang="zh-CN" sz="2600" b="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endParaRPr lang="en-US" altLang="zh-CN" sz="260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仅供学习参考之用！未经许可禁止在</a:t>
            </a:r>
            <a:r>
              <a:rPr lang="en-US" altLang="zh-CN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PC/M/App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平台</a:t>
            </a:r>
            <a:r>
              <a:rPr lang="zh-CN" altLang="en-US" sz="2600" b="1" dirty="0">
                <a:solidFill>
                  <a:srgbClr val="FF0000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转载、传播、贩卖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！</a:t>
            </a:r>
            <a:endParaRPr lang="en-US" altLang="zh-CN" sz="2600" b="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65 Medium" panose="00020600040101010101" pitchFamily="18" charset="-122"/>
              <a:ea typeface="阿里巴巴普惠体 2.0 65 Medium" panose="00020600040101010101" pitchFamily="18" charset="-122"/>
              <a:cs typeface="阿里巴巴普惠体 2.0 65 Medium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38385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 descr="D:\51PPT模板网\51pptmoban.com\图片.jpg">
            <a:extLst>
              <a:ext uri="{FF2B5EF4-FFF2-40B4-BE49-F238E27FC236}">
                <a16:creationId xmlns:a16="http://schemas.microsoft.com/office/drawing/2014/main" id="{83AC6DA9-45F1-5EE9-3387-8CFB3A17BE35}"/>
              </a:ext>
            </a:extLst>
          </p:cNvPr>
          <p:cNvGrpSpPr/>
          <p:nvPr/>
        </p:nvGrpSpPr>
        <p:grpSpPr>
          <a:xfrm>
            <a:off x="1152244" y="964221"/>
            <a:ext cx="9496729" cy="4828389"/>
            <a:chOff x="1152244" y="1158240"/>
            <a:chExt cx="9496729" cy="4828389"/>
          </a:xfrm>
          <a:solidFill>
            <a:srgbClr val="5699FF">
              <a:alpha val="12000"/>
            </a:srgbClr>
          </a:solidFill>
        </p:grpSpPr>
        <p:sp>
          <p:nvSpPr>
            <p:cNvPr id="4" name="Google Shape;1776;p78">
              <a:extLst>
                <a:ext uri="{FF2B5EF4-FFF2-40B4-BE49-F238E27FC236}">
                  <a16:creationId xmlns:a16="http://schemas.microsoft.com/office/drawing/2014/main" id="{49097A50-BC15-A6C6-FB1A-0C757AA4E2A2}"/>
                </a:ext>
              </a:extLst>
            </p:cNvPr>
            <p:cNvSpPr/>
            <p:nvPr/>
          </p:nvSpPr>
          <p:spPr>
            <a:xfrm>
              <a:off x="9149047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" name="Google Shape;1777;p78">
              <a:extLst>
                <a:ext uri="{FF2B5EF4-FFF2-40B4-BE49-F238E27FC236}">
                  <a16:creationId xmlns:a16="http://schemas.microsoft.com/office/drawing/2014/main" id="{7D7EA18E-1738-3BFB-F2AB-D173D75E471C}"/>
                </a:ext>
              </a:extLst>
            </p:cNvPr>
            <p:cNvSpPr/>
            <p:nvPr/>
          </p:nvSpPr>
          <p:spPr>
            <a:xfrm>
              <a:off x="9149047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" name="Google Shape;1778;p78">
              <a:extLst>
                <a:ext uri="{FF2B5EF4-FFF2-40B4-BE49-F238E27FC236}">
                  <a16:creationId xmlns:a16="http://schemas.microsoft.com/office/drawing/2014/main" id="{038C896C-D9C2-D989-6FE5-A882743C5DB7}"/>
                </a:ext>
              </a:extLst>
            </p:cNvPr>
            <p:cNvSpPr/>
            <p:nvPr/>
          </p:nvSpPr>
          <p:spPr>
            <a:xfrm>
              <a:off x="9149047" y="500470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" name="Google Shape;1779;p78">
              <a:extLst>
                <a:ext uri="{FF2B5EF4-FFF2-40B4-BE49-F238E27FC236}">
                  <a16:creationId xmlns:a16="http://schemas.microsoft.com/office/drawing/2014/main" id="{1F226956-532D-9167-DE73-72897A015078}"/>
                </a:ext>
              </a:extLst>
            </p:cNvPr>
            <p:cNvSpPr/>
            <p:nvPr/>
          </p:nvSpPr>
          <p:spPr>
            <a:xfrm>
              <a:off x="9250302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" name="Google Shape;1780;p78">
              <a:extLst>
                <a:ext uri="{FF2B5EF4-FFF2-40B4-BE49-F238E27FC236}">
                  <a16:creationId xmlns:a16="http://schemas.microsoft.com/office/drawing/2014/main" id="{6B65B286-B84B-BDFE-2D5B-6A217BCF8DDA}"/>
                </a:ext>
              </a:extLst>
            </p:cNvPr>
            <p:cNvSpPr/>
            <p:nvPr/>
          </p:nvSpPr>
          <p:spPr>
            <a:xfrm>
              <a:off x="9250302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" name="Google Shape;1781;p78">
              <a:extLst>
                <a:ext uri="{FF2B5EF4-FFF2-40B4-BE49-F238E27FC236}">
                  <a16:creationId xmlns:a16="http://schemas.microsoft.com/office/drawing/2014/main" id="{838E3093-B7C4-1E96-EE16-57CB62DE2256}"/>
                </a:ext>
              </a:extLst>
            </p:cNvPr>
            <p:cNvSpPr/>
            <p:nvPr/>
          </p:nvSpPr>
          <p:spPr>
            <a:xfrm>
              <a:off x="9351292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" name="Google Shape;1782;p78">
              <a:extLst>
                <a:ext uri="{FF2B5EF4-FFF2-40B4-BE49-F238E27FC236}">
                  <a16:creationId xmlns:a16="http://schemas.microsoft.com/office/drawing/2014/main" id="{2BCE7241-2BCA-2E24-AEC2-91ACB99E2DBC}"/>
                </a:ext>
              </a:extLst>
            </p:cNvPr>
            <p:cNvSpPr/>
            <p:nvPr/>
          </p:nvSpPr>
          <p:spPr>
            <a:xfrm>
              <a:off x="9351292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" name="Google Shape;1783;p78">
              <a:extLst>
                <a:ext uri="{FF2B5EF4-FFF2-40B4-BE49-F238E27FC236}">
                  <a16:creationId xmlns:a16="http://schemas.microsoft.com/office/drawing/2014/main" id="{B26921FC-B25E-3683-4819-E31293C45416}"/>
                </a:ext>
              </a:extLst>
            </p:cNvPr>
            <p:cNvSpPr/>
            <p:nvPr/>
          </p:nvSpPr>
          <p:spPr>
            <a:xfrm>
              <a:off x="9351292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" name="Google Shape;1784;p78">
              <a:extLst>
                <a:ext uri="{FF2B5EF4-FFF2-40B4-BE49-F238E27FC236}">
                  <a16:creationId xmlns:a16="http://schemas.microsoft.com/office/drawing/2014/main" id="{F52FF229-47BC-393D-02C5-CF623160DF7C}"/>
                </a:ext>
              </a:extLst>
            </p:cNvPr>
            <p:cNvSpPr/>
            <p:nvPr/>
          </p:nvSpPr>
          <p:spPr>
            <a:xfrm>
              <a:off x="9452580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" name="Google Shape;1785;p78">
              <a:extLst>
                <a:ext uri="{FF2B5EF4-FFF2-40B4-BE49-F238E27FC236}">
                  <a16:creationId xmlns:a16="http://schemas.microsoft.com/office/drawing/2014/main" id="{81A805F4-1967-B1B0-6052-D4020B307D1B}"/>
                </a:ext>
              </a:extLst>
            </p:cNvPr>
            <p:cNvSpPr/>
            <p:nvPr/>
          </p:nvSpPr>
          <p:spPr>
            <a:xfrm>
              <a:off x="9452580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" name="Google Shape;1786;p78">
              <a:extLst>
                <a:ext uri="{FF2B5EF4-FFF2-40B4-BE49-F238E27FC236}">
                  <a16:creationId xmlns:a16="http://schemas.microsoft.com/office/drawing/2014/main" id="{A03DE53C-FEE6-06D9-5902-51CA79080FB0}"/>
                </a:ext>
              </a:extLst>
            </p:cNvPr>
            <p:cNvSpPr/>
            <p:nvPr/>
          </p:nvSpPr>
          <p:spPr>
            <a:xfrm>
              <a:off x="9452580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" name="Google Shape;1787;p78">
              <a:extLst>
                <a:ext uri="{FF2B5EF4-FFF2-40B4-BE49-F238E27FC236}">
                  <a16:creationId xmlns:a16="http://schemas.microsoft.com/office/drawing/2014/main" id="{E9E9E544-FCDC-4083-F56A-4845E166C95F}"/>
                </a:ext>
              </a:extLst>
            </p:cNvPr>
            <p:cNvSpPr/>
            <p:nvPr/>
          </p:nvSpPr>
          <p:spPr>
            <a:xfrm>
              <a:off x="9452580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" name="Google Shape;1788;p78">
              <a:extLst>
                <a:ext uri="{FF2B5EF4-FFF2-40B4-BE49-F238E27FC236}">
                  <a16:creationId xmlns:a16="http://schemas.microsoft.com/office/drawing/2014/main" id="{6113B2BC-F355-5363-D1EF-F01DE5C0F837}"/>
                </a:ext>
              </a:extLst>
            </p:cNvPr>
            <p:cNvSpPr/>
            <p:nvPr/>
          </p:nvSpPr>
          <p:spPr>
            <a:xfrm>
              <a:off x="9452580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" name="Google Shape;1789;p78">
              <a:extLst>
                <a:ext uri="{FF2B5EF4-FFF2-40B4-BE49-F238E27FC236}">
                  <a16:creationId xmlns:a16="http://schemas.microsoft.com/office/drawing/2014/main" id="{E312B66C-FBE8-F7DE-B20B-8F76E55BA246}"/>
                </a:ext>
              </a:extLst>
            </p:cNvPr>
            <p:cNvSpPr/>
            <p:nvPr/>
          </p:nvSpPr>
          <p:spPr>
            <a:xfrm>
              <a:off x="9657017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" name="Google Shape;1790;p78">
              <a:extLst>
                <a:ext uri="{FF2B5EF4-FFF2-40B4-BE49-F238E27FC236}">
                  <a16:creationId xmlns:a16="http://schemas.microsoft.com/office/drawing/2014/main" id="{BB37919D-0A59-12A6-1BCF-9BB7E6A76E90}"/>
                </a:ext>
              </a:extLst>
            </p:cNvPr>
            <p:cNvSpPr/>
            <p:nvPr/>
          </p:nvSpPr>
          <p:spPr>
            <a:xfrm>
              <a:off x="9657017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" name="Google Shape;1791;p78">
              <a:extLst>
                <a:ext uri="{FF2B5EF4-FFF2-40B4-BE49-F238E27FC236}">
                  <a16:creationId xmlns:a16="http://schemas.microsoft.com/office/drawing/2014/main" id="{3B8E714E-95ED-650E-9423-27836BC6DF05}"/>
                </a:ext>
              </a:extLst>
            </p:cNvPr>
            <p:cNvSpPr/>
            <p:nvPr/>
          </p:nvSpPr>
          <p:spPr>
            <a:xfrm>
              <a:off x="9657017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" name="Google Shape;1792;p78">
              <a:extLst>
                <a:ext uri="{FF2B5EF4-FFF2-40B4-BE49-F238E27FC236}">
                  <a16:creationId xmlns:a16="http://schemas.microsoft.com/office/drawing/2014/main" id="{5FCB2A34-A306-985E-E866-527596A53CA0}"/>
                </a:ext>
              </a:extLst>
            </p:cNvPr>
            <p:cNvSpPr/>
            <p:nvPr/>
          </p:nvSpPr>
          <p:spPr>
            <a:xfrm>
              <a:off x="9657017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" name="Google Shape;1793;p78">
              <a:extLst>
                <a:ext uri="{FF2B5EF4-FFF2-40B4-BE49-F238E27FC236}">
                  <a16:creationId xmlns:a16="http://schemas.microsoft.com/office/drawing/2014/main" id="{3D0CD71C-3C5F-C474-50CB-A9207328B667}"/>
                </a:ext>
              </a:extLst>
            </p:cNvPr>
            <p:cNvSpPr/>
            <p:nvPr/>
          </p:nvSpPr>
          <p:spPr>
            <a:xfrm>
              <a:off x="9657017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" name="Google Shape;1794;p78">
              <a:extLst>
                <a:ext uri="{FF2B5EF4-FFF2-40B4-BE49-F238E27FC236}">
                  <a16:creationId xmlns:a16="http://schemas.microsoft.com/office/drawing/2014/main" id="{8AB9385E-E7D3-0999-44C8-F51ADC7466C4}"/>
                </a:ext>
              </a:extLst>
            </p:cNvPr>
            <p:cNvSpPr/>
            <p:nvPr/>
          </p:nvSpPr>
          <p:spPr>
            <a:xfrm>
              <a:off x="9759369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" name="Google Shape;1795;p78">
              <a:extLst>
                <a:ext uri="{FF2B5EF4-FFF2-40B4-BE49-F238E27FC236}">
                  <a16:creationId xmlns:a16="http://schemas.microsoft.com/office/drawing/2014/main" id="{15785D61-FACA-9745-828F-E8549C4B157E}"/>
                </a:ext>
              </a:extLst>
            </p:cNvPr>
            <p:cNvSpPr/>
            <p:nvPr/>
          </p:nvSpPr>
          <p:spPr>
            <a:xfrm>
              <a:off x="9759369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" name="Google Shape;1796;p78">
              <a:extLst>
                <a:ext uri="{FF2B5EF4-FFF2-40B4-BE49-F238E27FC236}">
                  <a16:creationId xmlns:a16="http://schemas.microsoft.com/office/drawing/2014/main" id="{65C78961-29A2-AB48-547F-1C70207E5290}"/>
                </a:ext>
              </a:extLst>
            </p:cNvPr>
            <p:cNvSpPr/>
            <p:nvPr/>
          </p:nvSpPr>
          <p:spPr>
            <a:xfrm>
              <a:off x="9759369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" name="Google Shape;1797;p78">
              <a:extLst>
                <a:ext uri="{FF2B5EF4-FFF2-40B4-BE49-F238E27FC236}">
                  <a16:creationId xmlns:a16="http://schemas.microsoft.com/office/drawing/2014/main" id="{AE2ACCA5-5642-21C3-2229-15FB882A4E9D}"/>
                </a:ext>
              </a:extLst>
            </p:cNvPr>
            <p:cNvSpPr/>
            <p:nvPr/>
          </p:nvSpPr>
          <p:spPr>
            <a:xfrm>
              <a:off x="9351292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" name="Google Shape;1798;p78">
              <a:extLst>
                <a:ext uri="{FF2B5EF4-FFF2-40B4-BE49-F238E27FC236}">
                  <a16:creationId xmlns:a16="http://schemas.microsoft.com/office/drawing/2014/main" id="{B174C4A3-2CBE-8F52-6F6E-1FA9B970C365}"/>
                </a:ext>
              </a:extLst>
            </p:cNvPr>
            <p:cNvSpPr/>
            <p:nvPr/>
          </p:nvSpPr>
          <p:spPr>
            <a:xfrm>
              <a:off x="925030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" name="Google Shape;1799;p78">
              <a:extLst>
                <a:ext uri="{FF2B5EF4-FFF2-40B4-BE49-F238E27FC236}">
                  <a16:creationId xmlns:a16="http://schemas.microsoft.com/office/drawing/2014/main" id="{B68C68D9-6E6F-A19A-CEC6-3FBE35311CDF}"/>
                </a:ext>
              </a:extLst>
            </p:cNvPr>
            <p:cNvSpPr/>
            <p:nvPr/>
          </p:nvSpPr>
          <p:spPr>
            <a:xfrm>
              <a:off x="9149047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" name="Google Shape;1800;p78">
              <a:extLst>
                <a:ext uri="{FF2B5EF4-FFF2-40B4-BE49-F238E27FC236}">
                  <a16:creationId xmlns:a16="http://schemas.microsoft.com/office/drawing/2014/main" id="{4F7B2C8B-EF2B-8DB3-6516-77EEB693576D}"/>
                </a:ext>
              </a:extLst>
            </p:cNvPr>
            <p:cNvSpPr/>
            <p:nvPr/>
          </p:nvSpPr>
          <p:spPr>
            <a:xfrm>
              <a:off x="8744192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" name="Google Shape;1801;p78">
              <a:extLst>
                <a:ext uri="{FF2B5EF4-FFF2-40B4-BE49-F238E27FC236}">
                  <a16:creationId xmlns:a16="http://schemas.microsoft.com/office/drawing/2014/main" id="{73373C03-2921-7BDB-7590-B92A2A86214D}"/>
                </a:ext>
              </a:extLst>
            </p:cNvPr>
            <p:cNvSpPr/>
            <p:nvPr/>
          </p:nvSpPr>
          <p:spPr>
            <a:xfrm>
              <a:off x="874419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" name="Google Shape;1802;p78">
              <a:extLst>
                <a:ext uri="{FF2B5EF4-FFF2-40B4-BE49-F238E27FC236}">
                  <a16:creationId xmlns:a16="http://schemas.microsoft.com/office/drawing/2014/main" id="{3B284E2F-73C2-55BF-6E98-7C7AFA1D5EE9}"/>
                </a:ext>
              </a:extLst>
            </p:cNvPr>
            <p:cNvSpPr/>
            <p:nvPr/>
          </p:nvSpPr>
          <p:spPr>
            <a:xfrm>
              <a:off x="8845215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" name="Google Shape;1803;p78">
              <a:extLst>
                <a:ext uri="{FF2B5EF4-FFF2-40B4-BE49-F238E27FC236}">
                  <a16:creationId xmlns:a16="http://schemas.microsoft.com/office/drawing/2014/main" id="{A9CB94A1-EE90-1FF6-9548-B762FF97948F}"/>
                </a:ext>
              </a:extLst>
            </p:cNvPr>
            <p:cNvSpPr/>
            <p:nvPr/>
          </p:nvSpPr>
          <p:spPr>
            <a:xfrm>
              <a:off x="8845215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" name="Google Shape;1804;p78">
              <a:extLst>
                <a:ext uri="{FF2B5EF4-FFF2-40B4-BE49-F238E27FC236}">
                  <a16:creationId xmlns:a16="http://schemas.microsoft.com/office/drawing/2014/main" id="{9FC4B6E8-9069-07A0-81DB-56D4C3073EB7}"/>
                </a:ext>
              </a:extLst>
            </p:cNvPr>
            <p:cNvSpPr/>
            <p:nvPr/>
          </p:nvSpPr>
          <p:spPr>
            <a:xfrm>
              <a:off x="8845215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" name="Google Shape;1805;p78">
              <a:extLst>
                <a:ext uri="{FF2B5EF4-FFF2-40B4-BE49-F238E27FC236}">
                  <a16:creationId xmlns:a16="http://schemas.microsoft.com/office/drawing/2014/main" id="{9603DFFA-B5B8-BA85-D96A-7615A58400D6}"/>
                </a:ext>
              </a:extLst>
            </p:cNvPr>
            <p:cNvSpPr/>
            <p:nvPr/>
          </p:nvSpPr>
          <p:spPr>
            <a:xfrm>
              <a:off x="8946470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" name="Google Shape;1806;p78">
              <a:extLst>
                <a:ext uri="{FF2B5EF4-FFF2-40B4-BE49-F238E27FC236}">
                  <a16:creationId xmlns:a16="http://schemas.microsoft.com/office/drawing/2014/main" id="{00FD56C3-035D-2367-283F-372ACA673D6A}"/>
                </a:ext>
              </a:extLst>
            </p:cNvPr>
            <p:cNvSpPr/>
            <p:nvPr/>
          </p:nvSpPr>
          <p:spPr>
            <a:xfrm>
              <a:off x="8946470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" name="Google Shape;1807;p78">
              <a:extLst>
                <a:ext uri="{FF2B5EF4-FFF2-40B4-BE49-F238E27FC236}">
                  <a16:creationId xmlns:a16="http://schemas.microsoft.com/office/drawing/2014/main" id="{D516A7D5-1754-6AAA-9824-8AF9966E0206}"/>
                </a:ext>
              </a:extLst>
            </p:cNvPr>
            <p:cNvSpPr/>
            <p:nvPr/>
          </p:nvSpPr>
          <p:spPr>
            <a:xfrm>
              <a:off x="8946470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" name="Google Shape;1808;p78">
              <a:extLst>
                <a:ext uri="{FF2B5EF4-FFF2-40B4-BE49-F238E27FC236}">
                  <a16:creationId xmlns:a16="http://schemas.microsoft.com/office/drawing/2014/main" id="{CF1CE645-0124-503E-BA2A-39732F76F2D7}"/>
                </a:ext>
              </a:extLst>
            </p:cNvPr>
            <p:cNvSpPr/>
            <p:nvPr/>
          </p:nvSpPr>
          <p:spPr>
            <a:xfrm>
              <a:off x="8946470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" name="Google Shape;1809;p78">
              <a:extLst>
                <a:ext uri="{FF2B5EF4-FFF2-40B4-BE49-F238E27FC236}">
                  <a16:creationId xmlns:a16="http://schemas.microsoft.com/office/drawing/2014/main" id="{59A3819D-4D9F-8E1B-1850-A1E6761B86F2}"/>
                </a:ext>
              </a:extLst>
            </p:cNvPr>
            <p:cNvSpPr/>
            <p:nvPr/>
          </p:nvSpPr>
          <p:spPr>
            <a:xfrm>
              <a:off x="9047759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" name="Google Shape;1810;p78">
              <a:extLst>
                <a:ext uri="{FF2B5EF4-FFF2-40B4-BE49-F238E27FC236}">
                  <a16:creationId xmlns:a16="http://schemas.microsoft.com/office/drawing/2014/main" id="{503DEDCE-AD78-3F38-644B-68FF237E8B42}"/>
                </a:ext>
              </a:extLst>
            </p:cNvPr>
            <p:cNvSpPr/>
            <p:nvPr/>
          </p:nvSpPr>
          <p:spPr>
            <a:xfrm>
              <a:off x="9047759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" name="Google Shape;1811;p78">
              <a:extLst>
                <a:ext uri="{FF2B5EF4-FFF2-40B4-BE49-F238E27FC236}">
                  <a16:creationId xmlns:a16="http://schemas.microsoft.com/office/drawing/2014/main" id="{76297E22-8BF8-376F-BA62-7A8AD41CBA24}"/>
                </a:ext>
              </a:extLst>
            </p:cNvPr>
            <p:cNvSpPr/>
            <p:nvPr/>
          </p:nvSpPr>
          <p:spPr>
            <a:xfrm>
              <a:off x="9047759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" name="Google Shape;1812;p78">
              <a:extLst>
                <a:ext uri="{FF2B5EF4-FFF2-40B4-BE49-F238E27FC236}">
                  <a16:creationId xmlns:a16="http://schemas.microsoft.com/office/drawing/2014/main" id="{54AC0FBA-1555-FCC3-BB0B-B8ABB147770A}"/>
                </a:ext>
              </a:extLst>
            </p:cNvPr>
            <p:cNvSpPr/>
            <p:nvPr/>
          </p:nvSpPr>
          <p:spPr>
            <a:xfrm>
              <a:off x="9047759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" name="Google Shape;1813;p78">
              <a:extLst>
                <a:ext uri="{FF2B5EF4-FFF2-40B4-BE49-F238E27FC236}">
                  <a16:creationId xmlns:a16="http://schemas.microsoft.com/office/drawing/2014/main" id="{B000ACF1-8394-E870-CD01-D3408565E23D}"/>
                </a:ext>
              </a:extLst>
            </p:cNvPr>
            <p:cNvSpPr/>
            <p:nvPr/>
          </p:nvSpPr>
          <p:spPr>
            <a:xfrm>
              <a:off x="9047759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" name="Google Shape;1814;p78">
              <a:extLst>
                <a:ext uri="{FF2B5EF4-FFF2-40B4-BE49-F238E27FC236}">
                  <a16:creationId xmlns:a16="http://schemas.microsoft.com/office/drawing/2014/main" id="{1CD2FFE2-3245-018B-014A-985F921582A5}"/>
                </a:ext>
              </a:extLst>
            </p:cNvPr>
            <p:cNvSpPr/>
            <p:nvPr/>
          </p:nvSpPr>
          <p:spPr>
            <a:xfrm>
              <a:off x="10363777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" name="Google Shape;1815;p78">
              <a:extLst>
                <a:ext uri="{FF2B5EF4-FFF2-40B4-BE49-F238E27FC236}">
                  <a16:creationId xmlns:a16="http://schemas.microsoft.com/office/drawing/2014/main" id="{EC5B06D0-8742-DE28-FE5B-50A924026AA7}"/>
                </a:ext>
              </a:extLst>
            </p:cNvPr>
            <p:cNvSpPr/>
            <p:nvPr/>
          </p:nvSpPr>
          <p:spPr>
            <a:xfrm>
              <a:off x="9958956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" name="Google Shape;1816;p78">
              <a:extLst>
                <a:ext uri="{FF2B5EF4-FFF2-40B4-BE49-F238E27FC236}">
                  <a16:creationId xmlns:a16="http://schemas.microsoft.com/office/drawing/2014/main" id="{7CDC857A-3BA0-0589-DD74-06E39F2BCEE9}"/>
                </a:ext>
              </a:extLst>
            </p:cNvPr>
            <p:cNvSpPr/>
            <p:nvPr/>
          </p:nvSpPr>
          <p:spPr>
            <a:xfrm>
              <a:off x="9958956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" name="Google Shape;1817;p78">
              <a:extLst>
                <a:ext uri="{FF2B5EF4-FFF2-40B4-BE49-F238E27FC236}">
                  <a16:creationId xmlns:a16="http://schemas.microsoft.com/office/drawing/2014/main" id="{7234F5E6-7A44-9279-C0F1-CD60FFA0099F}"/>
                </a:ext>
              </a:extLst>
            </p:cNvPr>
            <p:cNvSpPr/>
            <p:nvPr/>
          </p:nvSpPr>
          <p:spPr>
            <a:xfrm>
              <a:off x="10060211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" name="Google Shape;1818;p78">
              <a:extLst>
                <a:ext uri="{FF2B5EF4-FFF2-40B4-BE49-F238E27FC236}">
                  <a16:creationId xmlns:a16="http://schemas.microsoft.com/office/drawing/2014/main" id="{20F22EF0-2B49-236B-683C-CEE0D2E08DA1}"/>
                </a:ext>
              </a:extLst>
            </p:cNvPr>
            <p:cNvSpPr/>
            <p:nvPr/>
          </p:nvSpPr>
          <p:spPr>
            <a:xfrm>
              <a:off x="9857402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" name="Google Shape;1819;p78">
              <a:extLst>
                <a:ext uri="{FF2B5EF4-FFF2-40B4-BE49-F238E27FC236}">
                  <a16:creationId xmlns:a16="http://schemas.microsoft.com/office/drawing/2014/main" id="{3868CB7C-C2FB-E0A5-0F8F-43CC4B50E2F5}"/>
                </a:ext>
              </a:extLst>
            </p:cNvPr>
            <p:cNvSpPr/>
            <p:nvPr/>
          </p:nvSpPr>
          <p:spPr>
            <a:xfrm>
              <a:off x="965512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" name="Google Shape;1820;p78">
              <a:extLst>
                <a:ext uri="{FF2B5EF4-FFF2-40B4-BE49-F238E27FC236}">
                  <a16:creationId xmlns:a16="http://schemas.microsoft.com/office/drawing/2014/main" id="{33005080-5D04-031B-5755-27F56DF03257}"/>
                </a:ext>
              </a:extLst>
            </p:cNvPr>
            <p:cNvSpPr/>
            <p:nvPr/>
          </p:nvSpPr>
          <p:spPr>
            <a:xfrm>
              <a:off x="9149047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" name="Google Shape;1821;p78">
              <a:extLst>
                <a:ext uri="{FF2B5EF4-FFF2-40B4-BE49-F238E27FC236}">
                  <a16:creationId xmlns:a16="http://schemas.microsoft.com/office/drawing/2014/main" id="{A32E840B-EF15-E502-FEDF-7F4ED3278ABF}"/>
                </a:ext>
              </a:extLst>
            </p:cNvPr>
            <p:cNvSpPr/>
            <p:nvPr/>
          </p:nvSpPr>
          <p:spPr>
            <a:xfrm>
              <a:off x="9452580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" name="Google Shape;1822;p78">
              <a:extLst>
                <a:ext uri="{FF2B5EF4-FFF2-40B4-BE49-F238E27FC236}">
                  <a16:creationId xmlns:a16="http://schemas.microsoft.com/office/drawing/2014/main" id="{C35C1225-8579-22AB-17C0-9FB1CB704D55}"/>
                </a:ext>
              </a:extLst>
            </p:cNvPr>
            <p:cNvSpPr/>
            <p:nvPr/>
          </p:nvSpPr>
          <p:spPr>
            <a:xfrm>
              <a:off x="9452580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" name="Google Shape;1823;p78">
              <a:extLst>
                <a:ext uri="{FF2B5EF4-FFF2-40B4-BE49-F238E27FC236}">
                  <a16:creationId xmlns:a16="http://schemas.microsoft.com/office/drawing/2014/main" id="{6A26AED3-D137-3B69-8FA8-7561E99BE086}"/>
                </a:ext>
              </a:extLst>
            </p:cNvPr>
            <p:cNvSpPr/>
            <p:nvPr/>
          </p:nvSpPr>
          <p:spPr>
            <a:xfrm>
              <a:off x="9351292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" name="Google Shape;1824;p78">
              <a:extLst>
                <a:ext uri="{FF2B5EF4-FFF2-40B4-BE49-F238E27FC236}">
                  <a16:creationId xmlns:a16="http://schemas.microsoft.com/office/drawing/2014/main" id="{63D30C75-58B7-0914-ACCA-D7E6E40CD863}"/>
                </a:ext>
              </a:extLst>
            </p:cNvPr>
            <p:cNvSpPr/>
            <p:nvPr/>
          </p:nvSpPr>
          <p:spPr>
            <a:xfrm>
              <a:off x="9351292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" name="Google Shape;1825;p78">
              <a:extLst>
                <a:ext uri="{FF2B5EF4-FFF2-40B4-BE49-F238E27FC236}">
                  <a16:creationId xmlns:a16="http://schemas.microsoft.com/office/drawing/2014/main" id="{8A4EF9A0-DDC6-2204-8E0F-879DD4ABEBCA}"/>
                </a:ext>
              </a:extLst>
            </p:cNvPr>
            <p:cNvSpPr/>
            <p:nvPr/>
          </p:nvSpPr>
          <p:spPr>
            <a:xfrm>
              <a:off x="9250302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" name="Google Shape;1826;p78">
              <a:extLst>
                <a:ext uri="{FF2B5EF4-FFF2-40B4-BE49-F238E27FC236}">
                  <a16:creationId xmlns:a16="http://schemas.microsoft.com/office/drawing/2014/main" id="{789AD19C-17AB-C564-ED41-4D23D1FF07A6}"/>
                </a:ext>
              </a:extLst>
            </p:cNvPr>
            <p:cNvSpPr/>
            <p:nvPr/>
          </p:nvSpPr>
          <p:spPr>
            <a:xfrm>
              <a:off x="9250302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" name="Google Shape;1827;p78">
              <a:extLst>
                <a:ext uri="{FF2B5EF4-FFF2-40B4-BE49-F238E27FC236}">
                  <a16:creationId xmlns:a16="http://schemas.microsoft.com/office/drawing/2014/main" id="{42DEDF54-A69F-5CED-CEB8-9FAEEC5FF613}"/>
                </a:ext>
              </a:extLst>
            </p:cNvPr>
            <p:cNvSpPr/>
            <p:nvPr/>
          </p:nvSpPr>
          <p:spPr>
            <a:xfrm>
              <a:off x="10262489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" name="Google Shape;1828;p78">
              <a:extLst>
                <a:ext uri="{FF2B5EF4-FFF2-40B4-BE49-F238E27FC236}">
                  <a16:creationId xmlns:a16="http://schemas.microsoft.com/office/drawing/2014/main" id="{550E9F39-8765-B27D-0776-83A45F87CA27}"/>
                </a:ext>
              </a:extLst>
            </p:cNvPr>
            <p:cNvSpPr/>
            <p:nvPr/>
          </p:nvSpPr>
          <p:spPr>
            <a:xfrm>
              <a:off x="10161234" y="561207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" name="Google Shape;1829;p78">
              <a:extLst>
                <a:ext uri="{FF2B5EF4-FFF2-40B4-BE49-F238E27FC236}">
                  <a16:creationId xmlns:a16="http://schemas.microsoft.com/office/drawing/2014/main" id="{5BBA3FA4-7FEA-DB50-0991-DD9408D107A7}"/>
                </a:ext>
              </a:extLst>
            </p:cNvPr>
            <p:cNvSpPr/>
            <p:nvPr/>
          </p:nvSpPr>
          <p:spPr>
            <a:xfrm>
              <a:off x="10161234" y="5510783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" name="Google Shape;1830;p78">
              <a:extLst>
                <a:ext uri="{FF2B5EF4-FFF2-40B4-BE49-F238E27FC236}">
                  <a16:creationId xmlns:a16="http://schemas.microsoft.com/office/drawing/2014/main" id="{4FAA7C9A-7666-DA48-A3FA-3AEA365736A0}"/>
                </a:ext>
              </a:extLst>
            </p:cNvPr>
            <p:cNvSpPr/>
            <p:nvPr/>
          </p:nvSpPr>
          <p:spPr>
            <a:xfrm>
              <a:off x="10060211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" name="Google Shape;1831;p78">
              <a:extLst>
                <a:ext uri="{FF2B5EF4-FFF2-40B4-BE49-F238E27FC236}">
                  <a16:creationId xmlns:a16="http://schemas.microsoft.com/office/drawing/2014/main" id="{345B0B02-F528-A598-D454-0D4BA2E3DFB4}"/>
                </a:ext>
              </a:extLst>
            </p:cNvPr>
            <p:cNvSpPr/>
            <p:nvPr/>
          </p:nvSpPr>
          <p:spPr>
            <a:xfrm>
              <a:off x="9452580" y="561207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" name="Google Shape;1832;p78">
              <a:extLst>
                <a:ext uri="{FF2B5EF4-FFF2-40B4-BE49-F238E27FC236}">
                  <a16:creationId xmlns:a16="http://schemas.microsoft.com/office/drawing/2014/main" id="{BC8213A6-E8E0-1200-5EA0-825CDE257624}"/>
                </a:ext>
              </a:extLst>
            </p:cNvPr>
            <p:cNvSpPr/>
            <p:nvPr/>
          </p:nvSpPr>
          <p:spPr>
            <a:xfrm>
              <a:off x="9553869" y="540952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" name="Google Shape;1833;p78">
              <a:extLst>
                <a:ext uri="{FF2B5EF4-FFF2-40B4-BE49-F238E27FC236}">
                  <a16:creationId xmlns:a16="http://schemas.microsoft.com/office/drawing/2014/main" id="{8623A795-4CC6-25C7-A995-E16D9BAC8359}"/>
                </a:ext>
              </a:extLst>
            </p:cNvPr>
            <p:cNvSpPr/>
            <p:nvPr/>
          </p:nvSpPr>
          <p:spPr>
            <a:xfrm>
              <a:off x="9553869" y="5308505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" name="Google Shape;1834;p78">
              <a:extLst>
                <a:ext uri="{FF2B5EF4-FFF2-40B4-BE49-F238E27FC236}">
                  <a16:creationId xmlns:a16="http://schemas.microsoft.com/office/drawing/2014/main" id="{DCF6F2DB-E6BC-BF76-CDE4-923DD253C753}"/>
                </a:ext>
              </a:extLst>
            </p:cNvPr>
            <p:cNvSpPr/>
            <p:nvPr/>
          </p:nvSpPr>
          <p:spPr>
            <a:xfrm>
              <a:off x="9553869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" name="Google Shape;1835;p78">
              <a:extLst>
                <a:ext uri="{FF2B5EF4-FFF2-40B4-BE49-F238E27FC236}">
                  <a16:creationId xmlns:a16="http://schemas.microsoft.com/office/drawing/2014/main" id="{EF3227B0-D906-E9A1-D0D3-9B28FD68E19B}"/>
                </a:ext>
              </a:extLst>
            </p:cNvPr>
            <p:cNvSpPr/>
            <p:nvPr/>
          </p:nvSpPr>
          <p:spPr>
            <a:xfrm>
              <a:off x="9553869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00" name="Google Shape;1836;p78">
              <a:extLst>
                <a:ext uri="{FF2B5EF4-FFF2-40B4-BE49-F238E27FC236}">
                  <a16:creationId xmlns:a16="http://schemas.microsoft.com/office/drawing/2014/main" id="{44985E56-C123-9937-0013-61B94FA7C648}"/>
                </a:ext>
              </a:extLst>
            </p:cNvPr>
            <p:cNvSpPr/>
            <p:nvPr/>
          </p:nvSpPr>
          <p:spPr>
            <a:xfrm>
              <a:off x="9553869" y="500470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13" name="Google Shape;1837;p78">
              <a:extLst>
                <a:ext uri="{FF2B5EF4-FFF2-40B4-BE49-F238E27FC236}">
                  <a16:creationId xmlns:a16="http://schemas.microsoft.com/office/drawing/2014/main" id="{CF85F9EB-F088-BB4C-1DD1-47CA630B610F}"/>
                </a:ext>
              </a:extLst>
            </p:cNvPr>
            <p:cNvSpPr/>
            <p:nvPr/>
          </p:nvSpPr>
          <p:spPr>
            <a:xfrm>
              <a:off x="9553869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838;p78">
              <a:extLst>
                <a:ext uri="{FF2B5EF4-FFF2-40B4-BE49-F238E27FC236}">
                  <a16:creationId xmlns:a16="http://schemas.microsoft.com/office/drawing/2014/main" id="{BF73482C-CEFE-FC1E-AE08-A8083A2D5F40}"/>
                </a:ext>
              </a:extLst>
            </p:cNvPr>
            <p:cNvSpPr/>
            <p:nvPr/>
          </p:nvSpPr>
          <p:spPr>
            <a:xfrm>
              <a:off x="9553869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839;p78">
              <a:extLst>
                <a:ext uri="{FF2B5EF4-FFF2-40B4-BE49-F238E27FC236}">
                  <a16:creationId xmlns:a16="http://schemas.microsoft.com/office/drawing/2014/main" id="{6FE0339C-A599-6F58-D402-48101374E6C2}"/>
                </a:ext>
              </a:extLst>
            </p:cNvPr>
            <p:cNvSpPr/>
            <p:nvPr/>
          </p:nvSpPr>
          <p:spPr>
            <a:xfrm>
              <a:off x="9452580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840;p78">
              <a:extLst>
                <a:ext uri="{FF2B5EF4-FFF2-40B4-BE49-F238E27FC236}">
                  <a16:creationId xmlns:a16="http://schemas.microsoft.com/office/drawing/2014/main" id="{A8CA3A94-A481-BA34-0529-0B412E738C1A}"/>
                </a:ext>
              </a:extLst>
            </p:cNvPr>
            <p:cNvSpPr/>
            <p:nvPr/>
          </p:nvSpPr>
          <p:spPr>
            <a:xfrm>
              <a:off x="9452580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841;p78">
              <a:extLst>
                <a:ext uri="{FF2B5EF4-FFF2-40B4-BE49-F238E27FC236}">
                  <a16:creationId xmlns:a16="http://schemas.microsoft.com/office/drawing/2014/main" id="{5C2AD14E-24D0-DF58-F4AB-DC487DF11E41}"/>
                </a:ext>
              </a:extLst>
            </p:cNvPr>
            <p:cNvSpPr/>
            <p:nvPr/>
          </p:nvSpPr>
          <p:spPr>
            <a:xfrm>
              <a:off x="9452580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842;p78">
              <a:extLst>
                <a:ext uri="{FF2B5EF4-FFF2-40B4-BE49-F238E27FC236}">
                  <a16:creationId xmlns:a16="http://schemas.microsoft.com/office/drawing/2014/main" id="{2291D58B-911C-84BD-8949-F2A5D3CA4F49}"/>
                </a:ext>
              </a:extLst>
            </p:cNvPr>
            <p:cNvSpPr/>
            <p:nvPr/>
          </p:nvSpPr>
          <p:spPr>
            <a:xfrm>
              <a:off x="9351292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843;p78">
              <a:extLst>
                <a:ext uri="{FF2B5EF4-FFF2-40B4-BE49-F238E27FC236}">
                  <a16:creationId xmlns:a16="http://schemas.microsoft.com/office/drawing/2014/main" id="{FDD0E369-7C5D-DB46-6B0D-9AE7E48C9150}"/>
                </a:ext>
              </a:extLst>
            </p:cNvPr>
            <p:cNvSpPr/>
            <p:nvPr/>
          </p:nvSpPr>
          <p:spPr>
            <a:xfrm>
              <a:off x="9351292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844;p78">
              <a:extLst>
                <a:ext uri="{FF2B5EF4-FFF2-40B4-BE49-F238E27FC236}">
                  <a16:creationId xmlns:a16="http://schemas.microsoft.com/office/drawing/2014/main" id="{0D4904A1-3731-906F-9825-FAED8FD1E68F}"/>
                </a:ext>
              </a:extLst>
            </p:cNvPr>
            <p:cNvSpPr/>
            <p:nvPr/>
          </p:nvSpPr>
          <p:spPr>
            <a:xfrm>
              <a:off x="935129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845;p78">
              <a:extLst>
                <a:ext uri="{FF2B5EF4-FFF2-40B4-BE49-F238E27FC236}">
                  <a16:creationId xmlns:a16="http://schemas.microsoft.com/office/drawing/2014/main" id="{7E17482F-3B58-03F3-A1DE-69DE710B3FEB}"/>
                </a:ext>
              </a:extLst>
            </p:cNvPr>
            <p:cNvSpPr/>
            <p:nvPr/>
          </p:nvSpPr>
          <p:spPr>
            <a:xfrm>
              <a:off x="9351292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846;p78">
              <a:extLst>
                <a:ext uri="{FF2B5EF4-FFF2-40B4-BE49-F238E27FC236}">
                  <a16:creationId xmlns:a16="http://schemas.microsoft.com/office/drawing/2014/main" id="{CE92A4FC-1885-1156-95F5-DFEAEF2B1908}"/>
                </a:ext>
              </a:extLst>
            </p:cNvPr>
            <p:cNvSpPr/>
            <p:nvPr/>
          </p:nvSpPr>
          <p:spPr>
            <a:xfrm>
              <a:off x="9250302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847;p78">
              <a:extLst>
                <a:ext uri="{FF2B5EF4-FFF2-40B4-BE49-F238E27FC236}">
                  <a16:creationId xmlns:a16="http://schemas.microsoft.com/office/drawing/2014/main" id="{197C8F40-09E2-ED2F-2B56-8396C3116DAA}"/>
                </a:ext>
              </a:extLst>
            </p:cNvPr>
            <p:cNvSpPr/>
            <p:nvPr/>
          </p:nvSpPr>
          <p:spPr>
            <a:xfrm>
              <a:off x="925030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848;p78">
              <a:extLst>
                <a:ext uri="{FF2B5EF4-FFF2-40B4-BE49-F238E27FC236}">
                  <a16:creationId xmlns:a16="http://schemas.microsoft.com/office/drawing/2014/main" id="{479C4395-F749-CB7A-A6B2-7310E4226A80}"/>
                </a:ext>
              </a:extLst>
            </p:cNvPr>
            <p:cNvSpPr/>
            <p:nvPr/>
          </p:nvSpPr>
          <p:spPr>
            <a:xfrm>
              <a:off x="925030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849;p78">
              <a:extLst>
                <a:ext uri="{FF2B5EF4-FFF2-40B4-BE49-F238E27FC236}">
                  <a16:creationId xmlns:a16="http://schemas.microsoft.com/office/drawing/2014/main" id="{C487B48C-6FCF-6613-F7F2-F86D61741CE6}"/>
                </a:ext>
              </a:extLst>
            </p:cNvPr>
            <p:cNvSpPr/>
            <p:nvPr/>
          </p:nvSpPr>
          <p:spPr>
            <a:xfrm>
              <a:off x="925030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850;p78">
              <a:extLst>
                <a:ext uri="{FF2B5EF4-FFF2-40B4-BE49-F238E27FC236}">
                  <a16:creationId xmlns:a16="http://schemas.microsoft.com/office/drawing/2014/main" id="{669D6524-B891-DE20-2C5D-85F0608D4C73}"/>
                </a:ext>
              </a:extLst>
            </p:cNvPr>
            <p:cNvSpPr/>
            <p:nvPr/>
          </p:nvSpPr>
          <p:spPr>
            <a:xfrm>
              <a:off x="9149047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851;p78">
              <a:extLst>
                <a:ext uri="{FF2B5EF4-FFF2-40B4-BE49-F238E27FC236}">
                  <a16:creationId xmlns:a16="http://schemas.microsoft.com/office/drawing/2014/main" id="{FE975D04-B669-2FE4-7D2A-DF62A655E94D}"/>
                </a:ext>
              </a:extLst>
            </p:cNvPr>
            <p:cNvSpPr/>
            <p:nvPr/>
          </p:nvSpPr>
          <p:spPr>
            <a:xfrm>
              <a:off x="9149047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852;p78">
              <a:extLst>
                <a:ext uri="{FF2B5EF4-FFF2-40B4-BE49-F238E27FC236}">
                  <a16:creationId xmlns:a16="http://schemas.microsoft.com/office/drawing/2014/main" id="{12D62382-19E3-DFB0-4A2C-AA37D9B4CB94}"/>
                </a:ext>
              </a:extLst>
            </p:cNvPr>
            <p:cNvSpPr/>
            <p:nvPr/>
          </p:nvSpPr>
          <p:spPr>
            <a:xfrm>
              <a:off x="9149047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853;p78">
              <a:extLst>
                <a:ext uri="{FF2B5EF4-FFF2-40B4-BE49-F238E27FC236}">
                  <a16:creationId xmlns:a16="http://schemas.microsoft.com/office/drawing/2014/main" id="{F515B25A-3354-53FA-BB6D-3B4CF475137A}"/>
                </a:ext>
              </a:extLst>
            </p:cNvPr>
            <p:cNvSpPr/>
            <p:nvPr/>
          </p:nvSpPr>
          <p:spPr>
            <a:xfrm>
              <a:off x="9047759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854;p78">
              <a:extLst>
                <a:ext uri="{FF2B5EF4-FFF2-40B4-BE49-F238E27FC236}">
                  <a16:creationId xmlns:a16="http://schemas.microsoft.com/office/drawing/2014/main" id="{68DA0CA4-85DD-61C3-E99C-CAE0D0D0485E}"/>
                </a:ext>
              </a:extLst>
            </p:cNvPr>
            <p:cNvSpPr/>
            <p:nvPr/>
          </p:nvSpPr>
          <p:spPr>
            <a:xfrm>
              <a:off x="9047759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855;p78">
              <a:extLst>
                <a:ext uri="{FF2B5EF4-FFF2-40B4-BE49-F238E27FC236}">
                  <a16:creationId xmlns:a16="http://schemas.microsoft.com/office/drawing/2014/main" id="{DE77E57B-C2C6-01FC-71F3-7E5F94D32391}"/>
                </a:ext>
              </a:extLst>
            </p:cNvPr>
            <p:cNvSpPr/>
            <p:nvPr/>
          </p:nvSpPr>
          <p:spPr>
            <a:xfrm>
              <a:off x="8946470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856;p78">
              <a:extLst>
                <a:ext uri="{FF2B5EF4-FFF2-40B4-BE49-F238E27FC236}">
                  <a16:creationId xmlns:a16="http://schemas.microsoft.com/office/drawing/2014/main" id="{512E22C2-81DC-CAB3-1DDF-7C93389309B0}"/>
                </a:ext>
              </a:extLst>
            </p:cNvPr>
            <p:cNvSpPr/>
            <p:nvPr/>
          </p:nvSpPr>
          <p:spPr>
            <a:xfrm>
              <a:off x="8946470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857;p78">
              <a:extLst>
                <a:ext uri="{FF2B5EF4-FFF2-40B4-BE49-F238E27FC236}">
                  <a16:creationId xmlns:a16="http://schemas.microsoft.com/office/drawing/2014/main" id="{861373CE-C182-A619-2F88-22DFE4E9B671}"/>
                </a:ext>
              </a:extLst>
            </p:cNvPr>
            <p:cNvSpPr/>
            <p:nvPr/>
          </p:nvSpPr>
          <p:spPr>
            <a:xfrm>
              <a:off x="8845215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858;p78">
              <a:extLst>
                <a:ext uri="{FF2B5EF4-FFF2-40B4-BE49-F238E27FC236}">
                  <a16:creationId xmlns:a16="http://schemas.microsoft.com/office/drawing/2014/main" id="{66BB7FFD-FA2C-5B9B-5C50-25142D93B807}"/>
                </a:ext>
              </a:extLst>
            </p:cNvPr>
            <p:cNvSpPr/>
            <p:nvPr/>
          </p:nvSpPr>
          <p:spPr>
            <a:xfrm>
              <a:off x="884521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859;p78">
              <a:extLst>
                <a:ext uri="{FF2B5EF4-FFF2-40B4-BE49-F238E27FC236}">
                  <a16:creationId xmlns:a16="http://schemas.microsoft.com/office/drawing/2014/main" id="{465D5876-FBE9-42C2-C77E-1AAB95F1015D}"/>
                </a:ext>
              </a:extLst>
            </p:cNvPr>
            <p:cNvSpPr/>
            <p:nvPr/>
          </p:nvSpPr>
          <p:spPr>
            <a:xfrm>
              <a:off x="8845215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860;p78">
              <a:extLst>
                <a:ext uri="{FF2B5EF4-FFF2-40B4-BE49-F238E27FC236}">
                  <a16:creationId xmlns:a16="http://schemas.microsoft.com/office/drawing/2014/main" id="{FB05B749-B5ED-BC47-1915-2B72B320E6FE}"/>
                </a:ext>
              </a:extLst>
            </p:cNvPr>
            <p:cNvSpPr/>
            <p:nvPr/>
          </p:nvSpPr>
          <p:spPr>
            <a:xfrm>
              <a:off x="874419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861;p78">
              <a:extLst>
                <a:ext uri="{FF2B5EF4-FFF2-40B4-BE49-F238E27FC236}">
                  <a16:creationId xmlns:a16="http://schemas.microsoft.com/office/drawing/2014/main" id="{1AC4D4A1-155D-F814-C26B-70FA1F4C368C}"/>
                </a:ext>
              </a:extLst>
            </p:cNvPr>
            <p:cNvSpPr/>
            <p:nvPr/>
          </p:nvSpPr>
          <p:spPr>
            <a:xfrm>
              <a:off x="8744192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862;p78">
              <a:extLst>
                <a:ext uri="{FF2B5EF4-FFF2-40B4-BE49-F238E27FC236}">
                  <a16:creationId xmlns:a16="http://schemas.microsoft.com/office/drawing/2014/main" id="{08901157-F643-47A0-5813-8BEF828B37C3}"/>
                </a:ext>
              </a:extLst>
            </p:cNvPr>
            <p:cNvSpPr/>
            <p:nvPr/>
          </p:nvSpPr>
          <p:spPr>
            <a:xfrm>
              <a:off x="874419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863;p78">
              <a:extLst>
                <a:ext uri="{FF2B5EF4-FFF2-40B4-BE49-F238E27FC236}">
                  <a16:creationId xmlns:a16="http://schemas.microsoft.com/office/drawing/2014/main" id="{0007739B-B2AA-B517-B611-F5AD10DC276F}"/>
                </a:ext>
              </a:extLst>
            </p:cNvPr>
            <p:cNvSpPr/>
            <p:nvPr/>
          </p:nvSpPr>
          <p:spPr>
            <a:xfrm>
              <a:off x="8642937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864;p78">
              <a:extLst>
                <a:ext uri="{FF2B5EF4-FFF2-40B4-BE49-F238E27FC236}">
                  <a16:creationId xmlns:a16="http://schemas.microsoft.com/office/drawing/2014/main" id="{66D5725B-98C7-F0BF-ABEC-B1E69E19FC91}"/>
                </a:ext>
              </a:extLst>
            </p:cNvPr>
            <p:cNvSpPr/>
            <p:nvPr/>
          </p:nvSpPr>
          <p:spPr>
            <a:xfrm>
              <a:off x="8642937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865;p78">
              <a:extLst>
                <a:ext uri="{FF2B5EF4-FFF2-40B4-BE49-F238E27FC236}">
                  <a16:creationId xmlns:a16="http://schemas.microsoft.com/office/drawing/2014/main" id="{75EDA617-7B45-E87C-A33C-B922AA18E11F}"/>
                </a:ext>
              </a:extLst>
            </p:cNvPr>
            <p:cNvSpPr/>
            <p:nvPr/>
          </p:nvSpPr>
          <p:spPr>
            <a:xfrm>
              <a:off x="8642937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866;p78">
              <a:extLst>
                <a:ext uri="{FF2B5EF4-FFF2-40B4-BE49-F238E27FC236}">
                  <a16:creationId xmlns:a16="http://schemas.microsoft.com/office/drawing/2014/main" id="{9CCD00F1-58EA-6DF8-B1E9-DDCF2CBEF245}"/>
                </a:ext>
              </a:extLst>
            </p:cNvPr>
            <p:cNvSpPr/>
            <p:nvPr/>
          </p:nvSpPr>
          <p:spPr>
            <a:xfrm>
              <a:off x="8642937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867;p78">
              <a:extLst>
                <a:ext uri="{FF2B5EF4-FFF2-40B4-BE49-F238E27FC236}">
                  <a16:creationId xmlns:a16="http://schemas.microsoft.com/office/drawing/2014/main" id="{09F4633C-057E-40CE-FE33-D77929B72FA6}"/>
                </a:ext>
              </a:extLst>
            </p:cNvPr>
            <p:cNvSpPr/>
            <p:nvPr/>
          </p:nvSpPr>
          <p:spPr>
            <a:xfrm>
              <a:off x="6820842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868;p78">
              <a:extLst>
                <a:ext uri="{FF2B5EF4-FFF2-40B4-BE49-F238E27FC236}">
                  <a16:creationId xmlns:a16="http://schemas.microsoft.com/office/drawing/2014/main" id="{54747BB6-47AE-7750-9132-6F5F39D2C4CA}"/>
                </a:ext>
              </a:extLst>
            </p:cNvPr>
            <p:cNvSpPr/>
            <p:nvPr/>
          </p:nvSpPr>
          <p:spPr>
            <a:xfrm>
              <a:off x="6820842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869;p78">
              <a:extLst>
                <a:ext uri="{FF2B5EF4-FFF2-40B4-BE49-F238E27FC236}">
                  <a16:creationId xmlns:a16="http://schemas.microsoft.com/office/drawing/2014/main" id="{15EA7BDC-2E25-700C-82C0-E923D13FD542}"/>
                </a:ext>
              </a:extLst>
            </p:cNvPr>
            <p:cNvSpPr/>
            <p:nvPr/>
          </p:nvSpPr>
          <p:spPr>
            <a:xfrm>
              <a:off x="6820842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870;p78">
              <a:extLst>
                <a:ext uri="{FF2B5EF4-FFF2-40B4-BE49-F238E27FC236}">
                  <a16:creationId xmlns:a16="http://schemas.microsoft.com/office/drawing/2014/main" id="{30129FB9-5ED4-75C7-BE8C-2A6129AD3285}"/>
                </a:ext>
              </a:extLst>
            </p:cNvPr>
            <p:cNvSpPr/>
            <p:nvPr/>
          </p:nvSpPr>
          <p:spPr>
            <a:xfrm>
              <a:off x="6719553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871;p78">
              <a:extLst>
                <a:ext uri="{FF2B5EF4-FFF2-40B4-BE49-F238E27FC236}">
                  <a16:creationId xmlns:a16="http://schemas.microsoft.com/office/drawing/2014/main" id="{F5C0F94C-7445-E551-8D8B-1AC66A254EA3}"/>
                </a:ext>
              </a:extLst>
            </p:cNvPr>
            <p:cNvSpPr/>
            <p:nvPr/>
          </p:nvSpPr>
          <p:spPr>
            <a:xfrm>
              <a:off x="6719553" y="4903684"/>
              <a:ext cx="82851" cy="70759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872;p78">
              <a:extLst>
                <a:ext uri="{FF2B5EF4-FFF2-40B4-BE49-F238E27FC236}">
                  <a16:creationId xmlns:a16="http://schemas.microsoft.com/office/drawing/2014/main" id="{754C1A26-5506-6D04-8F33-9628F7BDB0A8}"/>
                </a:ext>
              </a:extLst>
            </p:cNvPr>
            <p:cNvSpPr/>
            <p:nvPr/>
          </p:nvSpPr>
          <p:spPr>
            <a:xfrm>
              <a:off x="6719553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873;p78">
              <a:extLst>
                <a:ext uri="{FF2B5EF4-FFF2-40B4-BE49-F238E27FC236}">
                  <a16:creationId xmlns:a16="http://schemas.microsoft.com/office/drawing/2014/main" id="{B4BCF26C-3202-CC9A-77BB-0ACDA2DB42F5}"/>
                </a:ext>
              </a:extLst>
            </p:cNvPr>
            <p:cNvSpPr/>
            <p:nvPr/>
          </p:nvSpPr>
          <p:spPr>
            <a:xfrm>
              <a:off x="6618265" y="399252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874;p78">
              <a:extLst>
                <a:ext uri="{FF2B5EF4-FFF2-40B4-BE49-F238E27FC236}">
                  <a16:creationId xmlns:a16="http://schemas.microsoft.com/office/drawing/2014/main" id="{11E2B4CD-D8AE-4FC3-47E2-29713F9A51A5}"/>
                </a:ext>
              </a:extLst>
            </p:cNvPr>
            <p:cNvSpPr/>
            <p:nvPr/>
          </p:nvSpPr>
          <p:spPr>
            <a:xfrm>
              <a:off x="6618265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875;p78">
              <a:extLst>
                <a:ext uri="{FF2B5EF4-FFF2-40B4-BE49-F238E27FC236}">
                  <a16:creationId xmlns:a16="http://schemas.microsoft.com/office/drawing/2014/main" id="{B2AD80E6-8879-A7CF-569A-B3008A43B7FC}"/>
                </a:ext>
              </a:extLst>
            </p:cNvPr>
            <p:cNvSpPr/>
            <p:nvPr/>
          </p:nvSpPr>
          <p:spPr>
            <a:xfrm>
              <a:off x="6112454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876;p78">
              <a:extLst>
                <a:ext uri="{FF2B5EF4-FFF2-40B4-BE49-F238E27FC236}">
                  <a16:creationId xmlns:a16="http://schemas.microsoft.com/office/drawing/2014/main" id="{E7DD710B-0BD4-1547-DA80-3B2A16C4D5CF}"/>
                </a:ext>
              </a:extLst>
            </p:cNvPr>
            <p:cNvSpPr/>
            <p:nvPr/>
          </p:nvSpPr>
          <p:spPr>
            <a:xfrm>
              <a:off x="6112454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877;p78">
              <a:extLst>
                <a:ext uri="{FF2B5EF4-FFF2-40B4-BE49-F238E27FC236}">
                  <a16:creationId xmlns:a16="http://schemas.microsoft.com/office/drawing/2014/main" id="{37057092-B420-2F40-662F-9C115B7E482F}"/>
                </a:ext>
              </a:extLst>
            </p:cNvPr>
            <p:cNvSpPr/>
            <p:nvPr/>
          </p:nvSpPr>
          <p:spPr>
            <a:xfrm>
              <a:off x="6112454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878;p78">
              <a:extLst>
                <a:ext uri="{FF2B5EF4-FFF2-40B4-BE49-F238E27FC236}">
                  <a16:creationId xmlns:a16="http://schemas.microsoft.com/office/drawing/2014/main" id="{CA96C36B-5112-2FE4-08F5-0246FD9FEE14}"/>
                </a:ext>
              </a:extLst>
            </p:cNvPr>
            <p:cNvSpPr/>
            <p:nvPr/>
          </p:nvSpPr>
          <p:spPr>
            <a:xfrm>
              <a:off x="6112454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879;p78">
              <a:extLst>
                <a:ext uri="{FF2B5EF4-FFF2-40B4-BE49-F238E27FC236}">
                  <a16:creationId xmlns:a16="http://schemas.microsoft.com/office/drawing/2014/main" id="{8DCBE631-540D-2BA4-74EF-3171C0A1F19D}"/>
                </a:ext>
              </a:extLst>
            </p:cNvPr>
            <p:cNvSpPr/>
            <p:nvPr/>
          </p:nvSpPr>
          <p:spPr>
            <a:xfrm>
              <a:off x="6112454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880;p78">
              <a:extLst>
                <a:ext uri="{FF2B5EF4-FFF2-40B4-BE49-F238E27FC236}">
                  <a16:creationId xmlns:a16="http://schemas.microsoft.com/office/drawing/2014/main" id="{D525618F-A2CB-8DF1-DA82-A30C34F2253F}"/>
                </a:ext>
              </a:extLst>
            </p:cNvPr>
            <p:cNvSpPr/>
            <p:nvPr/>
          </p:nvSpPr>
          <p:spPr>
            <a:xfrm>
              <a:off x="6112454" y="399252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881;p78">
              <a:extLst>
                <a:ext uri="{FF2B5EF4-FFF2-40B4-BE49-F238E27FC236}">
                  <a16:creationId xmlns:a16="http://schemas.microsoft.com/office/drawing/2014/main" id="{D96C0D9B-48B8-FA7D-839C-EBF02CCAE431}"/>
                </a:ext>
              </a:extLst>
            </p:cNvPr>
            <p:cNvSpPr/>
            <p:nvPr/>
          </p:nvSpPr>
          <p:spPr>
            <a:xfrm>
              <a:off x="6112454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882;p78">
              <a:extLst>
                <a:ext uri="{FF2B5EF4-FFF2-40B4-BE49-F238E27FC236}">
                  <a16:creationId xmlns:a16="http://schemas.microsoft.com/office/drawing/2014/main" id="{6140BD5F-DE21-2B4D-0F99-0B50E92E5AE1}"/>
                </a:ext>
              </a:extLst>
            </p:cNvPr>
            <p:cNvSpPr/>
            <p:nvPr/>
          </p:nvSpPr>
          <p:spPr>
            <a:xfrm>
              <a:off x="6112454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883;p78">
              <a:extLst>
                <a:ext uri="{FF2B5EF4-FFF2-40B4-BE49-F238E27FC236}">
                  <a16:creationId xmlns:a16="http://schemas.microsoft.com/office/drawing/2014/main" id="{0D2CE4AB-065E-6E16-1036-DD74B571BBE5}"/>
                </a:ext>
              </a:extLst>
            </p:cNvPr>
            <p:cNvSpPr/>
            <p:nvPr/>
          </p:nvSpPr>
          <p:spPr>
            <a:xfrm>
              <a:off x="6112454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884;p78">
              <a:extLst>
                <a:ext uri="{FF2B5EF4-FFF2-40B4-BE49-F238E27FC236}">
                  <a16:creationId xmlns:a16="http://schemas.microsoft.com/office/drawing/2014/main" id="{06F7054D-644F-CBD2-E028-1A56DCBE18B2}"/>
                </a:ext>
              </a:extLst>
            </p:cNvPr>
            <p:cNvSpPr/>
            <p:nvPr/>
          </p:nvSpPr>
          <p:spPr>
            <a:xfrm>
              <a:off x="611245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885;p78">
              <a:extLst>
                <a:ext uri="{FF2B5EF4-FFF2-40B4-BE49-F238E27FC236}">
                  <a16:creationId xmlns:a16="http://schemas.microsoft.com/office/drawing/2014/main" id="{EA0334BF-3FD1-F3C8-ED2B-EC1F23236BDE}"/>
                </a:ext>
              </a:extLst>
            </p:cNvPr>
            <p:cNvSpPr/>
            <p:nvPr/>
          </p:nvSpPr>
          <p:spPr>
            <a:xfrm>
              <a:off x="6112454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886;p78">
              <a:extLst>
                <a:ext uri="{FF2B5EF4-FFF2-40B4-BE49-F238E27FC236}">
                  <a16:creationId xmlns:a16="http://schemas.microsoft.com/office/drawing/2014/main" id="{6A60515F-79F8-5485-F536-B3C8D36C0F8D}"/>
                </a:ext>
              </a:extLst>
            </p:cNvPr>
            <p:cNvSpPr/>
            <p:nvPr/>
          </p:nvSpPr>
          <p:spPr>
            <a:xfrm>
              <a:off x="6112454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887;p78">
              <a:extLst>
                <a:ext uri="{FF2B5EF4-FFF2-40B4-BE49-F238E27FC236}">
                  <a16:creationId xmlns:a16="http://schemas.microsoft.com/office/drawing/2014/main" id="{08E622CB-AF5F-367C-1146-8132E3393599}"/>
                </a:ext>
              </a:extLst>
            </p:cNvPr>
            <p:cNvSpPr/>
            <p:nvPr/>
          </p:nvSpPr>
          <p:spPr>
            <a:xfrm>
              <a:off x="6112454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888;p78">
              <a:extLst>
                <a:ext uri="{FF2B5EF4-FFF2-40B4-BE49-F238E27FC236}">
                  <a16:creationId xmlns:a16="http://schemas.microsoft.com/office/drawing/2014/main" id="{69B79905-CA38-080C-377B-6763785A1ACD}"/>
                </a:ext>
              </a:extLst>
            </p:cNvPr>
            <p:cNvSpPr/>
            <p:nvPr/>
          </p:nvSpPr>
          <p:spPr>
            <a:xfrm>
              <a:off x="6112454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889;p78">
              <a:extLst>
                <a:ext uri="{FF2B5EF4-FFF2-40B4-BE49-F238E27FC236}">
                  <a16:creationId xmlns:a16="http://schemas.microsoft.com/office/drawing/2014/main" id="{E90CD70C-7EAF-86FC-76FE-D77D1732EB2B}"/>
                </a:ext>
              </a:extLst>
            </p:cNvPr>
            <p:cNvSpPr/>
            <p:nvPr/>
          </p:nvSpPr>
          <p:spPr>
            <a:xfrm>
              <a:off x="6112454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890;p78">
              <a:extLst>
                <a:ext uri="{FF2B5EF4-FFF2-40B4-BE49-F238E27FC236}">
                  <a16:creationId xmlns:a16="http://schemas.microsoft.com/office/drawing/2014/main" id="{A64068F1-7270-080B-3003-DF261EB9AB53}"/>
                </a:ext>
              </a:extLst>
            </p:cNvPr>
            <p:cNvSpPr/>
            <p:nvPr/>
          </p:nvSpPr>
          <p:spPr>
            <a:xfrm>
              <a:off x="6112454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891;p78">
              <a:extLst>
                <a:ext uri="{FF2B5EF4-FFF2-40B4-BE49-F238E27FC236}">
                  <a16:creationId xmlns:a16="http://schemas.microsoft.com/office/drawing/2014/main" id="{B447ED8E-5A67-6994-DEE6-B94E9BE43881}"/>
                </a:ext>
              </a:extLst>
            </p:cNvPr>
            <p:cNvSpPr/>
            <p:nvPr/>
          </p:nvSpPr>
          <p:spPr>
            <a:xfrm>
              <a:off x="621344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892;p78">
              <a:extLst>
                <a:ext uri="{FF2B5EF4-FFF2-40B4-BE49-F238E27FC236}">
                  <a16:creationId xmlns:a16="http://schemas.microsoft.com/office/drawing/2014/main" id="{49A873E4-E66B-F324-66BB-4C8B802EA284}"/>
                </a:ext>
              </a:extLst>
            </p:cNvPr>
            <p:cNvSpPr/>
            <p:nvPr/>
          </p:nvSpPr>
          <p:spPr>
            <a:xfrm>
              <a:off x="621344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893;p78">
              <a:extLst>
                <a:ext uri="{FF2B5EF4-FFF2-40B4-BE49-F238E27FC236}">
                  <a16:creationId xmlns:a16="http://schemas.microsoft.com/office/drawing/2014/main" id="{8E2C92BA-9CBA-8AB3-DC20-76984F47544B}"/>
                </a:ext>
              </a:extLst>
            </p:cNvPr>
            <p:cNvSpPr/>
            <p:nvPr/>
          </p:nvSpPr>
          <p:spPr>
            <a:xfrm>
              <a:off x="621344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894;p78">
              <a:extLst>
                <a:ext uri="{FF2B5EF4-FFF2-40B4-BE49-F238E27FC236}">
                  <a16:creationId xmlns:a16="http://schemas.microsoft.com/office/drawing/2014/main" id="{D1FC1684-5D81-7E43-6EF4-2B0A58FFB7F7}"/>
                </a:ext>
              </a:extLst>
            </p:cNvPr>
            <p:cNvSpPr/>
            <p:nvPr/>
          </p:nvSpPr>
          <p:spPr>
            <a:xfrm>
              <a:off x="621344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895;p78">
              <a:extLst>
                <a:ext uri="{FF2B5EF4-FFF2-40B4-BE49-F238E27FC236}">
                  <a16:creationId xmlns:a16="http://schemas.microsoft.com/office/drawing/2014/main" id="{4107188F-C205-CFDE-3F66-850641651E50}"/>
                </a:ext>
              </a:extLst>
            </p:cNvPr>
            <p:cNvSpPr/>
            <p:nvPr/>
          </p:nvSpPr>
          <p:spPr>
            <a:xfrm>
              <a:off x="621344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896;p78">
              <a:extLst>
                <a:ext uri="{FF2B5EF4-FFF2-40B4-BE49-F238E27FC236}">
                  <a16:creationId xmlns:a16="http://schemas.microsoft.com/office/drawing/2014/main" id="{75D5F4E4-48B7-3931-1607-592BAC2E8965}"/>
                </a:ext>
              </a:extLst>
            </p:cNvPr>
            <p:cNvSpPr/>
            <p:nvPr/>
          </p:nvSpPr>
          <p:spPr>
            <a:xfrm>
              <a:off x="621344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897;p78">
              <a:extLst>
                <a:ext uri="{FF2B5EF4-FFF2-40B4-BE49-F238E27FC236}">
                  <a16:creationId xmlns:a16="http://schemas.microsoft.com/office/drawing/2014/main" id="{18D62B19-BBCB-1DA2-DF70-6EF6247BEB26}"/>
                </a:ext>
              </a:extLst>
            </p:cNvPr>
            <p:cNvSpPr/>
            <p:nvPr/>
          </p:nvSpPr>
          <p:spPr>
            <a:xfrm>
              <a:off x="621344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898;p78">
              <a:extLst>
                <a:ext uri="{FF2B5EF4-FFF2-40B4-BE49-F238E27FC236}">
                  <a16:creationId xmlns:a16="http://schemas.microsoft.com/office/drawing/2014/main" id="{CA98189E-DF40-495F-E6A4-CDD40C5688E2}"/>
                </a:ext>
              </a:extLst>
            </p:cNvPr>
            <p:cNvSpPr/>
            <p:nvPr/>
          </p:nvSpPr>
          <p:spPr>
            <a:xfrm>
              <a:off x="621344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899;p78">
              <a:extLst>
                <a:ext uri="{FF2B5EF4-FFF2-40B4-BE49-F238E27FC236}">
                  <a16:creationId xmlns:a16="http://schemas.microsoft.com/office/drawing/2014/main" id="{A92335A0-0966-10F8-B655-46F1B27D9438}"/>
                </a:ext>
              </a:extLst>
            </p:cNvPr>
            <p:cNvSpPr/>
            <p:nvPr/>
          </p:nvSpPr>
          <p:spPr>
            <a:xfrm>
              <a:off x="6213443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900;p78">
              <a:extLst>
                <a:ext uri="{FF2B5EF4-FFF2-40B4-BE49-F238E27FC236}">
                  <a16:creationId xmlns:a16="http://schemas.microsoft.com/office/drawing/2014/main" id="{11CBA443-6BF3-DADD-A238-22C1D09D551E}"/>
                </a:ext>
              </a:extLst>
            </p:cNvPr>
            <p:cNvSpPr/>
            <p:nvPr/>
          </p:nvSpPr>
          <p:spPr>
            <a:xfrm>
              <a:off x="6213443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901;p78">
              <a:extLst>
                <a:ext uri="{FF2B5EF4-FFF2-40B4-BE49-F238E27FC236}">
                  <a16:creationId xmlns:a16="http://schemas.microsoft.com/office/drawing/2014/main" id="{3647D971-7563-BDE8-1C0B-A88AA419A439}"/>
                </a:ext>
              </a:extLst>
            </p:cNvPr>
            <p:cNvSpPr/>
            <p:nvPr/>
          </p:nvSpPr>
          <p:spPr>
            <a:xfrm>
              <a:off x="6213443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902;p78">
              <a:extLst>
                <a:ext uri="{FF2B5EF4-FFF2-40B4-BE49-F238E27FC236}">
                  <a16:creationId xmlns:a16="http://schemas.microsoft.com/office/drawing/2014/main" id="{7F901455-6963-735F-E76D-CAFA3596D94D}"/>
                </a:ext>
              </a:extLst>
            </p:cNvPr>
            <p:cNvSpPr/>
            <p:nvPr/>
          </p:nvSpPr>
          <p:spPr>
            <a:xfrm>
              <a:off x="6213443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903;p78">
              <a:extLst>
                <a:ext uri="{FF2B5EF4-FFF2-40B4-BE49-F238E27FC236}">
                  <a16:creationId xmlns:a16="http://schemas.microsoft.com/office/drawing/2014/main" id="{4DFFCA23-4568-5B13-574D-B01F66401477}"/>
                </a:ext>
              </a:extLst>
            </p:cNvPr>
            <p:cNvSpPr/>
            <p:nvPr/>
          </p:nvSpPr>
          <p:spPr>
            <a:xfrm>
              <a:off x="6213443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904;p78">
              <a:extLst>
                <a:ext uri="{FF2B5EF4-FFF2-40B4-BE49-F238E27FC236}">
                  <a16:creationId xmlns:a16="http://schemas.microsoft.com/office/drawing/2014/main" id="{D9D12F32-EC5A-0159-471C-2F1CDADDFC15}"/>
                </a:ext>
              </a:extLst>
            </p:cNvPr>
            <p:cNvSpPr/>
            <p:nvPr/>
          </p:nvSpPr>
          <p:spPr>
            <a:xfrm>
              <a:off x="6314732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905;p78">
              <a:extLst>
                <a:ext uri="{FF2B5EF4-FFF2-40B4-BE49-F238E27FC236}">
                  <a16:creationId xmlns:a16="http://schemas.microsoft.com/office/drawing/2014/main" id="{3FE270CB-CA76-502F-C808-2FFAF832A6BC}"/>
                </a:ext>
              </a:extLst>
            </p:cNvPr>
            <p:cNvSpPr/>
            <p:nvPr/>
          </p:nvSpPr>
          <p:spPr>
            <a:xfrm>
              <a:off x="6314732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906;p78">
              <a:extLst>
                <a:ext uri="{FF2B5EF4-FFF2-40B4-BE49-F238E27FC236}">
                  <a16:creationId xmlns:a16="http://schemas.microsoft.com/office/drawing/2014/main" id="{4514DB0D-F58A-5338-02F6-5F723711700F}"/>
                </a:ext>
              </a:extLst>
            </p:cNvPr>
            <p:cNvSpPr/>
            <p:nvPr/>
          </p:nvSpPr>
          <p:spPr>
            <a:xfrm>
              <a:off x="6314732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907;p78">
              <a:extLst>
                <a:ext uri="{FF2B5EF4-FFF2-40B4-BE49-F238E27FC236}">
                  <a16:creationId xmlns:a16="http://schemas.microsoft.com/office/drawing/2014/main" id="{E0406325-D550-5F7F-1BBA-1B98704994A9}"/>
                </a:ext>
              </a:extLst>
            </p:cNvPr>
            <p:cNvSpPr/>
            <p:nvPr/>
          </p:nvSpPr>
          <p:spPr>
            <a:xfrm>
              <a:off x="6314732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908;p78">
              <a:extLst>
                <a:ext uri="{FF2B5EF4-FFF2-40B4-BE49-F238E27FC236}">
                  <a16:creationId xmlns:a16="http://schemas.microsoft.com/office/drawing/2014/main" id="{AA5ACE9A-AC17-27E6-840A-6091F3A2067D}"/>
                </a:ext>
              </a:extLst>
            </p:cNvPr>
            <p:cNvSpPr/>
            <p:nvPr/>
          </p:nvSpPr>
          <p:spPr>
            <a:xfrm>
              <a:off x="6314732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909;p78">
              <a:extLst>
                <a:ext uri="{FF2B5EF4-FFF2-40B4-BE49-F238E27FC236}">
                  <a16:creationId xmlns:a16="http://schemas.microsoft.com/office/drawing/2014/main" id="{F5B16F38-BE48-4E9D-86FD-A5033A8E3BDC}"/>
                </a:ext>
              </a:extLst>
            </p:cNvPr>
            <p:cNvSpPr/>
            <p:nvPr/>
          </p:nvSpPr>
          <p:spPr>
            <a:xfrm>
              <a:off x="6314732" y="399252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910;p78">
              <a:extLst>
                <a:ext uri="{FF2B5EF4-FFF2-40B4-BE49-F238E27FC236}">
                  <a16:creationId xmlns:a16="http://schemas.microsoft.com/office/drawing/2014/main" id="{EABEE796-D370-E03E-05EC-BCFFF675AA48}"/>
                </a:ext>
              </a:extLst>
            </p:cNvPr>
            <p:cNvSpPr/>
            <p:nvPr/>
          </p:nvSpPr>
          <p:spPr>
            <a:xfrm>
              <a:off x="6314732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911;p78">
              <a:extLst>
                <a:ext uri="{FF2B5EF4-FFF2-40B4-BE49-F238E27FC236}">
                  <a16:creationId xmlns:a16="http://schemas.microsoft.com/office/drawing/2014/main" id="{705690A8-A207-5869-1C33-3D50AB65A4D5}"/>
                </a:ext>
              </a:extLst>
            </p:cNvPr>
            <p:cNvSpPr/>
            <p:nvPr/>
          </p:nvSpPr>
          <p:spPr>
            <a:xfrm>
              <a:off x="6314732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912;p78">
              <a:extLst>
                <a:ext uri="{FF2B5EF4-FFF2-40B4-BE49-F238E27FC236}">
                  <a16:creationId xmlns:a16="http://schemas.microsoft.com/office/drawing/2014/main" id="{61934439-E2E7-DEB4-C641-18294AF63176}"/>
                </a:ext>
              </a:extLst>
            </p:cNvPr>
            <p:cNvSpPr/>
            <p:nvPr/>
          </p:nvSpPr>
          <p:spPr>
            <a:xfrm>
              <a:off x="6314732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913;p78">
              <a:extLst>
                <a:ext uri="{FF2B5EF4-FFF2-40B4-BE49-F238E27FC236}">
                  <a16:creationId xmlns:a16="http://schemas.microsoft.com/office/drawing/2014/main" id="{35502B69-E16F-032D-03F3-784E5208C172}"/>
                </a:ext>
              </a:extLst>
            </p:cNvPr>
            <p:cNvSpPr/>
            <p:nvPr/>
          </p:nvSpPr>
          <p:spPr>
            <a:xfrm>
              <a:off x="6314732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914;p78">
              <a:extLst>
                <a:ext uri="{FF2B5EF4-FFF2-40B4-BE49-F238E27FC236}">
                  <a16:creationId xmlns:a16="http://schemas.microsoft.com/office/drawing/2014/main" id="{3A50B0DE-2D83-C8BA-D96F-6D3724097A82}"/>
                </a:ext>
              </a:extLst>
            </p:cNvPr>
            <p:cNvSpPr/>
            <p:nvPr/>
          </p:nvSpPr>
          <p:spPr>
            <a:xfrm>
              <a:off x="6314732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915;p78">
              <a:extLst>
                <a:ext uri="{FF2B5EF4-FFF2-40B4-BE49-F238E27FC236}">
                  <a16:creationId xmlns:a16="http://schemas.microsoft.com/office/drawing/2014/main" id="{617F4E30-2198-CB29-8461-D88F459D6580}"/>
                </a:ext>
              </a:extLst>
            </p:cNvPr>
            <p:cNvSpPr/>
            <p:nvPr/>
          </p:nvSpPr>
          <p:spPr>
            <a:xfrm>
              <a:off x="6314732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916;p78">
              <a:extLst>
                <a:ext uri="{FF2B5EF4-FFF2-40B4-BE49-F238E27FC236}">
                  <a16:creationId xmlns:a16="http://schemas.microsoft.com/office/drawing/2014/main" id="{0A6617CA-A30B-C0EC-75B0-F021BC22DBFA}"/>
                </a:ext>
              </a:extLst>
            </p:cNvPr>
            <p:cNvSpPr/>
            <p:nvPr/>
          </p:nvSpPr>
          <p:spPr>
            <a:xfrm>
              <a:off x="6416020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917;p78">
              <a:extLst>
                <a:ext uri="{FF2B5EF4-FFF2-40B4-BE49-F238E27FC236}">
                  <a16:creationId xmlns:a16="http://schemas.microsoft.com/office/drawing/2014/main" id="{DEE5A2C3-3471-0642-2DD9-2E70E99CAF69}"/>
                </a:ext>
              </a:extLst>
            </p:cNvPr>
            <p:cNvSpPr/>
            <p:nvPr/>
          </p:nvSpPr>
          <p:spPr>
            <a:xfrm>
              <a:off x="6416020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918;p78">
              <a:extLst>
                <a:ext uri="{FF2B5EF4-FFF2-40B4-BE49-F238E27FC236}">
                  <a16:creationId xmlns:a16="http://schemas.microsoft.com/office/drawing/2014/main" id="{5A7EFD23-34F9-E358-772A-29B82B23F17F}"/>
                </a:ext>
              </a:extLst>
            </p:cNvPr>
            <p:cNvSpPr/>
            <p:nvPr/>
          </p:nvSpPr>
          <p:spPr>
            <a:xfrm>
              <a:off x="6416020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919;p78">
              <a:extLst>
                <a:ext uri="{FF2B5EF4-FFF2-40B4-BE49-F238E27FC236}">
                  <a16:creationId xmlns:a16="http://schemas.microsoft.com/office/drawing/2014/main" id="{FC2787FF-4D57-343C-09AB-F8C3483B2B9D}"/>
                </a:ext>
              </a:extLst>
            </p:cNvPr>
            <p:cNvSpPr/>
            <p:nvPr/>
          </p:nvSpPr>
          <p:spPr>
            <a:xfrm>
              <a:off x="6416020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920;p78">
              <a:extLst>
                <a:ext uri="{FF2B5EF4-FFF2-40B4-BE49-F238E27FC236}">
                  <a16:creationId xmlns:a16="http://schemas.microsoft.com/office/drawing/2014/main" id="{4B957BF4-E2F2-EB40-4993-96D542E0A084}"/>
                </a:ext>
              </a:extLst>
            </p:cNvPr>
            <p:cNvSpPr/>
            <p:nvPr/>
          </p:nvSpPr>
          <p:spPr>
            <a:xfrm>
              <a:off x="651727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921;p78">
              <a:extLst>
                <a:ext uri="{FF2B5EF4-FFF2-40B4-BE49-F238E27FC236}">
                  <a16:creationId xmlns:a16="http://schemas.microsoft.com/office/drawing/2014/main" id="{B3C92E7E-DB36-CBD9-0982-18A9AD8AEB08}"/>
                </a:ext>
              </a:extLst>
            </p:cNvPr>
            <p:cNvSpPr/>
            <p:nvPr/>
          </p:nvSpPr>
          <p:spPr>
            <a:xfrm>
              <a:off x="651727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922;p78">
              <a:extLst>
                <a:ext uri="{FF2B5EF4-FFF2-40B4-BE49-F238E27FC236}">
                  <a16:creationId xmlns:a16="http://schemas.microsoft.com/office/drawing/2014/main" id="{2F2A79CC-B915-DA41-C54E-6738DA131704}"/>
                </a:ext>
              </a:extLst>
            </p:cNvPr>
            <p:cNvSpPr/>
            <p:nvPr/>
          </p:nvSpPr>
          <p:spPr>
            <a:xfrm>
              <a:off x="651727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923;p78">
              <a:extLst>
                <a:ext uri="{FF2B5EF4-FFF2-40B4-BE49-F238E27FC236}">
                  <a16:creationId xmlns:a16="http://schemas.microsoft.com/office/drawing/2014/main" id="{171C9549-CED2-30DD-6B49-A764F63A6B0A}"/>
                </a:ext>
              </a:extLst>
            </p:cNvPr>
            <p:cNvSpPr/>
            <p:nvPr/>
          </p:nvSpPr>
          <p:spPr>
            <a:xfrm>
              <a:off x="6517275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924;p78">
              <a:extLst>
                <a:ext uri="{FF2B5EF4-FFF2-40B4-BE49-F238E27FC236}">
                  <a16:creationId xmlns:a16="http://schemas.microsoft.com/office/drawing/2014/main" id="{94B22191-53EA-CFC8-5E59-A73095734742}"/>
                </a:ext>
              </a:extLst>
            </p:cNvPr>
            <p:cNvSpPr/>
            <p:nvPr/>
          </p:nvSpPr>
          <p:spPr>
            <a:xfrm>
              <a:off x="6517109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925;p78">
              <a:extLst>
                <a:ext uri="{FF2B5EF4-FFF2-40B4-BE49-F238E27FC236}">
                  <a16:creationId xmlns:a16="http://schemas.microsoft.com/office/drawing/2014/main" id="{B90BFCC1-0B63-5AA3-0C62-4E731A05CC83}"/>
                </a:ext>
              </a:extLst>
            </p:cNvPr>
            <p:cNvSpPr/>
            <p:nvPr/>
          </p:nvSpPr>
          <p:spPr>
            <a:xfrm>
              <a:off x="6416020" y="419479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926;p78">
              <a:extLst>
                <a:ext uri="{FF2B5EF4-FFF2-40B4-BE49-F238E27FC236}">
                  <a16:creationId xmlns:a16="http://schemas.microsoft.com/office/drawing/2014/main" id="{1D5E8A74-5AC8-839B-FA04-1E8D7AF98AB1}"/>
                </a:ext>
              </a:extLst>
            </p:cNvPr>
            <p:cNvSpPr/>
            <p:nvPr/>
          </p:nvSpPr>
          <p:spPr>
            <a:xfrm>
              <a:off x="6416020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927;p78">
              <a:extLst>
                <a:ext uri="{FF2B5EF4-FFF2-40B4-BE49-F238E27FC236}">
                  <a16:creationId xmlns:a16="http://schemas.microsoft.com/office/drawing/2014/main" id="{2530A8A0-35BD-F7AB-AC20-E3281334F0A6}"/>
                </a:ext>
              </a:extLst>
            </p:cNvPr>
            <p:cNvSpPr/>
            <p:nvPr/>
          </p:nvSpPr>
          <p:spPr>
            <a:xfrm>
              <a:off x="6416020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928;p78">
              <a:extLst>
                <a:ext uri="{FF2B5EF4-FFF2-40B4-BE49-F238E27FC236}">
                  <a16:creationId xmlns:a16="http://schemas.microsoft.com/office/drawing/2014/main" id="{AA34E87F-9640-5396-7E2B-5F8509879BF2}"/>
                </a:ext>
              </a:extLst>
            </p:cNvPr>
            <p:cNvSpPr/>
            <p:nvPr/>
          </p:nvSpPr>
          <p:spPr>
            <a:xfrm>
              <a:off x="6416020" y="4498597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929;p78">
              <a:extLst>
                <a:ext uri="{FF2B5EF4-FFF2-40B4-BE49-F238E27FC236}">
                  <a16:creationId xmlns:a16="http://schemas.microsoft.com/office/drawing/2014/main" id="{7B8FA2DE-A9E9-0753-E2B1-17438A17D0D6}"/>
                </a:ext>
              </a:extLst>
            </p:cNvPr>
            <p:cNvSpPr/>
            <p:nvPr/>
          </p:nvSpPr>
          <p:spPr>
            <a:xfrm>
              <a:off x="6416020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930;p78">
              <a:extLst>
                <a:ext uri="{FF2B5EF4-FFF2-40B4-BE49-F238E27FC236}">
                  <a16:creationId xmlns:a16="http://schemas.microsoft.com/office/drawing/2014/main" id="{1150BBC6-7494-4C0C-1662-8D2A7F6AA104}"/>
                </a:ext>
              </a:extLst>
            </p:cNvPr>
            <p:cNvSpPr/>
            <p:nvPr/>
          </p:nvSpPr>
          <p:spPr>
            <a:xfrm>
              <a:off x="6416020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931;p78">
              <a:extLst>
                <a:ext uri="{FF2B5EF4-FFF2-40B4-BE49-F238E27FC236}">
                  <a16:creationId xmlns:a16="http://schemas.microsoft.com/office/drawing/2014/main" id="{4A93C5D5-E45C-F2D8-5BD4-1E1331327AB7}"/>
                </a:ext>
              </a:extLst>
            </p:cNvPr>
            <p:cNvSpPr/>
            <p:nvPr/>
          </p:nvSpPr>
          <p:spPr>
            <a:xfrm>
              <a:off x="6314732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932;p78">
              <a:extLst>
                <a:ext uri="{FF2B5EF4-FFF2-40B4-BE49-F238E27FC236}">
                  <a16:creationId xmlns:a16="http://schemas.microsoft.com/office/drawing/2014/main" id="{9DF61274-C3C4-FE00-3A0B-C07886CED74D}"/>
                </a:ext>
              </a:extLst>
            </p:cNvPr>
            <p:cNvSpPr/>
            <p:nvPr/>
          </p:nvSpPr>
          <p:spPr>
            <a:xfrm>
              <a:off x="631473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933;p78">
              <a:extLst>
                <a:ext uri="{FF2B5EF4-FFF2-40B4-BE49-F238E27FC236}">
                  <a16:creationId xmlns:a16="http://schemas.microsoft.com/office/drawing/2014/main" id="{B57EE2BE-BB57-F180-8377-4CA424AEF23A}"/>
                </a:ext>
              </a:extLst>
            </p:cNvPr>
            <p:cNvSpPr/>
            <p:nvPr/>
          </p:nvSpPr>
          <p:spPr>
            <a:xfrm>
              <a:off x="6213443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934;p78">
              <a:extLst>
                <a:ext uri="{FF2B5EF4-FFF2-40B4-BE49-F238E27FC236}">
                  <a16:creationId xmlns:a16="http://schemas.microsoft.com/office/drawing/2014/main" id="{E6EBB46C-F081-A294-6D5A-CC21C6E3180D}"/>
                </a:ext>
              </a:extLst>
            </p:cNvPr>
            <p:cNvSpPr/>
            <p:nvPr/>
          </p:nvSpPr>
          <p:spPr>
            <a:xfrm>
              <a:off x="6213443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935;p78">
              <a:extLst>
                <a:ext uri="{FF2B5EF4-FFF2-40B4-BE49-F238E27FC236}">
                  <a16:creationId xmlns:a16="http://schemas.microsoft.com/office/drawing/2014/main" id="{62CF6E03-79B2-078A-7BB5-806BD50AC962}"/>
                </a:ext>
              </a:extLst>
            </p:cNvPr>
            <p:cNvSpPr/>
            <p:nvPr/>
          </p:nvSpPr>
          <p:spPr>
            <a:xfrm>
              <a:off x="6213443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936;p78">
              <a:extLst>
                <a:ext uri="{FF2B5EF4-FFF2-40B4-BE49-F238E27FC236}">
                  <a16:creationId xmlns:a16="http://schemas.microsoft.com/office/drawing/2014/main" id="{B2020809-3B39-D5C9-5D60-04FE27109C19}"/>
                </a:ext>
              </a:extLst>
            </p:cNvPr>
            <p:cNvSpPr/>
            <p:nvPr/>
          </p:nvSpPr>
          <p:spPr>
            <a:xfrm>
              <a:off x="6213443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937;p78">
              <a:extLst>
                <a:ext uri="{FF2B5EF4-FFF2-40B4-BE49-F238E27FC236}">
                  <a16:creationId xmlns:a16="http://schemas.microsoft.com/office/drawing/2014/main" id="{B5A8EE5C-A7AC-F259-9E1A-6452BCDA306D}"/>
                </a:ext>
              </a:extLst>
            </p:cNvPr>
            <p:cNvSpPr/>
            <p:nvPr/>
          </p:nvSpPr>
          <p:spPr>
            <a:xfrm>
              <a:off x="6112454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938;p78">
              <a:extLst>
                <a:ext uri="{FF2B5EF4-FFF2-40B4-BE49-F238E27FC236}">
                  <a16:creationId xmlns:a16="http://schemas.microsoft.com/office/drawing/2014/main" id="{2255EB00-F705-1A5C-2B72-8BE621810BAE}"/>
                </a:ext>
              </a:extLst>
            </p:cNvPr>
            <p:cNvSpPr/>
            <p:nvPr/>
          </p:nvSpPr>
          <p:spPr>
            <a:xfrm>
              <a:off x="5606078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939;p78">
              <a:extLst>
                <a:ext uri="{FF2B5EF4-FFF2-40B4-BE49-F238E27FC236}">
                  <a16:creationId xmlns:a16="http://schemas.microsoft.com/office/drawing/2014/main" id="{3AFDA750-5913-6F4C-5A5B-B5824E712AF8}"/>
                </a:ext>
              </a:extLst>
            </p:cNvPr>
            <p:cNvSpPr/>
            <p:nvPr/>
          </p:nvSpPr>
          <p:spPr>
            <a:xfrm>
              <a:off x="5606078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940;p78">
              <a:extLst>
                <a:ext uri="{FF2B5EF4-FFF2-40B4-BE49-F238E27FC236}">
                  <a16:creationId xmlns:a16="http://schemas.microsoft.com/office/drawing/2014/main" id="{01712D58-9E22-8341-CFE2-D899202BDB1D}"/>
                </a:ext>
              </a:extLst>
            </p:cNvPr>
            <p:cNvSpPr/>
            <p:nvPr/>
          </p:nvSpPr>
          <p:spPr>
            <a:xfrm>
              <a:off x="5606078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941;p78">
              <a:extLst>
                <a:ext uri="{FF2B5EF4-FFF2-40B4-BE49-F238E27FC236}">
                  <a16:creationId xmlns:a16="http://schemas.microsoft.com/office/drawing/2014/main" id="{88F074A7-175B-C293-5FF1-AA396A5ED1F3}"/>
                </a:ext>
              </a:extLst>
            </p:cNvPr>
            <p:cNvSpPr/>
            <p:nvPr/>
          </p:nvSpPr>
          <p:spPr>
            <a:xfrm>
              <a:off x="5606078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942;p78">
              <a:extLst>
                <a:ext uri="{FF2B5EF4-FFF2-40B4-BE49-F238E27FC236}">
                  <a16:creationId xmlns:a16="http://schemas.microsoft.com/office/drawing/2014/main" id="{0FD4C550-76FD-D76F-3262-4326733E43C9}"/>
                </a:ext>
              </a:extLst>
            </p:cNvPr>
            <p:cNvSpPr/>
            <p:nvPr/>
          </p:nvSpPr>
          <p:spPr>
            <a:xfrm>
              <a:off x="5606078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943;p78">
              <a:extLst>
                <a:ext uri="{FF2B5EF4-FFF2-40B4-BE49-F238E27FC236}">
                  <a16:creationId xmlns:a16="http://schemas.microsoft.com/office/drawing/2014/main" id="{F4A24CF4-8687-7BAD-B087-E1CC69AB7C72}"/>
                </a:ext>
              </a:extLst>
            </p:cNvPr>
            <p:cNvSpPr/>
            <p:nvPr/>
          </p:nvSpPr>
          <p:spPr>
            <a:xfrm>
              <a:off x="5606078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944;p78">
              <a:extLst>
                <a:ext uri="{FF2B5EF4-FFF2-40B4-BE49-F238E27FC236}">
                  <a16:creationId xmlns:a16="http://schemas.microsoft.com/office/drawing/2014/main" id="{E7805A9B-66D6-CEC0-6BDE-34C6A957BA53}"/>
                </a:ext>
              </a:extLst>
            </p:cNvPr>
            <p:cNvSpPr/>
            <p:nvPr/>
          </p:nvSpPr>
          <p:spPr>
            <a:xfrm>
              <a:off x="5606078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945;p78">
              <a:extLst>
                <a:ext uri="{FF2B5EF4-FFF2-40B4-BE49-F238E27FC236}">
                  <a16:creationId xmlns:a16="http://schemas.microsoft.com/office/drawing/2014/main" id="{F54A9CA7-A3C7-69F8-5FD1-1A06EE3DBAF2}"/>
                </a:ext>
              </a:extLst>
            </p:cNvPr>
            <p:cNvSpPr/>
            <p:nvPr/>
          </p:nvSpPr>
          <p:spPr>
            <a:xfrm>
              <a:off x="520125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946;p78">
              <a:extLst>
                <a:ext uri="{FF2B5EF4-FFF2-40B4-BE49-F238E27FC236}">
                  <a16:creationId xmlns:a16="http://schemas.microsoft.com/office/drawing/2014/main" id="{2069EA76-A0DF-89F9-5FD5-C289095F2A1E}"/>
                </a:ext>
              </a:extLst>
            </p:cNvPr>
            <p:cNvSpPr/>
            <p:nvPr/>
          </p:nvSpPr>
          <p:spPr>
            <a:xfrm>
              <a:off x="520125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947;p78">
              <a:extLst>
                <a:ext uri="{FF2B5EF4-FFF2-40B4-BE49-F238E27FC236}">
                  <a16:creationId xmlns:a16="http://schemas.microsoft.com/office/drawing/2014/main" id="{BDFA784E-B94C-91C7-366F-14379529430C}"/>
                </a:ext>
              </a:extLst>
            </p:cNvPr>
            <p:cNvSpPr/>
            <p:nvPr/>
          </p:nvSpPr>
          <p:spPr>
            <a:xfrm>
              <a:off x="5201257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948;p78">
              <a:extLst>
                <a:ext uri="{FF2B5EF4-FFF2-40B4-BE49-F238E27FC236}">
                  <a16:creationId xmlns:a16="http://schemas.microsoft.com/office/drawing/2014/main" id="{B48B4F1E-806E-4432-0736-2318902C7217}"/>
                </a:ext>
              </a:extLst>
            </p:cNvPr>
            <p:cNvSpPr/>
            <p:nvPr/>
          </p:nvSpPr>
          <p:spPr>
            <a:xfrm>
              <a:off x="5302545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949;p78">
              <a:extLst>
                <a:ext uri="{FF2B5EF4-FFF2-40B4-BE49-F238E27FC236}">
                  <a16:creationId xmlns:a16="http://schemas.microsoft.com/office/drawing/2014/main" id="{4B88DF65-C81D-C873-D147-91A53D535F4D}"/>
                </a:ext>
              </a:extLst>
            </p:cNvPr>
            <p:cNvSpPr/>
            <p:nvPr/>
          </p:nvSpPr>
          <p:spPr>
            <a:xfrm>
              <a:off x="5302545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950;p78">
              <a:extLst>
                <a:ext uri="{FF2B5EF4-FFF2-40B4-BE49-F238E27FC236}">
                  <a16:creationId xmlns:a16="http://schemas.microsoft.com/office/drawing/2014/main" id="{A48E8D4D-8108-DFFB-F3C5-82310AF0185F}"/>
                </a:ext>
              </a:extLst>
            </p:cNvPr>
            <p:cNvSpPr/>
            <p:nvPr/>
          </p:nvSpPr>
          <p:spPr>
            <a:xfrm>
              <a:off x="5302545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951;p78">
              <a:extLst>
                <a:ext uri="{FF2B5EF4-FFF2-40B4-BE49-F238E27FC236}">
                  <a16:creationId xmlns:a16="http://schemas.microsoft.com/office/drawing/2014/main" id="{D5A71CFC-E2F4-5A98-A934-11830A3170B6}"/>
                </a:ext>
              </a:extLst>
            </p:cNvPr>
            <p:cNvSpPr/>
            <p:nvPr/>
          </p:nvSpPr>
          <p:spPr>
            <a:xfrm>
              <a:off x="5302545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952;p78">
              <a:extLst>
                <a:ext uri="{FF2B5EF4-FFF2-40B4-BE49-F238E27FC236}">
                  <a16:creationId xmlns:a16="http://schemas.microsoft.com/office/drawing/2014/main" id="{0CF4F704-E30B-9663-E585-56B55FAAD519}"/>
                </a:ext>
              </a:extLst>
            </p:cNvPr>
            <p:cNvSpPr/>
            <p:nvPr/>
          </p:nvSpPr>
          <p:spPr>
            <a:xfrm>
              <a:off x="5302545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953;p78">
              <a:extLst>
                <a:ext uri="{FF2B5EF4-FFF2-40B4-BE49-F238E27FC236}">
                  <a16:creationId xmlns:a16="http://schemas.microsoft.com/office/drawing/2014/main" id="{FA8A912A-4731-E3CF-E9C5-CA8F2FFF3AA1}"/>
                </a:ext>
              </a:extLst>
            </p:cNvPr>
            <p:cNvSpPr/>
            <p:nvPr/>
          </p:nvSpPr>
          <p:spPr>
            <a:xfrm>
              <a:off x="540353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954;p78">
              <a:extLst>
                <a:ext uri="{FF2B5EF4-FFF2-40B4-BE49-F238E27FC236}">
                  <a16:creationId xmlns:a16="http://schemas.microsoft.com/office/drawing/2014/main" id="{7BD0B894-DF71-F3F2-84C2-E1A6318AEFB6}"/>
                </a:ext>
              </a:extLst>
            </p:cNvPr>
            <p:cNvSpPr/>
            <p:nvPr/>
          </p:nvSpPr>
          <p:spPr>
            <a:xfrm>
              <a:off x="5403534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955;p78">
              <a:extLst>
                <a:ext uri="{FF2B5EF4-FFF2-40B4-BE49-F238E27FC236}">
                  <a16:creationId xmlns:a16="http://schemas.microsoft.com/office/drawing/2014/main" id="{CBA41CCA-E619-D6DB-F349-9CCB00DF5D74}"/>
                </a:ext>
              </a:extLst>
            </p:cNvPr>
            <p:cNvSpPr/>
            <p:nvPr/>
          </p:nvSpPr>
          <p:spPr>
            <a:xfrm>
              <a:off x="5403534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956;p78">
              <a:extLst>
                <a:ext uri="{FF2B5EF4-FFF2-40B4-BE49-F238E27FC236}">
                  <a16:creationId xmlns:a16="http://schemas.microsoft.com/office/drawing/2014/main" id="{5375608E-A057-2F14-20ED-21607B87E9DB}"/>
                </a:ext>
              </a:extLst>
            </p:cNvPr>
            <p:cNvSpPr/>
            <p:nvPr/>
          </p:nvSpPr>
          <p:spPr>
            <a:xfrm>
              <a:off x="5403534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957;p78">
              <a:extLst>
                <a:ext uri="{FF2B5EF4-FFF2-40B4-BE49-F238E27FC236}">
                  <a16:creationId xmlns:a16="http://schemas.microsoft.com/office/drawing/2014/main" id="{F7F05046-4DC3-FB70-1537-A6C57A287C20}"/>
                </a:ext>
              </a:extLst>
            </p:cNvPr>
            <p:cNvSpPr/>
            <p:nvPr/>
          </p:nvSpPr>
          <p:spPr>
            <a:xfrm>
              <a:off x="5403534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958;p78">
              <a:extLst>
                <a:ext uri="{FF2B5EF4-FFF2-40B4-BE49-F238E27FC236}">
                  <a16:creationId xmlns:a16="http://schemas.microsoft.com/office/drawing/2014/main" id="{079A6A53-EFC9-B3F8-1E89-3199B53019A7}"/>
                </a:ext>
              </a:extLst>
            </p:cNvPr>
            <p:cNvSpPr/>
            <p:nvPr/>
          </p:nvSpPr>
          <p:spPr>
            <a:xfrm>
              <a:off x="5403534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959;p78">
              <a:extLst>
                <a:ext uri="{FF2B5EF4-FFF2-40B4-BE49-F238E27FC236}">
                  <a16:creationId xmlns:a16="http://schemas.microsoft.com/office/drawing/2014/main" id="{2C0BB190-AF9E-B248-8335-DDC13B5FDEE4}"/>
                </a:ext>
              </a:extLst>
            </p:cNvPr>
            <p:cNvSpPr/>
            <p:nvPr/>
          </p:nvSpPr>
          <p:spPr>
            <a:xfrm>
              <a:off x="5403534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960;p78">
              <a:extLst>
                <a:ext uri="{FF2B5EF4-FFF2-40B4-BE49-F238E27FC236}">
                  <a16:creationId xmlns:a16="http://schemas.microsoft.com/office/drawing/2014/main" id="{C1193777-8012-9261-C246-0103F6954F2E}"/>
                </a:ext>
              </a:extLst>
            </p:cNvPr>
            <p:cNvSpPr/>
            <p:nvPr/>
          </p:nvSpPr>
          <p:spPr>
            <a:xfrm>
              <a:off x="550482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961;p78">
              <a:extLst>
                <a:ext uri="{FF2B5EF4-FFF2-40B4-BE49-F238E27FC236}">
                  <a16:creationId xmlns:a16="http://schemas.microsoft.com/office/drawing/2014/main" id="{D149503A-2892-6052-A354-68D3A4B6B0AC}"/>
                </a:ext>
              </a:extLst>
            </p:cNvPr>
            <p:cNvSpPr/>
            <p:nvPr/>
          </p:nvSpPr>
          <p:spPr>
            <a:xfrm>
              <a:off x="550482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962;p78">
              <a:extLst>
                <a:ext uri="{FF2B5EF4-FFF2-40B4-BE49-F238E27FC236}">
                  <a16:creationId xmlns:a16="http://schemas.microsoft.com/office/drawing/2014/main" id="{2C27C53D-369F-04B5-836D-B27543D59A46}"/>
                </a:ext>
              </a:extLst>
            </p:cNvPr>
            <p:cNvSpPr/>
            <p:nvPr/>
          </p:nvSpPr>
          <p:spPr>
            <a:xfrm>
              <a:off x="550482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963;p78">
              <a:extLst>
                <a:ext uri="{FF2B5EF4-FFF2-40B4-BE49-F238E27FC236}">
                  <a16:creationId xmlns:a16="http://schemas.microsoft.com/office/drawing/2014/main" id="{30224FA4-D7C5-B66D-651E-AC8EC662B6B7}"/>
                </a:ext>
              </a:extLst>
            </p:cNvPr>
            <p:cNvSpPr/>
            <p:nvPr/>
          </p:nvSpPr>
          <p:spPr>
            <a:xfrm>
              <a:off x="550482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964;p78">
              <a:extLst>
                <a:ext uri="{FF2B5EF4-FFF2-40B4-BE49-F238E27FC236}">
                  <a16:creationId xmlns:a16="http://schemas.microsoft.com/office/drawing/2014/main" id="{1C22883E-D300-62BA-4E88-EAED8545523C}"/>
                </a:ext>
              </a:extLst>
            </p:cNvPr>
            <p:cNvSpPr/>
            <p:nvPr/>
          </p:nvSpPr>
          <p:spPr>
            <a:xfrm>
              <a:off x="550482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965;p78">
              <a:extLst>
                <a:ext uri="{FF2B5EF4-FFF2-40B4-BE49-F238E27FC236}">
                  <a16:creationId xmlns:a16="http://schemas.microsoft.com/office/drawing/2014/main" id="{08EC0CF2-480D-657C-C02F-1FF265DF059A}"/>
                </a:ext>
              </a:extLst>
            </p:cNvPr>
            <p:cNvSpPr/>
            <p:nvPr/>
          </p:nvSpPr>
          <p:spPr>
            <a:xfrm>
              <a:off x="550482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966;p78">
              <a:extLst>
                <a:ext uri="{FF2B5EF4-FFF2-40B4-BE49-F238E27FC236}">
                  <a16:creationId xmlns:a16="http://schemas.microsoft.com/office/drawing/2014/main" id="{B01EDD83-3328-E518-0525-4E966BF085A8}"/>
                </a:ext>
              </a:extLst>
            </p:cNvPr>
            <p:cNvSpPr/>
            <p:nvPr/>
          </p:nvSpPr>
          <p:spPr>
            <a:xfrm>
              <a:off x="550482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967;p78">
              <a:extLst>
                <a:ext uri="{FF2B5EF4-FFF2-40B4-BE49-F238E27FC236}">
                  <a16:creationId xmlns:a16="http://schemas.microsoft.com/office/drawing/2014/main" id="{E03DB5E1-C87F-49B3-994B-D2B83B87DFE9}"/>
                </a:ext>
              </a:extLst>
            </p:cNvPr>
            <p:cNvSpPr/>
            <p:nvPr/>
          </p:nvSpPr>
          <p:spPr>
            <a:xfrm>
              <a:off x="550482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968;p78">
              <a:extLst>
                <a:ext uri="{FF2B5EF4-FFF2-40B4-BE49-F238E27FC236}">
                  <a16:creationId xmlns:a16="http://schemas.microsoft.com/office/drawing/2014/main" id="{080D207D-9FA4-F1BA-1A2D-656D86393D5B}"/>
                </a:ext>
              </a:extLst>
            </p:cNvPr>
            <p:cNvSpPr/>
            <p:nvPr/>
          </p:nvSpPr>
          <p:spPr>
            <a:xfrm>
              <a:off x="5606078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969;p78">
              <a:extLst>
                <a:ext uri="{FF2B5EF4-FFF2-40B4-BE49-F238E27FC236}">
                  <a16:creationId xmlns:a16="http://schemas.microsoft.com/office/drawing/2014/main" id="{583F0B4B-D678-DA46-50B4-D36931B141F5}"/>
                </a:ext>
              </a:extLst>
            </p:cNvPr>
            <p:cNvSpPr/>
            <p:nvPr/>
          </p:nvSpPr>
          <p:spPr>
            <a:xfrm>
              <a:off x="5707367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970;p78">
              <a:extLst>
                <a:ext uri="{FF2B5EF4-FFF2-40B4-BE49-F238E27FC236}">
                  <a16:creationId xmlns:a16="http://schemas.microsoft.com/office/drawing/2014/main" id="{D048A92E-CBF7-58F5-748A-5DA57DE36E06}"/>
                </a:ext>
              </a:extLst>
            </p:cNvPr>
            <p:cNvSpPr/>
            <p:nvPr/>
          </p:nvSpPr>
          <p:spPr>
            <a:xfrm>
              <a:off x="5707367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971;p78">
              <a:extLst>
                <a:ext uri="{FF2B5EF4-FFF2-40B4-BE49-F238E27FC236}">
                  <a16:creationId xmlns:a16="http://schemas.microsoft.com/office/drawing/2014/main" id="{987DA815-7E82-A83B-C749-B65C40EC9573}"/>
                </a:ext>
              </a:extLst>
            </p:cNvPr>
            <p:cNvSpPr/>
            <p:nvPr/>
          </p:nvSpPr>
          <p:spPr>
            <a:xfrm>
              <a:off x="5707367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972;p78">
              <a:extLst>
                <a:ext uri="{FF2B5EF4-FFF2-40B4-BE49-F238E27FC236}">
                  <a16:creationId xmlns:a16="http://schemas.microsoft.com/office/drawing/2014/main" id="{8CE80BDE-A1F1-21D7-8815-0192ACEDDAEF}"/>
                </a:ext>
              </a:extLst>
            </p:cNvPr>
            <p:cNvSpPr/>
            <p:nvPr/>
          </p:nvSpPr>
          <p:spPr>
            <a:xfrm>
              <a:off x="5707367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973;p78">
              <a:extLst>
                <a:ext uri="{FF2B5EF4-FFF2-40B4-BE49-F238E27FC236}">
                  <a16:creationId xmlns:a16="http://schemas.microsoft.com/office/drawing/2014/main" id="{0221E236-CC56-16B4-73D7-4E0BB0179064}"/>
                </a:ext>
              </a:extLst>
            </p:cNvPr>
            <p:cNvSpPr/>
            <p:nvPr/>
          </p:nvSpPr>
          <p:spPr>
            <a:xfrm>
              <a:off x="5707367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974;p78">
              <a:extLst>
                <a:ext uri="{FF2B5EF4-FFF2-40B4-BE49-F238E27FC236}">
                  <a16:creationId xmlns:a16="http://schemas.microsoft.com/office/drawing/2014/main" id="{08577C6C-0081-9382-0290-67FAA9BEBF10}"/>
                </a:ext>
              </a:extLst>
            </p:cNvPr>
            <p:cNvSpPr/>
            <p:nvPr/>
          </p:nvSpPr>
          <p:spPr>
            <a:xfrm>
              <a:off x="5707367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975;p78">
              <a:extLst>
                <a:ext uri="{FF2B5EF4-FFF2-40B4-BE49-F238E27FC236}">
                  <a16:creationId xmlns:a16="http://schemas.microsoft.com/office/drawing/2014/main" id="{E6192643-EF1E-AEFA-17EC-68828E5467AE}"/>
                </a:ext>
              </a:extLst>
            </p:cNvPr>
            <p:cNvSpPr/>
            <p:nvPr/>
          </p:nvSpPr>
          <p:spPr>
            <a:xfrm>
              <a:off x="5707367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976;p78">
              <a:extLst>
                <a:ext uri="{FF2B5EF4-FFF2-40B4-BE49-F238E27FC236}">
                  <a16:creationId xmlns:a16="http://schemas.microsoft.com/office/drawing/2014/main" id="{42A9AA26-7D87-51A8-5427-CA8FD2C402A5}"/>
                </a:ext>
              </a:extLst>
            </p:cNvPr>
            <p:cNvSpPr/>
            <p:nvPr/>
          </p:nvSpPr>
          <p:spPr>
            <a:xfrm>
              <a:off x="5808622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977;p78">
              <a:extLst>
                <a:ext uri="{FF2B5EF4-FFF2-40B4-BE49-F238E27FC236}">
                  <a16:creationId xmlns:a16="http://schemas.microsoft.com/office/drawing/2014/main" id="{C1AD2732-2139-A654-A1CF-FA0E413A97B6}"/>
                </a:ext>
              </a:extLst>
            </p:cNvPr>
            <p:cNvSpPr/>
            <p:nvPr/>
          </p:nvSpPr>
          <p:spPr>
            <a:xfrm>
              <a:off x="5808622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978;p78">
              <a:extLst>
                <a:ext uri="{FF2B5EF4-FFF2-40B4-BE49-F238E27FC236}">
                  <a16:creationId xmlns:a16="http://schemas.microsoft.com/office/drawing/2014/main" id="{BD1437F4-274A-966C-03D0-E801A625B13F}"/>
                </a:ext>
              </a:extLst>
            </p:cNvPr>
            <p:cNvSpPr/>
            <p:nvPr/>
          </p:nvSpPr>
          <p:spPr>
            <a:xfrm>
              <a:off x="5808622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979;p78">
              <a:extLst>
                <a:ext uri="{FF2B5EF4-FFF2-40B4-BE49-F238E27FC236}">
                  <a16:creationId xmlns:a16="http://schemas.microsoft.com/office/drawing/2014/main" id="{3B679635-6577-F97F-F635-9AB592BE77FD}"/>
                </a:ext>
              </a:extLst>
            </p:cNvPr>
            <p:cNvSpPr/>
            <p:nvPr/>
          </p:nvSpPr>
          <p:spPr>
            <a:xfrm>
              <a:off x="580862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980;p78">
              <a:extLst>
                <a:ext uri="{FF2B5EF4-FFF2-40B4-BE49-F238E27FC236}">
                  <a16:creationId xmlns:a16="http://schemas.microsoft.com/office/drawing/2014/main" id="{E9EBF7C3-B222-E4E1-F92A-DF87191ACF4C}"/>
                </a:ext>
              </a:extLst>
            </p:cNvPr>
            <p:cNvSpPr/>
            <p:nvPr/>
          </p:nvSpPr>
          <p:spPr>
            <a:xfrm>
              <a:off x="5808622" y="3789977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981;p78">
              <a:extLst>
                <a:ext uri="{FF2B5EF4-FFF2-40B4-BE49-F238E27FC236}">
                  <a16:creationId xmlns:a16="http://schemas.microsoft.com/office/drawing/2014/main" id="{B8D47365-3880-DD7E-5F14-A4D10B00748D}"/>
                </a:ext>
              </a:extLst>
            </p:cNvPr>
            <p:cNvSpPr/>
            <p:nvPr/>
          </p:nvSpPr>
          <p:spPr>
            <a:xfrm>
              <a:off x="5808622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982;p78">
              <a:extLst>
                <a:ext uri="{FF2B5EF4-FFF2-40B4-BE49-F238E27FC236}">
                  <a16:creationId xmlns:a16="http://schemas.microsoft.com/office/drawing/2014/main" id="{B17E9C9A-EFFD-1B22-E366-69D4C6A2698A}"/>
                </a:ext>
              </a:extLst>
            </p:cNvPr>
            <p:cNvSpPr/>
            <p:nvPr/>
          </p:nvSpPr>
          <p:spPr>
            <a:xfrm>
              <a:off x="5808622" y="399252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983;p78">
              <a:extLst>
                <a:ext uri="{FF2B5EF4-FFF2-40B4-BE49-F238E27FC236}">
                  <a16:creationId xmlns:a16="http://schemas.microsoft.com/office/drawing/2014/main" id="{FA3EAAB0-1A76-A62B-E938-6D15881AD10C}"/>
                </a:ext>
              </a:extLst>
            </p:cNvPr>
            <p:cNvSpPr/>
            <p:nvPr/>
          </p:nvSpPr>
          <p:spPr>
            <a:xfrm>
              <a:off x="5808622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984;p78">
              <a:extLst>
                <a:ext uri="{FF2B5EF4-FFF2-40B4-BE49-F238E27FC236}">
                  <a16:creationId xmlns:a16="http://schemas.microsoft.com/office/drawing/2014/main" id="{070459A4-B757-5714-ABE7-4A0837F93163}"/>
                </a:ext>
              </a:extLst>
            </p:cNvPr>
            <p:cNvSpPr/>
            <p:nvPr/>
          </p:nvSpPr>
          <p:spPr>
            <a:xfrm>
              <a:off x="590991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985;p78">
              <a:extLst>
                <a:ext uri="{FF2B5EF4-FFF2-40B4-BE49-F238E27FC236}">
                  <a16:creationId xmlns:a16="http://schemas.microsoft.com/office/drawing/2014/main" id="{050FFC51-DFCD-F527-BFBC-CE1CF3C013D3}"/>
                </a:ext>
              </a:extLst>
            </p:cNvPr>
            <p:cNvSpPr/>
            <p:nvPr/>
          </p:nvSpPr>
          <p:spPr>
            <a:xfrm>
              <a:off x="5909910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986;p78">
              <a:extLst>
                <a:ext uri="{FF2B5EF4-FFF2-40B4-BE49-F238E27FC236}">
                  <a16:creationId xmlns:a16="http://schemas.microsoft.com/office/drawing/2014/main" id="{557EAE4F-345F-F05B-C0D9-4AEB69C40393}"/>
                </a:ext>
              </a:extLst>
            </p:cNvPr>
            <p:cNvSpPr/>
            <p:nvPr/>
          </p:nvSpPr>
          <p:spPr>
            <a:xfrm>
              <a:off x="5909910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987;p78">
              <a:extLst>
                <a:ext uri="{FF2B5EF4-FFF2-40B4-BE49-F238E27FC236}">
                  <a16:creationId xmlns:a16="http://schemas.microsoft.com/office/drawing/2014/main" id="{DA19167A-BCE5-E8A6-8795-F301900C79A9}"/>
                </a:ext>
              </a:extLst>
            </p:cNvPr>
            <p:cNvSpPr/>
            <p:nvPr/>
          </p:nvSpPr>
          <p:spPr>
            <a:xfrm>
              <a:off x="5909910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988;p78">
              <a:extLst>
                <a:ext uri="{FF2B5EF4-FFF2-40B4-BE49-F238E27FC236}">
                  <a16:creationId xmlns:a16="http://schemas.microsoft.com/office/drawing/2014/main" id="{3B89485B-A100-D26A-05A0-41D093DB05C1}"/>
                </a:ext>
              </a:extLst>
            </p:cNvPr>
            <p:cNvSpPr/>
            <p:nvPr/>
          </p:nvSpPr>
          <p:spPr>
            <a:xfrm>
              <a:off x="5909910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989;p78">
              <a:extLst>
                <a:ext uri="{FF2B5EF4-FFF2-40B4-BE49-F238E27FC236}">
                  <a16:creationId xmlns:a16="http://schemas.microsoft.com/office/drawing/2014/main" id="{D1E46C31-499A-0DF8-D3CB-2DC8C1594FA7}"/>
                </a:ext>
              </a:extLst>
            </p:cNvPr>
            <p:cNvSpPr/>
            <p:nvPr/>
          </p:nvSpPr>
          <p:spPr>
            <a:xfrm>
              <a:off x="5909910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990;p78">
              <a:extLst>
                <a:ext uri="{FF2B5EF4-FFF2-40B4-BE49-F238E27FC236}">
                  <a16:creationId xmlns:a16="http://schemas.microsoft.com/office/drawing/2014/main" id="{0CF14446-4CEC-7545-F7F2-ED30BF8C6A00}"/>
                </a:ext>
              </a:extLst>
            </p:cNvPr>
            <p:cNvSpPr/>
            <p:nvPr/>
          </p:nvSpPr>
          <p:spPr>
            <a:xfrm>
              <a:off x="5909910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991;p78">
              <a:extLst>
                <a:ext uri="{FF2B5EF4-FFF2-40B4-BE49-F238E27FC236}">
                  <a16:creationId xmlns:a16="http://schemas.microsoft.com/office/drawing/2014/main" id="{8D596AE0-B070-21C8-D970-16C32F36E64D}"/>
                </a:ext>
              </a:extLst>
            </p:cNvPr>
            <p:cNvSpPr/>
            <p:nvPr/>
          </p:nvSpPr>
          <p:spPr>
            <a:xfrm>
              <a:off x="5909910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992;p78">
              <a:extLst>
                <a:ext uri="{FF2B5EF4-FFF2-40B4-BE49-F238E27FC236}">
                  <a16:creationId xmlns:a16="http://schemas.microsoft.com/office/drawing/2014/main" id="{B43023A2-C359-29D1-3261-32096B8B83A6}"/>
                </a:ext>
              </a:extLst>
            </p:cNvPr>
            <p:cNvSpPr/>
            <p:nvPr/>
          </p:nvSpPr>
          <p:spPr>
            <a:xfrm>
              <a:off x="5909910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993;p78">
              <a:extLst>
                <a:ext uri="{FF2B5EF4-FFF2-40B4-BE49-F238E27FC236}">
                  <a16:creationId xmlns:a16="http://schemas.microsoft.com/office/drawing/2014/main" id="{5458A661-CF41-19A2-130E-C5C4A0AC2668}"/>
                </a:ext>
              </a:extLst>
            </p:cNvPr>
            <p:cNvSpPr/>
            <p:nvPr/>
          </p:nvSpPr>
          <p:spPr>
            <a:xfrm>
              <a:off x="5909910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994;p78">
              <a:extLst>
                <a:ext uri="{FF2B5EF4-FFF2-40B4-BE49-F238E27FC236}">
                  <a16:creationId xmlns:a16="http://schemas.microsoft.com/office/drawing/2014/main" id="{BAD9708E-1818-B951-6B07-6A13CAB035FA}"/>
                </a:ext>
              </a:extLst>
            </p:cNvPr>
            <p:cNvSpPr/>
            <p:nvPr/>
          </p:nvSpPr>
          <p:spPr>
            <a:xfrm>
              <a:off x="6011165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995;p78">
              <a:extLst>
                <a:ext uri="{FF2B5EF4-FFF2-40B4-BE49-F238E27FC236}">
                  <a16:creationId xmlns:a16="http://schemas.microsoft.com/office/drawing/2014/main" id="{1FC9630D-20C7-E572-8EEB-31A518758C4F}"/>
                </a:ext>
              </a:extLst>
            </p:cNvPr>
            <p:cNvSpPr/>
            <p:nvPr/>
          </p:nvSpPr>
          <p:spPr>
            <a:xfrm>
              <a:off x="6011165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996;p78">
              <a:extLst>
                <a:ext uri="{FF2B5EF4-FFF2-40B4-BE49-F238E27FC236}">
                  <a16:creationId xmlns:a16="http://schemas.microsoft.com/office/drawing/2014/main" id="{947CE3E1-2F19-3633-DFD0-ECD6D5622DE3}"/>
                </a:ext>
              </a:extLst>
            </p:cNvPr>
            <p:cNvSpPr/>
            <p:nvPr/>
          </p:nvSpPr>
          <p:spPr>
            <a:xfrm>
              <a:off x="6011165" y="4903684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997;p78">
              <a:extLst>
                <a:ext uri="{FF2B5EF4-FFF2-40B4-BE49-F238E27FC236}">
                  <a16:creationId xmlns:a16="http://schemas.microsoft.com/office/drawing/2014/main" id="{A7E9DA36-BEE0-80BA-12FB-088F17AFEAB4}"/>
                </a:ext>
              </a:extLst>
            </p:cNvPr>
            <p:cNvSpPr/>
            <p:nvPr/>
          </p:nvSpPr>
          <p:spPr>
            <a:xfrm>
              <a:off x="601116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998;p78">
              <a:extLst>
                <a:ext uri="{FF2B5EF4-FFF2-40B4-BE49-F238E27FC236}">
                  <a16:creationId xmlns:a16="http://schemas.microsoft.com/office/drawing/2014/main" id="{8D636DE3-3A70-CAF2-DA3D-D66CD5D909EE}"/>
                </a:ext>
              </a:extLst>
            </p:cNvPr>
            <p:cNvSpPr/>
            <p:nvPr/>
          </p:nvSpPr>
          <p:spPr>
            <a:xfrm>
              <a:off x="601116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999;p78">
              <a:extLst>
                <a:ext uri="{FF2B5EF4-FFF2-40B4-BE49-F238E27FC236}">
                  <a16:creationId xmlns:a16="http://schemas.microsoft.com/office/drawing/2014/main" id="{0B35C9CC-197D-E177-16DB-F76F0779F434}"/>
                </a:ext>
              </a:extLst>
            </p:cNvPr>
            <p:cNvSpPr/>
            <p:nvPr/>
          </p:nvSpPr>
          <p:spPr>
            <a:xfrm>
              <a:off x="601116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2000;p78">
              <a:extLst>
                <a:ext uri="{FF2B5EF4-FFF2-40B4-BE49-F238E27FC236}">
                  <a16:creationId xmlns:a16="http://schemas.microsoft.com/office/drawing/2014/main" id="{206F9C15-F554-1327-FF29-4581F5DCC6A0}"/>
                </a:ext>
              </a:extLst>
            </p:cNvPr>
            <p:cNvSpPr/>
            <p:nvPr/>
          </p:nvSpPr>
          <p:spPr>
            <a:xfrm>
              <a:off x="6011165" y="4498597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2001;p78">
              <a:extLst>
                <a:ext uri="{FF2B5EF4-FFF2-40B4-BE49-F238E27FC236}">
                  <a16:creationId xmlns:a16="http://schemas.microsoft.com/office/drawing/2014/main" id="{29F1108A-DECC-87F3-D9FF-DCA61485A1CE}"/>
                </a:ext>
              </a:extLst>
            </p:cNvPr>
            <p:cNvSpPr/>
            <p:nvPr/>
          </p:nvSpPr>
          <p:spPr>
            <a:xfrm>
              <a:off x="601116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2002;p78">
              <a:extLst>
                <a:ext uri="{FF2B5EF4-FFF2-40B4-BE49-F238E27FC236}">
                  <a16:creationId xmlns:a16="http://schemas.microsoft.com/office/drawing/2014/main" id="{AB436769-D3BC-5A5E-01C9-FD3EAD72B4B7}"/>
                </a:ext>
              </a:extLst>
            </p:cNvPr>
            <p:cNvSpPr/>
            <p:nvPr/>
          </p:nvSpPr>
          <p:spPr>
            <a:xfrm>
              <a:off x="6011165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2003;p78">
              <a:extLst>
                <a:ext uri="{FF2B5EF4-FFF2-40B4-BE49-F238E27FC236}">
                  <a16:creationId xmlns:a16="http://schemas.microsoft.com/office/drawing/2014/main" id="{2A92C60D-FA41-0E82-B7C0-A8B90B55A5D4}"/>
                </a:ext>
              </a:extLst>
            </p:cNvPr>
            <p:cNvSpPr/>
            <p:nvPr/>
          </p:nvSpPr>
          <p:spPr>
            <a:xfrm>
              <a:off x="6010999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2004;p78">
              <a:extLst>
                <a:ext uri="{FF2B5EF4-FFF2-40B4-BE49-F238E27FC236}">
                  <a16:creationId xmlns:a16="http://schemas.microsoft.com/office/drawing/2014/main" id="{7F00F036-0985-EEFE-A7BE-D014D0A445AC}"/>
                </a:ext>
              </a:extLst>
            </p:cNvPr>
            <p:cNvSpPr/>
            <p:nvPr/>
          </p:nvSpPr>
          <p:spPr>
            <a:xfrm>
              <a:off x="6011165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2005;p78">
              <a:extLst>
                <a:ext uri="{FF2B5EF4-FFF2-40B4-BE49-F238E27FC236}">
                  <a16:creationId xmlns:a16="http://schemas.microsoft.com/office/drawing/2014/main" id="{A4B8F13B-6904-D06A-F8A7-88DE1FBA38A2}"/>
                </a:ext>
              </a:extLst>
            </p:cNvPr>
            <p:cNvSpPr/>
            <p:nvPr/>
          </p:nvSpPr>
          <p:spPr>
            <a:xfrm>
              <a:off x="601116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2006;p78">
              <a:extLst>
                <a:ext uri="{FF2B5EF4-FFF2-40B4-BE49-F238E27FC236}">
                  <a16:creationId xmlns:a16="http://schemas.microsoft.com/office/drawing/2014/main" id="{CFE70B91-27CB-D5C9-B5EB-142C60BDC54D}"/>
                </a:ext>
              </a:extLst>
            </p:cNvPr>
            <p:cNvSpPr/>
            <p:nvPr/>
          </p:nvSpPr>
          <p:spPr>
            <a:xfrm>
              <a:off x="601116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2007;p78">
              <a:extLst>
                <a:ext uri="{FF2B5EF4-FFF2-40B4-BE49-F238E27FC236}">
                  <a16:creationId xmlns:a16="http://schemas.microsoft.com/office/drawing/2014/main" id="{2F1FB96F-B614-2B36-A722-27CA410109F4}"/>
                </a:ext>
              </a:extLst>
            </p:cNvPr>
            <p:cNvSpPr/>
            <p:nvPr/>
          </p:nvSpPr>
          <p:spPr>
            <a:xfrm>
              <a:off x="601116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2008;p78">
              <a:extLst>
                <a:ext uri="{FF2B5EF4-FFF2-40B4-BE49-F238E27FC236}">
                  <a16:creationId xmlns:a16="http://schemas.microsoft.com/office/drawing/2014/main" id="{CB5B3F6D-E03C-A1FD-ED54-B51B0B8A7FAC}"/>
                </a:ext>
              </a:extLst>
            </p:cNvPr>
            <p:cNvSpPr/>
            <p:nvPr/>
          </p:nvSpPr>
          <p:spPr>
            <a:xfrm>
              <a:off x="601116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2009;p78">
              <a:extLst>
                <a:ext uri="{FF2B5EF4-FFF2-40B4-BE49-F238E27FC236}">
                  <a16:creationId xmlns:a16="http://schemas.microsoft.com/office/drawing/2014/main" id="{D647CF22-13D8-72AF-5A92-845C3E5853D2}"/>
                </a:ext>
              </a:extLst>
            </p:cNvPr>
            <p:cNvSpPr/>
            <p:nvPr/>
          </p:nvSpPr>
          <p:spPr>
            <a:xfrm>
              <a:off x="601116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2010;p78">
              <a:extLst>
                <a:ext uri="{FF2B5EF4-FFF2-40B4-BE49-F238E27FC236}">
                  <a16:creationId xmlns:a16="http://schemas.microsoft.com/office/drawing/2014/main" id="{317AA334-82AB-1A08-06F3-3D698588BE6D}"/>
                </a:ext>
              </a:extLst>
            </p:cNvPr>
            <p:cNvSpPr/>
            <p:nvPr/>
          </p:nvSpPr>
          <p:spPr>
            <a:xfrm>
              <a:off x="5909910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2011;p78">
              <a:extLst>
                <a:ext uri="{FF2B5EF4-FFF2-40B4-BE49-F238E27FC236}">
                  <a16:creationId xmlns:a16="http://schemas.microsoft.com/office/drawing/2014/main" id="{E856F1D1-F194-27D1-5F27-97989F1FB44A}"/>
                </a:ext>
              </a:extLst>
            </p:cNvPr>
            <p:cNvSpPr/>
            <p:nvPr/>
          </p:nvSpPr>
          <p:spPr>
            <a:xfrm>
              <a:off x="5808622" y="3587699"/>
              <a:ext cx="82685" cy="70726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2012;p78">
              <a:extLst>
                <a:ext uri="{FF2B5EF4-FFF2-40B4-BE49-F238E27FC236}">
                  <a16:creationId xmlns:a16="http://schemas.microsoft.com/office/drawing/2014/main" id="{43DC6B5C-859C-3E23-93E9-92B234C6EBC2}"/>
                </a:ext>
              </a:extLst>
            </p:cNvPr>
            <p:cNvSpPr/>
            <p:nvPr/>
          </p:nvSpPr>
          <p:spPr>
            <a:xfrm>
              <a:off x="5707367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2013;p78">
              <a:extLst>
                <a:ext uri="{FF2B5EF4-FFF2-40B4-BE49-F238E27FC236}">
                  <a16:creationId xmlns:a16="http://schemas.microsoft.com/office/drawing/2014/main" id="{753CBB68-F4C7-3853-DFC5-CD66DCEB7AD3}"/>
                </a:ext>
              </a:extLst>
            </p:cNvPr>
            <p:cNvSpPr/>
            <p:nvPr/>
          </p:nvSpPr>
          <p:spPr>
            <a:xfrm>
              <a:off x="6820842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2014;p78">
              <a:extLst>
                <a:ext uri="{FF2B5EF4-FFF2-40B4-BE49-F238E27FC236}">
                  <a16:creationId xmlns:a16="http://schemas.microsoft.com/office/drawing/2014/main" id="{09D6F946-D04D-D68D-A46F-82F116613A88}"/>
                </a:ext>
              </a:extLst>
            </p:cNvPr>
            <p:cNvSpPr/>
            <p:nvPr/>
          </p:nvSpPr>
          <p:spPr>
            <a:xfrm>
              <a:off x="6820842" y="399252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2015;p78">
              <a:extLst>
                <a:ext uri="{FF2B5EF4-FFF2-40B4-BE49-F238E27FC236}">
                  <a16:creationId xmlns:a16="http://schemas.microsoft.com/office/drawing/2014/main" id="{BDFCCF2D-A83B-DFF0-8928-A31A51ADC9CE}"/>
                </a:ext>
              </a:extLst>
            </p:cNvPr>
            <p:cNvSpPr/>
            <p:nvPr/>
          </p:nvSpPr>
          <p:spPr>
            <a:xfrm>
              <a:off x="6820842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2016;p78">
              <a:extLst>
                <a:ext uri="{FF2B5EF4-FFF2-40B4-BE49-F238E27FC236}">
                  <a16:creationId xmlns:a16="http://schemas.microsoft.com/office/drawing/2014/main" id="{20BF82B8-A9D5-93F9-FF53-6D349759BBB2}"/>
                </a:ext>
              </a:extLst>
            </p:cNvPr>
            <p:cNvSpPr/>
            <p:nvPr/>
          </p:nvSpPr>
          <p:spPr>
            <a:xfrm>
              <a:off x="671955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2017;p78">
              <a:extLst>
                <a:ext uri="{FF2B5EF4-FFF2-40B4-BE49-F238E27FC236}">
                  <a16:creationId xmlns:a16="http://schemas.microsoft.com/office/drawing/2014/main" id="{36DBADC7-8A0E-3640-5E30-0514886A449A}"/>
                </a:ext>
              </a:extLst>
            </p:cNvPr>
            <p:cNvSpPr/>
            <p:nvPr/>
          </p:nvSpPr>
          <p:spPr>
            <a:xfrm>
              <a:off x="671955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2018;p78">
              <a:extLst>
                <a:ext uri="{FF2B5EF4-FFF2-40B4-BE49-F238E27FC236}">
                  <a16:creationId xmlns:a16="http://schemas.microsoft.com/office/drawing/2014/main" id="{FF1CF1AA-BB03-3EDD-DF47-FB24DB911337}"/>
                </a:ext>
              </a:extLst>
            </p:cNvPr>
            <p:cNvSpPr/>
            <p:nvPr/>
          </p:nvSpPr>
          <p:spPr>
            <a:xfrm>
              <a:off x="671955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2019;p78">
              <a:extLst>
                <a:ext uri="{FF2B5EF4-FFF2-40B4-BE49-F238E27FC236}">
                  <a16:creationId xmlns:a16="http://schemas.microsoft.com/office/drawing/2014/main" id="{E7EA3B35-89E8-A5E5-6259-64F224D5C4B0}"/>
                </a:ext>
              </a:extLst>
            </p:cNvPr>
            <p:cNvSpPr/>
            <p:nvPr/>
          </p:nvSpPr>
          <p:spPr>
            <a:xfrm>
              <a:off x="671955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2020;p78">
              <a:extLst>
                <a:ext uri="{FF2B5EF4-FFF2-40B4-BE49-F238E27FC236}">
                  <a16:creationId xmlns:a16="http://schemas.microsoft.com/office/drawing/2014/main" id="{98514169-51EF-5580-F4E7-FAE4BEAF61B9}"/>
                </a:ext>
              </a:extLst>
            </p:cNvPr>
            <p:cNvSpPr/>
            <p:nvPr/>
          </p:nvSpPr>
          <p:spPr>
            <a:xfrm>
              <a:off x="671955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2021;p78">
              <a:extLst>
                <a:ext uri="{FF2B5EF4-FFF2-40B4-BE49-F238E27FC236}">
                  <a16:creationId xmlns:a16="http://schemas.microsoft.com/office/drawing/2014/main" id="{7A1BF8E1-DEDE-6926-0A77-C14F78DFE7A5}"/>
                </a:ext>
              </a:extLst>
            </p:cNvPr>
            <p:cNvSpPr/>
            <p:nvPr/>
          </p:nvSpPr>
          <p:spPr>
            <a:xfrm>
              <a:off x="6618265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2022;p78">
              <a:extLst>
                <a:ext uri="{FF2B5EF4-FFF2-40B4-BE49-F238E27FC236}">
                  <a16:creationId xmlns:a16="http://schemas.microsoft.com/office/drawing/2014/main" id="{A497AAA6-ED4C-D6A2-9E03-26B754B6F8AF}"/>
                </a:ext>
              </a:extLst>
            </p:cNvPr>
            <p:cNvSpPr/>
            <p:nvPr/>
          </p:nvSpPr>
          <p:spPr>
            <a:xfrm>
              <a:off x="6618265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2023;p78">
              <a:extLst>
                <a:ext uri="{FF2B5EF4-FFF2-40B4-BE49-F238E27FC236}">
                  <a16:creationId xmlns:a16="http://schemas.microsoft.com/office/drawing/2014/main" id="{C2C4CD8E-E081-A355-6A1E-80533CB2D3FC}"/>
                </a:ext>
              </a:extLst>
            </p:cNvPr>
            <p:cNvSpPr/>
            <p:nvPr/>
          </p:nvSpPr>
          <p:spPr>
            <a:xfrm>
              <a:off x="6618265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2024;p78">
              <a:extLst>
                <a:ext uri="{FF2B5EF4-FFF2-40B4-BE49-F238E27FC236}">
                  <a16:creationId xmlns:a16="http://schemas.microsoft.com/office/drawing/2014/main" id="{B7D08D9C-213E-362F-83A1-A7204A09367C}"/>
                </a:ext>
              </a:extLst>
            </p:cNvPr>
            <p:cNvSpPr/>
            <p:nvPr/>
          </p:nvSpPr>
          <p:spPr>
            <a:xfrm>
              <a:off x="6618265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2025;p78">
              <a:extLst>
                <a:ext uri="{FF2B5EF4-FFF2-40B4-BE49-F238E27FC236}">
                  <a16:creationId xmlns:a16="http://schemas.microsoft.com/office/drawing/2014/main" id="{031F0ECB-37FC-3FEE-DA04-D799EE2CBCA8}"/>
                </a:ext>
              </a:extLst>
            </p:cNvPr>
            <p:cNvSpPr/>
            <p:nvPr/>
          </p:nvSpPr>
          <p:spPr>
            <a:xfrm>
              <a:off x="6618265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2026;p78">
              <a:extLst>
                <a:ext uri="{FF2B5EF4-FFF2-40B4-BE49-F238E27FC236}">
                  <a16:creationId xmlns:a16="http://schemas.microsoft.com/office/drawing/2014/main" id="{3C7DA333-E779-90EB-5C55-061C3E215017}"/>
                </a:ext>
              </a:extLst>
            </p:cNvPr>
            <p:cNvSpPr/>
            <p:nvPr/>
          </p:nvSpPr>
          <p:spPr>
            <a:xfrm>
              <a:off x="651727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2027;p78">
              <a:extLst>
                <a:ext uri="{FF2B5EF4-FFF2-40B4-BE49-F238E27FC236}">
                  <a16:creationId xmlns:a16="http://schemas.microsoft.com/office/drawing/2014/main" id="{25F4D5FB-5DC9-0B39-96F2-68F53FBFE04B}"/>
                </a:ext>
              </a:extLst>
            </p:cNvPr>
            <p:cNvSpPr/>
            <p:nvPr/>
          </p:nvSpPr>
          <p:spPr>
            <a:xfrm>
              <a:off x="651727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2028;p78">
              <a:extLst>
                <a:ext uri="{FF2B5EF4-FFF2-40B4-BE49-F238E27FC236}">
                  <a16:creationId xmlns:a16="http://schemas.microsoft.com/office/drawing/2014/main" id="{09EF9F8D-8B17-31A3-8847-C6932E7CEC49}"/>
                </a:ext>
              </a:extLst>
            </p:cNvPr>
            <p:cNvSpPr/>
            <p:nvPr/>
          </p:nvSpPr>
          <p:spPr>
            <a:xfrm>
              <a:off x="651727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2029;p78">
              <a:extLst>
                <a:ext uri="{FF2B5EF4-FFF2-40B4-BE49-F238E27FC236}">
                  <a16:creationId xmlns:a16="http://schemas.microsoft.com/office/drawing/2014/main" id="{BF9E13DB-6C5D-7ADE-FDB8-267168819234}"/>
                </a:ext>
              </a:extLst>
            </p:cNvPr>
            <p:cNvSpPr/>
            <p:nvPr/>
          </p:nvSpPr>
          <p:spPr>
            <a:xfrm>
              <a:off x="6517275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2030;p78">
              <a:extLst>
                <a:ext uri="{FF2B5EF4-FFF2-40B4-BE49-F238E27FC236}">
                  <a16:creationId xmlns:a16="http://schemas.microsoft.com/office/drawing/2014/main" id="{E526C908-C95A-322D-89DE-B9AAEF0E40C9}"/>
                </a:ext>
              </a:extLst>
            </p:cNvPr>
            <p:cNvSpPr/>
            <p:nvPr/>
          </p:nvSpPr>
          <p:spPr>
            <a:xfrm>
              <a:off x="651727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2031;p78">
              <a:extLst>
                <a:ext uri="{FF2B5EF4-FFF2-40B4-BE49-F238E27FC236}">
                  <a16:creationId xmlns:a16="http://schemas.microsoft.com/office/drawing/2014/main" id="{6141BA53-DC73-873D-D37A-52C80B66A6E6}"/>
                </a:ext>
              </a:extLst>
            </p:cNvPr>
            <p:cNvSpPr/>
            <p:nvPr/>
          </p:nvSpPr>
          <p:spPr>
            <a:xfrm>
              <a:off x="6517275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2032;p78">
              <a:extLst>
                <a:ext uri="{FF2B5EF4-FFF2-40B4-BE49-F238E27FC236}">
                  <a16:creationId xmlns:a16="http://schemas.microsoft.com/office/drawing/2014/main" id="{839846E5-85BA-84EC-D124-ECB4B5167F6B}"/>
                </a:ext>
              </a:extLst>
            </p:cNvPr>
            <p:cNvSpPr/>
            <p:nvPr/>
          </p:nvSpPr>
          <p:spPr>
            <a:xfrm>
              <a:off x="651727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2033;p78">
              <a:extLst>
                <a:ext uri="{FF2B5EF4-FFF2-40B4-BE49-F238E27FC236}">
                  <a16:creationId xmlns:a16="http://schemas.microsoft.com/office/drawing/2014/main" id="{6373DC90-40EF-0181-8248-ACE72E85B569}"/>
                </a:ext>
              </a:extLst>
            </p:cNvPr>
            <p:cNvSpPr/>
            <p:nvPr/>
          </p:nvSpPr>
          <p:spPr>
            <a:xfrm>
              <a:off x="651727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2034;p78">
              <a:extLst>
                <a:ext uri="{FF2B5EF4-FFF2-40B4-BE49-F238E27FC236}">
                  <a16:creationId xmlns:a16="http://schemas.microsoft.com/office/drawing/2014/main" id="{95BF8040-ED39-7944-EC8D-22B058A09FC3}"/>
                </a:ext>
              </a:extLst>
            </p:cNvPr>
            <p:cNvSpPr/>
            <p:nvPr/>
          </p:nvSpPr>
          <p:spPr>
            <a:xfrm>
              <a:off x="6416020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2035;p78">
              <a:extLst>
                <a:ext uri="{FF2B5EF4-FFF2-40B4-BE49-F238E27FC236}">
                  <a16:creationId xmlns:a16="http://schemas.microsoft.com/office/drawing/2014/main" id="{B34472DD-82BD-9334-DEDA-87EE8E6F2110}"/>
                </a:ext>
              </a:extLst>
            </p:cNvPr>
            <p:cNvSpPr/>
            <p:nvPr/>
          </p:nvSpPr>
          <p:spPr>
            <a:xfrm>
              <a:off x="6416020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2036;p78">
              <a:extLst>
                <a:ext uri="{FF2B5EF4-FFF2-40B4-BE49-F238E27FC236}">
                  <a16:creationId xmlns:a16="http://schemas.microsoft.com/office/drawing/2014/main" id="{06029623-80D3-AD81-DB4D-F969DD4184A8}"/>
                </a:ext>
              </a:extLst>
            </p:cNvPr>
            <p:cNvSpPr/>
            <p:nvPr/>
          </p:nvSpPr>
          <p:spPr>
            <a:xfrm>
              <a:off x="6416020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2037;p78">
              <a:extLst>
                <a:ext uri="{FF2B5EF4-FFF2-40B4-BE49-F238E27FC236}">
                  <a16:creationId xmlns:a16="http://schemas.microsoft.com/office/drawing/2014/main" id="{06EEA841-CAE5-0679-2E5A-5A7C379BF3A9}"/>
                </a:ext>
              </a:extLst>
            </p:cNvPr>
            <p:cNvSpPr/>
            <p:nvPr/>
          </p:nvSpPr>
          <p:spPr>
            <a:xfrm>
              <a:off x="6416020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2038;p78">
              <a:extLst>
                <a:ext uri="{FF2B5EF4-FFF2-40B4-BE49-F238E27FC236}">
                  <a16:creationId xmlns:a16="http://schemas.microsoft.com/office/drawing/2014/main" id="{EADE10FE-C0B6-2DA3-FE4E-6B279E91BFC0}"/>
                </a:ext>
              </a:extLst>
            </p:cNvPr>
            <p:cNvSpPr/>
            <p:nvPr/>
          </p:nvSpPr>
          <p:spPr>
            <a:xfrm>
              <a:off x="6314732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2039;p78">
              <a:extLst>
                <a:ext uri="{FF2B5EF4-FFF2-40B4-BE49-F238E27FC236}">
                  <a16:creationId xmlns:a16="http://schemas.microsoft.com/office/drawing/2014/main" id="{F5571EC3-1E13-2F57-11A4-53E645F0BCAA}"/>
                </a:ext>
              </a:extLst>
            </p:cNvPr>
            <p:cNvSpPr/>
            <p:nvPr/>
          </p:nvSpPr>
          <p:spPr>
            <a:xfrm>
              <a:off x="6314732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2040;p78">
              <a:extLst>
                <a:ext uri="{FF2B5EF4-FFF2-40B4-BE49-F238E27FC236}">
                  <a16:creationId xmlns:a16="http://schemas.microsoft.com/office/drawing/2014/main" id="{2CE67A36-560D-03D9-0F6A-86076A26E445}"/>
                </a:ext>
              </a:extLst>
            </p:cNvPr>
            <p:cNvSpPr/>
            <p:nvPr/>
          </p:nvSpPr>
          <p:spPr>
            <a:xfrm>
              <a:off x="6314732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2041;p78">
              <a:extLst>
                <a:ext uri="{FF2B5EF4-FFF2-40B4-BE49-F238E27FC236}">
                  <a16:creationId xmlns:a16="http://schemas.microsoft.com/office/drawing/2014/main" id="{38F338FF-DEAD-7FB2-5CDF-D93781EDF343}"/>
                </a:ext>
              </a:extLst>
            </p:cNvPr>
            <p:cNvSpPr/>
            <p:nvPr/>
          </p:nvSpPr>
          <p:spPr>
            <a:xfrm>
              <a:off x="6314732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2042;p78">
              <a:extLst>
                <a:ext uri="{FF2B5EF4-FFF2-40B4-BE49-F238E27FC236}">
                  <a16:creationId xmlns:a16="http://schemas.microsoft.com/office/drawing/2014/main" id="{D5A7CAF5-67F8-CF34-50FB-B6D53EAE8BC8}"/>
                </a:ext>
              </a:extLst>
            </p:cNvPr>
            <p:cNvSpPr/>
            <p:nvPr/>
          </p:nvSpPr>
          <p:spPr>
            <a:xfrm>
              <a:off x="6314732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2043;p78">
              <a:extLst>
                <a:ext uri="{FF2B5EF4-FFF2-40B4-BE49-F238E27FC236}">
                  <a16:creationId xmlns:a16="http://schemas.microsoft.com/office/drawing/2014/main" id="{4C85271E-E925-52FA-0512-EA0E3D5AA9EF}"/>
                </a:ext>
              </a:extLst>
            </p:cNvPr>
            <p:cNvSpPr/>
            <p:nvPr/>
          </p:nvSpPr>
          <p:spPr>
            <a:xfrm>
              <a:off x="6213443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2044;p78">
              <a:extLst>
                <a:ext uri="{FF2B5EF4-FFF2-40B4-BE49-F238E27FC236}">
                  <a16:creationId xmlns:a16="http://schemas.microsoft.com/office/drawing/2014/main" id="{F40BA1B4-0EC0-D14F-95A1-58AEB00B7341}"/>
                </a:ext>
              </a:extLst>
            </p:cNvPr>
            <p:cNvSpPr/>
            <p:nvPr/>
          </p:nvSpPr>
          <p:spPr>
            <a:xfrm>
              <a:off x="621344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2045;p78">
              <a:extLst>
                <a:ext uri="{FF2B5EF4-FFF2-40B4-BE49-F238E27FC236}">
                  <a16:creationId xmlns:a16="http://schemas.microsoft.com/office/drawing/2014/main" id="{BCAAB2F9-559F-C2D4-4783-21C6F2C752D3}"/>
                </a:ext>
              </a:extLst>
            </p:cNvPr>
            <p:cNvSpPr/>
            <p:nvPr/>
          </p:nvSpPr>
          <p:spPr>
            <a:xfrm>
              <a:off x="621344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2046;p78">
              <a:extLst>
                <a:ext uri="{FF2B5EF4-FFF2-40B4-BE49-F238E27FC236}">
                  <a16:creationId xmlns:a16="http://schemas.microsoft.com/office/drawing/2014/main" id="{B142563C-F966-514D-FE44-270503AEFCC7}"/>
                </a:ext>
              </a:extLst>
            </p:cNvPr>
            <p:cNvSpPr/>
            <p:nvPr/>
          </p:nvSpPr>
          <p:spPr>
            <a:xfrm>
              <a:off x="6112454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2047;p78">
              <a:extLst>
                <a:ext uri="{FF2B5EF4-FFF2-40B4-BE49-F238E27FC236}">
                  <a16:creationId xmlns:a16="http://schemas.microsoft.com/office/drawing/2014/main" id="{3B03689B-DC23-2DCC-C5A4-630C705D939F}"/>
                </a:ext>
              </a:extLst>
            </p:cNvPr>
            <p:cNvSpPr/>
            <p:nvPr/>
          </p:nvSpPr>
          <p:spPr>
            <a:xfrm>
              <a:off x="6112454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2048;p78">
              <a:extLst>
                <a:ext uri="{FF2B5EF4-FFF2-40B4-BE49-F238E27FC236}">
                  <a16:creationId xmlns:a16="http://schemas.microsoft.com/office/drawing/2014/main" id="{E1A27185-0599-DA1C-979F-CBBAE66FF621}"/>
                </a:ext>
              </a:extLst>
            </p:cNvPr>
            <p:cNvSpPr/>
            <p:nvPr/>
          </p:nvSpPr>
          <p:spPr>
            <a:xfrm>
              <a:off x="6112454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2049;p78">
              <a:extLst>
                <a:ext uri="{FF2B5EF4-FFF2-40B4-BE49-F238E27FC236}">
                  <a16:creationId xmlns:a16="http://schemas.microsoft.com/office/drawing/2014/main" id="{CF6C8A49-6C3B-0562-46E5-26CB0EF4E231}"/>
                </a:ext>
              </a:extLst>
            </p:cNvPr>
            <p:cNvSpPr/>
            <p:nvPr/>
          </p:nvSpPr>
          <p:spPr>
            <a:xfrm>
              <a:off x="6011165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2050;p78">
              <a:extLst>
                <a:ext uri="{FF2B5EF4-FFF2-40B4-BE49-F238E27FC236}">
                  <a16:creationId xmlns:a16="http://schemas.microsoft.com/office/drawing/2014/main" id="{74DACA95-0F03-27D1-1882-4FFA936E72EA}"/>
                </a:ext>
              </a:extLst>
            </p:cNvPr>
            <p:cNvSpPr/>
            <p:nvPr/>
          </p:nvSpPr>
          <p:spPr>
            <a:xfrm>
              <a:off x="6011165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2051;p78">
              <a:extLst>
                <a:ext uri="{FF2B5EF4-FFF2-40B4-BE49-F238E27FC236}">
                  <a16:creationId xmlns:a16="http://schemas.microsoft.com/office/drawing/2014/main" id="{227D577B-0B40-C75D-9746-4446FF488213}"/>
                </a:ext>
              </a:extLst>
            </p:cNvPr>
            <p:cNvSpPr/>
            <p:nvPr/>
          </p:nvSpPr>
          <p:spPr>
            <a:xfrm>
              <a:off x="6011165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2052;p78">
              <a:extLst>
                <a:ext uri="{FF2B5EF4-FFF2-40B4-BE49-F238E27FC236}">
                  <a16:creationId xmlns:a16="http://schemas.microsoft.com/office/drawing/2014/main" id="{C83542E3-D7FE-1256-713F-C6B462B78716}"/>
                </a:ext>
              </a:extLst>
            </p:cNvPr>
            <p:cNvSpPr/>
            <p:nvPr/>
          </p:nvSpPr>
          <p:spPr>
            <a:xfrm>
              <a:off x="6011165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2053;p78">
              <a:extLst>
                <a:ext uri="{FF2B5EF4-FFF2-40B4-BE49-F238E27FC236}">
                  <a16:creationId xmlns:a16="http://schemas.microsoft.com/office/drawing/2014/main" id="{15852BE2-A18F-FE70-FC48-50DD39D3ECB5}"/>
                </a:ext>
              </a:extLst>
            </p:cNvPr>
            <p:cNvSpPr/>
            <p:nvPr/>
          </p:nvSpPr>
          <p:spPr>
            <a:xfrm>
              <a:off x="5909910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2054;p78">
              <a:extLst>
                <a:ext uri="{FF2B5EF4-FFF2-40B4-BE49-F238E27FC236}">
                  <a16:creationId xmlns:a16="http://schemas.microsoft.com/office/drawing/2014/main" id="{45BA2270-0338-69E3-F394-AFCEC56A0579}"/>
                </a:ext>
              </a:extLst>
            </p:cNvPr>
            <p:cNvSpPr/>
            <p:nvPr/>
          </p:nvSpPr>
          <p:spPr>
            <a:xfrm>
              <a:off x="5909910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2055;p78">
              <a:extLst>
                <a:ext uri="{FF2B5EF4-FFF2-40B4-BE49-F238E27FC236}">
                  <a16:creationId xmlns:a16="http://schemas.microsoft.com/office/drawing/2014/main" id="{6DF5E92E-B738-B743-D81B-639234F2E4D7}"/>
                </a:ext>
              </a:extLst>
            </p:cNvPr>
            <p:cNvSpPr/>
            <p:nvPr/>
          </p:nvSpPr>
          <p:spPr>
            <a:xfrm>
              <a:off x="5909910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2056;p78">
              <a:extLst>
                <a:ext uri="{FF2B5EF4-FFF2-40B4-BE49-F238E27FC236}">
                  <a16:creationId xmlns:a16="http://schemas.microsoft.com/office/drawing/2014/main" id="{BB1EB284-5BCD-2FD7-0419-876EEDABC7C6}"/>
                </a:ext>
              </a:extLst>
            </p:cNvPr>
            <p:cNvSpPr/>
            <p:nvPr/>
          </p:nvSpPr>
          <p:spPr>
            <a:xfrm>
              <a:off x="5909910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2057;p78">
              <a:extLst>
                <a:ext uri="{FF2B5EF4-FFF2-40B4-BE49-F238E27FC236}">
                  <a16:creationId xmlns:a16="http://schemas.microsoft.com/office/drawing/2014/main" id="{844252CF-8517-0595-E19E-4AFD219BBF53}"/>
                </a:ext>
              </a:extLst>
            </p:cNvPr>
            <p:cNvSpPr/>
            <p:nvPr/>
          </p:nvSpPr>
          <p:spPr>
            <a:xfrm>
              <a:off x="5909910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2058;p78">
              <a:extLst>
                <a:ext uri="{FF2B5EF4-FFF2-40B4-BE49-F238E27FC236}">
                  <a16:creationId xmlns:a16="http://schemas.microsoft.com/office/drawing/2014/main" id="{85126AB5-41CB-8860-6834-4AFCF90094EF}"/>
                </a:ext>
              </a:extLst>
            </p:cNvPr>
            <p:cNvSpPr/>
            <p:nvPr/>
          </p:nvSpPr>
          <p:spPr>
            <a:xfrm>
              <a:off x="5909910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2059;p78">
              <a:extLst>
                <a:ext uri="{FF2B5EF4-FFF2-40B4-BE49-F238E27FC236}">
                  <a16:creationId xmlns:a16="http://schemas.microsoft.com/office/drawing/2014/main" id="{76D100CF-C8A2-176E-EFA8-74D2D1CBF1AE}"/>
                </a:ext>
              </a:extLst>
            </p:cNvPr>
            <p:cNvSpPr/>
            <p:nvPr/>
          </p:nvSpPr>
          <p:spPr>
            <a:xfrm>
              <a:off x="5909910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2060;p78">
              <a:extLst>
                <a:ext uri="{FF2B5EF4-FFF2-40B4-BE49-F238E27FC236}">
                  <a16:creationId xmlns:a16="http://schemas.microsoft.com/office/drawing/2014/main" id="{8503CB1E-2903-C145-835A-5B86228169E6}"/>
                </a:ext>
              </a:extLst>
            </p:cNvPr>
            <p:cNvSpPr/>
            <p:nvPr/>
          </p:nvSpPr>
          <p:spPr>
            <a:xfrm>
              <a:off x="5909910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2061;p78">
              <a:extLst>
                <a:ext uri="{FF2B5EF4-FFF2-40B4-BE49-F238E27FC236}">
                  <a16:creationId xmlns:a16="http://schemas.microsoft.com/office/drawing/2014/main" id="{E60BF1CE-2ECD-858F-9E39-68813D05E053}"/>
                </a:ext>
              </a:extLst>
            </p:cNvPr>
            <p:cNvSpPr/>
            <p:nvPr/>
          </p:nvSpPr>
          <p:spPr>
            <a:xfrm>
              <a:off x="5808622" y="4802163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2062;p78">
              <a:extLst>
                <a:ext uri="{FF2B5EF4-FFF2-40B4-BE49-F238E27FC236}">
                  <a16:creationId xmlns:a16="http://schemas.microsoft.com/office/drawing/2014/main" id="{49F6F196-D9DA-46F0-CB3F-A9D7266C06A6}"/>
                </a:ext>
              </a:extLst>
            </p:cNvPr>
            <p:cNvSpPr/>
            <p:nvPr/>
          </p:nvSpPr>
          <p:spPr>
            <a:xfrm>
              <a:off x="580862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2063;p78">
              <a:extLst>
                <a:ext uri="{FF2B5EF4-FFF2-40B4-BE49-F238E27FC236}">
                  <a16:creationId xmlns:a16="http://schemas.microsoft.com/office/drawing/2014/main" id="{8A4EF680-36AC-1B50-ECF7-2C5C1C384A4D}"/>
                </a:ext>
              </a:extLst>
            </p:cNvPr>
            <p:cNvSpPr/>
            <p:nvPr/>
          </p:nvSpPr>
          <p:spPr>
            <a:xfrm>
              <a:off x="5808622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2064;p78">
              <a:extLst>
                <a:ext uri="{FF2B5EF4-FFF2-40B4-BE49-F238E27FC236}">
                  <a16:creationId xmlns:a16="http://schemas.microsoft.com/office/drawing/2014/main" id="{1ED4402D-7D23-DAB4-3BE3-D608978FE8EA}"/>
                </a:ext>
              </a:extLst>
            </p:cNvPr>
            <p:cNvSpPr/>
            <p:nvPr/>
          </p:nvSpPr>
          <p:spPr>
            <a:xfrm>
              <a:off x="5808622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2065;p78">
              <a:extLst>
                <a:ext uri="{FF2B5EF4-FFF2-40B4-BE49-F238E27FC236}">
                  <a16:creationId xmlns:a16="http://schemas.microsoft.com/office/drawing/2014/main" id="{0D6D5D37-BB9C-2E2A-7E1E-1F8337664199}"/>
                </a:ext>
              </a:extLst>
            </p:cNvPr>
            <p:cNvSpPr/>
            <p:nvPr/>
          </p:nvSpPr>
          <p:spPr>
            <a:xfrm>
              <a:off x="5808456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2066;p78">
              <a:extLst>
                <a:ext uri="{FF2B5EF4-FFF2-40B4-BE49-F238E27FC236}">
                  <a16:creationId xmlns:a16="http://schemas.microsoft.com/office/drawing/2014/main" id="{840D8FD3-86F2-1195-F10E-A6417C264699}"/>
                </a:ext>
              </a:extLst>
            </p:cNvPr>
            <p:cNvSpPr/>
            <p:nvPr/>
          </p:nvSpPr>
          <p:spPr>
            <a:xfrm>
              <a:off x="5808622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2067;p78">
              <a:extLst>
                <a:ext uri="{FF2B5EF4-FFF2-40B4-BE49-F238E27FC236}">
                  <a16:creationId xmlns:a16="http://schemas.microsoft.com/office/drawing/2014/main" id="{54132057-B877-805B-DF61-22AC59BF7027}"/>
                </a:ext>
              </a:extLst>
            </p:cNvPr>
            <p:cNvSpPr/>
            <p:nvPr/>
          </p:nvSpPr>
          <p:spPr>
            <a:xfrm>
              <a:off x="5707167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2068;p78">
              <a:extLst>
                <a:ext uri="{FF2B5EF4-FFF2-40B4-BE49-F238E27FC236}">
                  <a16:creationId xmlns:a16="http://schemas.microsoft.com/office/drawing/2014/main" id="{23071AC0-D857-638F-BBC3-2B5E5E5A9CB1}"/>
                </a:ext>
              </a:extLst>
            </p:cNvPr>
            <p:cNvSpPr/>
            <p:nvPr/>
          </p:nvSpPr>
          <p:spPr>
            <a:xfrm>
              <a:off x="5707367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2069;p78">
              <a:extLst>
                <a:ext uri="{FF2B5EF4-FFF2-40B4-BE49-F238E27FC236}">
                  <a16:creationId xmlns:a16="http://schemas.microsoft.com/office/drawing/2014/main" id="{853CFD38-2CD9-CCE4-1142-C63B617A2B43}"/>
                </a:ext>
              </a:extLst>
            </p:cNvPr>
            <p:cNvSpPr/>
            <p:nvPr/>
          </p:nvSpPr>
          <p:spPr>
            <a:xfrm>
              <a:off x="5707367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2070;p78">
              <a:extLst>
                <a:ext uri="{FF2B5EF4-FFF2-40B4-BE49-F238E27FC236}">
                  <a16:creationId xmlns:a16="http://schemas.microsoft.com/office/drawing/2014/main" id="{23EF5C38-1EC4-51E2-4C7F-A520506DD304}"/>
                </a:ext>
              </a:extLst>
            </p:cNvPr>
            <p:cNvSpPr/>
            <p:nvPr/>
          </p:nvSpPr>
          <p:spPr>
            <a:xfrm>
              <a:off x="5606078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2071;p78">
              <a:extLst>
                <a:ext uri="{FF2B5EF4-FFF2-40B4-BE49-F238E27FC236}">
                  <a16:creationId xmlns:a16="http://schemas.microsoft.com/office/drawing/2014/main" id="{990070C8-3C96-F010-DFCC-20379D4BFD9D}"/>
                </a:ext>
              </a:extLst>
            </p:cNvPr>
            <p:cNvSpPr/>
            <p:nvPr/>
          </p:nvSpPr>
          <p:spPr>
            <a:xfrm>
              <a:off x="5606078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2072;p78">
              <a:extLst>
                <a:ext uri="{FF2B5EF4-FFF2-40B4-BE49-F238E27FC236}">
                  <a16:creationId xmlns:a16="http://schemas.microsoft.com/office/drawing/2014/main" id="{0AC43595-AA39-8187-463F-A0285895C1FC}"/>
                </a:ext>
              </a:extLst>
            </p:cNvPr>
            <p:cNvSpPr/>
            <p:nvPr/>
          </p:nvSpPr>
          <p:spPr>
            <a:xfrm>
              <a:off x="5606078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2073;p78">
              <a:extLst>
                <a:ext uri="{FF2B5EF4-FFF2-40B4-BE49-F238E27FC236}">
                  <a16:creationId xmlns:a16="http://schemas.microsoft.com/office/drawing/2014/main" id="{79D16705-EF9B-B642-E44D-233AC30856F2}"/>
                </a:ext>
              </a:extLst>
            </p:cNvPr>
            <p:cNvSpPr/>
            <p:nvPr/>
          </p:nvSpPr>
          <p:spPr>
            <a:xfrm>
              <a:off x="550482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2074;p78">
              <a:extLst>
                <a:ext uri="{FF2B5EF4-FFF2-40B4-BE49-F238E27FC236}">
                  <a16:creationId xmlns:a16="http://schemas.microsoft.com/office/drawing/2014/main" id="{EAC166F7-303E-272B-9435-8ACCF224ABFF}"/>
                </a:ext>
              </a:extLst>
            </p:cNvPr>
            <p:cNvSpPr/>
            <p:nvPr/>
          </p:nvSpPr>
          <p:spPr>
            <a:xfrm>
              <a:off x="550482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2075;p78">
              <a:extLst>
                <a:ext uri="{FF2B5EF4-FFF2-40B4-BE49-F238E27FC236}">
                  <a16:creationId xmlns:a16="http://schemas.microsoft.com/office/drawing/2014/main" id="{677A82C0-FA9D-8039-C009-7F47F32E0232}"/>
                </a:ext>
              </a:extLst>
            </p:cNvPr>
            <p:cNvSpPr/>
            <p:nvPr/>
          </p:nvSpPr>
          <p:spPr>
            <a:xfrm>
              <a:off x="550482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2076;p78">
              <a:extLst>
                <a:ext uri="{FF2B5EF4-FFF2-40B4-BE49-F238E27FC236}">
                  <a16:creationId xmlns:a16="http://schemas.microsoft.com/office/drawing/2014/main" id="{68744A72-A425-56D6-3583-F0BF30B083D7}"/>
                </a:ext>
              </a:extLst>
            </p:cNvPr>
            <p:cNvSpPr/>
            <p:nvPr/>
          </p:nvSpPr>
          <p:spPr>
            <a:xfrm>
              <a:off x="5403534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2077;p78">
              <a:extLst>
                <a:ext uri="{FF2B5EF4-FFF2-40B4-BE49-F238E27FC236}">
                  <a16:creationId xmlns:a16="http://schemas.microsoft.com/office/drawing/2014/main" id="{A5034E8C-0ACC-7C31-2ACD-75F06632F03C}"/>
                </a:ext>
              </a:extLst>
            </p:cNvPr>
            <p:cNvSpPr/>
            <p:nvPr/>
          </p:nvSpPr>
          <p:spPr>
            <a:xfrm>
              <a:off x="5403534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2078;p78">
              <a:extLst>
                <a:ext uri="{FF2B5EF4-FFF2-40B4-BE49-F238E27FC236}">
                  <a16:creationId xmlns:a16="http://schemas.microsoft.com/office/drawing/2014/main" id="{265BA6A3-CCFC-F4D2-E134-4F6CBDCA4F54}"/>
                </a:ext>
              </a:extLst>
            </p:cNvPr>
            <p:cNvSpPr/>
            <p:nvPr/>
          </p:nvSpPr>
          <p:spPr>
            <a:xfrm>
              <a:off x="5403534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2079;p78">
              <a:extLst>
                <a:ext uri="{FF2B5EF4-FFF2-40B4-BE49-F238E27FC236}">
                  <a16:creationId xmlns:a16="http://schemas.microsoft.com/office/drawing/2014/main" id="{02C056F3-7B55-12BB-FA0F-3BB3E367B881}"/>
                </a:ext>
              </a:extLst>
            </p:cNvPr>
            <p:cNvSpPr/>
            <p:nvPr/>
          </p:nvSpPr>
          <p:spPr>
            <a:xfrm>
              <a:off x="540353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2080;p78">
              <a:extLst>
                <a:ext uri="{FF2B5EF4-FFF2-40B4-BE49-F238E27FC236}">
                  <a16:creationId xmlns:a16="http://schemas.microsoft.com/office/drawing/2014/main" id="{AD83EF0C-0C73-D9F3-0699-474CB413613B}"/>
                </a:ext>
              </a:extLst>
            </p:cNvPr>
            <p:cNvSpPr/>
            <p:nvPr/>
          </p:nvSpPr>
          <p:spPr>
            <a:xfrm>
              <a:off x="5302545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2081;p78">
              <a:extLst>
                <a:ext uri="{FF2B5EF4-FFF2-40B4-BE49-F238E27FC236}">
                  <a16:creationId xmlns:a16="http://schemas.microsoft.com/office/drawing/2014/main" id="{B3FE48DB-2806-56C2-D75C-2E792AEAEE6F}"/>
                </a:ext>
              </a:extLst>
            </p:cNvPr>
            <p:cNvSpPr/>
            <p:nvPr/>
          </p:nvSpPr>
          <p:spPr>
            <a:xfrm>
              <a:off x="5302545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2082;p78">
              <a:extLst>
                <a:ext uri="{FF2B5EF4-FFF2-40B4-BE49-F238E27FC236}">
                  <a16:creationId xmlns:a16="http://schemas.microsoft.com/office/drawing/2014/main" id="{6D40815E-6E6A-FAE3-63CA-9C62F783E250}"/>
                </a:ext>
              </a:extLst>
            </p:cNvPr>
            <p:cNvSpPr/>
            <p:nvPr/>
          </p:nvSpPr>
          <p:spPr>
            <a:xfrm>
              <a:off x="5302545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2083;p78">
              <a:extLst>
                <a:ext uri="{FF2B5EF4-FFF2-40B4-BE49-F238E27FC236}">
                  <a16:creationId xmlns:a16="http://schemas.microsoft.com/office/drawing/2014/main" id="{16F6310D-3DFE-EEFA-A4CA-7BBF1AD322AE}"/>
                </a:ext>
              </a:extLst>
            </p:cNvPr>
            <p:cNvSpPr/>
            <p:nvPr/>
          </p:nvSpPr>
          <p:spPr>
            <a:xfrm>
              <a:off x="5302545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2084;p78">
              <a:extLst>
                <a:ext uri="{FF2B5EF4-FFF2-40B4-BE49-F238E27FC236}">
                  <a16:creationId xmlns:a16="http://schemas.microsoft.com/office/drawing/2014/main" id="{8593D6B3-618D-114C-D5CF-E894D2F2908C}"/>
                </a:ext>
              </a:extLst>
            </p:cNvPr>
            <p:cNvSpPr/>
            <p:nvPr/>
          </p:nvSpPr>
          <p:spPr>
            <a:xfrm>
              <a:off x="5201257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2085;p78">
              <a:extLst>
                <a:ext uri="{FF2B5EF4-FFF2-40B4-BE49-F238E27FC236}">
                  <a16:creationId xmlns:a16="http://schemas.microsoft.com/office/drawing/2014/main" id="{50DA1DB6-78F4-8BB3-0D17-51002A03542F}"/>
                </a:ext>
              </a:extLst>
            </p:cNvPr>
            <p:cNvSpPr/>
            <p:nvPr/>
          </p:nvSpPr>
          <p:spPr>
            <a:xfrm>
              <a:off x="5201257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2086;p78">
              <a:extLst>
                <a:ext uri="{FF2B5EF4-FFF2-40B4-BE49-F238E27FC236}">
                  <a16:creationId xmlns:a16="http://schemas.microsoft.com/office/drawing/2014/main" id="{28AC5869-5D90-7ED5-2C93-DD15BDB49DEC}"/>
                </a:ext>
              </a:extLst>
            </p:cNvPr>
            <p:cNvSpPr/>
            <p:nvPr/>
          </p:nvSpPr>
          <p:spPr>
            <a:xfrm>
              <a:off x="520125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2087;p78">
              <a:extLst>
                <a:ext uri="{FF2B5EF4-FFF2-40B4-BE49-F238E27FC236}">
                  <a16:creationId xmlns:a16="http://schemas.microsoft.com/office/drawing/2014/main" id="{2837CD98-80D7-FCA2-66B3-428EDD73AA93}"/>
                </a:ext>
              </a:extLst>
            </p:cNvPr>
            <p:cNvSpPr/>
            <p:nvPr/>
          </p:nvSpPr>
          <p:spPr>
            <a:xfrm>
              <a:off x="520125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2088;p78">
              <a:extLst>
                <a:ext uri="{FF2B5EF4-FFF2-40B4-BE49-F238E27FC236}">
                  <a16:creationId xmlns:a16="http://schemas.microsoft.com/office/drawing/2014/main" id="{6D43DA71-DA06-7A2C-6A21-41BF38751F52}"/>
                </a:ext>
              </a:extLst>
            </p:cNvPr>
            <p:cNvSpPr/>
            <p:nvPr/>
          </p:nvSpPr>
          <p:spPr>
            <a:xfrm>
              <a:off x="5100001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2089;p78">
              <a:extLst>
                <a:ext uri="{FF2B5EF4-FFF2-40B4-BE49-F238E27FC236}">
                  <a16:creationId xmlns:a16="http://schemas.microsoft.com/office/drawing/2014/main" id="{2D40A3EA-B499-0983-9839-80572A037081}"/>
                </a:ext>
              </a:extLst>
            </p:cNvPr>
            <p:cNvSpPr/>
            <p:nvPr/>
          </p:nvSpPr>
          <p:spPr>
            <a:xfrm>
              <a:off x="5100001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2090;p78">
              <a:extLst>
                <a:ext uri="{FF2B5EF4-FFF2-40B4-BE49-F238E27FC236}">
                  <a16:creationId xmlns:a16="http://schemas.microsoft.com/office/drawing/2014/main" id="{7A089ED1-FA7E-CC4D-7943-F9730147D530}"/>
                </a:ext>
              </a:extLst>
            </p:cNvPr>
            <p:cNvSpPr/>
            <p:nvPr/>
          </p:nvSpPr>
          <p:spPr>
            <a:xfrm>
              <a:off x="5100001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2091;p78">
              <a:extLst>
                <a:ext uri="{FF2B5EF4-FFF2-40B4-BE49-F238E27FC236}">
                  <a16:creationId xmlns:a16="http://schemas.microsoft.com/office/drawing/2014/main" id="{4489AB16-7A99-E1AB-765A-D1300C826FEE}"/>
                </a:ext>
              </a:extLst>
            </p:cNvPr>
            <p:cNvSpPr/>
            <p:nvPr/>
          </p:nvSpPr>
          <p:spPr>
            <a:xfrm>
              <a:off x="5100001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2092;p78">
              <a:extLst>
                <a:ext uri="{FF2B5EF4-FFF2-40B4-BE49-F238E27FC236}">
                  <a16:creationId xmlns:a16="http://schemas.microsoft.com/office/drawing/2014/main" id="{440028D0-A029-69C3-2480-A5371E870BA0}"/>
                </a:ext>
              </a:extLst>
            </p:cNvPr>
            <p:cNvSpPr/>
            <p:nvPr/>
          </p:nvSpPr>
          <p:spPr>
            <a:xfrm>
              <a:off x="5100001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2093;p78">
              <a:extLst>
                <a:ext uri="{FF2B5EF4-FFF2-40B4-BE49-F238E27FC236}">
                  <a16:creationId xmlns:a16="http://schemas.microsoft.com/office/drawing/2014/main" id="{002654A5-0010-DDC2-493E-14EA933BB69A}"/>
                </a:ext>
              </a:extLst>
            </p:cNvPr>
            <p:cNvSpPr/>
            <p:nvPr/>
          </p:nvSpPr>
          <p:spPr>
            <a:xfrm>
              <a:off x="6416020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2094;p78">
              <a:extLst>
                <a:ext uri="{FF2B5EF4-FFF2-40B4-BE49-F238E27FC236}">
                  <a16:creationId xmlns:a16="http://schemas.microsoft.com/office/drawing/2014/main" id="{4E1B24D1-8DBF-3EA3-86E2-F3B2BC8A65C8}"/>
                </a:ext>
              </a:extLst>
            </p:cNvPr>
            <p:cNvSpPr/>
            <p:nvPr/>
          </p:nvSpPr>
          <p:spPr>
            <a:xfrm>
              <a:off x="4998713" y="1259495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2095;p78">
              <a:extLst>
                <a:ext uri="{FF2B5EF4-FFF2-40B4-BE49-F238E27FC236}">
                  <a16:creationId xmlns:a16="http://schemas.microsoft.com/office/drawing/2014/main" id="{423D820C-3D91-AA39-5135-709F4D0FA57C}"/>
                </a:ext>
              </a:extLst>
            </p:cNvPr>
            <p:cNvSpPr/>
            <p:nvPr/>
          </p:nvSpPr>
          <p:spPr>
            <a:xfrm>
              <a:off x="4897723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2096;p78">
              <a:extLst>
                <a:ext uri="{FF2B5EF4-FFF2-40B4-BE49-F238E27FC236}">
                  <a16:creationId xmlns:a16="http://schemas.microsoft.com/office/drawing/2014/main" id="{EED7BE75-B9AE-E419-8A77-D1B1622AACBC}"/>
                </a:ext>
              </a:extLst>
            </p:cNvPr>
            <p:cNvSpPr/>
            <p:nvPr/>
          </p:nvSpPr>
          <p:spPr>
            <a:xfrm>
              <a:off x="661826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2097;p78">
              <a:extLst>
                <a:ext uri="{FF2B5EF4-FFF2-40B4-BE49-F238E27FC236}">
                  <a16:creationId xmlns:a16="http://schemas.microsoft.com/office/drawing/2014/main" id="{51F6DF5F-9FF2-00D2-5E1A-1E9B64DBE9F1}"/>
                </a:ext>
              </a:extLst>
            </p:cNvPr>
            <p:cNvSpPr/>
            <p:nvPr/>
          </p:nvSpPr>
          <p:spPr>
            <a:xfrm>
              <a:off x="661826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2098;p78">
              <a:extLst>
                <a:ext uri="{FF2B5EF4-FFF2-40B4-BE49-F238E27FC236}">
                  <a16:creationId xmlns:a16="http://schemas.microsoft.com/office/drawing/2014/main" id="{34B349A0-0A24-DE8D-A757-AC47591ABA76}"/>
                </a:ext>
              </a:extLst>
            </p:cNvPr>
            <p:cNvSpPr/>
            <p:nvPr/>
          </p:nvSpPr>
          <p:spPr>
            <a:xfrm>
              <a:off x="661826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2099;p78">
              <a:extLst>
                <a:ext uri="{FF2B5EF4-FFF2-40B4-BE49-F238E27FC236}">
                  <a16:creationId xmlns:a16="http://schemas.microsoft.com/office/drawing/2014/main" id="{9F4C23FE-8AAD-CF2D-D703-3EE0C795F9C8}"/>
                </a:ext>
              </a:extLst>
            </p:cNvPr>
            <p:cNvSpPr/>
            <p:nvPr/>
          </p:nvSpPr>
          <p:spPr>
            <a:xfrm>
              <a:off x="661826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2100;p78">
              <a:extLst>
                <a:ext uri="{FF2B5EF4-FFF2-40B4-BE49-F238E27FC236}">
                  <a16:creationId xmlns:a16="http://schemas.microsoft.com/office/drawing/2014/main" id="{159C88DF-C686-9FCC-756E-5682267B222F}"/>
                </a:ext>
              </a:extLst>
            </p:cNvPr>
            <p:cNvSpPr/>
            <p:nvPr/>
          </p:nvSpPr>
          <p:spPr>
            <a:xfrm>
              <a:off x="661826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2101;p78">
              <a:extLst>
                <a:ext uri="{FF2B5EF4-FFF2-40B4-BE49-F238E27FC236}">
                  <a16:creationId xmlns:a16="http://schemas.microsoft.com/office/drawing/2014/main" id="{30432B7E-7599-B80F-78AD-689D3EDBB4FA}"/>
                </a:ext>
              </a:extLst>
            </p:cNvPr>
            <p:cNvSpPr/>
            <p:nvPr/>
          </p:nvSpPr>
          <p:spPr>
            <a:xfrm>
              <a:off x="661826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2102;p78">
              <a:extLst>
                <a:ext uri="{FF2B5EF4-FFF2-40B4-BE49-F238E27FC236}">
                  <a16:creationId xmlns:a16="http://schemas.microsoft.com/office/drawing/2014/main" id="{3FEEF9B7-50BE-3B31-F9C7-73E954549C68}"/>
                </a:ext>
              </a:extLst>
            </p:cNvPr>
            <p:cNvSpPr/>
            <p:nvPr/>
          </p:nvSpPr>
          <p:spPr>
            <a:xfrm>
              <a:off x="661826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2103;p78">
              <a:extLst>
                <a:ext uri="{FF2B5EF4-FFF2-40B4-BE49-F238E27FC236}">
                  <a16:creationId xmlns:a16="http://schemas.microsoft.com/office/drawing/2014/main" id="{7CA978ED-13E0-6541-825A-1E8D2E14A853}"/>
                </a:ext>
              </a:extLst>
            </p:cNvPr>
            <p:cNvSpPr/>
            <p:nvPr/>
          </p:nvSpPr>
          <p:spPr>
            <a:xfrm>
              <a:off x="6112454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2104;p78">
              <a:extLst>
                <a:ext uri="{FF2B5EF4-FFF2-40B4-BE49-F238E27FC236}">
                  <a16:creationId xmlns:a16="http://schemas.microsoft.com/office/drawing/2014/main" id="{BFD29579-D2D5-A5CA-0F63-D730AF4507B5}"/>
                </a:ext>
              </a:extLst>
            </p:cNvPr>
            <p:cNvSpPr/>
            <p:nvPr/>
          </p:nvSpPr>
          <p:spPr>
            <a:xfrm>
              <a:off x="6112454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2105;p78">
              <a:extLst>
                <a:ext uri="{FF2B5EF4-FFF2-40B4-BE49-F238E27FC236}">
                  <a16:creationId xmlns:a16="http://schemas.microsoft.com/office/drawing/2014/main" id="{B300AF04-EC03-8466-CFFD-744883449C52}"/>
                </a:ext>
              </a:extLst>
            </p:cNvPr>
            <p:cNvSpPr/>
            <p:nvPr/>
          </p:nvSpPr>
          <p:spPr>
            <a:xfrm>
              <a:off x="570736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2106;p78">
              <a:extLst>
                <a:ext uri="{FF2B5EF4-FFF2-40B4-BE49-F238E27FC236}">
                  <a16:creationId xmlns:a16="http://schemas.microsoft.com/office/drawing/2014/main" id="{62A36803-EC36-4C1C-605D-1098754C40BE}"/>
                </a:ext>
              </a:extLst>
            </p:cNvPr>
            <p:cNvSpPr/>
            <p:nvPr/>
          </p:nvSpPr>
          <p:spPr>
            <a:xfrm>
              <a:off x="580862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2107;p78">
              <a:extLst>
                <a:ext uri="{FF2B5EF4-FFF2-40B4-BE49-F238E27FC236}">
                  <a16:creationId xmlns:a16="http://schemas.microsoft.com/office/drawing/2014/main" id="{6659D9E9-6324-07CF-DC3C-E1336ED6DD8A}"/>
                </a:ext>
              </a:extLst>
            </p:cNvPr>
            <p:cNvSpPr/>
            <p:nvPr/>
          </p:nvSpPr>
          <p:spPr>
            <a:xfrm>
              <a:off x="580862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2108;p78">
              <a:extLst>
                <a:ext uri="{FF2B5EF4-FFF2-40B4-BE49-F238E27FC236}">
                  <a16:creationId xmlns:a16="http://schemas.microsoft.com/office/drawing/2014/main" id="{1DF3C4A4-0C1F-A88F-A952-6DB7ABAEA0A7}"/>
                </a:ext>
              </a:extLst>
            </p:cNvPr>
            <p:cNvSpPr/>
            <p:nvPr/>
          </p:nvSpPr>
          <p:spPr>
            <a:xfrm>
              <a:off x="590991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2109;p78">
              <a:extLst>
                <a:ext uri="{FF2B5EF4-FFF2-40B4-BE49-F238E27FC236}">
                  <a16:creationId xmlns:a16="http://schemas.microsoft.com/office/drawing/2014/main" id="{068F3695-FFAA-E2C0-936B-24413720D3D3}"/>
                </a:ext>
              </a:extLst>
            </p:cNvPr>
            <p:cNvSpPr/>
            <p:nvPr/>
          </p:nvSpPr>
          <p:spPr>
            <a:xfrm>
              <a:off x="601116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2110;p78">
              <a:extLst>
                <a:ext uri="{FF2B5EF4-FFF2-40B4-BE49-F238E27FC236}">
                  <a16:creationId xmlns:a16="http://schemas.microsoft.com/office/drawing/2014/main" id="{680478B4-5F71-EE29-30A1-9DB86349E500}"/>
                </a:ext>
              </a:extLst>
            </p:cNvPr>
            <p:cNvSpPr/>
            <p:nvPr/>
          </p:nvSpPr>
          <p:spPr>
            <a:xfrm>
              <a:off x="601116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2111;p78">
              <a:extLst>
                <a:ext uri="{FF2B5EF4-FFF2-40B4-BE49-F238E27FC236}">
                  <a16:creationId xmlns:a16="http://schemas.microsoft.com/office/drawing/2014/main" id="{24ECD419-9996-7651-9A2E-A2FCD1F4145E}"/>
                </a:ext>
              </a:extLst>
            </p:cNvPr>
            <p:cNvSpPr/>
            <p:nvPr/>
          </p:nvSpPr>
          <p:spPr>
            <a:xfrm>
              <a:off x="6112454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2112;p78">
              <a:extLst>
                <a:ext uri="{FF2B5EF4-FFF2-40B4-BE49-F238E27FC236}">
                  <a16:creationId xmlns:a16="http://schemas.microsoft.com/office/drawing/2014/main" id="{A1D99306-05CF-EC08-96CE-2B6A203079A4}"/>
                </a:ext>
              </a:extLst>
            </p:cNvPr>
            <p:cNvSpPr/>
            <p:nvPr/>
          </p:nvSpPr>
          <p:spPr>
            <a:xfrm>
              <a:off x="6112454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2113;p78">
              <a:extLst>
                <a:ext uri="{FF2B5EF4-FFF2-40B4-BE49-F238E27FC236}">
                  <a16:creationId xmlns:a16="http://schemas.microsoft.com/office/drawing/2014/main" id="{35248CFA-A9C3-2DC6-707F-3AE991C54D87}"/>
                </a:ext>
              </a:extLst>
            </p:cNvPr>
            <p:cNvSpPr/>
            <p:nvPr/>
          </p:nvSpPr>
          <p:spPr>
            <a:xfrm>
              <a:off x="621344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2114;p78">
              <a:extLst>
                <a:ext uri="{FF2B5EF4-FFF2-40B4-BE49-F238E27FC236}">
                  <a16:creationId xmlns:a16="http://schemas.microsoft.com/office/drawing/2014/main" id="{5A4AAA55-C69D-17D7-BEC9-8A423F571086}"/>
                </a:ext>
              </a:extLst>
            </p:cNvPr>
            <p:cNvSpPr/>
            <p:nvPr/>
          </p:nvSpPr>
          <p:spPr>
            <a:xfrm>
              <a:off x="621344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2115;p78">
              <a:extLst>
                <a:ext uri="{FF2B5EF4-FFF2-40B4-BE49-F238E27FC236}">
                  <a16:creationId xmlns:a16="http://schemas.microsoft.com/office/drawing/2014/main" id="{64C73E70-887C-9177-5BD7-45C51AF2DF31}"/>
                </a:ext>
              </a:extLst>
            </p:cNvPr>
            <p:cNvSpPr/>
            <p:nvPr/>
          </p:nvSpPr>
          <p:spPr>
            <a:xfrm>
              <a:off x="621344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2116;p78">
              <a:extLst>
                <a:ext uri="{FF2B5EF4-FFF2-40B4-BE49-F238E27FC236}">
                  <a16:creationId xmlns:a16="http://schemas.microsoft.com/office/drawing/2014/main" id="{DD7EC318-23C4-0E4C-D788-E24DA9B29120}"/>
                </a:ext>
              </a:extLst>
            </p:cNvPr>
            <p:cNvSpPr/>
            <p:nvPr/>
          </p:nvSpPr>
          <p:spPr>
            <a:xfrm>
              <a:off x="621344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2117;p78">
              <a:extLst>
                <a:ext uri="{FF2B5EF4-FFF2-40B4-BE49-F238E27FC236}">
                  <a16:creationId xmlns:a16="http://schemas.microsoft.com/office/drawing/2014/main" id="{ADA85662-543C-275B-86FE-337CDF4209D4}"/>
                </a:ext>
              </a:extLst>
            </p:cNvPr>
            <p:cNvSpPr/>
            <p:nvPr/>
          </p:nvSpPr>
          <p:spPr>
            <a:xfrm>
              <a:off x="631473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2118;p78">
              <a:extLst>
                <a:ext uri="{FF2B5EF4-FFF2-40B4-BE49-F238E27FC236}">
                  <a16:creationId xmlns:a16="http://schemas.microsoft.com/office/drawing/2014/main" id="{A226C7AA-6922-C4A0-D09B-F800881C3165}"/>
                </a:ext>
              </a:extLst>
            </p:cNvPr>
            <p:cNvSpPr/>
            <p:nvPr/>
          </p:nvSpPr>
          <p:spPr>
            <a:xfrm>
              <a:off x="631473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2119;p78">
              <a:extLst>
                <a:ext uri="{FF2B5EF4-FFF2-40B4-BE49-F238E27FC236}">
                  <a16:creationId xmlns:a16="http://schemas.microsoft.com/office/drawing/2014/main" id="{AE31A792-18C4-C275-62B2-553A917D5AB8}"/>
                </a:ext>
              </a:extLst>
            </p:cNvPr>
            <p:cNvSpPr/>
            <p:nvPr/>
          </p:nvSpPr>
          <p:spPr>
            <a:xfrm>
              <a:off x="6314732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2120;p78">
              <a:extLst>
                <a:ext uri="{FF2B5EF4-FFF2-40B4-BE49-F238E27FC236}">
                  <a16:creationId xmlns:a16="http://schemas.microsoft.com/office/drawing/2014/main" id="{4E8E64DA-5C0A-DD1D-442E-F01535BE0C5B}"/>
                </a:ext>
              </a:extLst>
            </p:cNvPr>
            <p:cNvSpPr/>
            <p:nvPr/>
          </p:nvSpPr>
          <p:spPr>
            <a:xfrm>
              <a:off x="6314732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2121;p78">
              <a:extLst>
                <a:ext uri="{FF2B5EF4-FFF2-40B4-BE49-F238E27FC236}">
                  <a16:creationId xmlns:a16="http://schemas.microsoft.com/office/drawing/2014/main" id="{D32B0255-103D-354D-C629-A415F32D72E0}"/>
                </a:ext>
              </a:extLst>
            </p:cNvPr>
            <p:cNvSpPr/>
            <p:nvPr/>
          </p:nvSpPr>
          <p:spPr>
            <a:xfrm>
              <a:off x="6314732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2122;p78">
              <a:extLst>
                <a:ext uri="{FF2B5EF4-FFF2-40B4-BE49-F238E27FC236}">
                  <a16:creationId xmlns:a16="http://schemas.microsoft.com/office/drawing/2014/main" id="{2139FCCD-0F58-7CA1-401B-072A5F56CB25}"/>
                </a:ext>
              </a:extLst>
            </p:cNvPr>
            <p:cNvSpPr/>
            <p:nvPr/>
          </p:nvSpPr>
          <p:spPr>
            <a:xfrm>
              <a:off x="631473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2123;p78">
              <a:extLst>
                <a:ext uri="{FF2B5EF4-FFF2-40B4-BE49-F238E27FC236}">
                  <a16:creationId xmlns:a16="http://schemas.microsoft.com/office/drawing/2014/main" id="{D12F920F-2D5D-DD42-3F14-BC17E1938389}"/>
                </a:ext>
              </a:extLst>
            </p:cNvPr>
            <p:cNvSpPr/>
            <p:nvPr/>
          </p:nvSpPr>
          <p:spPr>
            <a:xfrm>
              <a:off x="6416020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2124;p78">
              <a:extLst>
                <a:ext uri="{FF2B5EF4-FFF2-40B4-BE49-F238E27FC236}">
                  <a16:creationId xmlns:a16="http://schemas.microsoft.com/office/drawing/2014/main" id="{9CBD67AC-C4F8-0884-8E35-31806BAFE51B}"/>
                </a:ext>
              </a:extLst>
            </p:cNvPr>
            <p:cNvSpPr/>
            <p:nvPr/>
          </p:nvSpPr>
          <p:spPr>
            <a:xfrm>
              <a:off x="6416020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2125;p78">
              <a:extLst>
                <a:ext uri="{FF2B5EF4-FFF2-40B4-BE49-F238E27FC236}">
                  <a16:creationId xmlns:a16="http://schemas.microsoft.com/office/drawing/2014/main" id="{839641DC-7B68-353A-31B8-06BF420F2A0E}"/>
                </a:ext>
              </a:extLst>
            </p:cNvPr>
            <p:cNvSpPr/>
            <p:nvPr/>
          </p:nvSpPr>
          <p:spPr>
            <a:xfrm>
              <a:off x="6416020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2126;p78">
              <a:extLst>
                <a:ext uri="{FF2B5EF4-FFF2-40B4-BE49-F238E27FC236}">
                  <a16:creationId xmlns:a16="http://schemas.microsoft.com/office/drawing/2014/main" id="{E74F783E-50C6-3414-325F-7A162EB3DDE8}"/>
                </a:ext>
              </a:extLst>
            </p:cNvPr>
            <p:cNvSpPr/>
            <p:nvPr/>
          </p:nvSpPr>
          <p:spPr>
            <a:xfrm>
              <a:off x="6416020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2127;p78">
              <a:extLst>
                <a:ext uri="{FF2B5EF4-FFF2-40B4-BE49-F238E27FC236}">
                  <a16:creationId xmlns:a16="http://schemas.microsoft.com/office/drawing/2014/main" id="{5ABF0B19-ECEF-A474-29D6-4F193DEA7C30}"/>
                </a:ext>
              </a:extLst>
            </p:cNvPr>
            <p:cNvSpPr/>
            <p:nvPr/>
          </p:nvSpPr>
          <p:spPr>
            <a:xfrm>
              <a:off x="6416020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2128;p78">
              <a:extLst>
                <a:ext uri="{FF2B5EF4-FFF2-40B4-BE49-F238E27FC236}">
                  <a16:creationId xmlns:a16="http://schemas.microsoft.com/office/drawing/2014/main" id="{B1E2A952-02E6-F498-C9F7-821AB54ACE5E}"/>
                </a:ext>
              </a:extLst>
            </p:cNvPr>
            <p:cNvSpPr/>
            <p:nvPr/>
          </p:nvSpPr>
          <p:spPr>
            <a:xfrm>
              <a:off x="6416020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2129;p78">
              <a:extLst>
                <a:ext uri="{FF2B5EF4-FFF2-40B4-BE49-F238E27FC236}">
                  <a16:creationId xmlns:a16="http://schemas.microsoft.com/office/drawing/2014/main" id="{CE834FA4-2888-648D-6BFA-569547EBC883}"/>
                </a:ext>
              </a:extLst>
            </p:cNvPr>
            <p:cNvSpPr/>
            <p:nvPr/>
          </p:nvSpPr>
          <p:spPr>
            <a:xfrm>
              <a:off x="6416020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2130;p78">
              <a:extLst>
                <a:ext uri="{FF2B5EF4-FFF2-40B4-BE49-F238E27FC236}">
                  <a16:creationId xmlns:a16="http://schemas.microsoft.com/office/drawing/2014/main" id="{49DCCBFC-A63D-2864-3D58-7F6CDAF74D7D}"/>
                </a:ext>
              </a:extLst>
            </p:cNvPr>
            <p:cNvSpPr/>
            <p:nvPr/>
          </p:nvSpPr>
          <p:spPr>
            <a:xfrm>
              <a:off x="651727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2131;p78">
              <a:extLst>
                <a:ext uri="{FF2B5EF4-FFF2-40B4-BE49-F238E27FC236}">
                  <a16:creationId xmlns:a16="http://schemas.microsoft.com/office/drawing/2014/main" id="{AEF31144-C7A9-89F1-B58C-22AC1AE2FA30}"/>
                </a:ext>
              </a:extLst>
            </p:cNvPr>
            <p:cNvSpPr/>
            <p:nvPr/>
          </p:nvSpPr>
          <p:spPr>
            <a:xfrm>
              <a:off x="651727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2132;p78">
              <a:extLst>
                <a:ext uri="{FF2B5EF4-FFF2-40B4-BE49-F238E27FC236}">
                  <a16:creationId xmlns:a16="http://schemas.microsoft.com/office/drawing/2014/main" id="{6ACA00A1-1443-5FEA-C979-93F21714BDA1}"/>
                </a:ext>
              </a:extLst>
            </p:cNvPr>
            <p:cNvSpPr/>
            <p:nvPr/>
          </p:nvSpPr>
          <p:spPr>
            <a:xfrm>
              <a:off x="6517275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2133;p78">
              <a:extLst>
                <a:ext uri="{FF2B5EF4-FFF2-40B4-BE49-F238E27FC236}">
                  <a16:creationId xmlns:a16="http://schemas.microsoft.com/office/drawing/2014/main" id="{2056CBFC-5FBF-A38A-1DBD-5B9640E1C331}"/>
                </a:ext>
              </a:extLst>
            </p:cNvPr>
            <p:cNvSpPr/>
            <p:nvPr/>
          </p:nvSpPr>
          <p:spPr>
            <a:xfrm>
              <a:off x="651727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2134;p78">
              <a:extLst>
                <a:ext uri="{FF2B5EF4-FFF2-40B4-BE49-F238E27FC236}">
                  <a16:creationId xmlns:a16="http://schemas.microsoft.com/office/drawing/2014/main" id="{C9110480-C5B7-1433-0F0C-9BA3FC8FAE9B}"/>
                </a:ext>
              </a:extLst>
            </p:cNvPr>
            <p:cNvSpPr/>
            <p:nvPr/>
          </p:nvSpPr>
          <p:spPr>
            <a:xfrm>
              <a:off x="651727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2135;p78">
              <a:extLst>
                <a:ext uri="{FF2B5EF4-FFF2-40B4-BE49-F238E27FC236}">
                  <a16:creationId xmlns:a16="http://schemas.microsoft.com/office/drawing/2014/main" id="{F114BC08-03E9-BCCA-F105-D609EDD4107B}"/>
                </a:ext>
              </a:extLst>
            </p:cNvPr>
            <p:cNvSpPr/>
            <p:nvPr/>
          </p:nvSpPr>
          <p:spPr>
            <a:xfrm>
              <a:off x="651727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2136;p78">
              <a:extLst>
                <a:ext uri="{FF2B5EF4-FFF2-40B4-BE49-F238E27FC236}">
                  <a16:creationId xmlns:a16="http://schemas.microsoft.com/office/drawing/2014/main" id="{D392CD9B-3015-26E3-8BA1-88C33C4C5C04}"/>
                </a:ext>
              </a:extLst>
            </p:cNvPr>
            <p:cNvSpPr/>
            <p:nvPr/>
          </p:nvSpPr>
          <p:spPr>
            <a:xfrm>
              <a:off x="651727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2137;p78">
              <a:extLst>
                <a:ext uri="{FF2B5EF4-FFF2-40B4-BE49-F238E27FC236}">
                  <a16:creationId xmlns:a16="http://schemas.microsoft.com/office/drawing/2014/main" id="{6A72517B-8D85-9A1C-F82D-6DA9D597FED1}"/>
                </a:ext>
              </a:extLst>
            </p:cNvPr>
            <p:cNvSpPr/>
            <p:nvPr/>
          </p:nvSpPr>
          <p:spPr>
            <a:xfrm>
              <a:off x="651727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2138;p78">
              <a:extLst>
                <a:ext uri="{FF2B5EF4-FFF2-40B4-BE49-F238E27FC236}">
                  <a16:creationId xmlns:a16="http://schemas.microsoft.com/office/drawing/2014/main" id="{183CEDD9-C509-18F1-0330-63E443D3B7C7}"/>
                </a:ext>
              </a:extLst>
            </p:cNvPr>
            <p:cNvSpPr/>
            <p:nvPr/>
          </p:nvSpPr>
          <p:spPr>
            <a:xfrm>
              <a:off x="661826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2139;p78">
              <a:extLst>
                <a:ext uri="{FF2B5EF4-FFF2-40B4-BE49-F238E27FC236}">
                  <a16:creationId xmlns:a16="http://schemas.microsoft.com/office/drawing/2014/main" id="{64EE4EA2-E44F-D776-B48B-C3E4924FCFFC}"/>
                </a:ext>
              </a:extLst>
            </p:cNvPr>
            <p:cNvSpPr/>
            <p:nvPr/>
          </p:nvSpPr>
          <p:spPr>
            <a:xfrm>
              <a:off x="671955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2140;p78">
              <a:extLst>
                <a:ext uri="{FF2B5EF4-FFF2-40B4-BE49-F238E27FC236}">
                  <a16:creationId xmlns:a16="http://schemas.microsoft.com/office/drawing/2014/main" id="{725031EF-B51E-3391-00ED-5F5CDA6A8638}"/>
                </a:ext>
              </a:extLst>
            </p:cNvPr>
            <p:cNvSpPr/>
            <p:nvPr/>
          </p:nvSpPr>
          <p:spPr>
            <a:xfrm>
              <a:off x="6719553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2141;p78">
              <a:extLst>
                <a:ext uri="{FF2B5EF4-FFF2-40B4-BE49-F238E27FC236}">
                  <a16:creationId xmlns:a16="http://schemas.microsoft.com/office/drawing/2014/main" id="{B76CA2A7-FE32-C3A9-66C6-BACA279D120E}"/>
                </a:ext>
              </a:extLst>
            </p:cNvPr>
            <p:cNvSpPr/>
            <p:nvPr/>
          </p:nvSpPr>
          <p:spPr>
            <a:xfrm>
              <a:off x="671955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2142;p78">
              <a:extLst>
                <a:ext uri="{FF2B5EF4-FFF2-40B4-BE49-F238E27FC236}">
                  <a16:creationId xmlns:a16="http://schemas.microsoft.com/office/drawing/2014/main" id="{A953BA0D-1C07-E1A1-C122-EECE77AAC332}"/>
                </a:ext>
              </a:extLst>
            </p:cNvPr>
            <p:cNvSpPr/>
            <p:nvPr/>
          </p:nvSpPr>
          <p:spPr>
            <a:xfrm>
              <a:off x="671955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2143;p78">
              <a:extLst>
                <a:ext uri="{FF2B5EF4-FFF2-40B4-BE49-F238E27FC236}">
                  <a16:creationId xmlns:a16="http://schemas.microsoft.com/office/drawing/2014/main" id="{DFF7F184-0BFF-A793-3291-EA22DD2515F3}"/>
                </a:ext>
              </a:extLst>
            </p:cNvPr>
            <p:cNvSpPr/>
            <p:nvPr/>
          </p:nvSpPr>
          <p:spPr>
            <a:xfrm>
              <a:off x="671955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2144;p78">
              <a:extLst>
                <a:ext uri="{FF2B5EF4-FFF2-40B4-BE49-F238E27FC236}">
                  <a16:creationId xmlns:a16="http://schemas.microsoft.com/office/drawing/2014/main" id="{B3FAFFD5-BAF9-3CCC-6382-49607B1AB662}"/>
                </a:ext>
              </a:extLst>
            </p:cNvPr>
            <p:cNvSpPr/>
            <p:nvPr/>
          </p:nvSpPr>
          <p:spPr>
            <a:xfrm>
              <a:off x="671955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2145;p78">
              <a:extLst>
                <a:ext uri="{FF2B5EF4-FFF2-40B4-BE49-F238E27FC236}">
                  <a16:creationId xmlns:a16="http://schemas.microsoft.com/office/drawing/2014/main" id="{F8A80B94-44C6-E70C-5701-24728D8713A6}"/>
                </a:ext>
              </a:extLst>
            </p:cNvPr>
            <p:cNvSpPr/>
            <p:nvPr/>
          </p:nvSpPr>
          <p:spPr>
            <a:xfrm>
              <a:off x="671955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2146;p78">
              <a:extLst>
                <a:ext uri="{FF2B5EF4-FFF2-40B4-BE49-F238E27FC236}">
                  <a16:creationId xmlns:a16="http://schemas.microsoft.com/office/drawing/2014/main" id="{A723041B-1A6D-50C2-F063-C172ECF0D806}"/>
                </a:ext>
              </a:extLst>
            </p:cNvPr>
            <p:cNvSpPr/>
            <p:nvPr/>
          </p:nvSpPr>
          <p:spPr>
            <a:xfrm>
              <a:off x="671955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2147;p78">
              <a:extLst>
                <a:ext uri="{FF2B5EF4-FFF2-40B4-BE49-F238E27FC236}">
                  <a16:creationId xmlns:a16="http://schemas.microsoft.com/office/drawing/2014/main" id="{E3B2F8D0-D65F-18CC-1D55-6AFA88A294E6}"/>
                </a:ext>
              </a:extLst>
            </p:cNvPr>
            <p:cNvSpPr/>
            <p:nvPr/>
          </p:nvSpPr>
          <p:spPr>
            <a:xfrm>
              <a:off x="6719553" y="1866860"/>
              <a:ext cx="82851" cy="70759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2148;p78">
              <a:extLst>
                <a:ext uri="{FF2B5EF4-FFF2-40B4-BE49-F238E27FC236}">
                  <a16:creationId xmlns:a16="http://schemas.microsoft.com/office/drawing/2014/main" id="{3736E58E-0CF9-7940-42F4-33DABA9C1537}"/>
                </a:ext>
              </a:extLst>
            </p:cNvPr>
            <p:cNvSpPr/>
            <p:nvPr/>
          </p:nvSpPr>
          <p:spPr>
            <a:xfrm>
              <a:off x="661826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2149;p78">
              <a:extLst>
                <a:ext uri="{FF2B5EF4-FFF2-40B4-BE49-F238E27FC236}">
                  <a16:creationId xmlns:a16="http://schemas.microsoft.com/office/drawing/2014/main" id="{CDEEC915-8BDC-6649-7508-4C36DF41F3AD}"/>
                </a:ext>
              </a:extLst>
            </p:cNvPr>
            <p:cNvSpPr/>
            <p:nvPr/>
          </p:nvSpPr>
          <p:spPr>
            <a:xfrm>
              <a:off x="6517275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2150;p78">
              <a:extLst>
                <a:ext uri="{FF2B5EF4-FFF2-40B4-BE49-F238E27FC236}">
                  <a16:creationId xmlns:a16="http://schemas.microsoft.com/office/drawing/2014/main" id="{13FB3261-6575-2F09-FBF8-ACA4050F7276}"/>
                </a:ext>
              </a:extLst>
            </p:cNvPr>
            <p:cNvSpPr/>
            <p:nvPr/>
          </p:nvSpPr>
          <p:spPr>
            <a:xfrm>
              <a:off x="651727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2151;p78">
              <a:extLst>
                <a:ext uri="{FF2B5EF4-FFF2-40B4-BE49-F238E27FC236}">
                  <a16:creationId xmlns:a16="http://schemas.microsoft.com/office/drawing/2014/main" id="{60171B8A-43AA-EDE4-615C-DD16A3F88843}"/>
                </a:ext>
              </a:extLst>
            </p:cNvPr>
            <p:cNvSpPr/>
            <p:nvPr/>
          </p:nvSpPr>
          <p:spPr>
            <a:xfrm>
              <a:off x="6416020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2152;p78">
              <a:extLst>
                <a:ext uri="{FF2B5EF4-FFF2-40B4-BE49-F238E27FC236}">
                  <a16:creationId xmlns:a16="http://schemas.microsoft.com/office/drawing/2014/main" id="{3453F673-019E-083F-65EC-D92E81DA33AD}"/>
                </a:ext>
              </a:extLst>
            </p:cNvPr>
            <p:cNvSpPr/>
            <p:nvPr/>
          </p:nvSpPr>
          <p:spPr>
            <a:xfrm>
              <a:off x="6416020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2153;p78">
              <a:extLst>
                <a:ext uri="{FF2B5EF4-FFF2-40B4-BE49-F238E27FC236}">
                  <a16:creationId xmlns:a16="http://schemas.microsoft.com/office/drawing/2014/main" id="{C1FBD7BB-2D7E-AFD2-5FFC-C6BA89DA4F48}"/>
                </a:ext>
              </a:extLst>
            </p:cNvPr>
            <p:cNvSpPr/>
            <p:nvPr/>
          </p:nvSpPr>
          <p:spPr>
            <a:xfrm>
              <a:off x="641602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2154;p78">
              <a:extLst>
                <a:ext uri="{FF2B5EF4-FFF2-40B4-BE49-F238E27FC236}">
                  <a16:creationId xmlns:a16="http://schemas.microsoft.com/office/drawing/2014/main" id="{01E9E436-63CE-DFB6-BC99-C6A2590A1CBC}"/>
                </a:ext>
              </a:extLst>
            </p:cNvPr>
            <p:cNvSpPr/>
            <p:nvPr/>
          </p:nvSpPr>
          <p:spPr>
            <a:xfrm>
              <a:off x="6416020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2155;p78">
              <a:extLst>
                <a:ext uri="{FF2B5EF4-FFF2-40B4-BE49-F238E27FC236}">
                  <a16:creationId xmlns:a16="http://schemas.microsoft.com/office/drawing/2014/main" id="{5E3E5A1D-50B8-4CEB-2573-B75AEB8198DD}"/>
                </a:ext>
              </a:extLst>
            </p:cNvPr>
            <p:cNvSpPr/>
            <p:nvPr/>
          </p:nvSpPr>
          <p:spPr>
            <a:xfrm>
              <a:off x="6314732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2156;p78">
              <a:extLst>
                <a:ext uri="{FF2B5EF4-FFF2-40B4-BE49-F238E27FC236}">
                  <a16:creationId xmlns:a16="http://schemas.microsoft.com/office/drawing/2014/main" id="{8DED1606-C87D-0888-2D65-B57A29D468D4}"/>
                </a:ext>
              </a:extLst>
            </p:cNvPr>
            <p:cNvSpPr/>
            <p:nvPr/>
          </p:nvSpPr>
          <p:spPr>
            <a:xfrm>
              <a:off x="631473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2157;p78">
              <a:extLst>
                <a:ext uri="{FF2B5EF4-FFF2-40B4-BE49-F238E27FC236}">
                  <a16:creationId xmlns:a16="http://schemas.microsoft.com/office/drawing/2014/main" id="{0CCBBD07-25EA-2AD2-4A45-0CF01643B5DD}"/>
                </a:ext>
              </a:extLst>
            </p:cNvPr>
            <p:cNvSpPr/>
            <p:nvPr/>
          </p:nvSpPr>
          <p:spPr>
            <a:xfrm>
              <a:off x="631473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2158;p78">
              <a:extLst>
                <a:ext uri="{FF2B5EF4-FFF2-40B4-BE49-F238E27FC236}">
                  <a16:creationId xmlns:a16="http://schemas.microsoft.com/office/drawing/2014/main" id="{0CB68F38-4271-28E6-1946-89109405A362}"/>
                </a:ext>
              </a:extLst>
            </p:cNvPr>
            <p:cNvSpPr/>
            <p:nvPr/>
          </p:nvSpPr>
          <p:spPr>
            <a:xfrm>
              <a:off x="631473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2159;p78">
              <a:extLst>
                <a:ext uri="{FF2B5EF4-FFF2-40B4-BE49-F238E27FC236}">
                  <a16:creationId xmlns:a16="http://schemas.microsoft.com/office/drawing/2014/main" id="{9996628A-700F-BE9E-2D16-25DBB4CB6591}"/>
                </a:ext>
              </a:extLst>
            </p:cNvPr>
            <p:cNvSpPr/>
            <p:nvPr/>
          </p:nvSpPr>
          <p:spPr>
            <a:xfrm>
              <a:off x="631473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2160;p78">
              <a:extLst>
                <a:ext uri="{FF2B5EF4-FFF2-40B4-BE49-F238E27FC236}">
                  <a16:creationId xmlns:a16="http://schemas.microsoft.com/office/drawing/2014/main" id="{8788C5AA-0C1A-78D9-11A6-1C79309C0D33}"/>
                </a:ext>
              </a:extLst>
            </p:cNvPr>
            <p:cNvSpPr/>
            <p:nvPr/>
          </p:nvSpPr>
          <p:spPr>
            <a:xfrm>
              <a:off x="631473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2161;p78">
              <a:extLst>
                <a:ext uri="{FF2B5EF4-FFF2-40B4-BE49-F238E27FC236}">
                  <a16:creationId xmlns:a16="http://schemas.microsoft.com/office/drawing/2014/main" id="{8CDA983D-71B6-022B-7C79-CA94DD1A6FBD}"/>
                </a:ext>
              </a:extLst>
            </p:cNvPr>
            <p:cNvSpPr/>
            <p:nvPr/>
          </p:nvSpPr>
          <p:spPr>
            <a:xfrm>
              <a:off x="621344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2162;p78">
              <a:extLst>
                <a:ext uri="{FF2B5EF4-FFF2-40B4-BE49-F238E27FC236}">
                  <a16:creationId xmlns:a16="http://schemas.microsoft.com/office/drawing/2014/main" id="{487A6898-E577-EC3D-38FD-0A0561CF20CB}"/>
                </a:ext>
              </a:extLst>
            </p:cNvPr>
            <p:cNvSpPr/>
            <p:nvPr/>
          </p:nvSpPr>
          <p:spPr>
            <a:xfrm>
              <a:off x="621344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2163;p78">
              <a:extLst>
                <a:ext uri="{FF2B5EF4-FFF2-40B4-BE49-F238E27FC236}">
                  <a16:creationId xmlns:a16="http://schemas.microsoft.com/office/drawing/2014/main" id="{4AD5195F-C5B3-9431-15BA-8B1ABF7617B6}"/>
                </a:ext>
              </a:extLst>
            </p:cNvPr>
            <p:cNvSpPr/>
            <p:nvPr/>
          </p:nvSpPr>
          <p:spPr>
            <a:xfrm>
              <a:off x="6213443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2164;p78">
              <a:extLst>
                <a:ext uri="{FF2B5EF4-FFF2-40B4-BE49-F238E27FC236}">
                  <a16:creationId xmlns:a16="http://schemas.microsoft.com/office/drawing/2014/main" id="{6E953A02-2418-EF88-4014-43B83DB3FC64}"/>
                </a:ext>
              </a:extLst>
            </p:cNvPr>
            <p:cNvSpPr/>
            <p:nvPr/>
          </p:nvSpPr>
          <p:spPr>
            <a:xfrm>
              <a:off x="621344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2165;p78">
              <a:extLst>
                <a:ext uri="{FF2B5EF4-FFF2-40B4-BE49-F238E27FC236}">
                  <a16:creationId xmlns:a16="http://schemas.microsoft.com/office/drawing/2014/main" id="{75F37A2A-B44B-B8D6-B9B7-9605CEB1C6C9}"/>
                </a:ext>
              </a:extLst>
            </p:cNvPr>
            <p:cNvSpPr/>
            <p:nvPr/>
          </p:nvSpPr>
          <p:spPr>
            <a:xfrm>
              <a:off x="6213443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2166;p78">
              <a:extLst>
                <a:ext uri="{FF2B5EF4-FFF2-40B4-BE49-F238E27FC236}">
                  <a16:creationId xmlns:a16="http://schemas.microsoft.com/office/drawing/2014/main" id="{E5FA889D-FFB7-6053-8B86-5D04EE9E9665}"/>
                </a:ext>
              </a:extLst>
            </p:cNvPr>
            <p:cNvSpPr/>
            <p:nvPr/>
          </p:nvSpPr>
          <p:spPr>
            <a:xfrm>
              <a:off x="6213443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2167;p78">
              <a:extLst>
                <a:ext uri="{FF2B5EF4-FFF2-40B4-BE49-F238E27FC236}">
                  <a16:creationId xmlns:a16="http://schemas.microsoft.com/office/drawing/2014/main" id="{EF3DE20B-CFCE-3D2C-6D3C-A08D3E986A72}"/>
                </a:ext>
              </a:extLst>
            </p:cNvPr>
            <p:cNvSpPr/>
            <p:nvPr/>
          </p:nvSpPr>
          <p:spPr>
            <a:xfrm>
              <a:off x="6213443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2168;p78">
              <a:extLst>
                <a:ext uri="{FF2B5EF4-FFF2-40B4-BE49-F238E27FC236}">
                  <a16:creationId xmlns:a16="http://schemas.microsoft.com/office/drawing/2014/main" id="{038A2405-EA88-9638-D7DD-E750ED159EB1}"/>
                </a:ext>
              </a:extLst>
            </p:cNvPr>
            <p:cNvSpPr/>
            <p:nvPr/>
          </p:nvSpPr>
          <p:spPr>
            <a:xfrm>
              <a:off x="6213443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2169;p78">
              <a:extLst>
                <a:ext uri="{FF2B5EF4-FFF2-40B4-BE49-F238E27FC236}">
                  <a16:creationId xmlns:a16="http://schemas.microsoft.com/office/drawing/2014/main" id="{FCA6E834-F8BE-E07D-220E-F4A789A249E1}"/>
                </a:ext>
              </a:extLst>
            </p:cNvPr>
            <p:cNvSpPr/>
            <p:nvPr/>
          </p:nvSpPr>
          <p:spPr>
            <a:xfrm>
              <a:off x="6112454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2170;p78">
              <a:extLst>
                <a:ext uri="{FF2B5EF4-FFF2-40B4-BE49-F238E27FC236}">
                  <a16:creationId xmlns:a16="http://schemas.microsoft.com/office/drawing/2014/main" id="{F81BE92D-CCD4-3FD4-CB0C-9B170CD1A23A}"/>
                </a:ext>
              </a:extLst>
            </p:cNvPr>
            <p:cNvSpPr/>
            <p:nvPr/>
          </p:nvSpPr>
          <p:spPr>
            <a:xfrm>
              <a:off x="6112454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2171;p78">
              <a:extLst>
                <a:ext uri="{FF2B5EF4-FFF2-40B4-BE49-F238E27FC236}">
                  <a16:creationId xmlns:a16="http://schemas.microsoft.com/office/drawing/2014/main" id="{FED035CB-FD96-9745-5664-EFF251F571D4}"/>
                </a:ext>
              </a:extLst>
            </p:cNvPr>
            <p:cNvSpPr/>
            <p:nvPr/>
          </p:nvSpPr>
          <p:spPr>
            <a:xfrm>
              <a:off x="6112454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2172;p78">
              <a:extLst>
                <a:ext uri="{FF2B5EF4-FFF2-40B4-BE49-F238E27FC236}">
                  <a16:creationId xmlns:a16="http://schemas.microsoft.com/office/drawing/2014/main" id="{6DC6DE26-9CFB-17F4-2B85-C235CB55A9CC}"/>
                </a:ext>
              </a:extLst>
            </p:cNvPr>
            <p:cNvSpPr/>
            <p:nvPr/>
          </p:nvSpPr>
          <p:spPr>
            <a:xfrm>
              <a:off x="6112454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2173;p78">
              <a:extLst>
                <a:ext uri="{FF2B5EF4-FFF2-40B4-BE49-F238E27FC236}">
                  <a16:creationId xmlns:a16="http://schemas.microsoft.com/office/drawing/2014/main" id="{7DC25289-E521-3394-207B-4C62CE5D9439}"/>
                </a:ext>
              </a:extLst>
            </p:cNvPr>
            <p:cNvSpPr/>
            <p:nvPr/>
          </p:nvSpPr>
          <p:spPr>
            <a:xfrm>
              <a:off x="611245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2174;p78">
              <a:extLst>
                <a:ext uri="{FF2B5EF4-FFF2-40B4-BE49-F238E27FC236}">
                  <a16:creationId xmlns:a16="http://schemas.microsoft.com/office/drawing/2014/main" id="{6510532A-032E-170F-FC7E-31E2F7EFDB11}"/>
                </a:ext>
              </a:extLst>
            </p:cNvPr>
            <p:cNvSpPr/>
            <p:nvPr/>
          </p:nvSpPr>
          <p:spPr>
            <a:xfrm>
              <a:off x="611245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2175;p78">
              <a:extLst>
                <a:ext uri="{FF2B5EF4-FFF2-40B4-BE49-F238E27FC236}">
                  <a16:creationId xmlns:a16="http://schemas.microsoft.com/office/drawing/2014/main" id="{084D4326-9260-859D-12BB-A01F0D180681}"/>
                </a:ext>
              </a:extLst>
            </p:cNvPr>
            <p:cNvSpPr/>
            <p:nvPr/>
          </p:nvSpPr>
          <p:spPr>
            <a:xfrm>
              <a:off x="611245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2176;p78">
              <a:extLst>
                <a:ext uri="{FF2B5EF4-FFF2-40B4-BE49-F238E27FC236}">
                  <a16:creationId xmlns:a16="http://schemas.microsoft.com/office/drawing/2014/main" id="{D1895B0D-BD8B-190B-EC65-564D9F5ED1CB}"/>
                </a:ext>
              </a:extLst>
            </p:cNvPr>
            <p:cNvSpPr/>
            <p:nvPr/>
          </p:nvSpPr>
          <p:spPr>
            <a:xfrm>
              <a:off x="611245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2177;p78">
              <a:extLst>
                <a:ext uri="{FF2B5EF4-FFF2-40B4-BE49-F238E27FC236}">
                  <a16:creationId xmlns:a16="http://schemas.microsoft.com/office/drawing/2014/main" id="{2E12C4BF-A97F-FFBC-82AD-4FC251D49981}"/>
                </a:ext>
              </a:extLst>
            </p:cNvPr>
            <p:cNvSpPr/>
            <p:nvPr/>
          </p:nvSpPr>
          <p:spPr>
            <a:xfrm>
              <a:off x="6112454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2178;p78">
              <a:extLst>
                <a:ext uri="{FF2B5EF4-FFF2-40B4-BE49-F238E27FC236}">
                  <a16:creationId xmlns:a16="http://schemas.microsoft.com/office/drawing/2014/main" id="{F3EE294E-28DF-AFE7-97A0-334B72CEAF94}"/>
                </a:ext>
              </a:extLst>
            </p:cNvPr>
            <p:cNvSpPr/>
            <p:nvPr/>
          </p:nvSpPr>
          <p:spPr>
            <a:xfrm>
              <a:off x="601116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2179;p78">
              <a:extLst>
                <a:ext uri="{FF2B5EF4-FFF2-40B4-BE49-F238E27FC236}">
                  <a16:creationId xmlns:a16="http://schemas.microsoft.com/office/drawing/2014/main" id="{94E6539D-06C1-0F72-F86B-1C627F2CFD4D}"/>
                </a:ext>
              </a:extLst>
            </p:cNvPr>
            <p:cNvSpPr/>
            <p:nvPr/>
          </p:nvSpPr>
          <p:spPr>
            <a:xfrm>
              <a:off x="601116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2180;p78">
              <a:extLst>
                <a:ext uri="{FF2B5EF4-FFF2-40B4-BE49-F238E27FC236}">
                  <a16:creationId xmlns:a16="http://schemas.microsoft.com/office/drawing/2014/main" id="{976A3258-FC6C-D822-1FC8-C43D46275268}"/>
                </a:ext>
              </a:extLst>
            </p:cNvPr>
            <p:cNvSpPr/>
            <p:nvPr/>
          </p:nvSpPr>
          <p:spPr>
            <a:xfrm>
              <a:off x="6011165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2181;p78">
              <a:extLst>
                <a:ext uri="{FF2B5EF4-FFF2-40B4-BE49-F238E27FC236}">
                  <a16:creationId xmlns:a16="http://schemas.microsoft.com/office/drawing/2014/main" id="{0F356315-16D0-ED6C-20E7-E6ADAA6B7382}"/>
                </a:ext>
              </a:extLst>
            </p:cNvPr>
            <p:cNvSpPr/>
            <p:nvPr/>
          </p:nvSpPr>
          <p:spPr>
            <a:xfrm>
              <a:off x="601116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2182;p78">
              <a:extLst>
                <a:ext uri="{FF2B5EF4-FFF2-40B4-BE49-F238E27FC236}">
                  <a16:creationId xmlns:a16="http://schemas.microsoft.com/office/drawing/2014/main" id="{2A27DA4E-D9BA-42A2-23D8-B1A6F1273787}"/>
                </a:ext>
              </a:extLst>
            </p:cNvPr>
            <p:cNvSpPr/>
            <p:nvPr/>
          </p:nvSpPr>
          <p:spPr>
            <a:xfrm>
              <a:off x="601116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2183;p78">
              <a:extLst>
                <a:ext uri="{FF2B5EF4-FFF2-40B4-BE49-F238E27FC236}">
                  <a16:creationId xmlns:a16="http://schemas.microsoft.com/office/drawing/2014/main" id="{D1196104-09D4-1BE3-A765-591DC8DB3A0D}"/>
                </a:ext>
              </a:extLst>
            </p:cNvPr>
            <p:cNvSpPr/>
            <p:nvPr/>
          </p:nvSpPr>
          <p:spPr>
            <a:xfrm>
              <a:off x="6011165" y="1866860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2184;p78">
              <a:extLst>
                <a:ext uri="{FF2B5EF4-FFF2-40B4-BE49-F238E27FC236}">
                  <a16:creationId xmlns:a16="http://schemas.microsoft.com/office/drawing/2014/main" id="{B695B412-2BD2-49D8-8DBF-CB116ECBA242}"/>
                </a:ext>
              </a:extLst>
            </p:cNvPr>
            <p:cNvSpPr/>
            <p:nvPr/>
          </p:nvSpPr>
          <p:spPr>
            <a:xfrm>
              <a:off x="6011165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2185;p78">
              <a:extLst>
                <a:ext uri="{FF2B5EF4-FFF2-40B4-BE49-F238E27FC236}">
                  <a16:creationId xmlns:a16="http://schemas.microsoft.com/office/drawing/2014/main" id="{7A131F66-8EEF-BF67-31B6-DCE042469989}"/>
                </a:ext>
              </a:extLst>
            </p:cNvPr>
            <p:cNvSpPr/>
            <p:nvPr/>
          </p:nvSpPr>
          <p:spPr>
            <a:xfrm>
              <a:off x="601116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2186;p78">
              <a:extLst>
                <a:ext uri="{FF2B5EF4-FFF2-40B4-BE49-F238E27FC236}">
                  <a16:creationId xmlns:a16="http://schemas.microsoft.com/office/drawing/2014/main" id="{AAAD1AA6-EA2F-D078-F1FE-1D9992110307}"/>
                </a:ext>
              </a:extLst>
            </p:cNvPr>
            <p:cNvSpPr/>
            <p:nvPr/>
          </p:nvSpPr>
          <p:spPr>
            <a:xfrm>
              <a:off x="601116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2187;p78">
              <a:extLst>
                <a:ext uri="{FF2B5EF4-FFF2-40B4-BE49-F238E27FC236}">
                  <a16:creationId xmlns:a16="http://schemas.microsoft.com/office/drawing/2014/main" id="{59BCF482-1C00-52AA-4A28-B8058F08FC04}"/>
                </a:ext>
              </a:extLst>
            </p:cNvPr>
            <p:cNvSpPr/>
            <p:nvPr/>
          </p:nvSpPr>
          <p:spPr>
            <a:xfrm>
              <a:off x="601116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2188;p78">
              <a:extLst>
                <a:ext uri="{FF2B5EF4-FFF2-40B4-BE49-F238E27FC236}">
                  <a16:creationId xmlns:a16="http://schemas.microsoft.com/office/drawing/2014/main" id="{42A4656B-05EB-F00F-3A7F-2C65D1D56E88}"/>
                </a:ext>
              </a:extLst>
            </p:cNvPr>
            <p:cNvSpPr/>
            <p:nvPr/>
          </p:nvSpPr>
          <p:spPr>
            <a:xfrm>
              <a:off x="590991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2189;p78">
              <a:extLst>
                <a:ext uri="{FF2B5EF4-FFF2-40B4-BE49-F238E27FC236}">
                  <a16:creationId xmlns:a16="http://schemas.microsoft.com/office/drawing/2014/main" id="{3B636D20-F08D-EC5E-2250-2C7D9A0C2E10}"/>
                </a:ext>
              </a:extLst>
            </p:cNvPr>
            <p:cNvSpPr/>
            <p:nvPr/>
          </p:nvSpPr>
          <p:spPr>
            <a:xfrm>
              <a:off x="590991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2190;p78">
              <a:extLst>
                <a:ext uri="{FF2B5EF4-FFF2-40B4-BE49-F238E27FC236}">
                  <a16:creationId xmlns:a16="http://schemas.microsoft.com/office/drawing/2014/main" id="{614A77B7-2820-244A-6841-A472E32E5617}"/>
                </a:ext>
              </a:extLst>
            </p:cNvPr>
            <p:cNvSpPr/>
            <p:nvPr/>
          </p:nvSpPr>
          <p:spPr>
            <a:xfrm>
              <a:off x="5909910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2191;p78">
              <a:extLst>
                <a:ext uri="{FF2B5EF4-FFF2-40B4-BE49-F238E27FC236}">
                  <a16:creationId xmlns:a16="http://schemas.microsoft.com/office/drawing/2014/main" id="{C24FC653-D607-066E-85F1-FCA88892B776}"/>
                </a:ext>
              </a:extLst>
            </p:cNvPr>
            <p:cNvSpPr/>
            <p:nvPr/>
          </p:nvSpPr>
          <p:spPr>
            <a:xfrm>
              <a:off x="5909910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2192;p78">
              <a:extLst>
                <a:ext uri="{FF2B5EF4-FFF2-40B4-BE49-F238E27FC236}">
                  <a16:creationId xmlns:a16="http://schemas.microsoft.com/office/drawing/2014/main" id="{D66399DE-8548-EE59-F744-5C820E5AC85E}"/>
                </a:ext>
              </a:extLst>
            </p:cNvPr>
            <p:cNvSpPr/>
            <p:nvPr/>
          </p:nvSpPr>
          <p:spPr>
            <a:xfrm>
              <a:off x="590991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2193;p78">
              <a:extLst>
                <a:ext uri="{FF2B5EF4-FFF2-40B4-BE49-F238E27FC236}">
                  <a16:creationId xmlns:a16="http://schemas.microsoft.com/office/drawing/2014/main" id="{8F6EFB5C-F92F-8657-C874-82455FE9BDAB}"/>
                </a:ext>
              </a:extLst>
            </p:cNvPr>
            <p:cNvSpPr/>
            <p:nvPr/>
          </p:nvSpPr>
          <p:spPr>
            <a:xfrm>
              <a:off x="590991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2194;p78">
              <a:extLst>
                <a:ext uri="{FF2B5EF4-FFF2-40B4-BE49-F238E27FC236}">
                  <a16:creationId xmlns:a16="http://schemas.microsoft.com/office/drawing/2014/main" id="{B7417B03-073C-468E-3818-A66BBF01EA03}"/>
                </a:ext>
              </a:extLst>
            </p:cNvPr>
            <p:cNvSpPr/>
            <p:nvPr/>
          </p:nvSpPr>
          <p:spPr>
            <a:xfrm>
              <a:off x="590991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2195;p78">
              <a:extLst>
                <a:ext uri="{FF2B5EF4-FFF2-40B4-BE49-F238E27FC236}">
                  <a16:creationId xmlns:a16="http://schemas.microsoft.com/office/drawing/2014/main" id="{87855B80-6A96-5AB5-EF6C-7E5537E8B76F}"/>
                </a:ext>
              </a:extLst>
            </p:cNvPr>
            <p:cNvSpPr/>
            <p:nvPr/>
          </p:nvSpPr>
          <p:spPr>
            <a:xfrm>
              <a:off x="590991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2196;p78">
              <a:extLst>
                <a:ext uri="{FF2B5EF4-FFF2-40B4-BE49-F238E27FC236}">
                  <a16:creationId xmlns:a16="http://schemas.microsoft.com/office/drawing/2014/main" id="{FFF2709D-3BFB-E36D-B8D4-2BB65BF18C2E}"/>
                </a:ext>
              </a:extLst>
            </p:cNvPr>
            <p:cNvSpPr/>
            <p:nvPr/>
          </p:nvSpPr>
          <p:spPr>
            <a:xfrm>
              <a:off x="590991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2197;p78">
              <a:extLst>
                <a:ext uri="{FF2B5EF4-FFF2-40B4-BE49-F238E27FC236}">
                  <a16:creationId xmlns:a16="http://schemas.microsoft.com/office/drawing/2014/main" id="{CF7F01C6-C71F-CDEB-3316-4B17AF4A9F15}"/>
                </a:ext>
              </a:extLst>
            </p:cNvPr>
            <p:cNvSpPr/>
            <p:nvPr/>
          </p:nvSpPr>
          <p:spPr>
            <a:xfrm>
              <a:off x="5909910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2198;p78">
              <a:extLst>
                <a:ext uri="{FF2B5EF4-FFF2-40B4-BE49-F238E27FC236}">
                  <a16:creationId xmlns:a16="http://schemas.microsoft.com/office/drawing/2014/main" id="{817B8894-B8F7-B3C0-77A6-F0B541862C56}"/>
                </a:ext>
              </a:extLst>
            </p:cNvPr>
            <p:cNvSpPr/>
            <p:nvPr/>
          </p:nvSpPr>
          <p:spPr>
            <a:xfrm>
              <a:off x="5909910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2199;p78">
              <a:extLst>
                <a:ext uri="{FF2B5EF4-FFF2-40B4-BE49-F238E27FC236}">
                  <a16:creationId xmlns:a16="http://schemas.microsoft.com/office/drawing/2014/main" id="{35043689-8899-769B-821F-4E3C7F623268}"/>
                </a:ext>
              </a:extLst>
            </p:cNvPr>
            <p:cNvSpPr/>
            <p:nvPr/>
          </p:nvSpPr>
          <p:spPr>
            <a:xfrm>
              <a:off x="580862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2200;p78">
              <a:extLst>
                <a:ext uri="{FF2B5EF4-FFF2-40B4-BE49-F238E27FC236}">
                  <a16:creationId xmlns:a16="http://schemas.microsoft.com/office/drawing/2014/main" id="{3629DC02-CEBA-4133-4943-C5A4F4E572A7}"/>
                </a:ext>
              </a:extLst>
            </p:cNvPr>
            <p:cNvSpPr/>
            <p:nvPr/>
          </p:nvSpPr>
          <p:spPr>
            <a:xfrm>
              <a:off x="580862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2201;p78">
              <a:extLst>
                <a:ext uri="{FF2B5EF4-FFF2-40B4-BE49-F238E27FC236}">
                  <a16:creationId xmlns:a16="http://schemas.microsoft.com/office/drawing/2014/main" id="{ED7B4D85-BCE0-B25D-A1DA-C60F3BD0D46D}"/>
                </a:ext>
              </a:extLst>
            </p:cNvPr>
            <p:cNvSpPr/>
            <p:nvPr/>
          </p:nvSpPr>
          <p:spPr>
            <a:xfrm>
              <a:off x="5808622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2202;p78">
              <a:extLst>
                <a:ext uri="{FF2B5EF4-FFF2-40B4-BE49-F238E27FC236}">
                  <a16:creationId xmlns:a16="http://schemas.microsoft.com/office/drawing/2014/main" id="{89718335-E967-ACD4-4BB5-5B4BEDAFB99F}"/>
                </a:ext>
              </a:extLst>
            </p:cNvPr>
            <p:cNvSpPr/>
            <p:nvPr/>
          </p:nvSpPr>
          <p:spPr>
            <a:xfrm>
              <a:off x="580862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2203;p78">
              <a:extLst>
                <a:ext uri="{FF2B5EF4-FFF2-40B4-BE49-F238E27FC236}">
                  <a16:creationId xmlns:a16="http://schemas.microsoft.com/office/drawing/2014/main" id="{FD4FB01D-848D-787C-EA89-1DC5F79A21FA}"/>
                </a:ext>
              </a:extLst>
            </p:cNvPr>
            <p:cNvSpPr/>
            <p:nvPr/>
          </p:nvSpPr>
          <p:spPr>
            <a:xfrm>
              <a:off x="580862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2204;p78">
              <a:extLst>
                <a:ext uri="{FF2B5EF4-FFF2-40B4-BE49-F238E27FC236}">
                  <a16:creationId xmlns:a16="http://schemas.microsoft.com/office/drawing/2014/main" id="{541CF8E0-FEE6-63DF-6655-9AB842EC50EC}"/>
                </a:ext>
              </a:extLst>
            </p:cNvPr>
            <p:cNvSpPr/>
            <p:nvPr/>
          </p:nvSpPr>
          <p:spPr>
            <a:xfrm>
              <a:off x="580862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2205;p78">
              <a:extLst>
                <a:ext uri="{FF2B5EF4-FFF2-40B4-BE49-F238E27FC236}">
                  <a16:creationId xmlns:a16="http://schemas.microsoft.com/office/drawing/2014/main" id="{DBAF2A1C-3C6C-BE70-8347-F30ED6A3CA7D}"/>
                </a:ext>
              </a:extLst>
            </p:cNvPr>
            <p:cNvSpPr/>
            <p:nvPr/>
          </p:nvSpPr>
          <p:spPr>
            <a:xfrm>
              <a:off x="580862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2206;p78">
              <a:extLst>
                <a:ext uri="{FF2B5EF4-FFF2-40B4-BE49-F238E27FC236}">
                  <a16:creationId xmlns:a16="http://schemas.microsoft.com/office/drawing/2014/main" id="{CBA1021C-94E5-9A18-C94A-34F2EB7357EC}"/>
                </a:ext>
              </a:extLst>
            </p:cNvPr>
            <p:cNvSpPr/>
            <p:nvPr/>
          </p:nvSpPr>
          <p:spPr>
            <a:xfrm>
              <a:off x="580862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2207;p78">
              <a:extLst>
                <a:ext uri="{FF2B5EF4-FFF2-40B4-BE49-F238E27FC236}">
                  <a16:creationId xmlns:a16="http://schemas.microsoft.com/office/drawing/2014/main" id="{2D4B0B82-1135-DDD7-99CB-01FC08FBBB45}"/>
                </a:ext>
              </a:extLst>
            </p:cNvPr>
            <p:cNvSpPr/>
            <p:nvPr/>
          </p:nvSpPr>
          <p:spPr>
            <a:xfrm>
              <a:off x="5808622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2208;p78">
              <a:extLst>
                <a:ext uri="{FF2B5EF4-FFF2-40B4-BE49-F238E27FC236}">
                  <a16:creationId xmlns:a16="http://schemas.microsoft.com/office/drawing/2014/main" id="{C94C291C-9CB9-C9B1-5E9B-3553C5C95290}"/>
                </a:ext>
              </a:extLst>
            </p:cNvPr>
            <p:cNvSpPr/>
            <p:nvPr/>
          </p:nvSpPr>
          <p:spPr>
            <a:xfrm>
              <a:off x="5707367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2209;p78">
              <a:extLst>
                <a:ext uri="{FF2B5EF4-FFF2-40B4-BE49-F238E27FC236}">
                  <a16:creationId xmlns:a16="http://schemas.microsoft.com/office/drawing/2014/main" id="{5E690F19-CFCD-B69A-4F5B-A821CB173E9D}"/>
                </a:ext>
              </a:extLst>
            </p:cNvPr>
            <p:cNvSpPr/>
            <p:nvPr/>
          </p:nvSpPr>
          <p:spPr>
            <a:xfrm>
              <a:off x="570736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2210;p78">
              <a:extLst>
                <a:ext uri="{FF2B5EF4-FFF2-40B4-BE49-F238E27FC236}">
                  <a16:creationId xmlns:a16="http://schemas.microsoft.com/office/drawing/2014/main" id="{65843E75-14EE-54CB-8A8B-42A7066F7F60}"/>
                </a:ext>
              </a:extLst>
            </p:cNvPr>
            <p:cNvSpPr/>
            <p:nvPr/>
          </p:nvSpPr>
          <p:spPr>
            <a:xfrm>
              <a:off x="5707367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211;p78">
              <a:extLst>
                <a:ext uri="{FF2B5EF4-FFF2-40B4-BE49-F238E27FC236}">
                  <a16:creationId xmlns:a16="http://schemas.microsoft.com/office/drawing/2014/main" id="{7DA71CF3-3B48-3630-930C-20E762079F78}"/>
                </a:ext>
              </a:extLst>
            </p:cNvPr>
            <p:cNvSpPr/>
            <p:nvPr/>
          </p:nvSpPr>
          <p:spPr>
            <a:xfrm>
              <a:off x="570736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212;p78">
              <a:extLst>
                <a:ext uri="{FF2B5EF4-FFF2-40B4-BE49-F238E27FC236}">
                  <a16:creationId xmlns:a16="http://schemas.microsoft.com/office/drawing/2014/main" id="{62233806-B758-D257-7506-EB78F96B310A}"/>
                </a:ext>
              </a:extLst>
            </p:cNvPr>
            <p:cNvSpPr/>
            <p:nvPr/>
          </p:nvSpPr>
          <p:spPr>
            <a:xfrm>
              <a:off x="5707367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213;p78">
              <a:extLst>
                <a:ext uri="{FF2B5EF4-FFF2-40B4-BE49-F238E27FC236}">
                  <a16:creationId xmlns:a16="http://schemas.microsoft.com/office/drawing/2014/main" id="{84C99933-06F8-FD1A-0B28-2B2C0729199F}"/>
                </a:ext>
              </a:extLst>
            </p:cNvPr>
            <p:cNvSpPr/>
            <p:nvPr/>
          </p:nvSpPr>
          <p:spPr>
            <a:xfrm>
              <a:off x="5606078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214;p78">
              <a:extLst>
                <a:ext uri="{FF2B5EF4-FFF2-40B4-BE49-F238E27FC236}">
                  <a16:creationId xmlns:a16="http://schemas.microsoft.com/office/drawing/2014/main" id="{7B9C6BB7-9969-BAB7-1EFF-1F1CFCDE77C6}"/>
                </a:ext>
              </a:extLst>
            </p:cNvPr>
            <p:cNvSpPr/>
            <p:nvPr/>
          </p:nvSpPr>
          <p:spPr>
            <a:xfrm>
              <a:off x="5606078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215;p78">
              <a:extLst>
                <a:ext uri="{FF2B5EF4-FFF2-40B4-BE49-F238E27FC236}">
                  <a16:creationId xmlns:a16="http://schemas.microsoft.com/office/drawing/2014/main" id="{F7B3A79A-9352-517F-942A-7206C39CA25A}"/>
                </a:ext>
              </a:extLst>
            </p:cNvPr>
            <p:cNvSpPr/>
            <p:nvPr/>
          </p:nvSpPr>
          <p:spPr>
            <a:xfrm>
              <a:off x="560607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216;p78">
              <a:extLst>
                <a:ext uri="{FF2B5EF4-FFF2-40B4-BE49-F238E27FC236}">
                  <a16:creationId xmlns:a16="http://schemas.microsoft.com/office/drawing/2014/main" id="{179CDA16-8B85-64AC-E45B-14D6A31DEA97}"/>
                </a:ext>
              </a:extLst>
            </p:cNvPr>
            <p:cNvSpPr/>
            <p:nvPr/>
          </p:nvSpPr>
          <p:spPr>
            <a:xfrm>
              <a:off x="560607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217;p78">
              <a:extLst>
                <a:ext uri="{FF2B5EF4-FFF2-40B4-BE49-F238E27FC236}">
                  <a16:creationId xmlns:a16="http://schemas.microsoft.com/office/drawing/2014/main" id="{94ABDEEB-00A7-5628-FF4B-4D2ACD2BB33D}"/>
                </a:ext>
              </a:extLst>
            </p:cNvPr>
            <p:cNvSpPr/>
            <p:nvPr/>
          </p:nvSpPr>
          <p:spPr>
            <a:xfrm>
              <a:off x="560607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218;p78">
              <a:extLst>
                <a:ext uri="{FF2B5EF4-FFF2-40B4-BE49-F238E27FC236}">
                  <a16:creationId xmlns:a16="http://schemas.microsoft.com/office/drawing/2014/main" id="{5A33EAB3-86BA-1497-AEE2-A73747C46BF0}"/>
                </a:ext>
              </a:extLst>
            </p:cNvPr>
            <p:cNvSpPr/>
            <p:nvPr/>
          </p:nvSpPr>
          <p:spPr>
            <a:xfrm>
              <a:off x="5504823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219;p78">
              <a:extLst>
                <a:ext uri="{FF2B5EF4-FFF2-40B4-BE49-F238E27FC236}">
                  <a16:creationId xmlns:a16="http://schemas.microsoft.com/office/drawing/2014/main" id="{10E5481A-5BDA-F9A9-32DD-6CAFF0672E6F}"/>
                </a:ext>
              </a:extLst>
            </p:cNvPr>
            <p:cNvSpPr/>
            <p:nvPr/>
          </p:nvSpPr>
          <p:spPr>
            <a:xfrm>
              <a:off x="550482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220;p78">
              <a:extLst>
                <a:ext uri="{FF2B5EF4-FFF2-40B4-BE49-F238E27FC236}">
                  <a16:creationId xmlns:a16="http://schemas.microsoft.com/office/drawing/2014/main" id="{E9ACB6A3-3A0A-96E9-8A81-C80CA67F6DE9}"/>
                </a:ext>
              </a:extLst>
            </p:cNvPr>
            <p:cNvSpPr/>
            <p:nvPr/>
          </p:nvSpPr>
          <p:spPr>
            <a:xfrm>
              <a:off x="550482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221;p78">
              <a:extLst>
                <a:ext uri="{FF2B5EF4-FFF2-40B4-BE49-F238E27FC236}">
                  <a16:creationId xmlns:a16="http://schemas.microsoft.com/office/drawing/2014/main" id="{CBC5A4BC-F1FA-3A26-85C1-D81AAEF8EB9D}"/>
                </a:ext>
              </a:extLst>
            </p:cNvPr>
            <p:cNvSpPr/>
            <p:nvPr/>
          </p:nvSpPr>
          <p:spPr>
            <a:xfrm>
              <a:off x="550482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222;p78">
              <a:extLst>
                <a:ext uri="{FF2B5EF4-FFF2-40B4-BE49-F238E27FC236}">
                  <a16:creationId xmlns:a16="http://schemas.microsoft.com/office/drawing/2014/main" id="{EEE6A9AF-36BC-11AC-1AE7-A7E1A85EA10E}"/>
                </a:ext>
              </a:extLst>
            </p:cNvPr>
            <p:cNvSpPr/>
            <p:nvPr/>
          </p:nvSpPr>
          <p:spPr>
            <a:xfrm>
              <a:off x="550482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223;p78">
              <a:extLst>
                <a:ext uri="{FF2B5EF4-FFF2-40B4-BE49-F238E27FC236}">
                  <a16:creationId xmlns:a16="http://schemas.microsoft.com/office/drawing/2014/main" id="{562CE3FD-5FD5-DE9F-1D50-553B69C31DBE}"/>
                </a:ext>
              </a:extLst>
            </p:cNvPr>
            <p:cNvSpPr/>
            <p:nvPr/>
          </p:nvSpPr>
          <p:spPr>
            <a:xfrm>
              <a:off x="550482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224;p78">
              <a:extLst>
                <a:ext uri="{FF2B5EF4-FFF2-40B4-BE49-F238E27FC236}">
                  <a16:creationId xmlns:a16="http://schemas.microsoft.com/office/drawing/2014/main" id="{CA715488-05BF-201C-C157-FB1CD50627C2}"/>
                </a:ext>
              </a:extLst>
            </p:cNvPr>
            <p:cNvSpPr/>
            <p:nvPr/>
          </p:nvSpPr>
          <p:spPr>
            <a:xfrm>
              <a:off x="550482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225;p78">
              <a:extLst>
                <a:ext uri="{FF2B5EF4-FFF2-40B4-BE49-F238E27FC236}">
                  <a16:creationId xmlns:a16="http://schemas.microsoft.com/office/drawing/2014/main" id="{3A043A41-12AE-8C39-8726-2FD4A6180B19}"/>
                </a:ext>
              </a:extLst>
            </p:cNvPr>
            <p:cNvSpPr/>
            <p:nvPr/>
          </p:nvSpPr>
          <p:spPr>
            <a:xfrm>
              <a:off x="5403534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226;p78">
              <a:extLst>
                <a:ext uri="{FF2B5EF4-FFF2-40B4-BE49-F238E27FC236}">
                  <a16:creationId xmlns:a16="http://schemas.microsoft.com/office/drawing/2014/main" id="{DCD98D7D-643D-56BC-8AB6-86315805FECA}"/>
                </a:ext>
              </a:extLst>
            </p:cNvPr>
            <p:cNvSpPr/>
            <p:nvPr/>
          </p:nvSpPr>
          <p:spPr>
            <a:xfrm>
              <a:off x="5403534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227;p78">
              <a:extLst>
                <a:ext uri="{FF2B5EF4-FFF2-40B4-BE49-F238E27FC236}">
                  <a16:creationId xmlns:a16="http://schemas.microsoft.com/office/drawing/2014/main" id="{D7FC3F5B-20E0-DC33-6FAF-37B7B25C5A9F}"/>
                </a:ext>
              </a:extLst>
            </p:cNvPr>
            <p:cNvSpPr/>
            <p:nvPr/>
          </p:nvSpPr>
          <p:spPr>
            <a:xfrm>
              <a:off x="540353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228;p78">
              <a:extLst>
                <a:ext uri="{FF2B5EF4-FFF2-40B4-BE49-F238E27FC236}">
                  <a16:creationId xmlns:a16="http://schemas.microsoft.com/office/drawing/2014/main" id="{B20539A1-B291-E8E6-3A06-A43F5B82DD2C}"/>
                </a:ext>
              </a:extLst>
            </p:cNvPr>
            <p:cNvSpPr/>
            <p:nvPr/>
          </p:nvSpPr>
          <p:spPr>
            <a:xfrm>
              <a:off x="540353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229;p78">
              <a:extLst>
                <a:ext uri="{FF2B5EF4-FFF2-40B4-BE49-F238E27FC236}">
                  <a16:creationId xmlns:a16="http://schemas.microsoft.com/office/drawing/2014/main" id="{F75B819C-31E7-919F-6836-D7BAC8DE30E7}"/>
                </a:ext>
              </a:extLst>
            </p:cNvPr>
            <p:cNvSpPr/>
            <p:nvPr/>
          </p:nvSpPr>
          <p:spPr>
            <a:xfrm>
              <a:off x="540353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230;p78">
              <a:extLst>
                <a:ext uri="{FF2B5EF4-FFF2-40B4-BE49-F238E27FC236}">
                  <a16:creationId xmlns:a16="http://schemas.microsoft.com/office/drawing/2014/main" id="{3883996C-A590-46D8-FDA3-15F48A50D1C0}"/>
                </a:ext>
              </a:extLst>
            </p:cNvPr>
            <p:cNvSpPr/>
            <p:nvPr/>
          </p:nvSpPr>
          <p:spPr>
            <a:xfrm>
              <a:off x="540353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231;p78">
              <a:extLst>
                <a:ext uri="{FF2B5EF4-FFF2-40B4-BE49-F238E27FC236}">
                  <a16:creationId xmlns:a16="http://schemas.microsoft.com/office/drawing/2014/main" id="{C7A4E9F3-D6CB-1B02-79F8-868C2A0E6321}"/>
                </a:ext>
              </a:extLst>
            </p:cNvPr>
            <p:cNvSpPr/>
            <p:nvPr/>
          </p:nvSpPr>
          <p:spPr>
            <a:xfrm>
              <a:off x="540353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232;p78">
              <a:extLst>
                <a:ext uri="{FF2B5EF4-FFF2-40B4-BE49-F238E27FC236}">
                  <a16:creationId xmlns:a16="http://schemas.microsoft.com/office/drawing/2014/main" id="{2A843F73-72E4-62C3-55DB-E61A75DFF178}"/>
                </a:ext>
              </a:extLst>
            </p:cNvPr>
            <p:cNvSpPr/>
            <p:nvPr/>
          </p:nvSpPr>
          <p:spPr>
            <a:xfrm>
              <a:off x="5302545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233;p78">
              <a:extLst>
                <a:ext uri="{FF2B5EF4-FFF2-40B4-BE49-F238E27FC236}">
                  <a16:creationId xmlns:a16="http://schemas.microsoft.com/office/drawing/2014/main" id="{77FA25C8-3DAE-13A8-D9BF-BF69CAD535D5}"/>
                </a:ext>
              </a:extLst>
            </p:cNvPr>
            <p:cNvSpPr/>
            <p:nvPr/>
          </p:nvSpPr>
          <p:spPr>
            <a:xfrm>
              <a:off x="530254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234;p78">
              <a:extLst>
                <a:ext uri="{FF2B5EF4-FFF2-40B4-BE49-F238E27FC236}">
                  <a16:creationId xmlns:a16="http://schemas.microsoft.com/office/drawing/2014/main" id="{C3AA59B6-E906-9129-55EB-0C88632E5851}"/>
                </a:ext>
              </a:extLst>
            </p:cNvPr>
            <p:cNvSpPr/>
            <p:nvPr/>
          </p:nvSpPr>
          <p:spPr>
            <a:xfrm>
              <a:off x="5302545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235;p78">
              <a:extLst>
                <a:ext uri="{FF2B5EF4-FFF2-40B4-BE49-F238E27FC236}">
                  <a16:creationId xmlns:a16="http://schemas.microsoft.com/office/drawing/2014/main" id="{69106F0F-15A9-C11D-53B9-299159CC9EFE}"/>
                </a:ext>
              </a:extLst>
            </p:cNvPr>
            <p:cNvSpPr/>
            <p:nvPr/>
          </p:nvSpPr>
          <p:spPr>
            <a:xfrm>
              <a:off x="5302545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236;p78">
              <a:extLst>
                <a:ext uri="{FF2B5EF4-FFF2-40B4-BE49-F238E27FC236}">
                  <a16:creationId xmlns:a16="http://schemas.microsoft.com/office/drawing/2014/main" id="{475DE98E-BED4-3356-5662-78378AEE5006}"/>
                </a:ext>
              </a:extLst>
            </p:cNvPr>
            <p:cNvSpPr/>
            <p:nvPr/>
          </p:nvSpPr>
          <p:spPr>
            <a:xfrm>
              <a:off x="5201257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237;p78">
              <a:extLst>
                <a:ext uri="{FF2B5EF4-FFF2-40B4-BE49-F238E27FC236}">
                  <a16:creationId xmlns:a16="http://schemas.microsoft.com/office/drawing/2014/main" id="{85D5BC15-B5BD-72BC-1381-C881B322EA26}"/>
                </a:ext>
              </a:extLst>
            </p:cNvPr>
            <p:cNvSpPr/>
            <p:nvPr/>
          </p:nvSpPr>
          <p:spPr>
            <a:xfrm>
              <a:off x="499871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238;p78">
              <a:extLst>
                <a:ext uri="{FF2B5EF4-FFF2-40B4-BE49-F238E27FC236}">
                  <a16:creationId xmlns:a16="http://schemas.microsoft.com/office/drawing/2014/main" id="{C49812BE-825F-C2E4-731F-B23E581C6DCB}"/>
                </a:ext>
              </a:extLst>
            </p:cNvPr>
            <p:cNvSpPr/>
            <p:nvPr/>
          </p:nvSpPr>
          <p:spPr>
            <a:xfrm>
              <a:off x="4897723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239;p78">
              <a:extLst>
                <a:ext uri="{FF2B5EF4-FFF2-40B4-BE49-F238E27FC236}">
                  <a16:creationId xmlns:a16="http://schemas.microsoft.com/office/drawing/2014/main" id="{7FA0FFD1-C612-269A-E1F4-E56ACFDEDEA8}"/>
                </a:ext>
              </a:extLst>
            </p:cNvPr>
            <p:cNvSpPr/>
            <p:nvPr/>
          </p:nvSpPr>
          <p:spPr>
            <a:xfrm>
              <a:off x="4897723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240;p78">
              <a:extLst>
                <a:ext uri="{FF2B5EF4-FFF2-40B4-BE49-F238E27FC236}">
                  <a16:creationId xmlns:a16="http://schemas.microsoft.com/office/drawing/2014/main" id="{DF789007-0A98-F41E-C211-0A85EA44D254}"/>
                </a:ext>
              </a:extLst>
            </p:cNvPr>
            <p:cNvSpPr/>
            <p:nvPr/>
          </p:nvSpPr>
          <p:spPr>
            <a:xfrm>
              <a:off x="479643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241;p78">
              <a:extLst>
                <a:ext uri="{FF2B5EF4-FFF2-40B4-BE49-F238E27FC236}">
                  <a16:creationId xmlns:a16="http://schemas.microsoft.com/office/drawing/2014/main" id="{83AB01FE-D317-9D6B-AC1E-A6825D8A1796}"/>
                </a:ext>
              </a:extLst>
            </p:cNvPr>
            <p:cNvSpPr/>
            <p:nvPr/>
          </p:nvSpPr>
          <p:spPr>
            <a:xfrm>
              <a:off x="479643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242;p78">
              <a:extLst>
                <a:ext uri="{FF2B5EF4-FFF2-40B4-BE49-F238E27FC236}">
                  <a16:creationId xmlns:a16="http://schemas.microsoft.com/office/drawing/2014/main" id="{8CE72EC8-5432-43A9-3FA5-A18DC06094CB}"/>
                </a:ext>
              </a:extLst>
            </p:cNvPr>
            <p:cNvSpPr/>
            <p:nvPr/>
          </p:nvSpPr>
          <p:spPr>
            <a:xfrm>
              <a:off x="479643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243;p78">
              <a:extLst>
                <a:ext uri="{FF2B5EF4-FFF2-40B4-BE49-F238E27FC236}">
                  <a16:creationId xmlns:a16="http://schemas.microsoft.com/office/drawing/2014/main" id="{9C0C6392-9603-F33F-6903-6227578FCD19}"/>
                </a:ext>
              </a:extLst>
            </p:cNvPr>
            <p:cNvSpPr/>
            <p:nvPr/>
          </p:nvSpPr>
          <p:spPr>
            <a:xfrm>
              <a:off x="4796435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244;p78">
              <a:extLst>
                <a:ext uri="{FF2B5EF4-FFF2-40B4-BE49-F238E27FC236}">
                  <a16:creationId xmlns:a16="http://schemas.microsoft.com/office/drawing/2014/main" id="{6640F138-4269-4DC0-A3BF-DEC61A705C43}"/>
                </a:ext>
              </a:extLst>
            </p:cNvPr>
            <p:cNvSpPr/>
            <p:nvPr/>
          </p:nvSpPr>
          <p:spPr>
            <a:xfrm>
              <a:off x="4796435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245;p78">
              <a:extLst>
                <a:ext uri="{FF2B5EF4-FFF2-40B4-BE49-F238E27FC236}">
                  <a16:creationId xmlns:a16="http://schemas.microsoft.com/office/drawing/2014/main" id="{AEE1E8F5-0CAA-47A0-7B53-0E889768D6DB}"/>
                </a:ext>
              </a:extLst>
            </p:cNvPr>
            <p:cNvSpPr/>
            <p:nvPr/>
          </p:nvSpPr>
          <p:spPr>
            <a:xfrm>
              <a:off x="479643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246;p78">
              <a:extLst>
                <a:ext uri="{FF2B5EF4-FFF2-40B4-BE49-F238E27FC236}">
                  <a16:creationId xmlns:a16="http://schemas.microsoft.com/office/drawing/2014/main" id="{B3C35263-D2AD-3C96-2D5E-967CC25E072F}"/>
                </a:ext>
              </a:extLst>
            </p:cNvPr>
            <p:cNvSpPr/>
            <p:nvPr/>
          </p:nvSpPr>
          <p:spPr>
            <a:xfrm>
              <a:off x="469518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247;p78">
              <a:extLst>
                <a:ext uri="{FF2B5EF4-FFF2-40B4-BE49-F238E27FC236}">
                  <a16:creationId xmlns:a16="http://schemas.microsoft.com/office/drawing/2014/main" id="{F259ED0C-4E8B-10B0-F57D-F223F84546C7}"/>
                </a:ext>
              </a:extLst>
            </p:cNvPr>
            <p:cNvSpPr/>
            <p:nvPr/>
          </p:nvSpPr>
          <p:spPr>
            <a:xfrm>
              <a:off x="4695180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248;p78">
              <a:extLst>
                <a:ext uri="{FF2B5EF4-FFF2-40B4-BE49-F238E27FC236}">
                  <a16:creationId xmlns:a16="http://schemas.microsoft.com/office/drawing/2014/main" id="{C2185C25-71C1-A317-98B2-D3A63021E743}"/>
                </a:ext>
              </a:extLst>
            </p:cNvPr>
            <p:cNvSpPr/>
            <p:nvPr/>
          </p:nvSpPr>
          <p:spPr>
            <a:xfrm>
              <a:off x="4695180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249;p78">
              <a:extLst>
                <a:ext uri="{FF2B5EF4-FFF2-40B4-BE49-F238E27FC236}">
                  <a16:creationId xmlns:a16="http://schemas.microsoft.com/office/drawing/2014/main" id="{41548B77-555B-393F-E172-589BC3AD3690}"/>
                </a:ext>
              </a:extLst>
            </p:cNvPr>
            <p:cNvSpPr/>
            <p:nvPr/>
          </p:nvSpPr>
          <p:spPr>
            <a:xfrm>
              <a:off x="4695180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250;p78">
              <a:extLst>
                <a:ext uri="{FF2B5EF4-FFF2-40B4-BE49-F238E27FC236}">
                  <a16:creationId xmlns:a16="http://schemas.microsoft.com/office/drawing/2014/main" id="{D67CC5AD-3875-06DF-3EF6-6709CE329B9E}"/>
                </a:ext>
              </a:extLst>
            </p:cNvPr>
            <p:cNvSpPr/>
            <p:nvPr/>
          </p:nvSpPr>
          <p:spPr>
            <a:xfrm>
              <a:off x="4695180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251;p78">
              <a:extLst>
                <a:ext uri="{FF2B5EF4-FFF2-40B4-BE49-F238E27FC236}">
                  <a16:creationId xmlns:a16="http://schemas.microsoft.com/office/drawing/2014/main" id="{BD0C5543-CB8F-4614-8FBC-BE0665446234}"/>
                </a:ext>
              </a:extLst>
            </p:cNvPr>
            <p:cNvSpPr/>
            <p:nvPr/>
          </p:nvSpPr>
          <p:spPr>
            <a:xfrm>
              <a:off x="4695180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252;p78">
              <a:extLst>
                <a:ext uri="{FF2B5EF4-FFF2-40B4-BE49-F238E27FC236}">
                  <a16:creationId xmlns:a16="http://schemas.microsoft.com/office/drawing/2014/main" id="{0354BB51-1035-82BD-4E0D-3D4DDD85DA73}"/>
                </a:ext>
              </a:extLst>
            </p:cNvPr>
            <p:cNvSpPr/>
            <p:nvPr/>
          </p:nvSpPr>
          <p:spPr>
            <a:xfrm>
              <a:off x="4695180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253;p78">
              <a:extLst>
                <a:ext uri="{FF2B5EF4-FFF2-40B4-BE49-F238E27FC236}">
                  <a16:creationId xmlns:a16="http://schemas.microsoft.com/office/drawing/2014/main" id="{43D9090C-C589-8C3B-37BA-B890EAD0F279}"/>
                </a:ext>
              </a:extLst>
            </p:cNvPr>
            <p:cNvSpPr/>
            <p:nvPr/>
          </p:nvSpPr>
          <p:spPr>
            <a:xfrm>
              <a:off x="4593891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254;p78">
              <a:extLst>
                <a:ext uri="{FF2B5EF4-FFF2-40B4-BE49-F238E27FC236}">
                  <a16:creationId xmlns:a16="http://schemas.microsoft.com/office/drawing/2014/main" id="{6AE7FAE3-01E7-633C-8FF1-BD235C81FB31}"/>
                </a:ext>
              </a:extLst>
            </p:cNvPr>
            <p:cNvSpPr/>
            <p:nvPr/>
          </p:nvSpPr>
          <p:spPr>
            <a:xfrm>
              <a:off x="459389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255;p78">
              <a:extLst>
                <a:ext uri="{FF2B5EF4-FFF2-40B4-BE49-F238E27FC236}">
                  <a16:creationId xmlns:a16="http://schemas.microsoft.com/office/drawing/2014/main" id="{7F18B348-DAF4-D34A-DA22-217CEE8A5E12}"/>
                </a:ext>
              </a:extLst>
            </p:cNvPr>
            <p:cNvSpPr/>
            <p:nvPr/>
          </p:nvSpPr>
          <p:spPr>
            <a:xfrm>
              <a:off x="459389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256;p78">
              <a:extLst>
                <a:ext uri="{FF2B5EF4-FFF2-40B4-BE49-F238E27FC236}">
                  <a16:creationId xmlns:a16="http://schemas.microsoft.com/office/drawing/2014/main" id="{734815F3-3D9A-4D07-B323-6F6577136213}"/>
                </a:ext>
              </a:extLst>
            </p:cNvPr>
            <p:cNvSpPr/>
            <p:nvPr/>
          </p:nvSpPr>
          <p:spPr>
            <a:xfrm>
              <a:off x="459389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257;p78">
              <a:extLst>
                <a:ext uri="{FF2B5EF4-FFF2-40B4-BE49-F238E27FC236}">
                  <a16:creationId xmlns:a16="http://schemas.microsoft.com/office/drawing/2014/main" id="{54C21FAD-098D-D6C8-5306-956D909CF6A6}"/>
                </a:ext>
              </a:extLst>
            </p:cNvPr>
            <p:cNvSpPr/>
            <p:nvPr/>
          </p:nvSpPr>
          <p:spPr>
            <a:xfrm>
              <a:off x="4593891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258;p78">
              <a:extLst>
                <a:ext uri="{FF2B5EF4-FFF2-40B4-BE49-F238E27FC236}">
                  <a16:creationId xmlns:a16="http://schemas.microsoft.com/office/drawing/2014/main" id="{317ED4D3-E1DD-526A-4F84-84B17EBFE44C}"/>
                </a:ext>
              </a:extLst>
            </p:cNvPr>
            <p:cNvSpPr/>
            <p:nvPr/>
          </p:nvSpPr>
          <p:spPr>
            <a:xfrm>
              <a:off x="4593891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259;p78">
              <a:extLst>
                <a:ext uri="{FF2B5EF4-FFF2-40B4-BE49-F238E27FC236}">
                  <a16:creationId xmlns:a16="http://schemas.microsoft.com/office/drawing/2014/main" id="{8389DF1E-9B03-33C2-1BC7-BB8BBD96E1EE}"/>
                </a:ext>
              </a:extLst>
            </p:cNvPr>
            <p:cNvSpPr/>
            <p:nvPr/>
          </p:nvSpPr>
          <p:spPr>
            <a:xfrm>
              <a:off x="4593891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260;p78">
              <a:extLst>
                <a:ext uri="{FF2B5EF4-FFF2-40B4-BE49-F238E27FC236}">
                  <a16:creationId xmlns:a16="http://schemas.microsoft.com/office/drawing/2014/main" id="{40B20357-7E2B-7842-1050-8292C2C497E2}"/>
                </a:ext>
              </a:extLst>
            </p:cNvPr>
            <p:cNvSpPr/>
            <p:nvPr/>
          </p:nvSpPr>
          <p:spPr>
            <a:xfrm>
              <a:off x="4593891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261;p78">
              <a:extLst>
                <a:ext uri="{FF2B5EF4-FFF2-40B4-BE49-F238E27FC236}">
                  <a16:creationId xmlns:a16="http://schemas.microsoft.com/office/drawing/2014/main" id="{4A9D80D8-1933-1FF6-2F3E-9CC4F467E44C}"/>
                </a:ext>
              </a:extLst>
            </p:cNvPr>
            <p:cNvSpPr/>
            <p:nvPr/>
          </p:nvSpPr>
          <p:spPr>
            <a:xfrm>
              <a:off x="449263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262;p78">
              <a:extLst>
                <a:ext uri="{FF2B5EF4-FFF2-40B4-BE49-F238E27FC236}">
                  <a16:creationId xmlns:a16="http://schemas.microsoft.com/office/drawing/2014/main" id="{2A9D1216-308E-3FFA-8CD7-00A878B310E0}"/>
                </a:ext>
              </a:extLst>
            </p:cNvPr>
            <p:cNvSpPr/>
            <p:nvPr/>
          </p:nvSpPr>
          <p:spPr>
            <a:xfrm>
              <a:off x="449263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263;p78">
              <a:extLst>
                <a:ext uri="{FF2B5EF4-FFF2-40B4-BE49-F238E27FC236}">
                  <a16:creationId xmlns:a16="http://schemas.microsoft.com/office/drawing/2014/main" id="{D4ED1B9F-C602-3B1E-9488-0B886557C997}"/>
                </a:ext>
              </a:extLst>
            </p:cNvPr>
            <p:cNvSpPr/>
            <p:nvPr/>
          </p:nvSpPr>
          <p:spPr>
            <a:xfrm>
              <a:off x="449263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264;p78">
              <a:extLst>
                <a:ext uri="{FF2B5EF4-FFF2-40B4-BE49-F238E27FC236}">
                  <a16:creationId xmlns:a16="http://schemas.microsoft.com/office/drawing/2014/main" id="{E0E97B7F-D451-3E92-7A5D-B8A6DCDAF081}"/>
                </a:ext>
              </a:extLst>
            </p:cNvPr>
            <p:cNvSpPr/>
            <p:nvPr/>
          </p:nvSpPr>
          <p:spPr>
            <a:xfrm>
              <a:off x="449263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265;p78">
              <a:extLst>
                <a:ext uri="{FF2B5EF4-FFF2-40B4-BE49-F238E27FC236}">
                  <a16:creationId xmlns:a16="http://schemas.microsoft.com/office/drawing/2014/main" id="{894A788B-10D9-7ED9-1BD6-E6DC1B3A72A2}"/>
                </a:ext>
              </a:extLst>
            </p:cNvPr>
            <p:cNvSpPr/>
            <p:nvPr/>
          </p:nvSpPr>
          <p:spPr>
            <a:xfrm>
              <a:off x="4492636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266;p78">
              <a:extLst>
                <a:ext uri="{FF2B5EF4-FFF2-40B4-BE49-F238E27FC236}">
                  <a16:creationId xmlns:a16="http://schemas.microsoft.com/office/drawing/2014/main" id="{854A3018-6717-F14A-47DA-434E651D9708}"/>
                </a:ext>
              </a:extLst>
            </p:cNvPr>
            <p:cNvSpPr/>
            <p:nvPr/>
          </p:nvSpPr>
          <p:spPr>
            <a:xfrm>
              <a:off x="4492636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267;p78">
              <a:extLst>
                <a:ext uri="{FF2B5EF4-FFF2-40B4-BE49-F238E27FC236}">
                  <a16:creationId xmlns:a16="http://schemas.microsoft.com/office/drawing/2014/main" id="{244C344D-C6B6-C298-2E61-0927636A6920}"/>
                </a:ext>
              </a:extLst>
            </p:cNvPr>
            <p:cNvSpPr/>
            <p:nvPr/>
          </p:nvSpPr>
          <p:spPr>
            <a:xfrm>
              <a:off x="4492636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268;p78">
              <a:extLst>
                <a:ext uri="{FF2B5EF4-FFF2-40B4-BE49-F238E27FC236}">
                  <a16:creationId xmlns:a16="http://schemas.microsoft.com/office/drawing/2014/main" id="{45254CB1-D217-2424-7E96-27A2DA64E913}"/>
                </a:ext>
              </a:extLst>
            </p:cNvPr>
            <p:cNvSpPr/>
            <p:nvPr/>
          </p:nvSpPr>
          <p:spPr>
            <a:xfrm>
              <a:off x="4492636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269;p78">
              <a:extLst>
                <a:ext uri="{FF2B5EF4-FFF2-40B4-BE49-F238E27FC236}">
                  <a16:creationId xmlns:a16="http://schemas.microsoft.com/office/drawing/2014/main" id="{C1360911-975B-16A6-322C-D6E12E60AB07}"/>
                </a:ext>
              </a:extLst>
            </p:cNvPr>
            <p:cNvSpPr/>
            <p:nvPr/>
          </p:nvSpPr>
          <p:spPr>
            <a:xfrm>
              <a:off x="439161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270;p78">
              <a:extLst>
                <a:ext uri="{FF2B5EF4-FFF2-40B4-BE49-F238E27FC236}">
                  <a16:creationId xmlns:a16="http://schemas.microsoft.com/office/drawing/2014/main" id="{33C27149-EC66-936C-3490-C76A62E0E5F9}"/>
                </a:ext>
              </a:extLst>
            </p:cNvPr>
            <p:cNvSpPr/>
            <p:nvPr/>
          </p:nvSpPr>
          <p:spPr>
            <a:xfrm>
              <a:off x="439161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271;p78">
              <a:extLst>
                <a:ext uri="{FF2B5EF4-FFF2-40B4-BE49-F238E27FC236}">
                  <a16:creationId xmlns:a16="http://schemas.microsoft.com/office/drawing/2014/main" id="{EBDC4504-03FF-0B51-C3D1-63BA5FA1D494}"/>
                </a:ext>
              </a:extLst>
            </p:cNvPr>
            <p:cNvSpPr/>
            <p:nvPr/>
          </p:nvSpPr>
          <p:spPr>
            <a:xfrm>
              <a:off x="439161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272;p78">
              <a:extLst>
                <a:ext uri="{FF2B5EF4-FFF2-40B4-BE49-F238E27FC236}">
                  <a16:creationId xmlns:a16="http://schemas.microsoft.com/office/drawing/2014/main" id="{E3353AFC-B431-9E74-807C-6873FBD19E4B}"/>
                </a:ext>
              </a:extLst>
            </p:cNvPr>
            <p:cNvSpPr/>
            <p:nvPr/>
          </p:nvSpPr>
          <p:spPr>
            <a:xfrm>
              <a:off x="439161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273;p78">
              <a:extLst>
                <a:ext uri="{FF2B5EF4-FFF2-40B4-BE49-F238E27FC236}">
                  <a16:creationId xmlns:a16="http://schemas.microsoft.com/office/drawing/2014/main" id="{2A966DB8-6D0F-2200-8A93-186D6A2870AC}"/>
                </a:ext>
              </a:extLst>
            </p:cNvPr>
            <p:cNvSpPr/>
            <p:nvPr/>
          </p:nvSpPr>
          <p:spPr>
            <a:xfrm>
              <a:off x="4391614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274;p78">
              <a:extLst>
                <a:ext uri="{FF2B5EF4-FFF2-40B4-BE49-F238E27FC236}">
                  <a16:creationId xmlns:a16="http://schemas.microsoft.com/office/drawing/2014/main" id="{88056A43-63E9-4F2E-9E46-88D60E5C0C53}"/>
                </a:ext>
              </a:extLst>
            </p:cNvPr>
            <p:cNvSpPr/>
            <p:nvPr/>
          </p:nvSpPr>
          <p:spPr>
            <a:xfrm>
              <a:off x="4391614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275;p78">
              <a:extLst>
                <a:ext uri="{FF2B5EF4-FFF2-40B4-BE49-F238E27FC236}">
                  <a16:creationId xmlns:a16="http://schemas.microsoft.com/office/drawing/2014/main" id="{1F7AEBE0-8DDA-73AB-7289-25D3201BC644}"/>
                </a:ext>
              </a:extLst>
            </p:cNvPr>
            <p:cNvSpPr/>
            <p:nvPr/>
          </p:nvSpPr>
          <p:spPr>
            <a:xfrm>
              <a:off x="4391614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276;p78">
              <a:extLst>
                <a:ext uri="{FF2B5EF4-FFF2-40B4-BE49-F238E27FC236}">
                  <a16:creationId xmlns:a16="http://schemas.microsoft.com/office/drawing/2014/main" id="{0176C412-C791-C1B9-61E9-089BDEDCCC61}"/>
                </a:ext>
              </a:extLst>
            </p:cNvPr>
            <p:cNvSpPr/>
            <p:nvPr/>
          </p:nvSpPr>
          <p:spPr>
            <a:xfrm>
              <a:off x="4391614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277;p78">
              <a:extLst>
                <a:ext uri="{FF2B5EF4-FFF2-40B4-BE49-F238E27FC236}">
                  <a16:creationId xmlns:a16="http://schemas.microsoft.com/office/drawing/2014/main" id="{E3059059-CA71-72A1-67DE-E1495B42DA8D}"/>
                </a:ext>
              </a:extLst>
            </p:cNvPr>
            <p:cNvSpPr/>
            <p:nvPr/>
          </p:nvSpPr>
          <p:spPr>
            <a:xfrm>
              <a:off x="429035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278;p78">
              <a:extLst>
                <a:ext uri="{FF2B5EF4-FFF2-40B4-BE49-F238E27FC236}">
                  <a16:creationId xmlns:a16="http://schemas.microsoft.com/office/drawing/2014/main" id="{71D91A27-DEAD-0C14-035C-8D3ECFF4480B}"/>
                </a:ext>
              </a:extLst>
            </p:cNvPr>
            <p:cNvSpPr/>
            <p:nvPr/>
          </p:nvSpPr>
          <p:spPr>
            <a:xfrm>
              <a:off x="4290358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279;p78">
              <a:extLst>
                <a:ext uri="{FF2B5EF4-FFF2-40B4-BE49-F238E27FC236}">
                  <a16:creationId xmlns:a16="http://schemas.microsoft.com/office/drawing/2014/main" id="{FC6FE117-7954-19EF-E2EB-71B60F1B9FBD}"/>
                </a:ext>
              </a:extLst>
            </p:cNvPr>
            <p:cNvSpPr/>
            <p:nvPr/>
          </p:nvSpPr>
          <p:spPr>
            <a:xfrm>
              <a:off x="429035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280;p78">
              <a:extLst>
                <a:ext uri="{FF2B5EF4-FFF2-40B4-BE49-F238E27FC236}">
                  <a16:creationId xmlns:a16="http://schemas.microsoft.com/office/drawing/2014/main" id="{F959144A-00B4-934C-C373-1C00AC18DBCE}"/>
                </a:ext>
              </a:extLst>
            </p:cNvPr>
            <p:cNvSpPr/>
            <p:nvPr/>
          </p:nvSpPr>
          <p:spPr>
            <a:xfrm>
              <a:off x="429035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281;p78">
              <a:extLst>
                <a:ext uri="{FF2B5EF4-FFF2-40B4-BE49-F238E27FC236}">
                  <a16:creationId xmlns:a16="http://schemas.microsoft.com/office/drawing/2014/main" id="{CEFAAD49-F8FB-996A-2982-F351FA517671}"/>
                </a:ext>
              </a:extLst>
            </p:cNvPr>
            <p:cNvSpPr/>
            <p:nvPr/>
          </p:nvSpPr>
          <p:spPr>
            <a:xfrm>
              <a:off x="4290358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282;p78">
              <a:extLst>
                <a:ext uri="{FF2B5EF4-FFF2-40B4-BE49-F238E27FC236}">
                  <a16:creationId xmlns:a16="http://schemas.microsoft.com/office/drawing/2014/main" id="{4E569CF0-AB35-EBF3-95E6-F9B6530B8D16}"/>
                </a:ext>
              </a:extLst>
            </p:cNvPr>
            <p:cNvSpPr/>
            <p:nvPr/>
          </p:nvSpPr>
          <p:spPr>
            <a:xfrm>
              <a:off x="4290358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283;p78">
              <a:extLst>
                <a:ext uri="{FF2B5EF4-FFF2-40B4-BE49-F238E27FC236}">
                  <a16:creationId xmlns:a16="http://schemas.microsoft.com/office/drawing/2014/main" id="{844D2E8B-AF56-DE77-54B1-DBDFF24B5D26}"/>
                </a:ext>
              </a:extLst>
            </p:cNvPr>
            <p:cNvSpPr/>
            <p:nvPr/>
          </p:nvSpPr>
          <p:spPr>
            <a:xfrm>
              <a:off x="4290358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284;p78">
              <a:extLst>
                <a:ext uri="{FF2B5EF4-FFF2-40B4-BE49-F238E27FC236}">
                  <a16:creationId xmlns:a16="http://schemas.microsoft.com/office/drawing/2014/main" id="{34C86F5E-8179-249D-36D5-0994BE5C9353}"/>
                </a:ext>
              </a:extLst>
            </p:cNvPr>
            <p:cNvSpPr/>
            <p:nvPr/>
          </p:nvSpPr>
          <p:spPr>
            <a:xfrm>
              <a:off x="4290358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285;p78">
              <a:extLst>
                <a:ext uri="{FF2B5EF4-FFF2-40B4-BE49-F238E27FC236}">
                  <a16:creationId xmlns:a16="http://schemas.microsoft.com/office/drawing/2014/main" id="{9AB0A53C-6331-2F3B-C6E5-D83E1655F439}"/>
                </a:ext>
              </a:extLst>
            </p:cNvPr>
            <p:cNvSpPr/>
            <p:nvPr/>
          </p:nvSpPr>
          <p:spPr>
            <a:xfrm>
              <a:off x="4290358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286;p78">
              <a:extLst>
                <a:ext uri="{FF2B5EF4-FFF2-40B4-BE49-F238E27FC236}">
                  <a16:creationId xmlns:a16="http://schemas.microsoft.com/office/drawing/2014/main" id="{3885C56B-7ED5-3F3B-38EF-96A6C0AEA9E9}"/>
                </a:ext>
              </a:extLst>
            </p:cNvPr>
            <p:cNvSpPr/>
            <p:nvPr/>
          </p:nvSpPr>
          <p:spPr>
            <a:xfrm>
              <a:off x="418907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287;p78">
              <a:extLst>
                <a:ext uri="{FF2B5EF4-FFF2-40B4-BE49-F238E27FC236}">
                  <a16:creationId xmlns:a16="http://schemas.microsoft.com/office/drawing/2014/main" id="{89DF773F-5663-2033-B174-89A7888828FF}"/>
                </a:ext>
              </a:extLst>
            </p:cNvPr>
            <p:cNvSpPr/>
            <p:nvPr/>
          </p:nvSpPr>
          <p:spPr>
            <a:xfrm>
              <a:off x="418907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288;p78">
              <a:extLst>
                <a:ext uri="{FF2B5EF4-FFF2-40B4-BE49-F238E27FC236}">
                  <a16:creationId xmlns:a16="http://schemas.microsoft.com/office/drawing/2014/main" id="{E2D271BB-9D77-B50B-9834-8A2890D88B20}"/>
                </a:ext>
              </a:extLst>
            </p:cNvPr>
            <p:cNvSpPr/>
            <p:nvPr/>
          </p:nvSpPr>
          <p:spPr>
            <a:xfrm>
              <a:off x="418907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289;p78">
              <a:extLst>
                <a:ext uri="{FF2B5EF4-FFF2-40B4-BE49-F238E27FC236}">
                  <a16:creationId xmlns:a16="http://schemas.microsoft.com/office/drawing/2014/main" id="{ED373CAA-96CF-3540-E1DE-FC9E13FB7C6D}"/>
                </a:ext>
              </a:extLst>
            </p:cNvPr>
            <p:cNvSpPr/>
            <p:nvPr/>
          </p:nvSpPr>
          <p:spPr>
            <a:xfrm>
              <a:off x="418907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290;p78">
              <a:extLst>
                <a:ext uri="{FF2B5EF4-FFF2-40B4-BE49-F238E27FC236}">
                  <a16:creationId xmlns:a16="http://schemas.microsoft.com/office/drawing/2014/main" id="{28678142-35D2-8053-6D5C-356B430FC009}"/>
                </a:ext>
              </a:extLst>
            </p:cNvPr>
            <p:cNvSpPr/>
            <p:nvPr/>
          </p:nvSpPr>
          <p:spPr>
            <a:xfrm>
              <a:off x="418907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291;p78">
              <a:extLst>
                <a:ext uri="{FF2B5EF4-FFF2-40B4-BE49-F238E27FC236}">
                  <a16:creationId xmlns:a16="http://schemas.microsoft.com/office/drawing/2014/main" id="{199F69E1-7A8E-038B-2897-3B6C0F152B52}"/>
                </a:ext>
              </a:extLst>
            </p:cNvPr>
            <p:cNvSpPr/>
            <p:nvPr/>
          </p:nvSpPr>
          <p:spPr>
            <a:xfrm>
              <a:off x="4189070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292;p78">
              <a:extLst>
                <a:ext uri="{FF2B5EF4-FFF2-40B4-BE49-F238E27FC236}">
                  <a16:creationId xmlns:a16="http://schemas.microsoft.com/office/drawing/2014/main" id="{EFDF0B49-B7D2-0EEE-4C2F-BE9015E49B36}"/>
                </a:ext>
              </a:extLst>
            </p:cNvPr>
            <p:cNvSpPr/>
            <p:nvPr/>
          </p:nvSpPr>
          <p:spPr>
            <a:xfrm>
              <a:off x="4189070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293;p78">
              <a:extLst>
                <a:ext uri="{FF2B5EF4-FFF2-40B4-BE49-F238E27FC236}">
                  <a16:creationId xmlns:a16="http://schemas.microsoft.com/office/drawing/2014/main" id="{60358AA3-A8E1-9934-D614-D1420F8D3CB9}"/>
                </a:ext>
              </a:extLst>
            </p:cNvPr>
            <p:cNvSpPr/>
            <p:nvPr/>
          </p:nvSpPr>
          <p:spPr>
            <a:xfrm>
              <a:off x="4189070" y="1360784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294;p78">
              <a:extLst>
                <a:ext uri="{FF2B5EF4-FFF2-40B4-BE49-F238E27FC236}">
                  <a16:creationId xmlns:a16="http://schemas.microsoft.com/office/drawing/2014/main" id="{317D0579-B207-D679-8347-E35B4A02D5E9}"/>
                </a:ext>
              </a:extLst>
            </p:cNvPr>
            <p:cNvSpPr/>
            <p:nvPr/>
          </p:nvSpPr>
          <p:spPr>
            <a:xfrm>
              <a:off x="4189070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295;p78">
              <a:extLst>
                <a:ext uri="{FF2B5EF4-FFF2-40B4-BE49-F238E27FC236}">
                  <a16:creationId xmlns:a16="http://schemas.microsoft.com/office/drawing/2014/main" id="{F571068D-9258-97A8-9548-87B9C0AB3073}"/>
                </a:ext>
              </a:extLst>
            </p:cNvPr>
            <p:cNvSpPr/>
            <p:nvPr/>
          </p:nvSpPr>
          <p:spPr>
            <a:xfrm>
              <a:off x="4189070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296;p78">
              <a:extLst>
                <a:ext uri="{FF2B5EF4-FFF2-40B4-BE49-F238E27FC236}">
                  <a16:creationId xmlns:a16="http://schemas.microsoft.com/office/drawing/2014/main" id="{6F4EFF38-2B35-7CB5-F596-CC2995E60BFF}"/>
                </a:ext>
              </a:extLst>
            </p:cNvPr>
            <p:cNvSpPr/>
            <p:nvPr/>
          </p:nvSpPr>
          <p:spPr>
            <a:xfrm>
              <a:off x="4087815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297;p78">
              <a:extLst>
                <a:ext uri="{FF2B5EF4-FFF2-40B4-BE49-F238E27FC236}">
                  <a16:creationId xmlns:a16="http://schemas.microsoft.com/office/drawing/2014/main" id="{246601FA-641C-3190-BF0C-B38EE233F623}"/>
                </a:ext>
              </a:extLst>
            </p:cNvPr>
            <p:cNvSpPr/>
            <p:nvPr/>
          </p:nvSpPr>
          <p:spPr>
            <a:xfrm>
              <a:off x="4087815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298;p78">
              <a:extLst>
                <a:ext uri="{FF2B5EF4-FFF2-40B4-BE49-F238E27FC236}">
                  <a16:creationId xmlns:a16="http://schemas.microsoft.com/office/drawing/2014/main" id="{FDEE9F39-017B-7020-6999-105231E9C62C}"/>
                </a:ext>
              </a:extLst>
            </p:cNvPr>
            <p:cNvSpPr/>
            <p:nvPr/>
          </p:nvSpPr>
          <p:spPr>
            <a:xfrm>
              <a:off x="4087815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299;p78">
              <a:extLst>
                <a:ext uri="{FF2B5EF4-FFF2-40B4-BE49-F238E27FC236}">
                  <a16:creationId xmlns:a16="http://schemas.microsoft.com/office/drawing/2014/main" id="{66553CDA-D241-6380-A01B-098C099D97FC}"/>
                </a:ext>
              </a:extLst>
            </p:cNvPr>
            <p:cNvSpPr/>
            <p:nvPr/>
          </p:nvSpPr>
          <p:spPr>
            <a:xfrm>
              <a:off x="408781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300;p78">
              <a:extLst>
                <a:ext uri="{FF2B5EF4-FFF2-40B4-BE49-F238E27FC236}">
                  <a16:creationId xmlns:a16="http://schemas.microsoft.com/office/drawing/2014/main" id="{39149335-6E31-4C56-B696-6DC39DB3F4A5}"/>
                </a:ext>
              </a:extLst>
            </p:cNvPr>
            <p:cNvSpPr/>
            <p:nvPr/>
          </p:nvSpPr>
          <p:spPr>
            <a:xfrm>
              <a:off x="4087815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301;p78">
              <a:extLst>
                <a:ext uri="{FF2B5EF4-FFF2-40B4-BE49-F238E27FC236}">
                  <a16:creationId xmlns:a16="http://schemas.microsoft.com/office/drawing/2014/main" id="{612B3D65-48AD-7913-50B8-C3700BF85A1F}"/>
                </a:ext>
              </a:extLst>
            </p:cNvPr>
            <p:cNvSpPr/>
            <p:nvPr/>
          </p:nvSpPr>
          <p:spPr>
            <a:xfrm>
              <a:off x="4087815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302;p78">
              <a:extLst>
                <a:ext uri="{FF2B5EF4-FFF2-40B4-BE49-F238E27FC236}">
                  <a16:creationId xmlns:a16="http://schemas.microsoft.com/office/drawing/2014/main" id="{7E44A086-2970-1CAB-350C-AA9339FBE1E1}"/>
                </a:ext>
              </a:extLst>
            </p:cNvPr>
            <p:cNvSpPr/>
            <p:nvPr/>
          </p:nvSpPr>
          <p:spPr>
            <a:xfrm>
              <a:off x="4087815" y="1461773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303;p78">
              <a:extLst>
                <a:ext uri="{FF2B5EF4-FFF2-40B4-BE49-F238E27FC236}">
                  <a16:creationId xmlns:a16="http://schemas.microsoft.com/office/drawing/2014/main" id="{B6C9AE27-3772-5F3E-4AB2-452F133363C3}"/>
                </a:ext>
              </a:extLst>
            </p:cNvPr>
            <p:cNvSpPr/>
            <p:nvPr/>
          </p:nvSpPr>
          <p:spPr>
            <a:xfrm>
              <a:off x="4087815" y="1360784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304;p78">
              <a:extLst>
                <a:ext uri="{FF2B5EF4-FFF2-40B4-BE49-F238E27FC236}">
                  <a16:creationId xmlns:a16="http://schemas.microsoft.com/office/drawing/2014/main" id="{AF542C63-A995-E0E4-D526-CBAF8D54A846}"/>
                </a:ext>
              </a:extLst>
            </p:cNvPr>
            <p:cNvSpPr/>
            <p:nvPr/>
          </p:nvSpPr>
          <p:spPr>
            <a:xfrm>
              <a:off x="4087815" y="1259495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305;p78">
              <a:extLst>
                <a:ext uri="{FF2B5EF4-FFF2-40B4-BE49-F238E27FC236}">
                  <a16:creationId xmlns:a16="http://schemas.microsoft.com/office/drawing/2014/main" id="{8D18F708-4E47-1B9A-0105-15A09F3FDAB5}"/>
                </a:ext>
              </a:extLst>
            </p:cNvPr>
            <p:cNvSpPr/>
            <p:nvPr/>
          </p:nvSpPr>
          <p:spPr>
            <a:xfrm>
              <a:off x="4087815" y="1158240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306;p78">
              <a:extLst>
                <a:ext uri="{FF2B5EF4-FFF2-40B4-BE49-F238E27FC236}">
                  <a16:creationId xmlns:a16="http://schemas.microsoft.com/office/drawing/2014/main" id="{66640E25-0D65-31D9-9C01-7F60A618B5F5}"/>
                </a:ext>
              </a:extLst>
            </p:cNvPr>
            <p:cNvSpPr/>
            <p:nvPr/>
          </p:nvSpPr>
          <p:spPr>
            <a:xfrm>
              <a:off x="398679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307;p78">
              <a:extLst>
                <a:ext uri="{FF2B5EF4-FFF2-40B4-BE49-F238E27FC236}">
                  <a16:creationId xmlns:a16="http://schemas.microsoft.com/office/drawing/2014/main" id="{04237BD5-CF05-2575-BD70-0D42E924A8CE}"/>
                </a:ext>
              </a:extLst>
            </p:cNvPr>
            <p:cNvSpPr/>
            <p:nvPr/>
          </p:nvSpPr>
          <p:spPr>
            <a:xfrm>
              <a:off x="398679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308;p78">
              <a:extLst>
                <a:ext uri="{FF2B5EF4-FFF2-40B4-BE49-F238E27FC236}">
                  <a16:creationId xmlns:a16="http://schemas.microsoft.com/office/drawing/2014/main" id="{545CA664-6506-7413-5061-B6D95E26E6AB}"/>
                </a:ext>
              </a:extLst>
            </p:cNvPr>
            <p:cNvSpPr/>
            <p:nvPr/>
          </p:nvSpPr>
          <p:spPr>
            <a:xfrm>
              <a:off x="398679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309;p78">
              <a:extLst>
                <a:ext uri="{FF2B5EF4-FFF2-40B4-BE49-F238E27FC236}">
                  <a16:creationId xmlns:a16="http://schemas.microsoft.com/office/drawing/2014/main" id="{4B3CAF47-3559-62E5-CC3E-7ABDFB474F0D}"/>
                </a:ext>
              </a:extLst>
            </p:cNvPr>
            <p:cNvSpPr/>
            <p:nvPr/>
          </p:nvSpPr>
          <p:spPr>
            <a:xfrm>
              <a:off x="398679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310;p78">
              <a:extLst>
                <a:ext uri="{FF2B5EF4-FFF2-40B4-BE49-F238E27FC236}">
                  <a16:creationId xmlns:a16="http://schemas.microsoft.com/office/drawing/2014/main" id="{8947A618-FED4-F0E3-FB9B-8E09E345EC93}"/>
                </a:ext>
              </a:extLst>
            </p:cNvPr>
            <p:cNvSpPr/>
            <p:nvPr/>
          </p:nvSpPr>
          <p:spPr>
            <a:xfrm>
              <a:off x="398679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311;p78">
              <a:extLst>
                <a:ext uri="{FF2B5EF4-FFF2-40B4-BE49-F238E27FC236}">
                  <a16:creationId xmlns:a16="http://schemas.microsoft.com/office/drawing/2014/main" id="{293060A6-48E2-4217-AB29-1864FA616972}"/>
                </a:ext>
              </a:extLst>
            </p:cNvPr>
            <p:cNvSpPr/>
            <p:nvPr/>
          </p:nvSpPr>
          <p:spPr>
            <a:xfrm>
              <a:off x="3986792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312;p78">
              <a:extLst>
                <a:ext uri="{FF2B5EF4-FFF2-40B4-BE49-F238E27FC236}">
                  <a16:creationId xmlns:a16="http://schemas.microsoft.com/office/drawing/2014/main" id="{F4C98C08-1F69-DEE7-3E56-7732571E097B}"/>
                </a:ext>
              </a:extLst>
            </p:cNvPr>
            <p:cNvSpPr/>
            <p:nvPr/>
          </p:nvSpPr>
          <p:spPr>
            <a:xfrm>
              <a:off x="3986792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313;p78">
              <a:extLst>
                <a:ext uri="{FF2B5EF4-FFF2-40B4-BE49-F238E27FC236}">
                  <a16:creationId xmlns:a16="http://schemas.microsoft.com/office/drawing/2014/main" id="{C80EC1DE-9794-065B-4C95-21DB024E0DF1}"/>
                </a:ext>
              </a:extLst>
            </p:cNvPr>
            <p:cNvSpPr/>
            <p:nvPr/>
          </p:nvSpPr>
          <p:spPr>
            <a:xfrm>
              <a:off x="3986792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314;p78">
              <a:extLst>
                <a:ext uri="{FF2B5EF4-FFF2-40B4-BE49-F238E27FC236}">
                  <a16:creationId xmlns:a16="http://schemas.microsoft.com/office/drawing/2014/main" id="{2540748C-79E9-50CE-0FE9-DE3A594B6CD9}"/>
                </a:ext>
              </a:extLst>
            </p:cNvPr>
            <p:cNvSpPr/>
            <p:nvPr/>
          </p:nvSpPr>
          <p:spPr>
            <a:xfrm>
              <a:off x="3986792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315;p78">
              <a:extLst>
                <a:ext uri="{FF2B5EF4-FFF2-40B4-BE49-F238E27FC236}">
                  <a16:creationId xmlns:a16="http://schemas.microsoft.com/office/drawing/2014/main" id="{E4AB0FF2-8D6B-2B01-20CA-8B6927CD1262}"/>
                </a:ext>
              </a:extLst>
            </p:cNvPr>
            <p:cNvSpPr/>
            <p:nvPr/>
          </p:nvSpPr>
          <p:spPr>
            <a:xfrm>
              <a:off x="388553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316;p78">
              <a:extLst>
                <a:ext uri="{FF2B5EF4-FFF2-40B4-BE49-F238E27FC236}">
                  <a16:creationId xmlns:a16="http://schemas.microsoft.com/office/drawing/2014/main" id="{7B410E86-841F-A9F6-836B-CAA5412FAEC1}"/>
                </a:ext>
              </a:extLst>
            </p:cNvPr>
            <p:cNvSpPr/>
            <p:nvPr/>
          </p:nvSpPr>
          <p:spPr>
            <a:xfrm>
              <a:off x="3885537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317;p78">
              <a:extLst>
                <a:ext uri="{FF2B5EF4-FFF2-40B4-BE49-F238E27FC236}">
                  <a16:creationId xmlns:a16="http://schemas.microsoft.com/office/drawing/2014/main" id="{D44463D7-5A4C-0243-2601-AA632E139DD3}"/>
                </a:ext>
              </a:extLst>
            </p:cNvPr>
            <p:cNvSpPr/>
            <p:nvPr/>
          </p:nvSpPr>
          <p:spPr>
            <a:xfrm>
              <a:off x="3885537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318;p78">
              <a:extLst>
                <a:ext uri="{FF2B5EF4-FFF2-40B4-BE49-F238E27FC236}">
                  <a16:creationId xmlns:a16="http://schemas.microsoft.com/office/drawing/2014/main" id="{F1BF4235-9F41-B742-2B67-FEBB424B2046}"/>
                </a:ext>
              </a:extLst>
            </p:cNvPr>
            <p:cNvSpPr/>
            <p:nvPr/>
          </p:nvSpPr>
          <p:spPr>
            <a:xfrm>
              <a:off x="3885537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319;p78">
              <a:extLst>
                <a:ext uri="{FF2B5EF4-FFF2-40B4-BE49-F238E27FC236}">
                  <a16:creationId xmlns:a16="http://schemas.microsoft.com/office/drawing/2014/main" id="{602A22A6-B07A-3577-9983-8CCB46AD9668}"/>
                </a:ext>
              </a:extLst>
            </p:cNvPr>
            <p:cNvSpPr/>
            <p:nvPr/>
          </p:nvSpPr>
          <p:spPr>
            <a:xfrm>
              <a:off x="3783983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320;p78">
              <a:extLst>
                <a:ext uri="{FF2B5EF4-FFF2-40B4-BE49-F238E27FC236}">
                  <a16:creationId xmlns:a16="http://schemas.microsoft.com/office/drawing/2014/main" id="{5E061257-1C04-6D25-E242-8F501FAFCDEC}"/>
                </a:ext>
              </a:extLst>
            </p:cNvPr>
            <p:cNvSpPr/>
            <p:nvPr/>
          </p:nvSpPr>
          <p:spPr>
            <a:xfrm>
              <a:off x="3783983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321;p78">
              <a:extLst>
                <a:ext uri="{FF2B5EF4-FFF2-40B4-BE49-F238E27FC236}">
                  <a16:creationId xmlns:a16="http://schemas.microsoft.com/office/drawing/2014/main" id="{1B01A17D-0278-D43A-FAC5-28F111FA40C1}"/>
                </a:ext>
              </a:extLst>
            </p:cNvPr>
            <p:cNvSpPr/>
            <p:nvPr/>
          </p:nvSpPr>
          <p:spPr>
            <a:xfrm>
              <a:off x="3783983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322;p78">
              <a:extLst>
                <a:ext uri="{FF2B5EF4-FFF2-40B4-BE49-F238E27FC236}">
                  <a16:creationId xmlns:a16="http://schemas.microsoft.com/office/drawing/2014/main" id="{39A5BC1A-2456-4582-88DA-39F63D20D610}"/>
                </a:ext>
              </a:extLst>
            </p:cNvPr>
            <p:cNvSpPr/>
            <p:nvPr/>
          </p:nvSpPr>
          <p:spPr>
            <a:xfrm>
              <a:off x="3682694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323;p78">
              <a:extLst>
                <a:ext uri="{FF2B5EF4-FFF2-40B4-BE49-F238E27FC236}">
                  <a16:creationId xmlns:a16="http://schemas.microsoft.com/office/drawing/2014/main" id="{32676845-6984-B75E-5614-D0DF40B4A0E3}"/>
                </a:ext>
              </a:extLst>
            </p:cNvPr>
            <p:cNvSpPr/>
            <p:nvPr/>
          </p:nvSpPr>
          <p:spPr>
            <a:xfrm>
              <a:off x="3682694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324;p78">
              <a:extLst>
                <a:ext uri="{FF2B5EF4-FFF2-40B4-BE49-F238E27FC236}">
                  <a16:creationId xmlns:a16="http://schemas.microsoft.com/office/drawing/2014/main" id="{F1129101-5405-BDC9-6543-9B20C2646B55}"/>
                </a:ext>
              </a:extLst>
            </p:cNvPr>
            <p:cNvSpPr/>
            <p:nvPr/>
          </p:nvSpPr>
          <p:spPr>
            <a:xfrm>
              <a:off x="4492636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325;p78">
              <a:extLst>
                <a:ext uri="{FF2B5EF4-FFF2-40B4-BE49-F238E27FC236}">
                  <a16:creationId xmlns:a16="http://schemas.microsoft.com/office/drawing/2014/main" id="{5AB2140B-0224-E954-0502-65D6428D867C}"/>
                </a:ext>
              </a:extLst>
            </p:cNvPr>
            <p:cNvSpPr/>
            <p:nvPr/>
          </p:nvSpPr>
          <p:spPr>
            <a:xfrm>
              <a:off x="4492636" y="4498597"/>
              <a:ext cx="82851" cy="70825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326;p78">
              <a:extLst>
                <a:ext uri="{FF2B5EF4-FFF2-40B4-BE49-F238E27FC236}">
                  <a16:creationId xmlns:a16="http://schemas.microsoft.com/office/drawing/2014/main" id="{04382818-40D2-A150-8927-FC387CD5AE7B}"/>
                </a:ext>
              </a:extLst>
            </p:cNvPr>
            <p:cNvSpPr/>
            <p:nvPr/>
          </p:nvSpPr>
          <p:spPr>
            <a:xfrm>
              <a:off x="4492636" y="4397342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327;p78">
              <a:extLst>
                <a:ext uri="{FF2B5EF4-FFF2-40B4-BE49-F238E27FC236}">
                  <a16:creationId xmlns:a16="http://schemas.microsoft.com/office/drawing/2014/main" id="{1B0191B8-DDA5-62D0-C68A-203645393D6F}"/>
                </a:ext>
              </a:extLst>
            </p:cNvPr>
            <p:cNvSpPr/>
            <p:nvPr/>
          </p:nvSpPr>
          <p:spPr>
            <a:xfrm>
              <a:off x="4391614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328;p78">
              <a:extLst>
                <a:ext uri="{FF2B5EF4-FFF2-40B4-BE49-F238E27FC236}">
                  <a16:creationId xmlns:a16="http://schemas.microsoft.com/office/drawing/2014/main" id="{3E3BBA3A-BEE7-5EEA-BA10-0AF431EC9ACD}"/>
                </a:ext>
              </a:extLst>
            </p:cNvPr>
            <p:cNvSpPr/>
            <p:nvPr/>
          </p:nvSpPr>
          <p:spPr>
            <a:xfrm>
              <a:off x="4391348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329;p78">
              <a:extLst>
                <a:ext uri="{FF2B5EF4-FFF2-40B4-BE49-F238E27FC236}">
                  <a16:creationId xmlns:a16="http://schemas.microsoft.com/office/drawing/2014/main" id="{05D4F428-249F-29E9-B834-62A62AB74D05}"/>
                </a:ext>
              </a:extLst>
            </p:cNvPr>
            <p:cNvSpPr/>
            <p:nvPr/>
          </p:nvSpPr>
          <p:spPr>
            <a:xfrm>
              <a:off x="4391614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330;p78">
              <a:extLst>
                <a:ext uri="{FF2B5EF4-FFF2-40B4-BE49-F238E27FC236}">
                  <a16:creationId xmlns:a16="http://schemas.microsoft.com/office/drawing/2014/main" id="{3C285A72-514C-91AA-A8DE-7FFB3EF5770F}"/>
                </a:ext>
              </a:extLst>
            </p:cNvPr>
            <p:cNvSpPr/>
            <p:nvPr/>
          </p:nvSpPr>
          <p:spPr>
            <a:xfrm>
              <a:off x="4391614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331;p78">
              <a:extLst>
                <a:ext uri="{FF2B5EF4-FFF2-40B4-BE49-F238E27FC236}">
                  <a16:creationId xmlns:a16="http://schemas.microsoft.com/office/drawing/2014/main" id="{A7853FC1-E8B3-8765-C4A8-525C10026576}"/>
                </a:ext>
              </a:extLst>
            </p:cNvPr>
            <p:cNvSpPr/>
            <p:nvPr/>
          </p:nvSpPr>
          <p:spPr>
            <a:xfrm>
              <a:off x="4391614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332;p78">
              <a:extLst>
                <a:ext uri="{FF2B5EF4-FFF2-40B4-BE49-F238E27FC236}">
                  <a16:creationId xmlns:a16="http://schemas.microsoft.com/office/drawing/2014/main" id="{A20A4925-3F1D-6162-C85A-96F61A34C865}"/>
                </a:ext>
              </a:extLst>
            </p:cNvPr>
            <p:cNvSpPr/>
            <p:nvPr/>
          </p:nvSpPr>
          <p:spPr>
            <a:xfrm>
              <a:off x="439161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333;p78">
              <a:extLst>
                <a:ext uri="{FF2B5EF4-FFF2-40B4-BE49-F238E27FC236}">
                  <a16:creationId xmlns:a16="http://schemas.microsoft.com/office/drawing/2014/main" id="{3D58CA85-0B6C-4049-58BE-934519D3166B}"/>
                </a:ext>
              </a:extLst>
            </p:cNvPr>
            <p:cNvSpPr/>
            <p:nvPr/>
          </p:nvSpPr>
          <p:spPr>
            <a:xfrm>
              <a:off x="4290358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334;p78">
              <a:extLst>
                <a:ext uri="{FF2B5EF4-FFF2-40B4-BE49-F238E27FC236}">
                  <a16:creationId xmlns:a16="http://schemas.microsoft.com/office/drawing/2014/main" id="{BB919585-423D-EF17-DED0-AE4A382583C2}"/>
                </a:ext>
              </a:extLst>
            </p:cNvPr>
            <p:cNvSpPr/>
            <p:nvPr/>
          </p:nvSpPr>
          <p:spPr>
            <a:xfrm>
              <a:off x="4290358" y="4802163"/>
              <a:ext cx="82918" cy="71058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335;p78">
              <a:extLst>
                <a:ext uri="{FF2B5EF4-FFF2-40B4-BE49-F238E27FC236}">
                  <a16:creationId xmlns:a16="http://schemas.microsoft.com/office/drawing/2014/main" id="{839FE903-DEBD-7764-DA98-D7184A4F51F4}"/>
                </a:ext>
              </a:extLst>
            </p:cNvPr>
            <p:cNvSpPr/>
            <p:nvPr/>
          </p:nvSpPr>
          <p:spPr>
            <a:xfrm>
              <a:off x="4290358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336;p78">
              <a:extLst>
                <a:ext uri="{FF2B5EF4-FFF2-40B4-BE49-F238E27FC236}">
                  <a16:creationId xmlns:a16="http://schemas.microsoft.com/office/drawing/2014/main" id="{2AB70F16-6EC0-A35A-2FBF-631AE1C1EA94}"/>
                </a:ext>
              </a:extLst>
            </p:cNvPr>
            <p:cNvSpPr/>
            <p:nvPr/>
          </p:nvSpPr>
          <p:spPr>
            <a:xfrm>
              <a:off x="4290358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337;p78">
              <a:extLst>
                <a:ext uri="{FF2B5EF4-FFF2-40B4-BE49-F238E27FC236}">
                  <a16:creationId xmlns:a16="http://schemas.microsoft.com/office/drawing/2014/main" id="{C0403B77-5A2B-6986-2422-7D7CAD5920BD}"/>
                </a:ext>
              </a:extLst>
            </p:cNvPr>
            <p:cNvSpPr/>
            <p:nvPr/>
          </p:nvSpPr>
          <p:spPr>
            <a:xfrm>
              <a:off x="4290358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338;p78">
              <a:extLst>
                <a:ext uri="{FF2B5EF4-FFF2-40B4-BE49-F238E27FC236}">
                  <a16:creationId xmlns:a16="http://schemas.microsoft.com/office/drawing/2014/main" id="{1703BC60-9359-977B-9BB0-3625A031B3C2}"/>
                </a:ext>
              </a:extLst>
            </p:cNvPr>
            <p:cNvSpPr/>
            <p:nvPr/>
          </p:nvSpPr>
          <p:spPr>
            <a:xfrm>
              <a:off x="4290358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339;p78">
              <a:extLst>
                <a:ext uri="{FF2B5EF4-FFF2-40B4-BE49-F238E27FC236}">
                  <a16:creationId xmlns:a16="http://schemas.microsoft.com/office/drawing/2014/main" id="{B2EBDDA2-058E-5053-1ADB-8D2BA44BF6AB}"/>
                </a:ext>
              </a:extLst>
            </p:cNvPr>
            <p:cNvSpPr/>
            <p:nvPr/>
          </p:nvSpPr>
          <p:spPr>
            <a:xfrm>
              <a:off x="4189070" y="5004707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340;p78">
              <a:extLst>
                <a:ext uri="{FF2B5EF4-FFF2-40B4-BE49-F238E27FC236}">
                  <a16:creationId xmlns:a16="http://schemas.microsoft.com/office/drawing/2014/main" id="{089D1B5C-C8D3-A935-D7C3-2BBB1892F58E}"/>
                </a:ext>
              </a:extLst>
            </p:cNvPr>
            <p:cNvSpPr/>
            <p:nvPr/>
          </p:nvSpPr>
          <p:spPr>
            <a:xfrm>
              <a:off x="4189070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341;p78">
              <a:extLst>
                <a:ext uri="{FF2B5EF4-FFF2-40B4-BE49-F238E27FC236}">
                  <a16:creationId xmlns:a16="http://schemas.microsoft.com/office/drawing/2014/main" id="{437E3995-8A79-D65D-A3DA-C46506958090}"/>
                </a:ext>
              </a:extLst>
            </p:cNvPr>
            <p:cNvSpPr/>
            <p:nvPr/>
          </p:nvSpPr>
          <p:spPr>
            <a:xfrm>
              <a:off x="4189070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342;p78">
              <a:extLst>
                <a:ext uri="{FF2B5EF4-FFF2-40B4-BE49-F238E27FC236}">
                  <a16:creationId xmlns:a16="http://schemas.microsoft.com/office/drawing/2014/main" id="{E565EF3F-8DC9-E229-8EF0-D47215C0C271}"/>
                </a:ext>
              </a:extLst>
            </p:cNvPr>
            <p:cNvSpPr/>
            <p:nvPr/>
          </p:nvSpPr>
          <p:spPr>
            <a:xfrm>
              <a:off x="4189070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343;p78">
              <a:extLst>
                <a:ext uri="{FF2B5EF4-FFF2-40B4-BE49-F238E27FC236}">
                  <a16:creationId xmlns:a16="http://schemas.microsoft.com/office/drawing/2014/main" id="{A399115C-9286-B94A-FF1D-B5F3FE933289}"/>
                </a:ext>
              </a:extLst>
            </p:cNvPr>
            <p:cNvSpPr/>
            <p:nvPr/>
          </p:nvSpPr>
          <p:spPr>
            <a:xfrm>
              <a:off x="4189070" y="4599619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344;p78">
              <a:extLst>
                <a:ext uri="{FF2B5EF4-FFF2-40B4-BE49-F238E27FC236}">
                  <a16:creationId xmlns:a16="http://schemas.microsoft.com/office/drawing/2014/main" id="{20105863-20B9-E780-64E1-9F7C5468621A}"/>
                </a:ext>
              </a:extLst>
            </p:cNvPr>
            <p:cNvSpPr/>
            <p:nvPr/>
          </p:nvSpPr>
          <p:spPr>
            <a:xfrm>
              <a:off x="4189070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345;p78">
              <a:extLst>
                <a:ext uri="{FF2B5EF4-FFF2-40B4-BE49-F238E27FC236}">
                  <a16:creationId xmlns:a16="http://schemas.microsoft.com/office/drawing/2014/main" id="{CCBE691D-57CB-F25B-E5B9-ACB59D23AA6F}"/>
                </a:ext>
              </a:extLst>
            </p:cNvPr>
            <p:cNvSpPr/>
            <p:nvPr/>
          </p:nvSpPr>
          <p:spPr>
            <a:xfrm>
              <a:off x="4189070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346;p78">
              <a:extLst>
                <a:ext uri="{FF2B5EF4-FFF2-40B4-BE49-F238E27FC236}">
                  <a16:creationId xmlns:a16="http://schemas.microsoft.com/office/drawing/2014/main" id="{C2F7FFA8-4469-6168-FCF7-94658ADC87FA}"/>
                </a:ext>
              </a:extLst>
            </p:cNvPr>
            <p:cNvSpPr/>
            <p:nvPr/>
          </p:nvSpPr>
          <p:spPr>
            <a:xfrm>
              <a:off x="4189070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347;p78">
              <a:extLst>
                <a:ext uri="{FF2B5EF4-FFF2-40B4-BE49-F238E27FC236}">
                  <a16:creationId xmlns:a16="http://schemas.microsoft.com/office/drawing/2014/main" id="{3D7D00EB-4DD1-4228-0D82-384A3C515062}"/>
                </a:ext>
              </a:extLst>
            </p:cNvPr>
            <p:cNvSpPr/>
            <p:nvPr/>
          </p:nvSpPr>
          <p:spPr>
            <a:xfrm>
              <a:off x="4087815" y="5207250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348;p78">
              <a:extLst>
                <a:ext uri="{FF2B5EF4-FFF2-40B4-BE49-F238E27FC236}">
                  <a16:creationId xmlns:a16="http://schemas.microsoft.com/office/drawing/2014/main" id="{9F537A0F-48AF-BF67-C897-A5EAD84A9EC2}"/>
                </a:ext>
              </a:extLst>
            </p:cNvPr>
            <p:cNvSpPr/>
            <p:nvPr/>
          </p:nvSpPr>
          <p:spPr>
            <a:xfrm>
              <a:off x="4087815" y="510596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349;p78">
              <a:extLst>
                <a:ext uri="{FF2B5EF4-FFF2-40B4-BE49-F238E27FC236}">
                  <a16:creationId xmlns:a16="http://schemas.microsoft.com/office/drawing/2014/main" id="{FDFA4095-B09E-4578-6BAB-28D42E4A04E6}"/>
                </a:ext>
              </a:extLst>
            </p:cNvPr>
            <p:cNvSpPr/>
            <p:nvPr/>
          </p:nvSpPr>
          <p:spPr>
            <a:xfrm>
              <a:off x="4087815" y="5004707"/>
              <a:ext cx="82652" cy="71058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350;p78">
              <a:extLst>
                <a:ext uri="{FF2B5EF4-FFF2-40B4-BE49-F238E27FC236}">
                  <a16:creationId xmlns:a16="http://schemas.microsoft.com/office/drawing/2014/main" id="{756F3F6C-EE3F-86EF-F551-37FDD56DEBF4}"/>
                </a:ext>
              </a:extLst>
            </p:cNvPr>
            <p:cNvSpPr/>
            <p:nvPr/>
          </p:nvSpPr>
          <p:spPr>
            <a:xfrm>
              <a:off x="4087815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351;p78">
              <a:extLst>
                <a:ext uri="{FF2B5EF4-FFF2-40B4-BE49-F238E27FC236}">
                  <a16:creationId xmlns:a16="http://schemas.microsoft.com/office/drawing/2014/main" id="{CEF57FDE-7029-D564-E547-FA07CEF2F786}"/>
                </a:ext>
              </a:extLst>
            </p:cNvPr>
            <p:cNvSpPr/>
            <p:nvPr/>
          </p:nvSpPr>
          <p:spPr>
            <a:xfrm>
              <a:off x="4087815" y="4802163"/>
              <a:ext cx="82918" cy="71058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352;p78">
              <a:extLst>
                <a:ext uri="{FF2B5EF4-FFF2-40B4-BE49-F238E27FC236}">
                  <a16:creationId xmlns:a16="http://schemas.microsoft.com/office/drawing/2014/main" id="{D07CD946-D204-624E-766F-4F76C0610788}"/>
                </a:ext>
              </a:extLst>
            </p:cNvPr>
            <p:cNvSpPr/>
            <p:nvPr/>
          </p:nvSpPr>
          <p:spPr>
            <a:xfrm>
              <a:off x="4087815" y="4700875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353;p78">
              <a:extLst>
                <a:ext uri="{FF2B5EF4-FFF2-40B4-BE49-F238E27FC236}">
                  <a16:creationId xmlns:a16="http://schemas.microsoft.com/office/drawing/2014/main" id="{67EFE511-5595-646D-778E-BB73D249E68D}"/>
                </a:ext>
              </a:extLst>
            </p:cNvPr>
            <p:cNvSpPr/>
            <p:nvPr/>
          </p:nvSpPr>
          <p:spPr>
            <a:xfrm>
              <a:off x="4087815" y="4599619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354;p78">
              <a:extLst>
                <a:ext uri="{FF2B5EF4-FFF2-40B4-BE49-F238E27FC236}">
                  <a16:creationId xmlns:a16="http://schemas.microsoft.com/office/drawing/2014/main" id="{FB48FA79-4971-2486-94F1-A1BB0051CBC1}"/>
                </a:ext>
              </a:extLst>
            </p:cNvPr>
            <p:cNvSpPr/>
            <p:nvPr/>
          </p:nvSpPr>
          <p:spPr>
            <a:xfrm>
              <a:off x="4087815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355;p78">
              <a:extLst>
                <a:ext uri="{FF2B5EF4-FFF2-40B4-BE49-F238E27FC236}">
                  <a16:creationId xmlns:a16="http://schemas.microsoft.com/office/drawing/2014/main" id="{725EADD9-16D1-160E-A291-1541BDA7D953}"/>
                </a:ext>
              </a:extLst>
            </p:cNvPr>
            <p:cNvSpPr/>
            <p:nvPr/>
          </p:nvSpPr>
          <p:spPr>
            <a:xfrm>
              <a:off x="4087815" y="439734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356;p78">
              <a:extLst>
                <a:ext uri="{FF2B5EF4-FFF2-40B4-BE49-F238E27FC236}">
                  <a16:creationId xmlns:a16="http://schemas.microsoft.com/office/drawing/2014/main" id="{A37EFE8A-E954-AA45-C2B0-2B565EBECAC6}"/>
                </a:ext>
              </a:extLst>
            </p:cNvPr>
            <p:cNvSpPr/>
            <p:nvPr/>
          </p:nvSpPr>
          <p:spPr>
            <a:xfrm>
              <a:off x="4087815" y="4296053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357;p78">
              <a:extLst>
                <a:ext uri="{FF2B5EF4-FFF2-40B4-BE49-F238E27FC236}">
                  <a16:creationId xmlns:a16="http://schemas.microsoft.com/office/drawing/2014/main" id="{C50A5FBB-C0B5-F4C6-3046-9A3532FE2B41}"/>
                </a:ext>
              </a:extLst>
            </p:cNvPr>
            <p:cNvSpPr/>
            <p:nvPr/>
          </p:nvSpPr>
          <p:spPr>
            <a:xfrm>
              <a:off x="4087815" y="4194798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358;p78">
              <a:extLst>
                <a:ext uri="{FF2B5EF4-FFF2-40B4-BE49-F238E27FC236}">
                  <a16:creationId xmlns:a16="http://schemas.microsoft.com/office/drawing/2014/main" id="{49B225BC-2CDD-738E-0F46-68AA6FF55969}"/>
                </a:ext>
              </a:extLst>
            </p:cNvPr>
            <p:cNvSpPr/>
            <p:nvPr/>
          </p:nvSpPr>
          <p:spPr>
            <a:xfrm>
              <a:off x="3986792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359;p78">
              <a:extLst>
                <a:ext uri="{FF2B5EF4-FFF2-40B4-BE49-F238E27FC236}">
                  <a16:creationId xmlns:a16="http://schemas.microsoft.com/office/drawing/2014/main" id="{695E1741-0FAA-BE78-5DDA-33C0A4EAE450}"/>
                </a:ext>
              </a:extLst>
            </p:cNvPr>
            <p:cNvSpPr/>
            <p:nvPr/>
          </p:nvSpPr>
          <p:spPr>
            <a:xfrm>
              <a:off x="3986792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360;p78">
              <a:extLst>
                <a:ext uri="{FF2B5EF4-FFF2-40B4-BE49-F238E27FC236}">
                  <a16:creationId xmlns:a16="http://schemas.microsoft.com/office/drawing/2014/main" id="{2062D33E-3C9C-4DF8-3050-CB05ACF1C5D9}"/>
                </a:ext>
              </a:extLst>
            </p:cNvPr>
            <p:cNvSpPr/>
            <p:nvPr/>
          </p:nvSpPr>
          <p:spPr>
            <a:xfrm>
              <a:off x="398679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361;p78">
              <a:extLst>
                <a:ext uri="{FF2B5EF4-FFF2-40B4-BE49-F238E27FC236}">
                  <a16:creationId xmlns:a16="http://schemas.microsoft.com/office/drawing/2014/main" id="{0D4A1257-AF50-6058-14A0-96D59D4A99BE}"/>
                </a:ext>
              </a:extLst>
            </p:cNvPr>
            <p:cNvSpPr/>
            <p:nvPr/>
          </p:nvSpPr>
          <p:spPr>
            <a:xfrm>
              <a:off x="398679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362;p78">
              <a:extLst>
                <a:ext uri="{FF2B5EF4-FFF2-40B4-BE49-F238E27FC236}">
                  <a16:creationId xmlns:a16="http://schemas.microsoft.com/office/drawing/2014/main" id="{01C681FF-5629-C2BD-58F6-37BC4A4A1C25}"/>
                </a:ext>
              </a:extLst>
            </p:cNvPr>
            <p:cNvSpPr/>
            <p:nvPr/>
          </p:nvSpPr>
          <p:spPr>
            <a:xfrm>
              <a:off x="3986526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363;p78">
              <a:extLst>
                <a:ext uri="{FF2B5EF4-FFF2-40B4-BE49-F238E27FC236}">
                  <a16:creationId xmlns:a16="http://schemas.microsoft.com/office/drawing/2014/main" id="{A1E9C91F-23C5-6C33-C5CB-F5358D89384E}"/>
                </a:ext>
              </a:extLst>
            </p:cNvPr>
            <p:cNvSpPr/>
            <p:nvPr/>
          </p:nvSpPr>
          <p:spPr>
            <a:xfrm>
              <a:off x="3986526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364;p78">
              <a:extLst>
                <a:ext uri="{FF2B5EF4-FFF2-40B4-BE49-F238E27FC236}">
                  <a16:creationId xmlns:a16="http://schemas.microsoft.com/office/drawing/2014/main" id="{FE44DD3B-A968-D986-5EFE-09AF9AEA54C1}"/>
                </a:ext>
              </a:extLst>
            </p:cNvPr>
            <p:cNvSpPr/>
            <p:nvPr/>
          </p:nvSpPr>
          <p:spPr>
            <a:xfrm>
              <a:off x="3986526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365;p78">
              <a:extLst>
                <a:ext uri="{FF2B5EF4-FFF2-40B4-BE49-F238E27FC236}">
                  <a16:creationId xmlns:a16="http://schemas.microsoft.com/office/drawing/2014/main" id="{5B5CF757-59F9-7984-0EEC-6B5D2F0D5301}"/>
                </a:ext>
              </a:extLst>
            </p:cNvPr>
            <p:cNvSpPr/>
            <p:nvPr/>
          </p:nvSpPr>
          <p:spPr>
            <a:xfrm>
              <a:off x="398679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366;p78">
              <a:extLst>
                <a:ext uri="{FF2B5EF4-FFF2-40B4-BE49-F238E27FC236}">
                  <a16:creationId xmlns:a16="http://schemas.microsoft.com/office/drawing/2014/main" id="{C85A1A0D-0D7C-6201-3C26-D686CFD442BC}"/>
                </a:ext>
              </a:extLst>
            </p:cNvPr>
            <p:cNvSpPr/>
            <p:nvPr/>
          </p:nvSpPr>
          <p:spPr>
            <a:xfrm>
              <a:off x="3986792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367;p78">
              <a:extLst>
                <a:ext uri="{FF2B5EF4-FFF2-40B4-BE49-F238E27FC236}">
                  <a16:creationId xmlns:a16="http://schemas.microsoft.com/office/drawing/2014/main" id="{9AB7C62D-B03E-D452-4217-A7E2AC4E036D}"/>
                </a:ext>
              </a:extLst>
            </p:cNvPr>
            <p:cNvSpPr/>
            <p:nvPr/>
          </p:nvSpPr>
          <p:spPr>
            <a:xfrm>
              <a:off x="3986526" y="4498597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368;p78">
              <a:extLst>
                <a:ext uri="{FF2B5EF4-FFF2-40B4-BE49-F238E27FC236}">
                  <a16:creationId xmlns:a16="http://schemas.microsoft.com/office/drawing/2014/main" id="{62A7BD83-167F-88E5-1677-58F79006E460}"/>
                </a:ext>
              </a:extLst>
            </p:cNvPr>
            <p:cNvSpPr/>
            <p:nvPr/>
          </p:nvSpPr>
          <p:spPr>
            <a:xfrm>
              <a:off x="3986526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369;p78">
              <a:extLst>
                <a:ext uri="{FF2B5EF4-FFF2-40B4-BE49-F238E27FC236}">
                  <a16:creationId xmlns:a16="http://schemas.microsoft.com/office/drawing/2014/main" id="{6507CF36-DFC6-9730-0488-3AEA32158718}"/>
                </a:ext>
              </a:extLst>
            </p:cNvPr>
            <p:cNvSpPr/>
            <p:nvPr/>
          </p:nvSpPr>
          <p:spPr>
            <a:xfrm>
              <a:off x="3986526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370;p78">
              <a:extLst>
                <a:ext uri="{FF2B5EF4-FFF2-40B4-BE49-F238E27FC236}">
                  <a16:creationId xmlns:a16="http://schemas.microsoft.com/office/drawing/2014/main" id="{4C0CBE2F-6434-F458-8E07-A5173EAB153F}"/>
                </a:ext>
              </a:extLst>
            </p:cNvPr>
            <p:cNvSpPr/>
            <p:nvPr/>
          </p:nvSpPr>
          <p:spPr>
            <a:xfrm>
              <a:off x="3986526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371;p78">
              <a:extLst>
                <a:ext uri="{FF2B5EF4-FFF2-40B4-BE49-F238E27FC236}">
                  <a16:creationId xmlns:a16="http://schemas.microsoft.com/office/drawing/2014/main" id="{BB354E8F-DDA0-5F97-E142-1F9A0B3534E4}"/>
                </a:ext>
              </a:extLst>
            </p:cNvPr>
            <p:cNvSpPr/>
            <p:nvPr/>
          </p:nvSpPr>
          <p:spPr>
            <a:xfrm>
              <a:off x="3986526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372;p78">
              <a:extLst>
                <a:ext uri="{FF2B5EF4-FFF2-40B4-BE49-F238E27FC236}">
                  <a16:creationId xmlns:a16="http://schemas.microsoft.com/office/drawing/2014/main" id="{DFF34115-B96D-1661-BB97-560FA191727C}"/>
                </a:ext>
              </a:extLst>
            </p:cNvPr>
            <p:cNvSpPr/>
            <p:nvPr/>
          </p:nvSpPr>
          <p:spPr>
            <a:xfrm>
              <a:off x="3885537" y="551078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373;p78">
              <a:extLst>
                <a:ext uri="{FF2B5EF4-FFF2-40B4-BE49-F238E27FC236}">
                  <a16:creationId xmlns:a16="http://schemas.microsoft.com/office/drawing/2014/main" id="{0F218DE1-A80B-FE4A-8E51-D5493C745A1D}"/>
                </a:ext>
              </a:extLst>
            </p:cNvPr>
            <p:cNvSpPr/>
            <p:nvPr/>
          </p:nvSpPr>
          <p:spPr>
            <a:xfrm>
              <a:off x="3885537" y="540952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374;p78">
              <a:extLst>
                <a:ext uri="{FF2B5EF4-FFF2-40B4-BE49-F238E27FC236}">
                  <a16:creationId xmlns:a16="http://schemas.microsoft.com/office/drawing/2014/main" id="{F72EAD2E-0FE4-8BAB-84FD-2320420C3657}"/>
                </a:ext>
              </a:extLst>
            </p:cNvPr>
            <p:cNvSpPr/>
            <p:nvPr/>
          </p:nvSpPr>
          <p:spPr>
            <a:xfrm>
              <a:off x="3885537" y="5308505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375;p78">
              <a:extLst>
                <a:ext uri="{FF2B5EF4-FFF2-40B4-BE49-F238E27FC236}">
                  <a16:creationId xmlns:a16="http://schemas.microsoft.com/office/drawing/2014/main" id="{7FAF57CE-265E-022B-59F5-DC24877CD43A}"/>
                </a:ext>
              </a:extLst>
            </p:cNvPr>
            <p:cNvSpPr/>
            <p:nvPr/>
          </p:nvSpPr>
          <p:spPr>
            <a:xfrm>
              <a:off x="3885537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376;p78">
              <a:extLst>
                <a:ext uri="{FF2B5EF4-FFF2-40B4-BE49-F238E27FC236}">
                  <a16:creationId xmlns:a16="http://schemas.microsoft.com/office/drawing/2014/main" id="{154A1FFC-BDE5-A574-EC9B-FDE71AF52A90}"/>
                </a:ext>
              </a:extLst>
            </p:cNvPr>
            <p:cNvSpPr/>
            <p:nvPr/>
          </p:nvSpPr>
          <p:spPr>
            <a:xfrm>
              <a:off x="3885537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377;p78">
              <a:extLst>
                <a:ext uri="{FF2B5EF4-FFF2-40B4-BE49-F238E27FC236}">
                  <a16:creationId xmlns:a16="http://schemas.microsoft.com/office/drawing/2014/main" id="{09905F74-8107-89F2-4D61-C513E44DE23F}"/>
                </a:ext>
              </a:extLst>
            </p:cNvPr>
            <p:cNvSpPr/>
            <p:nvPr/>
          </p:nvSpPr>
          <p:spPr>
            <a:xfrm>
              <a:off x="3885238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378;p78">
              <a:extLst>
                <a:ext uri="{FF2B5EF4-FFF2-40B4-BE49-F238E27FC236}">
                  <a16:creationId xmlns:a16="http://schemas.microsoft.com/office/drawing/2014/main" id="{E07E7BF4-17CB-C3C5-B447-295D4105A8EE}"/>
                </a:ext>
              </a:extLst>
            </p:cNvPr>
            <p:cNvSpPr/>
            <p:nvPr/>
          </p:nvSpPr>
          <p:spPr>
            <a:xfrm>
              <a:off x="3885537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379;p78">
              <a:extLst>
                <a:ext uri="{FF2B5EF4-FFF2-40B4-BE49-F238E27FC236}">
                  <a16:creationId xmlns:a16="http://schemas.microsoft.com/office/drawing/2014/main" id="{445D98F6-F0FC-0E8A-3880-367BCE309C96}"/>
                </a:ext>
              </a:extLst>
            </p:cNvPr>
            <p:cNvSpPr/>
            <p:nvPr/>
          </p:nvSpPr>
          <p:spPr>
            <a:xfrm>
              <a:off x="3885238" y="4802163"/>
              <a:ext cx="83217" cy="71058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380;p78">
              <a:extLst>
                <a:ext uri="{FF2B5EF4-FFF2-40B4-BE49-F238E27FC236}">
                  <a16:creationId xmlns:a16="http://schemas.microsoft.com/office/drawing/2014/main" id="{05789943-6DF6-DAA7-6549-D3BB6229B6E2}"/>
                </a:ext>
              </a:extLst>
            </p:cNvPr>
            <p:cNvSpPr/>
            <p:nvPr/>
          </p:nvSpPr>
          <p:spPr>
            <a:xfrm>
              <a:off x="3885537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381;p78">
              <a:extLst>
                <a:ext uri="{FF2B5EF4-FFF2-40B4-BE49-F238E27FC236}">
                  <a16:creationId xmlns:a16="http://schemas.microsoft.com/office/drawing/2014/main" id="{1DD24C23-88A3-4E39-7BE4-CD7087095B32}"/>
                </a:ext>
              </a:extLst>
            </p:cNvPr>
            <p:cNvSpPr/>
            <p:nvPr/>
          </p:nvSpPr>
          <p:spPr>
            <a:xfrm>
              <a:off x="3885537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382;p78">
              <a:extLst>
                <a:ext uri="{FF2B5EF4-FFF2-40B4-BE49-F238E27FC236}">
                  <a16:creationId xmlns:a16="http://schemas.microsoft.com/office/drawing/2014/main" id="{70678929-B139-ACFF-917C-93BBE60B8707}"/>
                </a:ext>
              </a:extLst>
            </p:cNvPr>
            <p:cNvSpPr/>
            <p:nvPr/>
          </p:nvSpPr>
          <p:spPr>
            <a:xfrm>
              <a:off x="3885537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383;p78">
              <a:extLst>
                <a:ext uri="{FF2B5EF4-FFF2-40B4-BE49-F238E27FC236}">
                  <a16:creationId xmlns:a16="http://schemas.microsoft.com/office/drawing/2014/main" id="{61BC24AD-BFD2-F7F7-D6C4-C71770FD85A3}"/>
                </a:ext>
              </a:extLst>
            </p:cNvPr>
            <p:cNvSpPr/>
            <p:nvPr/>
          </p:nvSpPr>
          <p:spPr>
            <a:xfrm>
              <a:off x="3885537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384;p78">
              <a:extLst>
                <a:ext uri="{FF2B5EF4-FFF2-40B4-BE49-F238E27FC236}">
                  <a16:creationId xmlns:a16="http://schemas.microsoft.com/office/drawing/2014/main" id="{C6B665C6-4ECE-DCDA-ECE9-EBFEE53AE53E}"/>
                </a:ext>
              </a:extLst>
            </p:cNvPr>
            <p:cNvSpPr/>
            <p:nvPr/>
          </p:nvSpPr>
          <p:spPr>
            <a:xfrm>
              <a:off x="3885537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385;p78">
              <a:extLst>
                <a:ext uri="{FF2B5EF4-FFF2-40B4-BE49-F238E27FC236}">
                  <a16:creationId xmlns:a16="http://schemas.microsoft.com/office/drawing/2014/main" id="{DAA2C273-B3E2-A16E-5C53-9D0CD03FD2B8}"/>
                </a:ext>
              </a:extLst>
            </p:cNvPr>
            <p:cNvSpPr/>
            <p:nvPr/>
          </p:nvSpPr>
          <p:spPr>
            <a:xfrm>
              <a:off x="3885337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386;p78">
              <a:extLst>
                <a:ext uri="{FF2B5EF4-FFF2-40B4-BE49-F238E27FC236}">
                  <a16:creationId xmlns:a16="http://schemas.microsoft.com/office/drawing/2014/main" id="{6BED658C-8472-A669-6A7A-FA944F5EAF0A}"/>
                </a:ext>
              </a:extLst>
            </p:cNvPr>
            <p:cNvSpPr/>
            <p:nvPr/>
          </p:nvSpPr>
          <p:spPr>
            <a:xfrm>
              <a:off x="3885337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387;p78">
              <a:extLst>
                <a:ext uri="{FF2B5EF4-FFF2-40B4-BE49-F238E27FC236}">
                  <a16:creationId xmlns:a16="http://schemas.microsoft.com/office/drawing/2014/main" id="{35A8AF53-AC2E-096C-717A-4986D187227D}"/>
                </a:ext>
              </a:extLst>
            </p:cNvPr>
            <p:cNvSpPr/>
            <p:nvPr/>
          </p:nvSpPr>
          <p:spPr>
            <a:xfrm>
              <a:off x="3885537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388;p78">
              <a:extLst>
                <a:ext uri="{FF2B5EF4-FFF2-40B4-BE49-F238E27FC236}">
                  <a16:creationId xmlns:a16="http://schemas.microsoft.com/office/drawing/2014/main" id="{E45B3A5D-3294-B5DE-1E00-8B9C55BFF502}"/>
                </a:ext>
              </a:extLst>
            </p:cNvPr>
            <p:cNvSpPr/>
            <p:nvPr/>
          </p:nvSpPr>
          <p:spPr>
            <a:xfrm>
              <a:off x="388553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389;p78">
              <a:extLst>
                <a:ext uri="{FF2B5EF4-FFF2-40B4-BE49-F238E27FC236}">
                  <a16:creationId xmlns:a16="http://schemas.microsoft.com/office/drawing/2014/main" id="{32B20ADB-58D8-3486-C6D9-53CC45380875}"/>
                </a:ext>
              </a:extLst>
            </p:cNvPr>
            <p:cNvSpPr/>
            <p:nvPr/>
          </p:nvSpPr>
          <p:spPr>
            <a:xfrm>
              <a:off x="3783983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390;p78">
              <a:extLst>
                <a:ext uri="{FF2B5EF4-FFF2-40B4-BE49-F238E27FC236}">
                  <a16:creationId xmlns:a16="http://schemas.microsoft.com/office/drawing/2014/main" id="{FE16E926-FE14-DFAE-42B6-B17A7039725C}"/>
                </a:ext>
              </a:extLst>
            </p:cNvPr>
            <p:cNvSpPr/>
            <p:nvPr/>
          </p:nvSpPr>
          <p:spPr>
            <a:xfrm>
              <a:off x="3783983" y="551078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391;p78">
              <a:extLst>
                <a:ext uri="{FF2B5EF4-FFF2-40B4-BE49-F238E27FC236}">
                  <a16:creationId xmlns:a16="http://schemas.microsoft.com/office/drawing/2014/main" id="{99A55E6E-3950-5B50-5CC4-B82A3EBFD0C1}"/>
                </a:ext>
              </a:extLst>
            </p:cNvPr>
            <p:cNvSpPr/>
            <p:nvPr/>
          </p:nvSpPr>
          <p:spPr>
            <a:xfrm>
              <a:off x="3783983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392;p78">
              <a:extLst>
                <a:ext uri="{FF2B5EF4-FFF2-40B4-BE49-F238E27FC236}">
                  <a16:creationId xmlns:a16="http://schemas.microsoft.com/office/drawing/2014/main" id="{DF24B8A6-752A-3639-D87A-AC123EEF0815}"/>
                </a:ext>
              </a:extLst>
            </p:cNvPr>
            <p:cNvSpPr/>
            <p:nvPr/>
          </p:nvSpPr>
          <p:spPr>
            <a:xfrm>
              <a:off x="3783983" y="5308505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393;p78">
              <a:extLst>
                <a:ext uri="{FF2B5EF4-FFF2-40B4-BE49-F238E27FC236}">
                  <a16:creationId xmlns:a16="http://schemas.microsoft.com/office/drawing/2014/main" id="{4DD6BFDB-F1A5-E94C-D833-389F1CF7F259}"/>
                </a:ext>
              </a:extLst>
            </p:cNvPr>
            <p:cNvSpPr/>
            <p:nvPr/>
          </p:nvSpPr>
          <p:spPr>
            <a:xfrm>
              <a:off x="3783983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394;p78">
              <a:extLst>
                <a:ext uri="{FF2B5EF4-FFF2-40B4-BE49-F238E27FC236}">
                  <a16:creationId xmlns:a16="http://schemas.microsoft.com/office/drawing/2014/main" id="{B3757E1B-8272-5D7C-40C7-9AD211EA2E8D}"/>
                </a:ext>
              </a:extLst>
            </p:cNvPr>
            <p:cNvSpPr/>
            <p:nvPr/>
          </p:nvSpPr>
          <p:spPr>
            <a:xfrm>
              <a:off x="3783983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395;p78">
              <a:extLst>
                <a:ext uri="{FF2B5EF4-FFF2-40B4-BE49-F238E27FC236}">
                  <a16:creationId xmlns:a16="http://schemas.microsoft.com/office/drawing/2014/main" id="{3A286683-2974-ED74-2BB1-79A66822B29B}"/>
                </a:ext>
              </a:extLst>
            </p:cNvPr>
            <p:cNvSpPr/>
            <p:nvPr/>
          </p:nvSpPr>
          <p:spPr>
            <a:xfrm>
              <a:off x="3783983" y="5004707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396;p78">
              <a:extLst>
                <a:ext uri="{FF2B5EF4-FFF2-40B4-BE49-F238E27FC236}">
                  <a16:creationId xmlns:a16="http://schemas.microsoft.com/office/drawing/2014/main" id="{CAD867C8-A1F8-0719-0241-E828B5DD2F0E}"/>
                </a:ext>
              </a:extLst>
            </p:cNvPr>
            <p:cNvSpPr/>
            <p:nvPr/>
          </p:nvSpPr>
          <p:spPr>
            <a:xfrm>
              <a:off x="3783983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397;p78">
              <a:extLst>
                <a:ext uri="{FF2B5EF4-FFF2-40B4-BE49-F238E27FC236}">
                  <a16:creationId xmlns:a16="http://schemas.microsoft.com/office/drawing/2014/main" id="{F2F34B92-FC89-BFA0-246E-FC00788F16A0}"/>
                </a:ext>
              </a:extLst>
            </p:cNvPr>
            <p:cNvSpPr/>
            <p:nvPr/>
          </p:nvSpPr>
          <p:spPr>
            <a:xfrm>
              <a:off x="3783983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398;p78">
              <a:extLst>
                <a:ext uri="{FF2B5EF4-FFF2-40B4-BE49-F238E27FC236}">
                  <a16:creationId xmlns:a16="http://schemas.microsoft.com/office/drawing/2014/main" id="{8FB611CC-44CF-5804-32C9-4FD40CCD57F9}"/>
                </a:ext>
              </a:extLst>
            </p:cNvPr>
            <p:cNvSpPr/>
            <p:nvPr/>
          </p:nvSpPr>
          <p:spPr>
            <a:xfrm>
              <a:off x="3783983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399;p78">
              <a:extLst>
                <a:ext uri="{FF2B5EF4-FFF2-40B4-BE49-F238E27FC236}">
                  <a16:creationId xmlns:a16="http://schemas.microsoft.com/office/drawing/2014/main" id="{99776BC8-CCB9-1AF3-3DD9-5F9E443166BA}"/>
                </a:ext>
              </a:extLst>
            </p:cNvPr>
            <p:cNvSpPr/>
            <p:nvPr/>
          </p:nvSpPr>
          <p:spPr>
            <a:xfrm>
              <a:off x="3783983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400;p78">
              <a:extLst>
                <a:ext uri="{FF2B5EF4-FFF2-40B4-BE49-F238E27FC236}">
                  <a16:creationId xmlns:a16="http://schemas.microsoft.com/office/drawing/2014/main" id="{95208C87-C3E7-BAA7-BCD3-BD9300AAA7D5}"/>
                </a:ext>
              </a:extLst>
            </p:cNvPr>
            <p:cNvSpPr/>
            <p:nvPr/>
          </p:nvSpPr>
          <p:spPr>
            <a:xfrm>
              <a:off x="3783983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401;p78">
              <a:extLst>
                <a:ext uri="{FF2B5EF4-FFF2-40B4-BE49-F238E27FC236}">
                  <a16:creationId xmlns:a16="http://schemas.microsoft.com/office/drawing/2014/main" id="{8206E73C-3E87-3B81-6485-D3757947AC76}"/>
                </a:ext>
              </a:extLst>
            </p:cNvPr>
            <p:cNvSpPr/>
            <p:nvPr/>
          </p:nvSpPr>
          <p:spPr>
            <a:xfrm>
              <a:off x="3783983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402;p78">
              <a:extLst>
                <a:ext uri="{FF2B5EF4-FFF2-40B4-BE49-F238E27FC236}">
                  <a16:creationId xmlns:a16="http://schemas.microsoft.com/office/drawing/2014/main" id="{D5DDA260-58CE-C374-2A6C-1E3478EBDD2F}"/>
                </a:ext>
              </a:extLst>
            </p:cNvPr>
            <p:cNvSpPr/>
            <p:nvPr/>
          </p:nvSpPr>
          <p:spPr>
            <a:xfrm>
              <a:off x="3783983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403;p78">
              <a:extLst>
                <a:ext uri="{FF2B5EF4-FFF2-40B4-BE49-F238E27FC236}">
                  <a16:creationId xmlns:a16="http://schemas.microsoft.com/office/drawing/2014/main" id="{4BE0635E-2CCA-C94B-652D-1D74BF276953}"/>
                </a:ext>
              </a:extLst>
            </p:cNvPr>
            <p:cNvSpPr/>
            <p:nvPr/>
          </p:nvSpPr>
          <p:spPr>
            <a:xfrm>
              <a:off x="378398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404;p78">
              <a:extLst>
                <a:ext uri="{FF2B5EF4-FFF2-40B4-BE49-F238E27FC236}">
                  <a16:creationId xmlns:a16="http://schemas.microsoft.com/office/drawing/2014/main" id="{B65C3F48-F8F4-B66B-4550-1389CFC99F10}"/>
                </a:ext>
              </a:extLst>
            </p:cNvPr>
            <p:cNvSpPr/>
            <p:nvPr/>
          </p:nvSpPr>
          <p:spPr>
            <a:xfrm>
              <a:off x="3783983" y="4093510"/>
              <a:ext cx="82951" cy="71091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405;p78">
              <a:extLst>
                <a:ext uri="{FF2B5EF4-FFF2-40B4-BE49-F238E27FC236}">
                  <a16:creationId xmlns:a16="http://schemas.microsoft.com/office/drawing/2014/main" id="{FE4371C8-B666-9153-E2CD-F1A459B38114}"/>
                </a:ext>
              </a:extLst>
            </p:cNvPr>
            <p:cNvSpPr/>
            <p:nvPr/>
          </p:nvSpPr>
          <p:spPr>
            <a:xfrm>
              <a:off x="3783983" y="399252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406;p78">
              <a:extLst>
                <a:ext uri="{FF2B5EF4-FFF2-40B4-BE49-F238E27FC236}">
                  <a16:creationId xmlns:a16="http://schemas.microsoft.com/office/drawing/2014/main" id="{FD40DB7C-34C6-4A07-71D7-B3829E942ACA}"/>
                </a:ext>
              </a:extLst>
            </p:cNvPr>
            <p:cNvSpPr/>
            <p:nvPr/>
          </p:nvSpPr>
          <p:spPr>
            <a:xfrm>
              <a:off x="378398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407;p78">
              <a:extLst>
                <a:ext uri="{FF2B5EF4-FFF2-40B4-BE49-F238E27FC236}">
                  <a16:creationId xmlns:a16="http://schemas.microsoft.com/office/drawing/2014/main" id="{BFA85BBE-2C22-EF3D-851B-0D9966410562}"/>
                </a:ext>
              </a:extLst>
            </p:cNvPr>
            <p:cNvSpPr/>
            <p:nvPr/>
          </p:nvSpPr>
          <p:spPr>
            <a:xfrm>
              <a:off x="378398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408;p78">
              <a:extLst>
                <a:ext uri="{FF2B5EF4-FFF2-40B4-BE49-F238E27FC236}">
                  <a16:creationId xmlns:a16="http://schemas.microsoft.com/office/drawing/2014/main" id="{01C5638E-4867-11E1-F7B1-1F0B52F896E6}"/>
                </a:ext>
              </a:extLst>
            </p:cNvPr>
            <p:cNvSpPr/>
            <p:nvPr/>
          </p:nvSpPr>
          <p:spPr>
            <a:xfrm>
              <a:off x="378398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409;p78">
              <a:extLst>
                <a:ext uri="{FF2B5EF4-FFF2-40B4-BE49-F238E27FC236}">
                  <a16:creationId xmlns:a16="http://schemas.microsoft.com/office/drawing/2014/main" id="{0C733AE0-44E2-9012-AFE8-06A50DB3606A}"/>
                </a:ext>
              </a:extLst>
            </p:cNvPr>
            <p:cNvSpPr/>
            <p:nvPr/>
          </p:nvSpPr>
          <p:spPr>
            <a:xfrm>
              <a:off x="3682694" y="5915604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410;p78">
              <a:extLst>
                <a:ext uri="{FF2B5EF4-FFF2-40B4-BE49-F238E27FC236}">
                  <a16:creationId xmlns:a16="http://schemas.microsoft.com/office/drawing/2014/main" id="{5979B0F9-0FB6-19AD-3BF4-02CB1383EE19}"/>
                </a:ext>
              </a:extLst>
            </p:cNvPr>
            <p:cNvSpPr/>
            <p:nvPr/>
          </p:nvSpPr>
          <p:spPr>
            <a:xfrm>
              <a:off x="3682694" y="561207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411;p78">
              <a:extLst>
                <a:ext uri="{FF2B5EF4-FFF2-40B4-BE49-F238E27FC236}">
                  <a16:creationId xmlns:a16="http://schemas.microsoft.com/office/drawing/2014/main" id="{E39AD77D-84AC-189F-0085-4DA5A64AEC45}"/>
                </a:ext>
              </a:extLst>
            </p:cNvPr>
            <p:cNvSpPr/>
            <p:nvPr/>
          </p:nvSpPr>
          <p:spPr>
            <a:xfrm>
              <a:off x="3682694" y="551078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412;p78">
              <a:extLst>
                <a:ext uri="{FF2B5EF4-FFF2-40B4-BE49-F238E27FC236}">
                  <a16:creationId xmlns:a16="http://schemas.microsoft.com/office/drawing/2014/main" id="{A3A4480C-1B5F-863C-880B-E7E8FE8E5B24}"/>
                </a:ext>
              </a:extLst>
            </p:cNvPr>
            <p:cNvSpPr/>
            <p:nvPr/>
          </p:nvSpPr>
          <p:spPr>
            <a:xfrm>
              <a:off x="3682694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413;p78">
              <a:extLst>
                <a:ext uri="{FF2B5EF4-FFF2-40B4-BE49-F238E27FC236}">
                  <a16:creationId xmlns:a16="http://schemas.microsoft.com/office/drawing/2014/main" id="{AA5A7016-03AF-7E73-DE71-5D6731AA211E}"/>
                </a:ext>
              </a:extLst>
            </p:cNvPr>
            <p:cNvSpPr/>
            <p:nvPr/>
          </p:nvSpPr>
          <p:spPr>
            <a:xfrm>
              <a:off x="3682694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414;p78">
              <a:extLst>
                <a:ext uri="{FF2B5EF4-FFF2-40B4-BE49-F238E27FC236}">
                  <a16:creationId xmlns:a16="http://schemas.microsoft.com/office/drawing/2014/main" id="{09F9A805-3B09-DDB4-349A-4AE7D0A23E81}"/>
                </a:ext>
              </a:extLst>
            </p:cNvPr>
            <p:cNvSpPr/>
            <p:nvPr/>
          </p:nvSpPr>
          <p:spPr>
            <a:xfrm>
              <a:off x="3682694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415;p78">
              <a:extLst>
                <a:ext uri="{FF2B5EF4-FFF2-40B4-BE49-F238E27FC236}">
                  <a16:creationId xmlns:a16="http://schemas.microsoft.com/office/drawing/2014/main" id="{F77E0025-27D6-FD28-EF67-D5805FC9C299}"/>
                </a:ext>
              </a:extLst>
            </p:cNvPr>
            <p:cNvSpPr/>
            <p:nvPr/>
          </p:nvSpPr>
          <p:spPr>
            <a:xfrm>
              <a:off x="3682694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416;p78">
              <a:extLst>
                <a:ext uri="{FF2B5EF4-FFF2-40B4-BE49-F238E27FC236}">
                  <a16:creationId xmlns:a16="http://schemas.microsoft.com/office/drawing/2014/main" id="{1DD79A4F-DE20-99B0-2448-7EF6D1A78EC6}"/>
                </a:ext>
              </a:extLst>
            </p:cNvPr>
            <p:cNvSpPr/>
            <p:nvPr/>
          </p:nvSpPr>
          <p:spPr>
            <a:xfrm>
              <a:off x="3682694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417;p78">
              <a:extLst>
                <a:ext uri="{FF2B5EF4-FFF2-40B4-BE49-F238E27FC236}">
                  <a16:creationId xmlns:a16="http://schemas.microsoft.com/office/drawing/2014/main" id="{CAC97BDE-B4F0-2988-671C-025E903AD5F0}"/>
                </a:ext>
              </a:extLst>
            </p:cNvPr>
            <p:cNvSpPr/>
            <p:nvPr/>
          </p:nvSpPr>
          <p:spPr>
            <a:xfrm>
              <a:off x="3682694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418;p78">
              <a:extLst>
                <a:ext uri="{FF2B5EF4-FFF2-40B4-BE49-F238E27FC236}">
                  <a16:creationId xmlns:a16="http://schemas.microsoft.com/office/drawing/2014/main" id="{90437BBA-9AA2-F10A-3C9A-D43BFB05F118}"/>
                </a:ext>
              </a:extLst>
            </p:cNvPr>
            <p:cNvSpPr/>
            <p:nvPr/>
          </p:nvSpPr>
          <p:spPr>
            <a:xfrm>
              <a:off x="3682694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419;p78">
              <a:extLst>
                <a:ext uri="{FF2B5EF4-FFF2-40B4-BE49-F238E27FC236}">
                  <a16:creationId xmlns:a16="http://schemas.microsoft.com/office/drawing/2014/main" id="{9791A5FB-24C0-1EAA-A0E8-4522F083875C}"/>
                </a:ext>
              </a:extLst>
            </p:cNvPr>
            <p:cNvSpPr/>
            <p:nvPr/>
          </p:nvSpPr>
          <p:spPr>
            <a:xfrm>
              <a:off x="3682694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420;p78">
              <a:extLst>
                <a:ext uri="{FF2B5EF4-FFF2-40B4-BE49-F238E27FC236}">
                  <a16:creationId xmlns:a16="http://schemas.microsoft.com/office/drawing/2014/main" id="{650A0AD4-3E71-8E1D-7385-4DE954657F42}"/>
                </a:ext>
              </a:extLst>
            </p:cNvPr>
            <p:cNvSpPr/>
            <p:nvPr/>
          </p:nvSpPr>
          <p:spPr>
            <a:xfrm>
              <a:off x="3682694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421;p78">
              <a:extLst>
                <a:ext uri="{FF2B5EF4-FFF2-40B4-BE49-F238E27FC236}">
                  <a16:creationId xmlns:a16="http://schemas.microsoft.com/office/drawing/2014/main" id="{742CEF35-FDEE-3431-98E5-93CAC556495B}"/>
                </a:ext>
              </a:extLst>
            </p:cNvPr>
            <p:cNvSpPr/>
            <p:nvPr/>
          </p:nvSpPr>
          <p:spPr>
            <a:xfrm>
              <a:off x="3682694" y="4498597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422;p78">
              <a:extLst>
                <a:ext uri="{FF2B5EF4-FFF2-40B4-BE49-F238E27FC236}">
                  <a16:creationId xmlns:a16="http://schemas.microsoft.com/office/drawing/2014/main" id="{AAC624F2-6954-D530-54FC-5366F3D381ED}"/>
                </a:ext>
              </a:extLst>
            </p:cNvPr>
            <p:cNvSpPr/>
            <p:nvPr/>
          </p:nvSpPr>
          <p:spPr>
            <a:xfrm>
              <a:off x="3682694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423;p78">
              <a:extLst>
                <a:ext uri="{FF2B5EF4-FFF2-40B4-BE49-F238E27FC236}">
                  <a16:creationId xmlns:a16="http://schemas.microsoft.com/office/drawing/2014/main" id="{98037C2F-C5EC-F8BE-D81E-53D067C9FC90}"/>
                </a:ext>
              </a:extLst>
            </p:cNvPr>
            <p:cNvSpPr/>
            <p:nvPr/>
          </p:nvSpPr>
          <p:spPr>
            <a:xfrm>
              <a:off x="3682694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424;p78">
              <a:extLst>
                <a:ext uri="{FF2B5EF4-FFF2-40B4-BE49-F238E27FC236}">
                  <a16:creationId xmlns:a16="http://schemas.microsoft.com/office/drawing/2014/main" id="{EEBF22AB-C652-158B-212C-E1F909C37388}"/>
                </a:ext>
              </a:extLst>
            </p:cNvPr>
            <p:cNvSpPr/>
            <p:nvPr/>
          </p:nvSpPr>
          <p:spPr>
            <a:xfrm>
              <a:off x="3682694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425;p78">
              <a:extLst>
                <a:ext uri="{FF2B5EF4-FFF2-40B4-BE49-F238E27FC236}">
                  <a16:creationId xmlns:a16="http://schemas.microsoft.com/office/drawing/2014/main" id="{D95B3720-1B28-1E9C-ABAE-10ACC9CD327E}"/>
                </a:ext>
              </a:extLst>
            </p:cNvPr>
            <p:cNvSpPr/>
            <p:nvPr/>
          </p:nvSpPr>
          <p:spPr>
            <a:xfrm>
              <a:off x="3682694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426;p78">
              <a:extLst>
                <a:ext uri="{FF2B5EF4-FFF2-40B4-BE49-F238E27FC236}">
                  <a16:creationId xmlns:a16="http://schemas.microsoft.com/office/drawing/2014/main" id="{32723C70-98A6-8D1F-CE72-FC93A970F0A5}"/>
                </a:ext>
              </a:extLst>
            </p:cNvPr>
            <p:cNvSpPr/>
            <p:nvPr/>
          </p:nvSpPr>
          <p:spPr>
            <a:xfrm>
              <a:off x="3682694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427;p78">
              <a:extLst>
                <a:ext uri="{FF2B5EF4-FFF2-40B4-BE49-F238E27FC236}">
                  <a16:creationId xmlns:a16="http://schemas.microsoft.com/office/drawing/2014/main" id="{C3096524-9A19-54E6-E921-92FE0D126D07}"/>
                </a:ext>
              </a:extLst>
            </p:cNvPr>
            <p:cNvSpPr/>
            <p:nvPr/>
          </p:nvSpPr>
          <p:spPr>
            <a:xfrm>
              <a:off x="368269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428;p78">
              <a:extLst>
                <a:ext uri="{FF2B5EF4-FFF2-40B4-BE49-F238E27FC236}">
                  <a16:creationId xmlns:a16="http://schemas.microsoft.com/office/drawing/2014/main" id="{5CF9FD18-B354-95E6-7CBB-7D3B81691EA1}"/>
                </a:ext>
              </a:extLst>
            </p:cNvPr>
            <p:cNvSpPr/>
            <p:nvPr/>
          </p:nvSpPr>
          <p:spPr>
            <a:xfrm>
              <a:off x="368269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429;p78">
              <a:extLst>
                <a:ext uri="{FF2B5EF4-FFF2-40B4-BE49-F238E27FC236}">
                  <a16:creationId xmlns:a16="http://schemas.microsoft.com/office/drawing/2014/main" id="{A203AC45-561A-D442-6409-51BBE99C9A3D}"/>
                </a:ext>
              </a:extLst>
            </p:cNvPr>
            <p:cNvSpPr/>
            <p:nvPr/>
          </p:nvSpPr>
          <p:spPr>
            <a:xfrm>
              <a:off x="3682694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430;p78">
              <a:extLst>
                <a:ext uri="{FF2B5EF4-FFF2-40B4-BE49-F238E27FC236}">
                  <a16:creationId xmlns:a16="http://schemas.microsoft.com/office/drawing/2014/main" id="{7086B474-4E59-D56A-CDF8-062618DD38F9}"/>
                </a:ext>
              </a:extLst>
            </p:cNvPr>
            <p:cNvSpPr/>
            <p:nvPr/>
          </p:nvSpPr>
          <p:spPr>
            <a:xfrm>
              <a:off x="368269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431;p78">
              <a:extLst>
                <a:ext uri="{FF2B5EF4-FFF2-40B4-BE49-F238E27FC236}">
                  <a16:creationId xmlns:a16="http://schemas.microsoft.com/office/drawing/2014/main" id="{45C26F51-42A4-47E6-1147-38E4F7A8428B}"/>
                </a:ext>
              </a:extLst>
            </p:cNvPr>
            <p:cNvSpPr/>
            <p:nvPr/>
          </p:nvSpPr>
          <p:spPr>
            <a:xfrm>
              <a:off x="368269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432;p78">
              <a:extLst>
                <a:ext uri="{FF2B5EF4-FFF2-40B4-BE49-F238E27FC236}">
                  <a16:creationId xmlns:a16="http://schemas.microsoft.com/office/drawing/2014/main" id="{7E1B6DC8-4FFE-C82B-2296-D337E41EEA2A}"/>
                </a:ext>
              </a:extLst>
            </p:cNvPr>
            <p:cNvSpPr/>
            <p:nvPr/>
          </p:nvSpPr>
          <p:spPr>
            <a:xfrm>
              <a:off x="3682694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433;p78">
              <a:extLst>
                <a:ext uri="{FF2B5EF4-FFF2-40B4-BE49-F238E27FC236}">
                  <a16:creationId xmlns:a16="http://schemas.microsoft.com/office/drawing/2014/main" id="{DBF3DC9E-7746-5E72-B455-39DBD4FC22A4}"/>
                </a:ext>
              </a:extLst>
            </p:cNvPr>
            <p:cNvSpPr/>
            <p:nvPr/>
          </p:nvSpPr>
          <p:spPr>
            <a:xfrm>
              <a:off x="3682694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434;p78">
              <a:extLst>
                <a:ext uri="{FF2B5EF4-FFF2-40B4-BE49-F238E27FC236}">
                  <a16:creationId xmlns:a16="http://schemas.microsoft.com/office/drawing/2014/main" id="{828FE6AA-047F-DF5C-AF41-8CCBF775E8B7}"/>
                </a:ext>
              </a:extLst>
            </p:cNvPr>
            <p:cNvSpPr/>
            <p:nvPr/>
          </p:nvSpPr>
          <p:spPr>
            <a:xfrm>
              <a:off x="3682694" y="1158240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435;p78">
              <a:extLst>
                <a:ext uri="{FF2B5EF4-FFF2-40B4-BE49-F238E27FC236}">
                  <a16:creationId xmlns:a16="http://schemas.microsoft.com/office/drawing/2014/main" id="{36C7681D-FD28-C02D-B626-2E38ED806411}"/>
                </a:ext>
              </a:extLst>
            </p:cNvPr>
            <p:cNvSpPr/>
            <p:nvPr/>
          </p:nvSpPr>
          <p:spPr>
            <a:xfrm>
              <a:off x="3581705" y="5915604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436;p78">
              <a:extLst>
                <a:ext uri="{FF2B5EF4-FFF2-40B4-BE49-F238E27FC236}">
                  <a16:creationId xmlns:a16="http://schemas.microsoft.com/office/drawing/2014/main" id="{C0237CD0-10E8-7B96-8056-3E0A977A9589}"/>
                </a:ext>
              </a:extLst>
            </p:cNvPr>
            <p:cNvSpPr/>
            <p:nvPr/>
          </p:nvSpPr>
          <p:spPr>
            <a:xfrm>
              <a:off x="3581705" y="5814615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437;p78">
              <a:extLst>
                <a:ext uri="{FF2B5EF4-FFF2-40B4-BE49-F238E27FC236}">
                  <a16:creationId xmlns:a16="http://schemas.microsoft.com/office/drawing/2014/main" id="{54F19B4B-E0C0-D191-23F8-A95CA7A3D48E}"/>
                </a:ext>
              </a:extLst>
            </p:cNvPr>
            <p:cNvSpPr/>
            <p:nvPr/>
          </p:nvSpPr>
          <p:spPr>
            <a:xfrm>
              <a:off x="3581705" y="5713326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438;p78">
              <a:extLst>
                <a:ext uri="{FF2B5EF4-FFF2-40B4-BE49-F238E27FC236}">
                  <a16:creationId xmlns:a16="http://schemas.microsoft.com/office/drawing/2014/main" id="{C65E551D-398D-DC7D-29EE-416E990221FF}"/>
                </a:ext>
              </a:extLst>
            </p:cNvPr>
            <p:cNvSpPr/>
            <p:nvPr/>
          </p:nvSpPr>
          <p:spPr>
            <a:xfrm>
              <a:off x="3581705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439;p78">
              <a:extLst>
                <a:ext uri="{FF2B5EF4-FFF2-40B4-BE49-F238E27FC236}">
                  <a16:creationId xmlns:a16="http://schemas.microsoft.com/office/drawing/2014/main" id="{35ABDFD0-A5B4-2B02-BF53-261017E99F0B}"/>
                </a:ext>
              </a:extLst>
            </p:cNvPr>
            <p:cNvSpPr/>
            <p:nvPr/>
          </p:nvSpPr>
          <p:spPr>
            <a:xfrm>
              <a:off x="3581705" y="551078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440;p78">
              <a:extLst>
                <a:ext uri="{FF2B5EF4-FFF2-40B4-BE49-F238E27FC236}">
                  <a16:creationId xmlns:a16="http://schemas.microsoft.com/office/drawing/2014/main" id="{9CA0C842-3F4F-847B-3E56-2DBD7C6F49CB}"/>
                </a:ext>
              </a:extLst>
            </p:cNvPr>
            <p:cNvSpPr/>
            <p:nvPr/>
          </p:nvSpPr>
          <p:spPr>
            <a:xfrm>
              <a:off x="3581705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441;p78">
              <a:extLst>
                <a:ext uri="{FF2B5EF4-FFF2-40B4-BE49-F238E27FC236}">
                  <a16:creationId xmlns:a16="http://schemas.microsoft.com/office/drawing/2014/main" id="{43F48A6B-AABD-91EB-6CCB-E45C2D6003CB}"/>
                </a:ext>
              </a:extLst>
            </p:cNvPr>
            <p:cNvSpPr/>
            <p:nvPr/>
          </p:nvSpPr>
          <p:spPr>
            <a:xfrm>
              <a:off x="3581705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442;p78">
              <a:extLst>
                <a:ext uri="{FF2B5EF4-FFF2-40B4-BE49-F238E27FC236}">
                  <a16:creationId xmlns:a16="http://schemas.microsoft.com/office/drawing/2014/main" id="{20E398F4-0F05-4E97-EBC7-8B0A225E3968}"/>
                </a:ext>
              </a:extLst>
            </p:cNvPr>
            <p:cNvSpPr/>
            <p:nvPr/>
          </p:nvSpPr>
          <p:spPr>
            <a:xfrm>
              <a:off x="358170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443;p78">
              <a:extLst>
                <a:ext uri="{FF2B5EF4-FFF2-40B4-BE49-F238E27FC236}">
                  <a16:creationId xmlns:a16="http://schemas.microsoft.com/office/drawing/2014/main" id="{83E70D34-CE88-70F5-3DBE-B61C22A381EE}"/>
                </a:ext>
              </a:extLst>
            </p:cNvPr>
            <p:cNvSpPr/>
            <p:nvPr/>
          </p:nvSpPr>
          <p:spPr>
            <a:xfrm>
              <a:off x="358170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444;p78">
              <a:extLst>
                <a:ext uri="{FF2B5EF4-FFF2-40B4-BE49-F238E27FC236}">
                  <a16:creationId xmlns:a16="http://schemas.microsoft.com/office/drawing/2014/main" id="{0772ECA6-AEFE-F72B-B312-2BE05B302CBB}"/>
                </a:ext>
              </a:extLst>
            </p:cNvPr>
            <p:cNvSpPr/>
            <p:nvPr/>
          </p:nvSpPr>
          <p:spPr>
            <a:xfrm>
              <a:off x="3581705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445;p78">
              <a:extLst>
                <a:ext uri="{FF2B5EF4-FFF2-40B4-BE49-F238E27FC236}">
                  <a16:creationId xmlns:a16="http://schemas.microsoft.com/office/drawing/2014/main" id="{A56683A8-36F5-A419-5101-0819214B0698}"/>
                </a:ext>
              </a:extLst>
            </p:cNvPr>
            <p:cNvSpPr/>
            <p:nvPr/>
          </p:nvSpPr>
          <p:spPr>
            <a:xfrm>
              <a:off x="358170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446;p78">
              <a:extLst>
                <a:ext uri="{FF2B5EF4-FFF2-40B4-BE49-F238E27FC236}">
                  <a16:creationId xmlns:a16="http://schemas.microsoft.com/office/drawing/2014/main" id="{62EE86D4-A091-9B9D-57B9-94C0936B2351}"/>
                </a:ext>
              </a:extLst>
            </p:cNvPr>
            <p:cNvSpPr/>
            <p:nvPr/>
          </p:nvSpPr>
          <p:spPr>
            <a:xfrm>
              <a:off x="3581505" y="4296053"/>
              <a:ext cx="82884" cy="70892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447;p78">
              <a:extLst>
                <a:ext uri="{FF2B5EF4-FFF2-40B4-BE49-F238E27FC236}">
                  <a16:creationId xmlns:a16="http://schemas.microsoft.com/office/drawing/2014/main" id="{CD9A9667-ED69-4C99-F791-B0A25B34EF8F}"/>
                </a:ext>
              </a:extLst>
            </p:cNvPr>
            <p:cNvSpPr/>
            <p:nvPr/>
          </p:nvSpPr>
          <p:spPr>
            <a:xfrm>
              <a:off x="3581505" y="4194798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448;p78">
              <a:extLst>
                <a:ext uri="{FF2B5EF4-FFF2-40B4-BE49-F238E27FC236}">
                  <a16:creationId xmlns:a16="http://schemas.microsoft.com/office/drawing/2014/main" id="{E274663C-8EB6-EC84-CE81-64F9EA91C83E}"/>
                </a:ext>
              </a:extLst>
            </p:cNvPr>
            <p:cNvSpPr/>
            <p:nvPr/>
          </p:nvSpPr>
          <p:spPr>
            <a:xfrm>
              <a:off x="3581505" y="4093510"/>
              <a:ext cx="82884" cy="71025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449;p78">
              <a:extLst>
                <a:ext uri="{FF2B5EF4-FFF2-40B4-BE49-F238E27FC236}">
                  <a16:creationId xmlns:a16="http://schemas.microsoft.com/office/drawing/2014/main" id="{B2399274-E15E-D7F4-C111-6E0FA8F026FD}"/>
                </a:ext>
              </a:extLst>
            </p:cNvPr>
            <p:cNvSpPr/>
            <p:nvPr/>
          </p:nvSpPr>
          <p:spPr>
            <a:xfrm>
              <a:off x="358170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450;p78">
              <a:extLst>
                <a:ext uri="{FF2B5EF4-FFF2-40B4-BE49-F238E27FC236}">
                  <a16:creationId xmlns:a16="http://schemas.microsoft.com/office/drawing/2014/main" id="{19744E52-2519-B600-F6A6-0E9CDADFE6CF}"/>
                </a:ext>
              </a:extLst>
            </p:cNvPr>
            <p:cNvSpPr/>
            <p:nvPr/>
          </p:nvSpPr>
          <p:spPr>
            <a:xfrm>
              <a:off x="358170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451;p78">
              <a:extLst>
                <a:ext uri="{FF2B5EF4-FFF2-40B4-BE49-F238E27FC236}">
                  <a16:creationId xmlns:a16="http://schemas.microsoft.com/office/drawing/2014/main" id="{D1DC5838-1D9B-2F5A-83FC-C6796701528A}"/>
                </a:ext>
              </a:extLst>
            </p:cNvPr>
            <p:cNvSpPr/>
            <p:nvPr/>
          </p:nvSpPr>
          <p:spPr>
            <a:xfrm>
              <a:off x="358170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452;p78">
              <a:extLst>
                <a:ext uri="{FF2B5EF4-FFF2-40B4-BE49-F238E27FC236}">
                  <a16:creationId xmlns:a16="http://schemas.microsoft.com/office/drawing/2014/main" id="{5D78B604-95F4-C7A2-98DB-27C5A1B7B67E}"/>
                </a:ext>
              </a:extLst>
            </p:cNvPr>
            <p:cNvSpPr/>
            <p:nvPr/>
          </p:nvSpPr>
          <p:spPr>
            <a:xfrm>
              <a:off x="358170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453;p78">
              <a:extLst>
                <a:ext uri="{FF2B5EF4-FFF2-40B4-BE49-F238E27FC236}">
                  <a16:creationId xmlns:a16="http://schemas.microsoft.com/office/drawing/2014/main" id="{B27BEA91-3BDA-C84B-2B57-78DAFD48D9D7}"/>
                </a:ext>
              </a:extLst>
            </p:cNvPr>
            <p:cNvSpPr/>
            <p:nvPr/>
          </p:nvSpPr>
          <p:spPr>
            <a:xfrm>
              <a:off x="358170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454;p78">
              <a:extLst>
                <a:ext uri="{FF2B5EF4-FFF2-40B4-BE49-F238E27FC236}">
                  <a16:creationId xmlns:a16="http://schemas.microsoft.com/office/drawing/2014/main" id="{0F206C13-D251-D367-CED0-B13871981D22}"/>
                </a:ext>
              </a:extLst>
            </p:cNvPr>
            <p:cNvSpPr/>
            <p:nvPr/>
          </p:nvSpPr>
          <p:spPr>
            <a:xfrm>
              <a:off x="358170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455;p78">
              <a:extLst>
                <a:ext uri="{FF2B5EF4-FFF2-40B4-BE49-F238E27FC236}">
                  <a16:creationId xmlns:a16="http://schemas.microsoft.com/office/drawing/2014/main" id="{C3B88849-32B8-76AA-EC79-AE19C724E254}"/>
                </a:ext>
              </a:extLst>
            </p:cNvPr>
            <p:cNvSpPr/>
            <p:nvPr/>
          </p:nvSpPr>
          <p:spPr>
            <a:xfrm>
              <a:off x="358170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456;p78">
              <a:extLst>
                <a:ext uri="{FF2B5EF4-FFF2-40B4-BE49-F238E27FC236}">
                  <a16:creationId xmlns:a16="http://schemas.microsoft.com/office/drawing/2014/main" id="{3AC0AEB9-9918-32E0-E25B-D7B7506627BD}"/>
                </a:ext>
              </a:extLst>
            </p:cNvPr>
            <p:cNvSpPr/>
            <p:nvPr/>
          </p:nvSpPr>
          <p:spPr>
            <a:xfrm>
              <a:off x="358170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457;p78">
              <a:extLst>
                <a:ext uri="{FF2B5EF4-FFF2-40B4-BE49-F238E27FC236}">
                  <a16:creationId xmlns:a16="http://schemas.microsoft.com/office/drawing/2014/main" id="{63DC50DD-4E73-E3C9-7B50-2BDA27D6EA04}"/>
                </a:ext>
              </a:extLst>
            </p:cNvPr>
            <p:cNvSpPr/>
            <p:nvPr/>
          </p:nvSpPr>
          <p:spPr>
            <a:xfrm>
              <a:off x="358170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458;p78">
              <a:extLst>
                <a:ext uri="{FF2B5EF4-FFF2-40B4-BE49-F238E27FC236}">
                  <a16:creationId xmlns:a16="http://schemas.microsoft.com/office/drawing/2014/main" id="{B5C56E1B-EFF0-85FD-9D67-A0B833E9078A}"/>
                </a:ext>
              </a:extLst>
            </p:cNvPr>
            <p:cNvSpPr/>
            <p:nvPr/>
          </p:nvSpPr>
          <p:spPr>
            <a:xfrm>
              <a:off x="3581705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459;p78">
              <a:extLst>
                <a:ext uri="{FF2B5EF4-FFF2-40B4-BE49-F238E27FC236}">
                  <a16:creationId xmlns:a16="http://schemas.microsoft.com/office/drawing/2014/main" id="{64D41659-0D5E-19F1-CF99-E539E487C1E5}"/>
                </a:ext>
              </a:extLst>
            </p:cNvPr>
            <p:cNvSpPr/>
            <p:nvPr/>
          </p:nvSpPr>
          <p:spPr>
            <a:xfrm>
              <a:off x="3581705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460;p78">
              <a:extLst>
                <a:ext uri="{FF2B5EF4-FFF2-40B4-BE49-F238E27FC236}">
                  <a16:creationId xmlns:a16="http://schemas.microsoft.com/office/drawing/2014/main" id="{CBC5F883-5CB2-D8E2-B347-140A4E8F6C69}"/>
                </a:ext>
              </a:extLst>
            </p:cNvPr>
            <p:cNvSpPr/>
            <p:nvPr/>
          </p:nvSpPr>
          <p:spPr>
            <a:xfrm>
              <a:off x="358170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461;p78">
              <a:extLst>
                <a:ext uri="{FF2B5EF4-FFF2-40B4-BE49-F238E27FC236}">
                  <a16:creationId xmlns:a16="http://schemas.microsoft.com/office/drawing/2014/main" id="{61C48B03-7368-6057-4DFB-EEF446985A72}"/>
                </a:ext>
              </a:extLst>
            </p:cNvPr>
            <p:cNvSpPr/>
            <p:nvPr/>
          </p:nvSpPr>
          <p:spPr>
            <a:xfrm>
              <a:off x="358170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462;p78">
              <a:extLst>
                <a:ext uri="{FF2B5EF4-FFF2-40B4-BE49-F238E27FC236}">
                  <a16:creationId xmlns:a16="http://schemas.microsoft.com/office/drawing/2014/main" id="{AA754966-B408-9CA8-A040-A60F03955366}"/>
                </a:ext>
              </a:extLst>
            </p:cNvPr>
            <p:cNvSpPr/>
            <p:nvPr/>
          </p:nvSpPr>
          <p:spPr>
            <a:xfrm>
              <a:off x="3581705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463;p78">
              <a:extLst>
                <a:ext uri="{FF2B5EF4-FFF2-40B4-BE49-F238E27FC236}">
                  <a16:creationId xmlns:a16="http://schemas.microsoft.com/office/drawing/2014/main" id="{1ED3251F-AFE5-F0D4-65A7-93A15F959267}"/>
                </a:ext>
              </a:extLst>
            </p:cNvPr>
            <p:cNvSpPr/>
            <p:nvPr/>
          </p:nvSpPr>
          <p:spPr>
            <a:xfrm>
              <a:off x="3480416" y="5814615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464;p78">
              <a:extLst>
                <a:ext uri="{FF2B5EF4-FFF2-40B4-BE49-F238E27FC236}">
                  <a16:creationId xmlns:a16="http://schemas.microsoft.com/office/drawing/2014/main" id="{EB034572-7A71-EAF0-75EF-BA71D62F7F78}"/>
                </a:ext>
              </a:extLst>
            </p:cNvPr>
            <p:cNvSpPr/>
            <p:nvPr/>
          </p:nvSpPr>
          <p:spPr>
            <a:xfrm>
              <a:off x="3480416" y="5713326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465;p78">
              <a:extLst>
                <a:ext uri="{FF2B5EF4-FFF2-40B4-BE49-F238E27FC236}">
                  <a16:creationId xmlns:a16="http://schemas.microsoft.com/office/drawing/2014/main" id="{FA503DC3-4FD5-2C37-0B46-5F7EE614DCE5}"/>
                </a:ext>
              </a:extLst>
            </p:cNvPr>
            <p:cNvSpPr/>
            <p:nvPr/>
          </p:nvSpPr>
          <p:spPr>
            <a:xfrm>
              <a:off x="3480416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466;p78">
              <a:extLst>
                <a:ext uri="{FF2B5EF4-FFF2-40B4-BE49-F238E27FC236}">
                  <a16:creationId xmlns:a16="http://schemas.microsoft.com/office/drawing/2014/main" id="{B1073B2E-0430-FB66-27FB-00FB4389BDBB}"/>
                </a:ext>
              </a:extLst>
            </p:cNvPr>
            <p:cNvSpPr/>
            <p:nvPr/>
          </p:nvSpPr>
          <p:spPr>
            <a:xfrm>
              <a:off x="3480416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467;p78">
              <a:extLst>
                <a:ext uri="{FF2B5EF4-FFF2-40B4-BE49-F238E27FC236}">
                  <a16:creationId xmlns:a16="http://schemas.microsoft.com/office/drawing/2014/main" id="{460E18CB-6C67-0EC1-6409-75F0BD693326}"/>
                </a:ext>
              </a:extLst>
            </p:cNvPr>
            <p:cNvSpPr/>
            <p:nvPr/>
          </p:nvSpPr>
          <p:spPr>
            <a:xfrm>
              <a:off x="3480416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468;p78">
              <a:extLst>
                <a:ext uri="{FF2B5EF4-FFF2-40B4-BE49-F238E27FC236}">
                  <a16:creationId xmlns:a16="http://schemas.microsoft.com/office/drawing/2014/main" id="{3DF14430-8C83-CC41-98D8-69B39FA59059}"/>
                </a:ext>
              </a:extLst>
            </p:cNvPr>
            <p:cNvSpPr/>
            <p:nvPr/>
          </p:nvSpPr>
          <p:spPr>
            <a:xfrm>
              <a:off x="3480416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469;p78">
              <a:extLst>
                <a:ext uri="{FF2B5EF4-FFF2-40B4-BE49-F238E27FC236}">
                  <a16:creationId xmlns:a16="http://schemas.microsoft.com/office/drawing/2014/main" id="{66418D78-90A4-8C8B-E444-5713576607B3}"/>
                </a:ext>
              </a:extLst>
            </p:cNvPr>
            <p:cNvSpPr/>
            <p:nvPr/>
          </p:nvSpPr>
          <p:spPr>
            <a:xfrm>
              <a:off x="3480416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470;p78">
              <a:extLst>
                <a:ext uri="{FF2B5EF4-FFF2-40B4-BE49-F238E27FC236}">
                  <a16:creationId xmlns:a16="http://schemas.microsoft.com/office/drawing/2014/main" id="{B1E6E66E-6067-FFF3-4212-6ADEAF7FBAF6}"/>
                </a:ext>
              </a:extLst>
            </p:cNvPr>
            <p:cNvSpPr/>
            <p:nvPr/>
          </p:nvSpPr>
          <p:spPr>
            <a:xfrm>
              <a:off x="3480250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471;p78">
              <a:extLst>
                <a:ext uri="{FF2B5EF4-FFF2-40B4-BE49-F238E27FC236}">
                  <a16:creationId xmlns:a16="http://schemas.microsoft.com/office/drawing/2014/main" id="{A184BC0D-35A9-1D5B-32CE-592E153168CF}"/>
                </a:ext>
              </a:extLst>
            </p:cNvPr>
            <p:cNvSpPr/>
            <p:nvPr/>
          </p:nvSpPr>
          <p:spPr>
            <a:xfrm>
              <a:off x="3480250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472;p78">
              <a:extLst>
                <a:ext uri="{FF2B5EF4-FFF2-40B4-BE49-F238E27FC236}">
                  <a16:creationId xmlns:a16="http://schemas.microsoft.com/office/drawing/2014/main" id="{9F1E56AD-5276-12FF-75D4-3D89BD8110E6}"/>
                </a:ext>
              </a:extLst>
            </p:cNvPr>
            <p:cNvSpPr/>
            <p:nvPr/>
          </p:nvSpPr>
          <p:spPr>
            <a:xfrm>
              <a:off x="3480416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473;p78">
              <a:extLst>
                <a:ext uri="{FF2B5EF4-FFF2-40B4-BE49-F238E27FC236}">
                  <a16:creationId xmlns:a16="http://schemas.microsoft.com/office/drawing/2014/main" id="{D08489E6-0292-B9F6-D816-9B0DBF38DDF6}"/>
                </a:ext>
              </a:extLst>
            </p:cNvPr>
            <p:cNvSpPr/>
            <p:nvPr/>
          </p:nvSpPr>
          <p:spPr>
            <a:xfrm>
              <a:off x="3480416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474;p78">
              <a:extLst>
                <a:ext uri="{FF2B5EF4-FFF2-40B4-BE49-F238E27FC236}">
                  <a16:creationId xmlns:a16="http://schemas.microsoft.com/office/drawing/2014/main" id="{98365182-37E1-57E7-6601-F900D3DCF452}"/>
                </a:ext>
              </a:extLst>
            </p:cNvPr>
            <p:cNvSpPr/>
            <p:nvPr/>
          </p:nvSpPr>
          <p:spPr>
            <a:xfrm>
              <a:off x="3480416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475;p78">
              <a:extLst>
                <a:ext uri="{FF2B5EF4-FFF2-40B4-BE49-F238E27FC236}">
                  <a16:creationId xmlns:a16="http://schemas.microsoft.com/office/drawing/2014/main" id="{281692AE-761C-E4D7-5150-E1D872194E93}"/>
                </a:ext>
              </a:extLst>
            </p:cNvPr>
            <p:cNvSpPr/>
            <p:nvPr/>
          </p:nvSpPr>
          <p:spPr>
            <a:xfrm>
              <a:off x="3480416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476;p78">
              <a:extLst>
                <a:ext uri="{FF2B5EF4-FFF2-40B4-BE49-F238E27FC236}">
                  <a16:creationId xmlns:a16="http://schemas.microsoft.com/office/drawing/2014/main" id="{D185E370-4213-00B3-CC36-2A0BFDBEB1DD}"/>
                </a:ext>
              </a:extLst>
            </p:cNvPr>
            <p:cNvSpPr/>
            <p:nvPr/>
          </p:nvSpPr>
          <p:spPr>
            <a:xfrm>
              <a:off x="3480416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477;p78">
              <a:extLst>
                <a:ext uri="{FF2B5EF4-FFF2-40B4-BE49-F238E27FC236}">
                  <a16:creationId xmlns:a16="http://schemas.microsoft.com/office/drawing/2014/main" id="{50663238-6104-4A7C-98EA-6E7124B38B62}"/>
                </a:ext>
              </a:extLst>
            </p:cNvPr>
            <p:cNvSpPr/>
            <p:nvPr/>
          </p:nvSpPr>
          <p:spPr>
            <a:xfrm>
              <a:off x="3480416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478;p78">
              <a:extLst>
                <a:ext uri="{FF2B5EF4-FFF2-40B4-BE49-F238E27FC236}">
                  <a16:creationId xmlns:a16="http://schemas.microsoft.com/office/drawing/2014/main" id="{487C1C26-14DC-C8B1-47BF-3B34D54287F2}"/>
                </a:ext>
              </a:extLst>
            </p:cNvPr>
            <p:cNvSpPr/>
            <p:nvPr/>
          </p:nvSpPr>
          <p:spPr>
            <a:xfrm>
              <a:off x="3480416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479;p78">
              <a:extLst>
                <a:ext uri="{FF2B5EF4-FFF2-40B4-BE49-F238E27FC236}">
                  <a16:creationId xmlns:a16="http://schemas.microsoft.com/office/drawing/2014/main" id="{AEB1E355-C53F-2BFF-84D8-53AFBB63B4C8}"/>
                </a:ext>
              </a:extLst>
            </p:cNvPr>
            <p:cNvSpPr/>
            <p:nvPr/>
          </p:nvSpPr>
          <p:spPr>
            <a:xfrm>
              <a:off x="3480416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480;p78">
              <a:extLst>
                <a:ext uri="{FF2B5EF4-FFF2-40B4-BE49-F238E27FC236}">
                  <a16:creationId xmlns:a16="http://schemas.microsoft.com/office/drawing/2014/main" id="{3756378F-43E4-851A-CEE6-6C7A00DFE102}"/>
                </a:ext>
              </a:extLst>
            </p:cNvPr>
            <p:cNvSpPr/>
            <p:nvPr/>
          </p:nvSpPr>
          <p:spPr>
            <a:xfrm>
              <a:off x="3480416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481;p78">
              <a:extLst>
                <a:ext uri="{FF2B5EF4-FFF2-40B4-BE49-F238E27FC236}">
                  <a16:creationId xmlns:a16="http://schemas.microsoft.com/office/drawing/2014/main" id="{D666A372-3CAF-BBAD-12FF-9B5E421B99E9}"/>
                </a:ext>
              </a:extLst>
            </p:cNvPr>
            <p:cNvSpPr/>
            <p:nvPr/>
          </p:nvSpPr>
          <p:spPr>
            <a:xfrm>
              <a:off x="3480416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482;p78">
              <a:extLst>
                <a:ext uri="{FF2B5EF4-FFF2-40B4-BE49-F238E27FC236}">
                  <a16:creationId xmlns:a16="http://schemas.microsoft.com/office/drawing/2014/main" id="{FFD25A1A-8DE7-117C-2B0F-22F1B66969CA}"/>
                </a:ext>
              </a:extLst>
            </p:cNvPr>
            <p:cNvSpPr/>
            <p:nvPr/>
          </p:nvSpPr>
          <p:spPr>
            <a:xfrm>
              <a:off x="3480416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483;p78">
              <a:extLst>
                <a:ext uri="{FF2B5EF4-FFF2-40B4-BE49-F238E27FC236}">
                  <a16:creationId xmlns:a16="http://schemas.microsoft.com/office/drawing/2014/main" id="{9D2C0275-7CD3-8849-9A12-7337FCDB35B4}"/>
                </a:ext>
              </a:extLst>
            </p:cNvPr>
            <p:cNvSpPr/>
            <p:nvPr/>
          </p:nvSpPr>
          <p:spPr>
            <a:xfrm>
              <a:off x="3480416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484;p78">
              <a:extLst>
                <a:ext uri="{FF2B5EF4-FFF2-40B4-BE49-F238E27FC236}">
                  <a16:creationId xmlns:a16="http://schemas.microsoft.com/office/drawing/2014/main" id="{B98DADA1-7A08-A930-F78F-E7C71FA087F9}"/>
                </a:ext>
              </a:extLst>
            </p:cNvPr>
            <p:cNvSpPr/>
            <p:nvPr/>
          </p:nvSpPr>
          <p:spPr>
            <a:xfrm>
              <a:off x="3480416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485;p78">
              <a:extLst>
                <a:ext uri="{FF2B5EF4-FFF2-40B4-BE49-F238E27FC236}">
                  <a16:creationId xmlns:a16="http://schemas.microsoft.com/office/drawing/2014/main" id="{425CE803-F999-2272-DA07-4F533DCB110A}"/>
                </a:ext>
              </a:extLst>
            </p:cNvPr>
            <p:cNvSpPr/>
            <p:nvPr/>
          </p:nvSpPr>
          <p:spPr>
            <a:xfrm>
              <a:off x="3480416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486;p78">
              <a:extLst>
                <a:ext uri="{FF2B5EF4-FFF2-40B4-BE49-F238E27FC236}">
                  <a16:creationId xmlns:a16="http://schemas.microsoft.com/office/drawing/2014/main" id="{6A6ADEB8-B22F-8A00-1672-F621821E1A51}"/>
                </a:ext>
              </a:extLst>
            </p:cNvPr>
            <p:cNvSpPr/>
            <p:nvPr/>
          </p:nvSpPr>
          <p:spPr>
            <a:xfrm>
              <a:off x="3480416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487;p78">
              <a:extLst>
                <a:ext uri="{FF2B5EF4-FFF2-40B4-BE49-F238E27FC236}">
                  <a16:creationId xmlns:a16="http://schemas.microsoft.com/office/drawing/2014/main" id="{61AAE5EB-C9F1-6318-73E6-669E9CB0C562}"/>
                </a:ext>
              </a:extLst>
            </p:cNvPr>
            <p:cNvSpPr/>
            <p:nvPr/>
          </p:nvSpPr>
          <p:spPr>
            <a:xfrm>
              <a:off x="3480416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488;p78">
              <a:extLst>
                <a:ext uri="{FF2B5EF4-FFF2-40B4-BE49-F238E27FC236}">
                  <a16:creationId xmlns:a16="http://schemas.microsoft.com/office/drawing/2014/main" id="{0C8884DE-95A9-1A9F-70F3-1CB40AD846E2}"/>
                </a:ext>
              </a:extLst>
            </p:cNvPr>
            <p:cNvSpPr/>
            <p:nvPr/>
          </p:nvSpPr>
          <p:spPr>
            <a:xfrm>
              <a:off x="3480416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489;p78">
              <a:extLst>
                <a:ext uri="{FF2B5EF4-FFF2-40B4-BE49-F238E27FC236}">
                  <a16:creationId xmlns:a16="http://schemas.microsoft.com/office/drawing/2014/main" id="{2E20BAA7-C129-72A6-E7E9-91DFA1027A12}"/>
                </a:ext>
              </a:extLst>
            </p:cNvPr>
            <p:cNvSpPr/>
            <p:nvPr/>
          </p:nvSpPr>
          <p:spPr>
            <a:xfrm>
              <a:off x="3379161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490;p78">
              <a:extLst>
                <a:ext uri="{FF2B5EF4-FFF2-40B4-BE49-F238E27FC236}">
                  <a16:creationId xmlns:a16="http://schemas.microsoft.com/office/drawing/2014/main" id="{FC03C1D2-792C-D3D5-53D1-7EEAE3D47DD7}"/>
                </a:ext>
              </a:extLst>
            </p:cNvPr>
            <p:cNvSpPr/>
            <p:nvPr/>
          </p:nvSpPr>
          <p:spPr>
            <a:xfrm>
              <a:off x="3379161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491;p78">
              <a:extLst>
                <a:ext uri="{FF2B5EF4-FFF2-40B4-BE49-F238E27FC236}">
                  <a16:creationId xmlns:a16="http://schemas.microsoft.com/office/drawing/2014/main" id="{AF0E309E-1832-33F8-3685-C63B6AC44F05}"/>
                </a:ext>
              </a:extLst>
            </p:cNvPr>
            <p:cNvSpPr/>
            <p:nvPr/>
          </p:nvSpPr>
          <p:spPr>
            <a:xfrm>
              <a:off x="3379161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492;p78">
              <a:extLst>
                <a:ext uri="{FF2B5EF4-FFF2-40B4-BE49-F238E27FC236}">
                  <a16:creationId xmlns:a16="http://schemas.microsoft.com/office/drawing/2014/main" id="{5FDE024B-0A40-3D95-9EDB-5F9717B480CB}"/>
                </a:ext>
              </a:extLst>
            </p:cNvPr>
            <p:cNvSpPr/>
            <p:nvPr/>
          </p:nvSpPr>
          <p:spPr>
            <a:xfrm>
              <a:off x="3379161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493;p78">
              <a:extLst>
                <a:ext uri="{FF2B5EF4-FFF2-40B4-BE49-F238E27FC236}">
                  <a16:creationId xmlns:a16="http://schemas.microsoft.com/office/drawing/2014/main" id="{16426C3B-5E3B-0403-157C-F629E8B7AED1}"/>
                </a:ext>
              </a:extLst>
            </p:cNvPr>
            <p:cNvSpPr/>
            <p:nvPr/>
          </p:nvSpPr>
          <p:spPr>
            <a:xfrm>
              <a:off x="3379161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494;p78">
              <a:extLst>
                <a:ext uri="{FF2B5EF4-FFF2-40B4-BE49-F238E27FC236}">
                  <a16:creationId xmlns:a16="http://schemas.microsoft.com/office/drawing/2014/main" id="{9399AE58-B17C-3FE5-D72E-505F7BD313B1}"/>
                </a:ext>
              </a:extLst>
            </p:cNvPr>
            <p:cNvSpPr/>
            <p:nvPr/>
          </p:nvSpPr>
          <p:spPr>
            <a:xfrm>
              <a:off x="3379161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495;p78">
              <a:extLst>
                <a:ext uri="{FF2B5EF4-FFF2-40B4-BE49-F238E27FC236}">
                  <a16:creationId xmlns:a16="http://schemas.microsoft.com/office/drawing/2014/main" id="{F8E6CFC2-E2A7-9221-F653-0B45E577B4D8}"/>
                </a:ext>
              </a:extLst>
            </p:cNvPr>
            <p:cNvSpPr/>
            <p:nvPr/>
          </p:nvSpPr>
          <p:spPr>
            <a:xfrm>
              <a:off x="3379161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496;p78">
              <a:extLst>
                <a:ext uri="{FF2B5EF4-FFF2-40B4-BE49-F238E27FC236}">
                  <a16:creationId xmlns:a16="http://schemas.microsoft.com/office/drawing/2014/main" id="{863259F4-5D68-3DD1-4C25-370DA5E3B48C}"/>
                </a:ext>
              </a:extLst>
            </p:cNvPr>
            <p:cNvSpPr/>
            <p:nvPr/>
          </p:nvSpPr>
          <p:spPr>
            <a:xfrm>
              <a:off x="3379161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497;p78">
              <a:extLst>
                <a:ext uri="{FF2B5EF4-FFF2-40B4-BE49-F238E27FC236}">
                  <a16:creationId xmlns:a16="http://schemas.microsoft.com/office/drawing/2014/main" id="{BD3B05D7-BF76-C598-E6E6-15C31253F07F}"/>
                </a:ext>
              </a:extLst>
            </p:cNvPr>
            <p:cNvSpPr/>
            <p:nvPr/>
          </p:nvSpPr>
          <p:spPr>
            <a:xfrm>
              <a:off x="3379161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498;p78">
              <a:extLst>
                <a:ext uri="{FF2B5EF4-FFF2-40B4-BE49-F238E27FC236}">
                  <a16:creationId xmlns:a16="http://schemas.microsoft.com/office/drawing/2014/main" id="{5CC21E9F-5849-519D-6F6F-E0797F7205EC}"/>
                </a:ext>
              </a:extLst>
            </p:cNvPr>
            <p:cNvSpPr/>
            <p:nvPr/>
          </p:nvSpPr>
          <p:spPr>
            <a:xfrm>
              <a:off x="3379161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499;p78">
              <a:extLst>
                <a:ext uri="{FF2B5EF4-FFF2-40B4-BE49-F238E27FC236}">
                  <a16:creationId xmlns:a16="http://schemas.microsoft.com/office/drawing/2014/main" id="{74EC3FD4-909A-8E5B-7D7F-ABD0C631596E}"/>
                </a:ext>
              </a:extLst>
            </p:cNvPr>
            <p:cNvSpPr/>
            <p:nvPr/>
          </p:nvSpPr>
          <p:spPr>
            <a:xfrm>
              <a:off x="3379161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500;p78">
              <a:extLst>
                <a:ext uri="{FF2B5EF4-FFF2-40B4-BE49-F238E27FC236}">
                  <a16:creationId xmlns:a16="http://schemas.microsoft.com/office/drawing/2014/main" id="{7FD3BA0E-461A-A48A-CDE8-80712DA33CB6}"/>
                </a:ext>
              </a:extLst>
            </p:cNvPr>
            <p:cNvSpPr/>
            <p:nvPr/>
          </p:nvSpPr>
          <p:spPr>
            <a:xfrm>
              <a:off x="3379161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501;p78">
              <a:extLst>
                <a:ext uri="{FF2B5EF4-FFF2-40B4-BE49-F238E27FC236}">
                  <a16:creationId xmlns:a16="http://schemas.microsoft.com/office/drawing/2014/main" id="{9BDACCE7-71D4-1407-6BD1-D4967F00DED1}"/>
                </a:ext>
              </a:extLst>
            </p:cNvPr>
            <p:cNvSpPr/>
            <p:nvPr/>
          </p:nvSpPr>
          <p:spPr>
            <a:xfrm>
              <a:off x="3379161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502;p78">
              <a:extLst>
                <a:ext uri="{FF2B5EF4-FFF2-40B4-BE49-F238E27FC236}">
                  <a16:creationId xmlns:a16="http://schemas.microsoft.com/office/drawing/2014/main" id="{55547357-7EDC-EA9F-0853-EB47B15FFA1F}"/>
                </a:ext>
              </a:extLst>
            </p:cNvPr>
            <p:cNvSpPr/>
            <p:nvPr/>
          </p:nvSpPr>
          <p:spPr>
            <a:xfrm>
              <a:off x="3379161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503;p78">
              <a:extLst>
                <a:ext uri="{FF2B5EF4-FFF2-40B4-BE49-F238E27FC236}">
                  <a16:creationId xmlns:a16="http://schemas.microsoft.com/office/drawing/2014/main" id="{4FE935C9-A4FD-746D-17C3-70B2B835041D}"/>
                </a:ext>
              </a:extLst>
            </p:cNvPr>
            <p:cNvSpPr/>
            <p:nvPr/>
          </p:nvSpPr>
          <p:spPr>
            <a:xfrm>
              <a:off x="337916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504;p78">
              <a:extLst>
                <a:ext uri="{FF2B5EF4-FFF2-40B4-BE49-F238E27FC236}">
                  <a16:creationId xmlns:a16="http://schemas.microsoft.com/office/drawing/2014/main" id="{B4C63916-8869-FE80-E7F3-F1603421C1E9}"/>
                </a:ext>
              </a:extLst>
            </p:cNvPr>
            <p:cNvSpPr/>
            <p:nvPr/>
          </p:nvSpPr>
          <p:spPr>
            <a:xfrm>
              <a:off x="337916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505;p78">
              <a:extLst>
                <a:ext uri="{FF2B5EF4-FFF2-40B4-BE49-F238E27FC236}">
                  <a16:creationId xmlns:a16="http://schemas.microsoft.com/office/drawing/2014/main" id="{3A9A86BB-2A63-1974-E81C-E7056F5A1BBF}"/>
                </a:ext>
              </a:extLst>
            </p:cNvPr>
            <p:cNvSpPr/>
            <p:nvPr/>
          </p:nvSpPr>
          <p:spPr>
            <a:xfrm>
              <a:off x="3379161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506;p78">
              <a:extLst>
                <a:ext uri="{FF2B5EF4-FFF2-40B4-BE49-F238E27FC236}">
                  <a16:creationId xmlns:a16="http://schemas.microsoft.com/office/drawing/2014/main" id="{FE69F590-4DD3-855B-3D95-DBE0BF65C361}"/>
                </a:ext>
              </a:extLst>
            </p:cNvPr>
            <p:cNvSpPr/>
            <p:nvPr/>
          </p:nvSpPr>
          <p:spPr>
            <a:xfrm>
              <a:off x="3379161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507;p78">
              <a:extLst>
                <a:ext uri="{FF2B5EF4-FFF2-40B4-BE49-F238E27FC236}">
                  <a16:creationId xmlns:a16="http://schemas.microsoft.com/office/drawing/2014/main" id="{9A7FB917-185C-65DA-E409-1C79E6DDA836}"/>
                </a:ext>
              </a:extLst>
            </p:cNvPr>
            <p:cNvSpPr/>
            <p:nvPr/>
          </p:nvSpPr>
          <p:spPr>
            <a:xfrm>
              <a:off x="327787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508;p78">
              <a:extLst>
                <a:ext uri="{FF2B5EF4-FFF2-40B4-BE49-F238E27FC236}">
                  <a16:creationId xmlns:a16="http://schemas.microsoft.com/office/drawing/2014/main" id="{359C6024-3A36-B265-DDE7-08527317D32F}"/>
                </a:ext>
              </a:extLst>
            </p:cNvPr>
            <p:cNvSpPr/>
            <p:nvPr/>
          </p:nvSpPr>
          <p:spPr>
            <a:xfrm>
              <a:off x="327787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509;p78">
              <a:extLst>
                <a:ext uri="{FF2B5EF4-FFF2-40B4-BE49-F238E27FC236}">
                  <a16:creationId xmlns:a16="http://schemas.microsoft.com/office/drawing/2014/main" id="{CA026FA3-6C35-0556-552F-281533AA9EDB}"/>
                </a:ext>
              </a:extLst>
            </p:cNvPr>
            <p:cNvSpPr/>
            <p:nvPr/>
          </p:nvSpPr>
          <p:spPr>
            <a:xfrm>
              <a:off x="327787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510;p78">
              <a:extLst>
                <a:ext uri="{FF2B5EF4-FFF2-40B4-BE49-F238E27FC236}">
                  <a16:creationId xmlns:a16="http://schemas.microsoft.com/office/drawing/2014/main" id="{A5785FB0-9F06-58C0-7BBD-70919F7EBBD3}"/>
                </a:ext>
              </a:extLst>
            </p:cNvPr>
            <p:cNvSpPr/>
            <p:nvPr/>
          </p:nvSpPr>
          <p:spPr>
            <a:xfrm>
              <a:off x="327787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511;p78">
              <a:extLst>
                <a:ext uri="{FF2B5EF4-FFF2-40B4-BE49-F238E27FC236}">
                  <a16:creationId xmlns:a16="http://schemas.microsoft.com/office/drawing/2014/main" id="{4E86E645-A77D-48E9-5E0C-5D95C168D740}"/>
                </a:ext>
              </a:extLst>
            </p:cNvPr>
            <p:cNvSpPr/>
            <p:nvPr/>
          </p:nvSpPr>
          <p:spPr>
            <a:xfrm>
              <a:off x="327787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512;p78">
              <a:extLst>
                <a:ext uri="{FF2B5EF4-FFF2-40B4-BE49-F238E27FC236}">
                  <a16:creationId xmlns:a16="http://schemas.microsoft.com/office/drawing/2014/main" id="{373D349C-D536-D593-B893-765F61532904}"/>
                </a:ext>
              </a:extLst>
            </p:cNvPr>
            <p:cNvSpPr/>
            <p:nvPr/>
          </p:nvSpPr>
          <p:spPr>
            <a:xfrm>
              <a:off x="327787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513;p78">
              <a:extLst>
                <a:ext uri="{FF2B5EF4-FFF2-40B4-BE49-F238E27FC236}">
                  <a16:creationId xmlns:a16="http://schemas.microsoft.com/office/drawing/2014/main" id="{0C608568-0EB8-2AB8-7F5E-3426861128E2}"/>
                </a:ext>
              </a:extLst>
            </p:cNvPr>
            <p:cNvSpPr/>
            <p:nvPr/>
          </p:nvSpPr>
          <p:spPr>
            <a:xfrm>
              <a:off x="3277873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514;p78">
              <a:extLst>
                <a:ext uri="{FF2B5EF4-FFF2-40B4-BE49-F238E27FC236}">
                  <a16:creationId xmlns:a16="http://schemas.microsoft.com/office/drawing/2014/main" id="{C836F3ED-1ECA-6076-69C6-272AE3E84160}"/>
                </a:ext>
              </a:extLst>
            </p:cNvPr>
            <p:cNvSpPr/>
            <p:nvPr/>
          </p:nvSpPr>
          <p:spPr>
            <a:xfrm>
              <a:off x="3277873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515;p78">
              <a:extLst>
                <a:ext uri="{FF2B5EF4-FFF2-40B4-BE49-F238E27FC236}">
                  <a16:creationId xmlns:a16="http://schemas.microsoft.com/office/drawing/2014/main" id="{F7A03E49-D32B-8430-6185-2AECA80C5E6D}"/>
                </a:ext>
              </a:extLst>
            </p:cNvPr>
            <p:cNvSpPr/>
            <p:nvPr/>
          </p:nvSpPr>
          <p:spPr>
            <a:xfrm>
              <a:off x="3277873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516;p78">
              <a:extLst>
                <a:ext uri="{FF2B5EF4-FFF2-40B4-BE49-F238E27FC236}">
                  <a16:creationId xmlns:a16="http://schemas.microsoft.com/office/drawing/2014/main" id="{61705F70-8941-F11B-97AB-B9F1D75C119C}"/>
                </a:ext>
              </a:extLst>
            </p:cNvPr>
            <p:cNvSpPr/>
            <p:nvPr/>
          </p:nvSpPr>
          <p:spPr>
            <a:xfrm>
              <a:off x="327787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517;p78">
              <a:extLst>
                <a:ext uri="{FF2B5EF4-FFF2-40B4-BE49-F238E27FC236}">
                  <a16:creationId xmlns:a16="http://schemas.microsoft.com/office/drawing/2014/main" id="{57F537A3-8857-04DB-76D9-E7BEA1D2FA13}"/>
                </a:ext>
              </a:extLst>
            </p:cNvPr>
            <p:cNvSpPr/>
            <p:nvPr/>
          </p:nvSpPr>
          <p:spPr>
            <a:xfrm>
              <a:off x="327787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518;p78">
              <a:extLst>
                <a:ext uri="{FF2B5EF4-FFF2-40B4-BE49-F238E27FC236}">
                  <a16:creationId xmlns:a16="http://schemas.microsoft.com/office/drawing/2014/main" id="{6C927F31-57ED-F5FA-B89F-AD0EF28B34D1}"/>
                </a:ext>
              </a:extLst>
            </p:cNvPr>
            <p:cNvSpPr/>
            <p:nvPr/>
          </p:nvSpPr>
          <p:spPr>
            <a:xfrm>
              <a:off x="327787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519;p78">
              <a:extLst>
                <a:ext uri="{FF2B5EF4-FFF2-40B4-BE49-F238E27FC236}">
                  <a16:creationId xmlns:a16="http://schemas.microsoft.com/office/drawing/2014/main" id="{6DD6F753-A2E6-FF22-3676-9B040F3C47F5}"/>
                </a:ext>
              </a:extLst>
            </p:cNvPr>
            <p:cNvSpPr/>
            <p:nvPr/>
          </p:nvSpPr>
          <p:spPr>
            <a:xfrm>
              <a:off x="327787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520;p78">
              <a:extLst>
                <a:ext uri="{FF2B5EF4-FFF2-40B4-BE49-F238E27FC236}">
                  <a16:creationId xmlns:a16="http://schemas.microsoft.com/office/drawing/2014/main" id="{E87B437F-DE44-F2AE-E05B-0FD8D21AE80A}"/>
                </a:ext>
              </a:extLst>
            </p:cNvPr>
            <p:cNvSpPr/>
            <p:nvPr/>
          </p:nvSpPr>
          <p:spPr>
            <a:xfrm>
              <a:off x="327787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521;p78">
              <a:extLst>
                <a:ext uri="{FF2B5EF4-FFF2-40B4-BE49-F238E27FC236}">
                  <a16:creationId xmlns:a16="http://schemas.microsoft.com/office/drawing/2014/main" id="{85AC6CE4-9E2C-712C-5F03-291541E56FD5}"/>
                </a:ext>
              </a:extLst>
            </p:cNvPr>
            <p:cNvSpPr/>
            <p:nvPr/>
          </p:nvSpPr>
          <p:spPr>
            <a:xfrm>
              <a:off x="3277873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522;p78">
              <a:extLst>
                <a:ext uri="{FF2B5EF4-FFF2-40B4-BE49-F238E27FC236}">
                  <a16:creationId xmlns:a16="http://schemas.microsoft.com/office/drawing/2014/main" id="{5845C124-CEEA-3FE5-CB88-7C4432136C50}"/>
                </a:ext>
              </a:extLst>
            </p:cNvPr>
            <p:cNvSpPr/>
            <p:nvPr/>
          </p:nvSpPr>
          <p:spPr>
            <a:xfrm>
              <a:off x="3277873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523;p78">
              <a:extLst>
                <a:ext uri="{FF2B5EF4-FFF2-40B4-BE49-F238E27FC236}">
                  <a16:creationId xmlns:a16="http://schemas.microsoft.com/office/drawing/2014/main" id="{E1A4C208-ED5A-0C1F-1394-070FAD0140EC}"/>
                </a:ext>
              </a:extLst>
            </p:cNvPr>
            <p:cNvSpPr/>
            <p:nvPr/>
          </p:nvSpPr>
          <p:spPr>
            <a:xfrm>
              <a:off x="3277873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524;p78">
              <a:extLst>
                <a:ext uri="{FF2B5EF4-FFF2-40B4-BE49-F238E27FC236}">
                  <a16:creationId xmlns:a16="http://schemas.microsoft.com/office/drawing/2014/main" id="{8A9CC2C0-FC51-0CE0-35FD-2E337B568768}"/>
                </a:ext>
              </a:extLst>
            </p:cNvPr>
            <p:cNvSpPr/>
            <p:nvPr/>
          </p:nvSpPr>
          <p:spPr>
            <a:xfrm>
              <a:off x="3277873" y="1259495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525;p78">
              <a:extLst>
                <a:ext uri="{FF2B5EF4-FFF2-40B4-BE49-F238E27FC236}">
                  <a16:creationId xmlns:a16="http://schemas.microsoft.com/office/drawing/2014/main" id="{31E5305A-A03E-8EA2-1638-1A72395BB184}"/>
                </a:ext>
              </a:extLst>
            </p:cNvPr>
            <p:cNvSpPr/>
            <p:nvPr/>
          </p:nvSpPr>
          <p:spPr>
            <a:xfrm>
              <a:off x="3176883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526;p78">
              <a:extLst>
                <a:ext uri="{FF2B5EF4-FFF2-40B4-BE49-F238E27FC236}">
                  <a16:creationId xmlns:a16="http://schemas.microsoft.com/office/drawing/2014/main" id="{F63FEDCE-7069-5795-CDFA-81F2FA9DCF45}"/>
                </a:ext>
              </a:extLst>
            </p:cNvPr>
            <p:cNvSpPr/>
            <p:nvPr/>
          </p:nvSpPr>
          <p:spPr>
            <a:xfrm>
              <a:off x="3176883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527;p78">
              <a:extLst>
                <a:ext uri="{FF2B5EF4-FFF2-40B4-BE49-F238E27FC236}">
                  <a16:creationId xmlns:a16="http://schemas.microsoft.com/office/drawing/2014/main" id="{A9985A74-D2F4-6913-348C-72EECF33CCA6}"/>
                </a:ext>
              </a:extLst>
            </p:cNvPr>
            <p:cNvSpPr/>
            <p:nvPr/>
          </p:nvSpPr>
          <p:spPr>
            <a:xfrm>
              <a:off x="3176883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528;p78">
              <a:extLst>
                <a:ext uri="{FF2B5EF4-FFF2-40B4-BE49-F238E27FC236}">
                  <a16:creationId xmlns:a16="http://schemas.microsoft.com/office/drawing/2014/main" id="{A8547C3C-3768-3E09-99E4-96EC75785CAC}"/>
                </a:ext>
              </a:extLst>
            </p:cNvPr>
            <p:cNvSpPr/>
            <p:nvPr/>
          </p:nvSpPr>
          <p:spPr>
            <a:xfrm>
              <a:off x="3176883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529;p78">
              <a:extLst>
                <a:ext uri="{FF2B5EF4-FFF2-40B4-BE49-F238E27FC236}">
                  <a16:creationId xmlns:a16="http://schemas.microsoft.com/office/drawing/2014/main" id="{B7090B6E-B4BB-0158-43F5-DE563C69E100}"/>
                </a:ext>
              </a:extLst>
            </p:cNvPr>
            <p:cNvSpPr/>
            <p:nvPr/>
          </p:nvSpPr>
          <p:spPr>
            <a:xfrm>
              <a:off x="3176883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530;p78">
              <a:extLst>
                <a:ext uri="{FF2B5EF4-FFF2-40B4-BE49-F238E27FC236}">
                  <a16:creationId xmlns:a16="http://schemas.microsoft.com/office/drawing/2014/main" id="{E375C008-7F02-2FAF-0056-772E64823F8B}"/>
                </a:ext>
              </a:extLst>
            </p:cNvPr>
            <p:cNvSpPr/>
            <p:nvPr/>
          </p:nvSpPr>
          <p:spPr>
            <a:xfrm>
              <a:off x="3176883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531;p78">
              <a:extLst>
                <a:ext uri="{FF2B5EF4-FFF2-40B4-BE49-F238E27FC236}">
                  <a16:creationId xmlns:a16="http://schemas.microsoft.com/office/drawing/2014/main" id="{30FD6CC1-8B82-2FD0-61C7-EFD1B81F2640}"/>
                </a:ext>
              </a:extLst>
            </p:cNvPr>
            <p:cNvSpPr/>
            <p:nvPr/>
          </p:nvSpPr>
          <p:spPr>
            <a:xfrm>
              <a:off x="3176883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532;p78">
              <a:extLst>
                <a:ext uri="{FF2B5EF4-FFF2-40B4-BE49-F238E27FC236}">
                  <a16:creationId xmlns:a16="http://schemas.microsoft.com/office/drawing/2014/main" id="{71EABDCD-44F4-BA7B-A025-5FDF964894AD}"/>
                </a:ext>
              </a:extLst>
            </p:cNvPr>
            <p:cNvSpPr/>
            <p:nvPr/>
          </p:nvSpPr>
          <p:spPr>
            <a:xfrm>
              <a:off x="3176883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533;p78">
              <a:extLst>
                <a:ext uri="{FF2B5EF4-FFF2-40B4-BE49-F238E27FC236}">
                  <a16:creationId xmlns:a16="http://schemas.microsoft.com/office/drawing/2014/main" id="{95990B5B-7662-0721-7375-FC54FEBFE01E}"/>
                </a:ext>
              </a:extLst>
            </p:cNvPr>
            <p:cNvSpPr/>
            <p:nvPr/>
          </p:nvSpPr>
          <p:spPr>
            <a:xfrm>
              <a:off x="317688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534;p78">
              <a:extLst>
                <a:ext uri="{FF2B5EF4-FFF2-40B4-BE49-F238E27FC236}">
                  <a16:creationId xmlns:a16="http://schemas.microsoft.com/office/drawing/2014/main" id="{4C169C56-E026-AACF-E2C2-BAA7A7AA83C7}"/>
                </a:ext>
              </a:extLst>
            </p:cNvPr>
            <p:cNvSpPr/>
            <p:nvPr/>
          </p:nvSpPr>
          <p:spPr>
            <a:xfrm>
              <a:off x="3176883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535;p78">
              <a:extLst>
                <a:ext uri="{FF2B5EF4-FFF2-40B4-BE49-F238E27FC236}">
                  <a16:creationId xmlns:a16="http://schemas.microsoft.com/office/drawing/2014/main" id="{1FAF7D19-DE08-465F-4AFA-1EE5F00EEE4E}"/>
                </a:ext>
              </a:extLst>
            </p:cNvPr>
            <p:cNvSpPr/>
            <p:nvPr/>
          </p:nvSpPr>
          <p:spPr>
            <a:xfrm>
              <a:off x="317688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536;p78">
              <a:extLst>
                <a:ext uri="{FF2B5EF4-FFF2-40B4-BE49-F238E27FC236}">
                  <a16:creationId xmlns:a16="http://schemas.microsoft.com/office/drawing/2014/main" id="{025781A4-36AA-FB3E-EFAA-27C2E937749B}"/>
                </a:ext>
              </a:extLst>
            </p:cNvPr>
            <p:cNvSpPr/>
            <p:nvPr/>
          </p:nvSpPr>
          <p:spPr>
            <a:xfrm>
              <a:off x="317688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537;p78">
              <a:extLst>
                <a:ext uri="{FF2B5EF4-FFF2-40B4-BE49-F238E27FC236}">
                  <a16:creationId xmlns:a16="http://schemas.microsoft.com/office/drawing/2014/main" id="{7151A5D4-488F-96C0-92AE-F6561054CF7A}"/>
                </a:ext>
              </a:extLst>
            </p:cNvPr>
            <p:cNvSpPr/>
            <p:nvPr/>
          </p:nvSpPr>
          <p:spPr>
            <a:xfrm>
              <a:off x="3176883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538;p78">
              <a:extLst>
                <a:ext uri="{FF2B5EF4-FFF2-40B4-BE49-F238E27FC236}">
                  <a16:creationId xmlns:a16="http://schemas.microsoft.com/office/drawing/2014/main" id="{8C4130F3-3A1D-BD73-5C87-C926EEBD2FD7}"/>
                </a:ext>
              </a:extLst>
            </p:cNvPr>
            <p:cNvSpPr/>
            <p:nvPr/>
          </p:nvSpPr>
          <p:spPr>
            <a:xfrm>
              <a:off x="3176883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539;p78">
              <a:extLst>
                <a:ext uri="{FF2B5EF4-FFF2-40B4-BE49-F238E27FC236}">
                  <a16:creationId xmlns:a16="http://schemas.microsoft.com/office/drawing/2014/main" id="{1173C278-20B1-3BDE-3839-FB5A000E3FDA}"/>
                </a:ext>
              </a:extLst>
            </p:cNvPr>
            <p:cNvSpPr/>
            <p:nvPr/>
          </p:nvSpPr>
          <p:spPr>
            <a:xfrm>
              <a:off x="3176883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540;p78">
              <a:extLst>
                <a:ext uri="{FF2B5EF4-FFF2-40B4-BE49-F238E27FC236}">
                  <a16:creationId xmlns:a16="http://schemas.microsoft.com/office/drawing/2014/main" id="{D4E8013D-4797-8B50-17F4-72FADED5F0E8}"/>
                </a:ext>
              </a:extLst>
            </p:cNvPr>
            <p:cNvSpPr/>
            <p:nvPr/>
          </p:nvSpPr>
          <p:spPr>
            <a:xfrm>
              <a:off x="3176883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541;p78">
              <a:extLst>
                <a:ext uri="{FF2B5EF4-FFF2-40B4-BE49-F238E27FC236}">
                  <a16:creationId xmlns:a16="http://schemas.microsoft.com/office/drawing/2014/main" id="{DD961041-F45C-8F90-2C20-F4AC87DB9278}"/>
                </a:ext>
              </a:extLst>
            </p:cNvPr>
            <p:cNvSpPr/>
            <p:nvPr/>
          </p:nvSpPr>
          <p:spPr>
            <a:xfrm>
              <a:off x="307559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542;p78">
              <a:extLst>
                <a:ext uri="{FF2B5EF4-FFF2-40B4-BE49-F238E27FC236}">
                  <a16:creationId xmlns:a16="http://schemas.microsoft.com/office/drawing/2014/main" id="{A4F5EC87-A758-4482-D41B-27966BFEED90}"/>
                </a:ext>
              </a:extLst>
            </p:cNvPr>
            <p:cNvSpPr/>
            <p:nvPr/>
          </p:nvSpPr>
          <p:spPr>
            <a:xfrm>
              <a:off x="307559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543;p78">
              <a:extLst>
                <a:ext uri="{FF2B5EF4-FFF2-40B4-BE49-F238E27FC236}">
                  <a16:creationId xmlns:a16="http://schemas.microsoft.com/office/drawing/2014/main" id="{17C4E245-77C9-66CC-2E4A-68AEB9E8AA41}"/>
                </a:ext>
              </a:extLst>
            </p:cNvPr>
            <p:cNvSpPr/>
            <p:nvPr/>
          </p:nvSpPr>
          <p:spPr>
            <a:xfrm>
              <a:off x="307559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544;p78">
              <a:extLst>
                <a:ext uri="{FF2B5EF4-FFF2-40B4-BE49-F238E27FC236}">
                  <a16:creationId xmlns:a16="http://schemas.microsoft.com/office/drawing/2014/main" id="{69F8077B-DF7C-0268-3F8E-B5CDA4557EEE}"/>
                </a:ext>
              </a:extLst>
            </p:cNvPr>
            <p:cNvSpPr/>
            <p:nvPr/>
          </p:nvSpPr>
          <p:spPr>
            <a:xfrm>
              <a:off x="3075595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545;p78">
              <a:extLst>
                <a:ext uri="{FF2B5EF4-FFF2-40B4-BE49-F238E27FC236}">
                  <a16:creationId xmlns:a16="http://schemas.microsoft.com/office/drawing/2014/main" id="{941B917B-004C-740E-B416-6B27E01F7E84}"/>
                </a:ext>
              </a:extLst>
            </p:cNvPr>
            <p:cNvSpPr/>
            <p:nvPr/>
          </p:nvSpPr>
          <p:spPr>
            <a:xfrm>
              <a:off x="3075595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546;p78">
              <a:extLst>
                <a:ext uri="{FF2B5EF4-FFF2-40B4-BE49-F238E27FC236}">
                  <a16:creationId xmlns:a16="http://schemas.microsoft.com/office/drawing/2014/main" id="{BF815D35-CAFC-D7D4-BD64-965811A9B0D7}"/>
                </a:ext>
              </a:extLst>
            </p:cNvPr>
            <p:cNvSpPr/>
            <p:nvPr/>
          </p:nvSpPr>
          <p:spPr>
            <a:xfrm>
              <a:off x="3075595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547;p78">
              <a:extLst>
                <a:ext uri="{FF2B5EF4-FFF2-40B4-BE49-F238E27FC236}">
                  <a16:creationId xmlns:a16="http://schemas.microsoft.com/office/drawing/2014/main" id="{684E47BE-39DF-60E1-5BD4-0662441C9F8F}"/>
                </a:ext>
              </a:extLst>
            </p:cNvPr>
            <p:cNvSpPr/>
            <p:nvPr/>
          </p:nvSpPr>
          <p:spPr>
            <a:xfrm>
              <a:off x="3075595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548;p78">
              <a:extLst>
                <a:ext uri="{FF2B5EF4-FFF2-40B4-BE49-F238E27FC236}">
                  <a16:creationId xmlns:a16="http://schemas.microsoft.com/office/drawing/2014/main" id="{0D0D4264-0A27-7D54-022C-8D5972C78E1C}"/>
                </a:ext>
              </a:extLst>
            </p:cNvPr>
            <p:cNvSpPr/>
            <p:nvPr/>
          </p:nvSpPr>
          <p:spPr>
            <a:xfrm>
              <a:off x="3075595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549;p78">
              <a:extLst>
                <a:ext uri="{FF2B5EF4-FFF2-40B4-BE49-F238E27FC236}">
                  <a16:creationId xmlns:a16="http://schemas.microsoft.com/office/drawing/2014/main" id="{DB8A32F1-EA16-EAA7-C8FA-6E044A1C63C4}"/>
                </a:ext>
              </a:extLst>
            </p:cNvPr>
            <p:cNvSpPr/>
            <p:nvPr/>
          </p:nvSpPr>
          <p:spPr>
            <a:xfrm>
              <a:off x="307559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550;p78">
              <a:extLst>
                <a:ext uri="{FF2B5EF4-FFF2-40B4-BE49-F238E27FC236}">
                  <a16:creationId xmlns:a16="http://schemas.microsoft.com/office/drawing/2014/main" id="{CCD8133D-887B-91B4-754B-1189AA1722DB}"/>
                </a:ext>
              </a:extLst>
            </p:cNvPr>
            <p:cNvSpPr/>
            <p:nvPr/>
          </p:nvSpPr>
          <p:spPr>
            <a:xfrm>
              <a:off x="307559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551;p78">
              <a:extLst>
                <a:ext uri="{FF2B5EF4-FFF2-40B4-BE49-F238E27FC236}">
                  <a16:creationId xmlns:a16="http://schemas.microsoft.com/office/drawing/2014/main" id="{0528A7C9-ED31-3F63-AE92-5BB7D27E4E64}"/>
                </a:ext>
              </a:extLst>
            </p:cNvPr>
            <p:cNvSpPr/>
            <p:nvPr/>
          </p:nvSpPr>
          <p:spPr>
            <a:xfrm>
              <a:off x="307559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552;p78">
              <a:extLst>
                <a:ext uri="{FF2B5EF4-FFF2-40B4-BE49-F238E27FC236}">
                  <a16:creationId xmlns:a16="http://schemas.microsoft.com/office/drawing/2014/main" id="{9854BD0D-DB53-C8AD-2E19-D54A85F71F34}"/>
                </a:ext>
              </a:extLst>
            </p:cNvPr>
            <p:cNvSpPr/>
            <p:nvPr/>
          </p:nvSpPr>
          <p:spPr>
            <a:xfrm>
              <a:off x="307559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553;p78">
              <a:extLst>
                <a:ext uri="{FF2B5EF4-FFF2-40B4-BE49-F238E27FC236}">
                  <a16:creationId xmlns:a16="http://schemas.microsoft.com/office/drawing/2014/main" id="{C4CCC699-CCCF-E817-CC09-3C8C61BDA360}"/>
                </a:ext>
              </a:extLst>
            </p:cNvPr>
            <p:cNvSpPr/>
            <p:nvPr/>
          </p:nvSpPr>
          <p:spPr>
            <a:xfrm>
              <a:off x="307559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554;p78">
              <a:extLst>
                <a:ext uri="{FF2B5EF4-FFF2-40B4-BE49-F238E27FC236}">
                  <a16:creationId xmlns:a16="http://schemas.microsoft.com/office/drawing/2014/main" id="{2D03D393-1857-2566-2FAA-6C0D15E7CAEF}"/>
                </a:ext>
              </a:extLst>
            </p:cNvPr>
            <p:cNvSpPr/>
            <p:nvPr/>
          </p:nvSpPr>
          <p:spPr>
            <a:xfrm>
              <a:off x="307559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555;p78">
              <a:extLst>
                <a:ext uri="{FF2B5EF4-FFF2-40B4-BE49-F238E27FC236}">
                  <a16:creationId xmlns:a16="http://schemas.microsoft.com/office/drawing/2014/main" id="{11FE93CB-69B8-E0C7-F141-DC7D7C8C2D9D}"/>
                </a:ext>
              </a:extLst>
            </p:cNvPr>
            <p:cNvSpPr/>
            <p:nvPr/>
          </p:nvSpPr>
          <p:spPr>
            <a:xfrm>
              <a:off x="307559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556;p78">
              <a:extLst>
                <a:ext uri="{FF2B5EF4-FFF2-40B4-BE49-F238E27FC236}">
                  <a16:creationId xmlns:a16="http://schemas.microsoft.com/office/drawing/2014/main" id="{58817154-64BB-F710-AF5A-F3F733F645C4}"/>
                </a:ext>
              </a:extLst>
            </p:cNvPr>
            <p:cNvSpPr/>
            <p:nvPr/>
          </p:nvSpPr>
          <p:spPr>
            <a:xfrm>
              <a:off x="307559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557;p78">
              <a:extLst>
                <a:ext uri="{FF2B5EF4-FFF2-40B4-BE49-F238E27FC236}">
                  <a16:creationId xmlns:a16="http://schemas.microsoft.com/office/drawing/2014/main" id="{5311B650-E3A2-0E5A-8FAC-5C2A3141895D}"/>
                </a:ext>
              </a:extLst>
            </p:cNvPr>
            <p:cNvSpPr/>
            <p:nvPr/>
          </p:nvSpPr>
          <p:spPr>
            <a:xfrm>
              <a:off x="2974340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558;p78">
              <a:extLst>
                <a:ext uri="{FF2B5EF4-FFF2-40B4-BE49-F238E27FC236}">
                  <a16:creationId xmlns:a16="http://schemas.microsoft.com/office/drawing/2014/main" id="{BEC47753-7C1D-7D84-3619-96ED1FCF65C5}"/>
                </a:ext>
              </a:extLst>
            </p:cNvPr>
            <p:cNvSpPr/>
            <p:nvPr/>
          </p:nvSpPr>
          <p:spPr>
            <a:xfrm>
              <a:off x="2974340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559;p78">
              <a:extLst>
                <a:ext uri="{FF2B5EF4-FFF2-40B4-BE49-F238E27FC236}">
                  <a16:creationId xmlns:a16="http://schemas.microsoft.com/office/drawing/2014/main" id="{FFE7E9C4-A835-792B-54F5-D67CC0346F0A}"/>
                </a:ext>
              </a:extLst>
            </p:cNvPr>
            <p:cNvSpPr/>
            <p:nvPr/>
          </p:nvSpPr>
          <p:spPr>
            <a:xfrm>
              <a:off x="2974340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560;p78">
              <a:extLst>
                <a:ext uri="{FF2B5EF4-FFF2-40B4-BE49-F238E27FC236}">
                  <a16:creationId xmlns:a16="http://schemas.microsoft.com/office/drawing/2014/main" id="{EE40AA42-4C31-DCA3-8CD6-ACF923858E3C}"/>
                </a:ext>
              </a:extLst>
            </p:cNvPr>
            <p:cNvSpPr/>
            <p:nvPr/>
          </p:nvSpPr>
          <p:spPr>
            <a:xfrm>
              <a:off x="2974340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561;p78">
              <a:extLst>
                <a:ext uri="{FF2B5EF4-FFF2-40B4-BE49-F238E27FC236}">
                  <a16:creationId xmlns:a16="http://schemas.microsoft.com/office/drawing/2014/main" id="{F57ECDAB-A5D3-2FF9-7B9E-4BD3E3322FD4}"/>
                </a:ext>
              </a:extLst>
            </p:cNvPr>
            <p:cNvSpPr/>
            <p:nvPr/>
          </p:nvSpPr>
          <p:spPr>
            <a:xfrm>
              <a:off x="2974340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562;p78">
              <a:extLst>
                <a:ext uri="{FF2B5EF4-FFF2-40B4-BE49-F238E27FC236}">
                  <a16:creationId xmlns:a16="http://schemas.microsoft.com/office/drawing/2014/main" id="{545616DB-3117-6B4D-1E0B-315C1C625989}"/>
                </a:ext>
              </a:extLst>
            </p:cNvPr>
            <p:cNvSpPr/>
            <p:nvPr/>
          </p:nvSpPr>
          <p:spPr>
            <a:xfrm>
              <a:off x="2974340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563;p78">
              <a:extLst>
                <a:ext uri="{FF2B5EF4-FFF2-40B4-BE49-F238E27FC236}">
                  <a16:creationId xmlns:a16="http://schemas.microsoft.com/office/drawing/2014/main" id="{6AB38B5E-0D2D-7B6A-6269-02D5DEA59B6A}"/>
                </a:ext>
              </a:extLst>
            </p:cNvPr>
            <p:cNvSpPr/>
            <p:nvPr/>
          </p:nvSpPr>
          <p:spPr>
            <a:xfrm>
              <a:off x="297434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564;p78">
              <a:extLst>
                <a:ext uri="{FF2B5EF4-FFF2-40B4-BE49-F238E27FC236}">
                  <a16:creationId xmlns:a16="http://schemas.microsoft.com/office/drawing/2014/main" id="{471BDB30-814E-31A9-7BEE-AC19584A20E7}"/>
                </a:ext>
              </a:extLst>
            </p:cNvPr>
            <p:cNvSpPr/>
            <p:nvPr/>
          </p:nvSpPr>
          <p:spPr>
            <a:xfrm>
              <a:off x="2974340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565;p78">
              <a:extLst>
                <a:ext uri="{FF2B5EF4-FFF2-40B4-BE49-F238E27FC236}">
                  <a16:creationId xmlns:a16="http://schemas.microsoft.com/office/drawing/2014/main" id="{5A33B9DA-C639-70E0-7ADF-16C976CE3F56}"/>
                </a:ext>
              </a:extLst>
            </p:cNvPr>
            <p:cNvSpPr/>
            <p:nvPr/>
          </p:nvSpPr>
          <p:spPr>
            <a:xfrm>
              <a:off x="2974340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566;p78">
              <a:extLst>
                <a:ext uri="{FF2B5EF4-FFF2-40B4-BE49-F238E27FC236}">
                  <a16:creationId xmlns:a16="http://schemas.microsoft.com/office/drawing/2014/main" id="{8C42CEFA-D531-87B9-BCF4-2DB3FA8F3D95}"/>
                </a:ext>
              </a:extLst>
            </p:cNvPr>
            <p:cNvSpPr/>
            <p:nvPr/>
          </p:nvSpPr>
          <p:spPr>
            <a:xfrm>
              <a:off x="2974340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567;p78">
              <a:extLst>
                <a:ext uri="{FF2B5EF4-FFF2-40B4-BE49-F238E27FC236}">
                  <a16:creationId xmlns:a16="http://schemas.microsoft.com/office/drawing/2014/main" id="{F13B90AC-1A29-9065-55DA-333FD1EA011C}"/>
                </a:ext>
              </a:extLst>
            </p:cNvPr>
            <p:cNvSpPr/>
            <p:nvPr/>
          </p:nvSpPr>
          <p:spPr>
            <a:xfrm>
              <a:off x="2974340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568;p78">
              <a:extLst>
                <a:ext uri="{FF2B5EF4-FFF2-40B4-BE49-F238E27FC236}">
                  <a16:creationId xmlns:a16="http://schemas.microsoft.com/office/drawing/2014/main" id="{43D77AB1-92E4-39E3-BE4D-AFA47D187366}"/>
                </a:ext>
              </a:extLst>
            </p:cNvPr>
            <p:cNvSpPr/>
            <p:nvPr/>
          </p:nvSpPr>
          <p:spPr>
            <a:xfrm>
              <a:off x="2974340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569;p78">
              <a:extLst>
                <a:ext uri="{FF2B5EF4-FFF2-40B4-BE49-F238E27FC236}">
                  <a16:creationId xmlns:a16="http://schemas.microsoft.com/office/drawing/2014/main" id="{15801D28-7C3C-B7CB-515B-B2263E0D54CA}"/>
                </a:ext>
              </a:extLst>
            </p:cNvPr>
            <p:cNvSpPr/>
            <p:nvPr/>
          </p:nvSpPr>
          <p:spPr>
            <a:xfrm>
              <a:off x="2974340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570;p78">
              <a:extLst>
                <a:ext uri="{FF2B5EF4-FFF2-40B4-BE49-F238E27FC236}">
                  <a16:creationId xmlns:a16="http://schemas.microsoft.com/office/drawing/2014/main" id="{168A2322-A9AF-8FBB-D3BD-335E6B9B0FF8}"/>
                </a:ext>
              </a:extLst>
            </p:cNvPr>
            <p:cNvSpPr/>
            <p:nvPr/>
          </p:nvSpPr>
          <p:spPr>
            <a:xfrm>
              <a:off x="2974340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571;p78">
              <a:extLst>
                <a:ext uri="{FF2B5EF4-FFF2-40B4-BE49-F238E27FC236}">
                  <a16:creationId xmlns:a16="http://schemas.microsoft.com/office/drawing/2014/main" id="{EACA3165-9162-E470-1A93-3E7C84DFF0B0}"/>
                </a:ext>
              </a:extLst>
            </p:cNvPr>
            <p:cNvSpPr/>
            <p:nvPr/>
          </p:nvSpPr>
          <p:spPr>
            <a:xfrm>
              <a:off x="2974340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572;p78">
              <a:extLst>
                <a:ext uri="{FF2B5EF4-FFF2-40B4-BE49-F238E27FC236}">
                  <a16:creationId xmlns:a16="http://schemas.microsoft.com/office/drawing/2014/main" id="{04F15056-67A0-496A-F7C5-709711CA3E06}"/>
                </a:ext>
              </a:extLst>
            </p:cNvPr>
            <p:cNvSpPr/>
            <p:nvPr/>
          </p:nvSpPr>
          <p:spPr>
            <a:xfrm>
              <a:off x="297434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573;p78">
              <a:extLst>
                <a:ext uri="{FF2B5EF4-FFF2-40B4-BE49-F238E27FC236}">
                  <a16:creationId xmlns:a16="http://schemas.microsoft.com/office/drawing/2014/main" id="{FB0A9B1C-3A0A-0DE4-2F27-86E651570EF0}"/>
                </a:ext>
              </a:extLst>
            </p:cNvPr>
            <p:cNvSpPr/>
            <p:nvPr/>
          </p:nvSpPr>
          <p:spPr>
            <a:xfrm>
              <a:off x="2974340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574;p78">
              <a:extLst>
                <a:ext uri="{FF2B5EF4-FFF2-40B4-BE49-F238E27FC236}">
                  <a16:creationId xmlns:a16="http://schemas.microsoft.com/office/drawing/2014/main" id="{2CC7844C-64AF-9E63-AC4D-3D7C9E3556AC}"/>
                </a:ext>
              </a:extLst>
            </p:cNvPr>
            <p:cNvSpPr/>
            <p:nvPr/>
          </p:nvSpPr>
          <p:spPr>
            <a:xfrm>
              <a:off x="2974340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575;p78">
              <a:extLst>
                <a:ext uri="{FF2B5EF4-FFF2-40B4-BE49-F238E27FC236}">
                  <a16:creationId xmlns:a16="http://schemas.microsoft.com/office/drawing/2014/main" id="{C7636763-3B20-5A29-87A7-C6AA9817D09E}"/>
                </a:ext>
              </a:extLst>
            </p:cNvPr>
            <p:cNvSpPr/>
            <p:nvPr/>
          </p:nvSpPr>
          <p:spPr>
            <a:xfrm>
              <a:off x="2873051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576;p78">
              <a:extLst>
                <a:ext uri="{FF2B5EF4-FFF2-40B4-BE49-F238E27FC236}">
                  <a16:creationId xmlns:a16="http://schemas.microsoft.com/office/drawing/2014/main" id="{68CE50F9-90F1-582D-9235-DF5E5210287E}"/>
                </a:ext>
              </a:extLst>
            </p:cNvPr>
            <p:cNvSpPr/>
            <p:nvPr/>
          </p:nvSpPr>
          <p:spPr>
            <a:xfrm>
              <a:off x="2873051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577;p78">
              <a:extLst>
                <a:ext uri="{FF2B5EF4-FFF2-40B4-BE49-F238E27FC236}">
                  <a16:creationId xmlns:a16="http://schemas.microsoft.com/office/drawing/2014/main" id="{2CAAB7CD-D00D-9594-BB59-4A117A9F4DE5}"/>
                </a:ext>
              </a:extLst>
            </p:cNvPr>
            <p:cNvSpPr/>
            <p:nvPr/>
          </p:nvSpPr>
          <p:spPr>
            <a:xfrm>
              <a:off x="2873051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578;p78">
              <a:extLst>
                <a:ext uri="{FF2B5EF4-FFF2-40B4-BE49-F238E27FC236}">
                  <a16:creationId xmlns:a16="http://schemas.microsoft.com/office/drawing/2014/main" id="{C8CC61B4-878F-008E-D2C2-6824445595A8}"/>
                </a:ext>
              </a:extLst>
            </p:cNvPr>
            <p:cNvSpPr/>
            <p:nvPr/>
          </p:nvSpPr>
          <p:spPr>
            <a:xfrm>
              <a:off x="2873051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579;p78">
              <a:extLst>
                <a:ext uri="{FF2B5EF4-FFF2-40B4-BE49-F238E27FC236}">
                  <a16:creationId xmlns:a16="http://schemas.microsoft.com/office/drawing/2014/main" id="{C1C0F105-3F2D-7122-E136-AE2B717C7BAB}"/>
                </a:ext>
              </a:extLst>
            </p:cNvPr>
            <p:cNvSpPr/>
            <p:nvPr/>
          </p:nvSpPr>
          <p:spPr>
            <a:xfrm>
              <a:off x="2873051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580;p78">
              <a:extLst>
                <a:ext uri="{FF2B5EF4-FFF2-40B4-BE49-F238E27FC236}">
                  <a16:creationId xmlns:a16="http://schemas.microsoft.com/office/drawing/2014/main" id="{419991DA-C434-0F66-8E4B-FC132D124C9D}"/>
                </a:ext>
              </a:extLst>
            </p:cNvPr>
            <p:cNvSpPr/>
            <p:nvPr/>
          </p:nvSpPr>
          <p:spPr>
            <a:xfrm>
              <a:off x="2873051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581;p78">
              <a:extLst>
                <a:ext uri="{FF2B5EF4-FFF2-40B4-BE49-F238E27FC236}">
                  <a16:creationId xmlns:a16="http://schemas.microsoft.com/office/drawing/2014/main" id="{0D89DD7B-B1B2-6351-47D8-7BDE3C9F268E}"/>
                </a:ext>
              </a:extLst>
            </p:cNvPr>
            <p:cNvSpPr/>
            <p:nvPr/>
          </p:nvSpPr>
          <p:spPr>
            <a:xfrm>
              <a:off x="2873051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582;p78">
              <a:extLst>
                <a:ext uri="{FF2B5EF4-FFF2-40B4-BE49-F238E27FC236}">
                  <a16:creationId xmlns:a16="http://schemas.microsoft.com/office/drawing/2014/main" id="{00301F68-8E9F-23C8-2054-CD9CC3B585B7}"/>
                </a:ext>
              </a:extLst>
            </p:cNvPr>
            <p:cNvSpPr/>
            <p:nvPr/>
          </p:nvSpPr>
          <p:spPr>
            <a:xfrm>
              <a:off x="2873051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583;p78">
              <a:extLst>
                <a:ext uri="{FF2B5EF4-FFF2-40B4-BE49-F238E27FC236}">
                  <a16:creationId xmlns:a16="http://schemas.microsoft.com/office/drawing/2014/main" id="{F278757E-AAFC-A87A-2896-2363BB97516E}"/>
                </a:ext>
              </a:extLst>
            </p:cNvPr>
            <p:cNvSpPr/>
            <p:nvPr/>
          </p:nvSpPr>
          <p:spPr>
            <a:xfrm>
              <a:off x="2873051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584;p78">
              <a:extLst>
                <a:ext uri="{FF2B5EF4-FFF2-40B4-BE49-F238E27FC236}">
                  <a16:creationId xmlns:a16="http://schemas.microsoft.com/office/drawing/2014/main" id="{363338A9-F474-6BA5-6B21-0A6546052FF6}"/>
                </a:ext>
              </a:extLst>
            </p:cNvPr>
            <p:cNvSpPr/>
            <p:nvPr/>
          </p:nvSpPr>
          <p:spPr>
            <a:xfrm>
              <a:off x="2873051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585;p78">
              <a:extLst>
                <a:ext uri="{FF2B5EF4-FFF2-40B4-BE49-F238E27FC236}">
                  <a16:creationId xmlns:a16="http://schemas.microsoft.com/office/drawing/2014/main" id="{CF64523E-1192-2A9C-DF12-BB18E91367BD}"/>
                </a:ext>
              </a:extLst>
            </p:cNvPr>
            <p:cNvSpPr/>
            <p:nvPr/>
          </p:nvSpPr>
          <p:spPr>
            <a:xfrm>
              <a:off x="2873051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586;p78">
              <a:extLst>
                <a:ext uri="{FF2B5EF4-FFF2-40B4-BE49-F238E27FC236}">
                  <a16:creationId xmlns:a16="http://schemas.microsoft.com/office/drawing/2014/main" id="{90B7E4E4-0E10-3ACC-CC9F-41E621FF4CEF}"/>
                </a:ext>
              </a:extLst>
            </p:cNvPr>
            <p:cNvSpPr/>
            <p:nvPr/>
          </p:nvSpPr>
          <p:spPr>
            <a:xfrm>
              <a:off x="2873051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587;p78">
              <a:extLst>
                <a:ext uri="{FF2B5EF4-FFF2-40B4-BE49-F238E27FC236}">
                  <a16:creationId xmlns:a16="http://schemas.microsoft.com/office/drawing/2014/main" id="{25248787-59F0-706D-BAAA-43773A320A9D}"/>
                </a:ext>
              </a:extLst>
            </p:cNvPr>
            <p:cNvSpPr/>
            <p:nvPr/>
          </p:nvSpPr>
          <p:spPr>
            <a:xfrm>
              <a:off x="2873051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588;p78">
              <a:extLst>
                <a:ext uri="{FF2B5EF4-FFF2-40B4-BE49-F238E27FC236}">
                  <a16:creationId xmlns:a16="http://schemas.microsoft.com/office/drawing/2014/main" id="{50A549F7-5905-FCEC-B1E0-70DFCE28EAA8}"/>
                </a:ext>
              </a:extLst>
            </p:cNvPr>
            <p:cNvSpPr/>
            <p:nvPr/>
          </p:nvSpPr>
          <p:spPr>
            <a:xfrm>
              <a:off x="2873051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589;p78">
              <a:extLst>
                <a:ext uri="{FF2B5EF4-FFF2-40B4-BE49-F238E27FC236}">
                  <a16:creationId xmlns:a16="http://schemas.microsoft.com/office/drawing/2014/main" id="{36CACE82-8179-5E54-BDCE-76349E926DC0}"/>
                </a:ext>
              </a:extLst>
            </p:cNvPr>
            <p:cNvSpPr/>
            <p:nvPr/>
          </p:nvSpPr>
          <p:spPr>
            <a:xfrm>
              <a:off x="2873051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590;p78">
              <a:extLst>
                <a:ext uri="{FF2B5EF4-FFF2-40B4-BE49-F238E27FC236}">
                  <a16:creationId xmlns:a16="http://schemas.microsoft.com/office/drawing/2014/main" id="{EA4BE75B-2392-BC20-D705-75CF97F30946}"/>
                </a:ext>
              </a:extLst>
            </p:cNvPr>
            <p:cNvSpPr/>
            <p:nvPr/>
          </p:nvSpPr>
          <p:spPr>
            <a:xfrm>
              <a:off x="2873051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591;p78">
              <a:extLst>
                <a:ext uri="{FF2B5EF4-FFF2-40B4-BE49-F238E27FC236}">
                  <a16:creationId xmlns:a16="http://schemas.microsoft.com/office/drawing/2014/main" id="{CB5AFDE8-44D4-F3A5-DE40-1B4CA3B90F3F}"/>
                </a:ext>
              </a:extLst>
            </p:cNvPr>
            <p:cNvSpPr/>
            <p:nvPr/>
          </p:nvSpPr>
          <p:spPr>
            <a:xfrm>
              <a:off x="2771796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592;p78">
              <a:extLst>
                <a:ext uri="{FF2B5EF4-FFF2-40B4-BE49-F238E27FC236}">
                  <a16:creationId xmlns:a16="http://schemas.microsoft.com/office/drawing/2014/main" id="{26FE954E-19BF-476C-0E50-0125FE5CB157}"/>
                </a:ext>
              </a:extLst>
            </p:cNvPr>
            <p:cNvSpPr/>
            <p:nvPr/>
          </p:nvSpPr>
          <p:spPr>
            <a:xfrm>
              <a:off x="2771796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593;p78">
              <a:extLst>
                <a:ext uri="{FF2B5EF4-FFF2-40B4-BE49-F238E27FC236}">
                  <a16:creationId xmlns:a16="http://schemas.microsoft.com/office/drawing/2014/main" id="{77819FEE-D5BB-A119-6CBF-CA55727A9EAA}"/>
                </a:ext>
              </a:extLst>
            </p:cNvPr>
            <p:cNvSpPr/>
            <p:nvPr/>
          </p:nvSpPr>
          <p:spPr>
            <a:xfrm>
              <a:off x="2771796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594;p78">
              <a:extLst>
                <a:ext uri="{FF2B5EF4-FFF2-40B4-BE49-F238E27FC236}">
                  <a16:creationId xmlns:a16="http://schemas.microsoft.com/office/drawing/2014/main" id="{21ADF53E-A2EB-93D2-EBE5-AABD585FF38A}"/>
                </a:ext>
              </a:extLst>
            </p:cNvPr>
            <p:cNvSpPr/>
            <p:nvPr/>
          </p:nvSpPr>
          <p:spPr>
            <a:xfrm>
              <a:off x="2771796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595;p78">
              <a:extLst>
                <a:ext uri="{FF2B5EF4-FFF2-40B4-BE49-F238E27FC236}">
                  <a16:creationId xmlns:a16="http://schemas.microsoft.com/office/drawing/2014/main" id="{C6F0B1FF-11D6-2000-4968-E51C36804F0C}"/>
                </a:ext>
              </a:extLst>
            </p:cNvPr>
            <p:cNvSpPr/>
            <p:nvPr/>
          </p:nvSpPr>
          <p:spPr>
            <a:xfrm>
              <a:off x="2771796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596;p78">
              <a:extLst>
                <a:ext uri="{FF2B5EF4-FFF2-40B4-BE49-F238E27FC236}">
                  <a16:creationId xmlns:a16="http://schemas.microsoft.com/office/drawing/2014/main" id="{33FB5828-8048-D611-8B62-BBD6516A173B}"/>
                </a:ext>
              </a:extLst>
            </p:cNvPr>
            <p:cNvSpPr/>
            <p:nvPr/>
          </p:nvSpPr>
          <p:spPr>
            <a:xfrm>
              <a:off x="2771796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597;p78">
              <a:extLst>
                <a:ext uri="{FF2B5EF4-FFF2-40B4-BE49-F238E27FC236}">
                  <a16:creationId xmlns:a16="http://schemas.microsoft.com/office/drawing/2014/main" id="{7E03E3EF-6271-38B8-EB65-5D6B3BC53E20}"/>
                </a:ext>
              </a:extLst>
            </p:cNvPr>
            <p:cNvSpPr/>
            <p:nvPr/>
          </p:nvSpPr>
          <p:spPr>
            <a:xfrm>
              <a:off x="2771796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598;p78">
              <a:extLst>
                <a:ext uri="{FF2B5EF4-FFF2-40B4-BE49-F238E27FC236}">
                  <a16:creationId xmlns:a16="http://schemas.microsoft.com/office/drawing/2014/main" id="{0C1EB911-AAF3-8290-C63F-BA6A9C539CC7}"/>
                </a:ext>
              </a:extLst>
            </p:cNvPr>
            <p:cNvSpPr/>
            <p:nvPr/>
          </p:nvSpPr>
          <p:spPr>
            <a:xfrm>
              <a:off x="2771796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599;p78">
              <a:extLst>
                <a:ext uri="{FF2B5EF4-FFF2-40B4-BE49-F238E27FC236}">
                  <a16:creationId xmlns:a16="http://schemas.microsoft.com/office/drawing/2014/main" id="{E3D4C9EF-269B-9E5D-E79D-C32FE6C639C3}"/>
                </a:ext>
              </a:extLst>
            </p:cNvPr>
            <p:cNvSpPr/>
            <p:nvPr/>
          </p:nvSpPr>
          <p:spPr>
            <a:xfrm>
              <a:off x="2771796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600;p78">
              <a:extLst>
                <a:ext uri="{FF2B5EF4-FFF2-40B4-BE49-F238E27FC236}">
                  <a16:creationId xmlns:a16="http://schemas.microsoft.com/office/drawing/2014/main" id="{E92DE4B7-9629-12AC-575B-735CEDF1FFDB}"/>
                </a:ext>
              </a:extLst>
            </p:cNvPr>
            <p:cNvSpPr/>
            <p:nvPr/>
          </p:nvSpPr>
          <p:spPr>
            <a:xfrm>
              <a:off x="2771796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601;p78">
              <a:extLst>
                <a:ext uri="{FF2B5EF4-FFF2-40B4-BE49-F238E27FC236}">
                  <a16:creationId xmlns:a16="http://schemas.microsoft.com/office/drawing/2014/main" id="{0CDFB796-DBEF-E13F-E459-0C7B8CD5BC14}"/>
                </a:ext>
              </a:extLst>
            </p:cNvPr>
            <p:cNvSpPr/>
            <p:nvPr/>
          </p:nvSpPr>
          <p:spPr>
            <a:xfrm>
              <a:off x="2771796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602;p78">
              <a:extLst>
                <a:ext uri="{FF2B5EF4-FFF2-40B4-BE49-F238E27FC236}">
                  <a16:creationId xmlns:a16="http://schemas.microsoft.com/office/drawing/2014/main" id="{6615A74C-BD78-A8FA-AFFD-D815AA8C96A9}"/>
                </a:ext>
              </a:extLst>
            </p:cNvPr>
            <p:cNvSpPr/>
            <p:nvPr/>
          </p:nvSpPr>
          <p:spPr>
            <a:xfrm>
              <a:off x="2771796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603;p78">
              <a:extLst>
                <a:ext uri="{FF2B5EF4-FFF2-40B4-BE49-F238E27FC236}">
                  <a16:creationId xmlns:a16="http://schemas.microsoft.com/office/drawing/2014/main" id="{642C2840-CC75-55EB-CD23-CDC14BB10FC1}"/>
                </a:ext>
              </a:extLst>
            </p:cNvPr>
            <p:cNvSpPr/>
            <p:nvPr/>
          </p:nvSpPr>
          <p:spPr>
            <a:xfrm>
              <a:off x="2771796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604;p78">
              <a:extLst>
                <a:ext uri="{FF2B5EF4-FFF2-40B4-BE49-F238E27FC236}">
                  <a16:creationId xmlns:a16="http://schemas.microsoft.com/office/drawing/2014/main" id="{01A2AD68-CC69-1CF5-BAA0-A9ADD44E5BE1}"/>
                </a:ext>
              </a:extLst>
            </p:cNvPr>
            <p:cNvSpPr/>
            <p:nvPr/>
          </p:nvSpPr>
          <p:spPr>
            <a:xfrm>
              <a:off x="2771796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605;p78">
              <a:extLst>
                <a:ext uri="{FF2B5EF4-FFF2-40B4-BE49-F238E27FC236}">
                  <a16:creationId xmlns:a16="http://schemas.microsoft.com/office/drawing/2014/main" id="{B3AE5982-2C3A-D3B5-87FF-8E65E1825122}"/>
                </a:ext>
              </a:extLst>
            </p:cNvPr>
            <p:cNvSpPr/>
            <p:nvPr/>
          </p:nvSpPr>
          <p:spPr>
            <a:xfrm>
              <a:off x="2771796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606;p78">
              <a:extLst>
                <a:ext uri="{FF2B5EF4-FFF2-40B4-BE49-F238E27FC236}">
                  <a16:creationId xmlns:a16="http://schemas.microsoft.com/office/drawing/2014/main" id="{A18E7F0F-84FF-A813-822D-28A700AAA612}"/>
                </a:ext>
              </a:extLst>
            </p:cNvPr>
            <p:cNvSpPr/>
            <p:nvPr/>
          </p:nvSpPr>
          <p:spPr>
            <a:xfrm>
              <a:off x="2771796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607;p78">
              <a:extLst>
                <a:ext uri="{FF2B5EF4-FFF2-40B4-BE49-F238E27FC236}">
                  <a16:creationId xmlns:a16="http://schemas.microsoft.com/office/drawing/2014/main" id="{6456F701-1A86-98A0-C9ED-2631D4E8BCFC}"/>
                </a:ext>
              </a:extLst>
            </p:cNvPr>
            <p:cNvSpPr/>
            <p:nvPr/>
          </p:nvSpPr>
          <p:spPr>
            <a:xfrm>
              <a:off x="2771796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608;p78">
              <a:extLst>
                <a:ext uri="{FF2B5EF4-FFF2-40B4-BE49-F238E27FC236}">
                  <a16:creationId xmlns:a16="http://schemas.microsoft.com/office/drawing/2014/main" id="{AB685D78-5AC2-A611-6AAB-BA535A4037EC}"/>
                </a:ext>
              </a:extLst>
            </p:cNvPr>
            <p:cNvSpPr/>
            <p:nvPr/>
          </p:nvSpPr>
          <p:spPr>
            <a:xfrm>
              <a:off x="2771796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609;p78">
              <a:extLst>
                <a:ext uri="{FF2B5EF4-FFF2-40B4-BE49-F238E27FC236}">
                  <a16:creationId xmlns:a16="http://schemas.microsoft.com/office/drawing/2014/main" id="{EEE24681-47EB-C069-2F72-8A727E733DFD}"/>
                </a:ext>
              </a:extLst>
            </p:cNvPr>
            <p:cNvSpPr/>
            <p:nvPr/>
          </p:nvSpPr>
          <p:spPr>
            <a:xfrm>
              <a:off x="2771796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610;p78">
              <a:extLst>
                <a:ext uri="{FF2B5EF4-FFF2-40B4-BE49-F238E27FC236}">
                  <a16:creationId xmlns:a16="http://schemas.microsoft.com/office/drawing/2014/main" id="{35677D77-017C-16E3-9ECF-CE5FA27AFBFD}"/>
                </a:ext>
              </a:extLst>
            </p:cNvPr>
            <p:cNvSpPr/>
            <p:nvPr/>
          </p:nvSpPr>
          <p:spPr>
            <a:xfrm>
              <a:off x="2670773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611;p78">
              <a:extLst>
                <a:ext uri="{FF2B5EF4-FFF2-40B4-BE49-F238E27FC236}">
                  <a16:creationId xmlns:a16="http://schemas.microsoft.com/office/drawing/2014/main" id="{267F20A8-AD52-1D24-B4A6-1A28BCC661DC}"/>
                </a:ext>
              </a:extLst>
            </p:cNvPr>
            <p:cNvSpPr/>
            <p:nvPr/>
          </p:nvSpPr>
          <p:spPr>
            <a:xfrm>
              <a:off x="2670773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612;p78">
              <a:extLst>
                <a:ext uri="{FF2B5EF4-FFF2-40B4-BE49-F238E27FC236}">
                  <a16:creationId xmlns:a16="http://schemas.microsoft.com/office/drawing/2014/main" id="{8371C178-150B-A4A5-803D-D34CDC2AC47E}"/>
                </a:ext>
              </a:extLst>
            </p:cNvPr>
            <p:cNvSpPr/>
            <p:nvPr/>
          </p:nvSpPr>
          <p:spPr>
            <a:xfrm>
              <a:off x="2670773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613;p78">
              <a:extLst>
                <a:ext uri="{FF2B5EF4-FFF2-40B4-BE49-F238E27FC236}">
                  <a16:creationId xmlns:a16="http://schemas.microsoft.com/office/drawing/2014/main" id="{CB0BB197-EF1E-E72C-5E4E-2B182C0F9611}"/>
                </a:ext>
              </a:extLst>
            </p:cNvPr>
            <p:cNvSpPr/>
            <p:nvPr/>
          </p:nvSpPr>
          <p:spPr>
            <a:xfrm>
              <a:off x="2670773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614;p78">
              <a:extLst>
                <a:ext uri="{FF2B5EF4-FFF2-40B4-BE49-F238E27FC236}">
                  <a16:creationId xmlns:a16="http://schemas.microsoft.com/office/drawing/2014/main" id="{087AA97F-BDD7-3B43-C1CF-27DD4A9E32E6}"/>
                </a:ext>
              </a:extLst>
            </p:cNvPr>
            <p:cNvSpPr/>
            <p:nvPr/>
          </p:nvSpPr>
          <p:spPr>
            <a:xfrm>
              <a:off x="2670773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615;p78">
              <a:extLst>
                <a:ext uri="{FF2B5EF4-FFF2-40B4-BE49-F238E27FC236}">
                  <a16:creationId xmlns:a16="http://schemas.microsoft.com/office/drawing/2014/main" id="{A7A3C09A-1F21-66E1-3B9E-2A8D5A0621CE}"/>
                </a:ext>
              </a:extLst>
            </p:cNvPr>
            <p:cNvSpPr/>
            <p:nvPr/>
          </p:nvSpPr>
          <p:spPr>
            <a:xfrm>
              <a:off x="2670773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616;p78">
              <a:extLst>
                <a:ext uri="{FF2B5EF4-FFF2-40B4-BE49-F238E27FC236}">
                  <a16:creationId xmlns:a16="http://schemas.microsoft.com/office/drawing/2014/main" id="{F3CA3F6A-E2DA-3E9D-09AF-4CC10EBF2F49}"/>
                </a:ext>
              </a:extLst>
            </p:cNvPr>
            <p:cNvSpPr/>
            <p:nvPr/>
          </p:nvSpPr>
          <p:spPr>
            <a:xfrm>
              <a:off x="2670773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617;p78">
              <a:extLst>
                <a:ext uri="{FF2B5EF4-FFF2-40B4-BE49-F238E27FC236}">
                  <a16:creationId xmlns:a16="http://schemas.microsoft.com/office/drawing/2014/main" id="{1A577DAB-DAF2-C144-EE83-61B4B3196AD7}"/>
                </a:ext>
              </a:extLst>
            </p:cNvPr>
            <p:cNvSpPr/>
            <p:nvPr/>
          </p:nvSpPr>
          <p:spPr>
            <a:xfrm>
              <a:off x="2670773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618;p78">
              <a:extLst>
                <a:ext uri="{FF2B5EF4-FFF2-40B4-BE49-F238E27FC236}">
                  <a16:creationId xmlns:a16="http://schemas.microsoft.com/office/drawing/2014/main" id="{52E296EF-5909-0874-0B5E-E8879989F05F}"/>
                </a:ext>
              </a:extLst>
            </p:cNvPr>
            <p:cNvSpPr/>
            <p:nvPr/>
          </p:nvSpPr>
          <p:spPr>
            <a:xfrm>
              <a:off x="267077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619;p78">
              <a:extLst>
                <a:ext uri="{FF2B5EF4-FFF2-40B4-BE49-F238E27FC236}">
                  <a16:creationId xmlns:a16="http://schemas.microsoft.com/office/drawing/2014/main" id="{AAAB4489-F0E3-39DD-CAB6-3CCE6C8D6F17}"/>
                </a:ext>
              </a:extLst>
            </p:cNvPr>
            <p:cNvSpPr/>
            <p:nvPr/>
          </p:nvSpPr>
          <p:spPr>
            <a:xfrm>
              <a:off x="2670773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620;p78">
              <a:extLst>
                <a:ext uri="{FF2B5EF4-FFF2-40B4-BE49-F238E27FC236}">
                  <a16:creationId xmlns:a16="http://schemas.microsoft.com/office/drawing/2014/main" id="{42E6E293-D31B-8495-489A-7B6F67127F0A}"/>
                </a:ext>
              </a:extLst>
            </p:cNvPr>
            <p:cNvSpPr/>
            <p:nvPr/>
          </p:nvSpPr>
          <p:spPr>
            <a:xfrm>
              <a:off x="267077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621;p78">
              <a:extLst>
                <a:ext uri="{FF2B5EF4-FFF2-40B4-BE49-F238E27FC236}">
                  <a16:creationId xmlns:a16="http://schemas.microsoft.com/office/drawing/2014/main" id="{C86E6412-F883-0CB1-CA87-01E6442A55AF}"/>
                </a:ext>
              </a:extLst>
            </p:cNvPr>
            <p:cNvSpPr/>
            <p:nvPr/>
          </p:nvSpPr>
          <p:spPr>
            <a:xfrm>
              <a:off x="267077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622;p78">
              <a:extLst>
                <a:ext uri="{FF2B5EF4-FFF2-40B4-BE49-F238E27FC236}">
                  <a16:creationId xmlns:a16="http://schemas.microsoft.com/office/drawing/2014/main" id="{C65F4A21-B022-3BB1-57B0-82F0C9FB10DB}"/>
                </a:ext>
              </a:extLst>
            </p:cNvPr>
            <p:cNvSpPr/>
            <p:nvPr/>
          </p:nvSpPr>
          <p:spPr>
            <a:xfrm>
              <a:off x="2670773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623;p78">
              <a:extLst>
                <a:ext uri="{FF2B5EF4-FFF2-40B4-BE49-F238E27FC236}">
                  <a16:creationId xmlns:a16="http://schemas.microsoft.com/office/drawing/2014/main" id="{C6DFBD1A-36D4-D270-ED68-032688F1D81E}"/>
                </a:ext>
              </a:extLst>
            </p:cNvPr>
            <p:cNvSpPr/>
            <p:nvPr/>
          </p:nvSpPr>
          <p:spPr>
            <a:xfrm>
              <a:off x="2670773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624;p78">
              <a:extLst>
                <a:ext uri="{FF2B5EF4-FFF2-40B4-BE49-F238E27FC236}">
                  <a16:creationId xmlns:a16="http://schemas.microsoft.com/office/drawing/2014/main" id="{DE5551F6-73D3-F60F-DBE8-BD0D68350621}"/>
                </a:ext>
              </a:extLst>
            </p:cNvPr>
            <p:cNvSpPr/>
            <p:nvPr/>
          </p:nvSpPr>
          <p:spPr>
            <a:xfrm>
              <a:off x="2670773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625;p78">
              <a:extLst>
                <a:ext uri="{FF2B5EF4-FFF2-40B4-BE49-F238E27FC236}">
                  <a16:creationId xmlns:a16="http://schemas.microsoft.com/office/drawing/2014/main" id="{EBD1F6FD-2A55-A8D2-AB55-B07F07E6BAE4}"/>
                </a:ext>
              </a:extLst>
            </p:cNvPr>
            <p:cNvSpPr/>
            <p:nvPr/>
          </p:nvSpPr>
          <p:spPr>
            <a:xfrm>
              <a:off x="2670773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626;p78">
              <a:extLst>
                <a:ext uri="{FF2B5EF4-FFF2-40B4-BE49-F238E27FC236}">
                  <a16:creationId xmlns:a16="http://schemas.microsoft.com/office/drawing/2014/main" id="{73321643-C65C-7A6B-7B74-40EE0169AA64}"/>
                </a:ext>
              </a:extLst>
            </p:cNvPr>
            <p:cNvSpPr/>
            <p:nvPr/>
          </p:nvSpPr>
          <p:spPr>
            <a:xfrm>
              <a:off x="2670773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627;p78">
              <a:extLst>
                <a:ext uri="{FF2B5EF4-FFF2-40B4-BE49-F238E27FC236}">
                  <a16:creationId xmlns:a16="http://schemas.microsoft.com/office/drawing/2014/main" id="{50BA732F-BB13-2C73-732D-0348A437EB45}"/>
                </a:ext>
              </a:extLst>
            </p:cNvPr>
            <p:cNvSpPr/>
            <p:nvPr/>
          </p:nvSpPr>
          <p:spPr>
            <a:xfrm>
              <a:off x="2670773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628;p78">
              <a:extLst>
                <a:ext uri="{FF2B5EF4-FFF2-40B4-BE49-F238E27FC236}">
                  <a16:creationId xmlns:a16="http://schemas.microsoft.com/office/drawing/2014/main" id="{D3998F3C-B74A-9231-D55B-CE3DCC12CFFE}"/>
                </a:ext>
              </a:extLst>
            </p:cNvPr>
            <p:cNvSpPr/>
            <p:nvPr/>
          </p:nvSpPr>
          <p:spPr>
            <a:xfrm>
              <a:off x="256951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629;p78">
              <a:extLst>
                <a:ext uri="{FF2B5EF4-FFF2-40B4-BE49-F238E27FC236}">
                  <a16:creationId xmlns:a16="http://schemas.microsoft.com/office/drawing/2014/main" id="{74BA9812-BDAE-16AB-7609-9E0C27404B4C}"/>
                </a:ext>
              </a:extLst>
            </p:cNvPr>
            <p:cNvSpPr/>
            <p:nvPr/>
          </p:nvSpPr>
          <p:spPr>
            <a:xfrm>
              <a:off x="2569518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630;p78">
              <a:extLst>
                <a:ext uri="{FF2B5EF4-FFF2-40B4-BE49-F238E27FC236}">
                  <a16:creationId xmlns:a16="http://schemas.microsoft.com/office/drawing/2014/main" id="{26663707-5501-6B8C-8D51-1E3030C7102C}"/>
                </a:ext>
              </a:extLst>
            </p:cNvPr>
            <p:cNvSpPr/>
            <p:nvPr/>
          </p:nvSpPr>
          <p:spPr>
            <a:xfrm>
              <a:off x="2569518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631;p78">
              <a:extLst>
                <a:ext uri="{FF2B5EF4-FFF2-40B4-BE49-F238E27FC236}">
                  <a16:creationId xmlns:a16="http://schemas.microsoft.com/office/drawing/2014/main" id="{47B94BD3-E173-24FB-2635-CC3488234F49}"/>
                </a:ext>
              </a:extLst>
            </p:cNvPr>
            <p:cNvSpPr/>
            <p:nvPr/>
          </p:nvSpPr>
          <p:spPr>
            <a:xfrm>
              <a:off x="2569518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632;p78">
              <a:extLst>
                <a:ext uri="{FF2B5EF4-FFF2-40B4-BE49-F238E27FC236}">
                  <a16:creationId xmlns:a16="http://schemas.microsoft.com/office/drawing/2014/main" id="{DADA8923-15F2-A6A5-18AD-2D1C7A159B94}"/>
                </a:ext>
              </a:extLst>
            </p:cNvPr>
            <p:cNvSpPr/>
            <p:nvPr/>
          </p:nvSpPr>
          <p:spPr>
            <a:xfrm>
              <a:off x="2569518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633;p78">
              <a:extLst>
                <a:ext uri="{FF2B5EF4-FFF2-40B4-BE49-F238E27FC236}">
                  <a16:creationId xmlns:a16="http://schemas.microsoft.com/office/drawing/2014/main" id="{21A88508-4449-96EC-1F6F-351FC5EEEC85}"/>
                </a:ext>
              </a:extLst>
            </p:cNvPr>
            <p:cNvSpPr/>
            <p:nvPr/>
          </p:nvSpPr>
          <p:spPr>
            <a:xfrm>
              <a:off x="2569518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634;p78">
              <a:extLst>
                <a:ext uri="{FF2B5EF4-FFF2-40B4-BE49-F238E27FC236}">
                  <a16:creationId xmlns:a16="http://schemas.microsoft.com/office/drawing/2014/main" id="{35DC5986-D374-E877-73AE-2ADCEDE4A1BF}"/>
                </a:ext>
              </a:extLst>
            </p:cNvPr>
            <p:cNvSpPr/>
            <p:nvPr/>
          </p:nvSpPr>
          <p:spPr>
            <a:xfrm>
              <a:off x="256951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635;p78">
              <a:extLst>
                <a:ext uri="{FF2B5EF4-FFF2-40B4-BE49-F238E27FC236}">
                  <a16:creationId xmlns:a16="http://schemas.microsoft.com/office/drawing/2014/main" id="{5AD552DA-430B-7D11-04ED-8E3E420FBCB3}"/>
                </a:ext>
              </a:extLst>
            </p:cNvPr>
            <p:cNvSpPr/>
            <p:nvPr/>
          </p:nvSpPr>
          <p:spPr>
            <a:xfrm>
              <a:off x="2569518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636;p78">
              <a:extLst>
                <a:ext uri="{FF2B5EF4-FFF2-40B4-BE49-F238E27FC236}">
                  <a16:creationId xmlns:a16="http://schemas.microsoft.com/office/drawing/2014/main" id="{8527E4BD-55ED-05DF-EC6C-A161808265D4}"/>
                </a:ext>
              </a:extLst>
            </p:cNvPr>
            <p:cNvSpPr/>
            <p:nvPr/>
          </p:nvSpPr>
          <p:spPr>
            <a:xfrm>
              <a:off x="2569518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637;p78">
              <a:extLst>
                <a:ext uri="{FF2B5EF4-FFF2-40B4-BE49-F238E27FC236}">
                  <a16:creationId xmlns:a16="http://schemas.microsoft.com/office/drawing/2014/main" id="{3DC20867-0E03-5E0D-2B3D-88CBA2BB7898}"/>
                </a:ext>
              </a:extLst>
            </p:cNvPr>
            <p:cNvSpPr/>
            <p:nvPr/>
          </p:nvSpPr>
          <p:spPr>
            <a:xfrm>
              <a:off x="2569518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638;p78">
              <a:extLst>
                <a:ext uri="{FF2B5EF4-FFF2-40B4-BE49-F238E27FC236}">
                  <a16:creationId xmlns:a16="http://schemas.microsoft.com/office/drawing/2014/main" id="{D9EAF434-EA3C-6400-FD24-BAE0BDA9B975}"/>
                </a:ext>
              </a:extLst>
            </p:cNvPr>
            <p:cNvSpPr/>
            <p:nvPr/>
          </p:nvSpPr>
          <p:spPr>
            <a:xfrm>
              <a:off x="2569518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639;p78">
              <a:extLst>
                <a:ext uri="{FF2B5EF4-FFF2-40B4-BE49-F238E27FC236}">
                  <a16:creationId xmlns:a16="http://schemas.microsoft.com/office/drawing/2014/main" id="{B2D91C72-4FE4-C582-AB62-FEDE63BF326E}"/>
                </a:ext>
              </a:extLst>
            </p:cNvPr>
            <p:cNvSpPr/>
            <p:nvPr/>
          </p:nvSpPr>
          <p:spPr>
            <a:xfrm>
              <a:off x="256951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640;p78">
              <a:extLst>
                <a:ext uri="{FF2B5EF4-FFF2-40B4-BE49-F238E27FC236}">
                  <a16:creationId xmlns:a16="http://schemas.microsoft.com/office/drawing/2014/main" id="{77F0E8BE-634E-AE48-B14A-D06C38269566}"/>
                </a:ext>
              </a:extLst>
            </p:cNvPr>
            <p:cNvSpPr/>
            <p:nvPr/>
          </p:nvSpPr>
          <p:spPr>
            <a:xfrm>
              <a:off x="256951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641;p78">
              <a:extLst>
                <a:ext uri="{FF2B5EF4-FFF2-40B4-BE49-F238E27FC236}">
                  <a16:creationId xmlns:a16="http://schemas.microsoft.com/office/drawing/2014/main" id="{FFE563A8-91B4-FA08-26E0-F9F2686C39C7}"/>
                </a:ext>
              </a:extLst>
            </p:cNvPr>
            <p:cNvSpPr/>
            <p:nvPr/>
          </p:nvSpPr>
          <p:spPr>
            <a:xfrm>
              <a:off x="2569518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642;p78">
              <a:extLst>
                <a:ext uri="{FF2B5EF4-FFF2-40B4-BE49-F238E27FC236}">
                  <a16:creationId xmlns:a16="http://schemas.microsoft.com/office/drawing/2014/main" id="{E9D9D70D-E54E-7E26-488E-27DF33CCE224}"/>
                </a:ext>
              </a:extLst>
            </p:cNvPr>
            <p:cNvSpPr/>
            <p:nvPr/>
          </p:nvSpPr>
          <p:spPr>
            <a:xfrm>
              <a:off x="256951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643;p78">
              <a:extLst>
                <a:ext uri="{FF2B5EF4-FFF2-40B4-BE49-F238E27FC236}">
                  <a16:creationId xmlns:a16="http://schemas.microsoft.com/office/drawing/2014/main" id="{4389C4C3-9001-0A39-68B6-9B62887DE3FD}"/>
                </a:ext>
              </a:extLst>
            </p:cNvPr>
            <p:cNvSpPr/>
            <p:nvPr/>
          </p:nvSpPr>
          <p:spPr>
            <a:xfrm>
              <a:off x="256951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644;p78">
              <a:extLst>
                <a:ext uri="{FF2B5EF4-FFF2-40B4-BE49-F238E27FC236}">
                  <a16:creationId xmlns:a16="http://schemas.microsoft.com/office/drawing/2014/main" id="{DAC7DA47-D938-CAC3-05B6-67AF34D64D57}"/>
                </a:ext>
              </a:extLst>
            </p:cNvPr>
            <p:cNvSpPr/>
            <p:nvPr/>
          </p:nvSpPr>
          <p:spPr>
            <a:xfrm>
              <a:off x="2569518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645;p78">
              <a:extLst>
                <a:ext uri="{FF2B5EF4-FFF2-40B4-BE49-F238E27FC236}">
                  <a16:creationId xmlns:a16="http://schemas.microsoft.com/office/drawing/2014/main" id="{95BB698F-8E86-7BAF-CB9B-EAABCE37C974}"/>
                </a:ext>
              </a:extLst>
            </p:cNvPr>
            <p:cNvSpPr/>
            <p:nvPr/>
          </p:nvSpPr>
          <p:spPr>
            <a:xfrm>
              <a:off x="246823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646;p78">
              <a:extLst>
                <a:ext uri="{FF2B5EF4-FFF2-40B4-BE49-F238E27FC236}">
                  <a16:creationId xmlns:a16="http://schemas.microsoft.com/office/drawing/2014/main" id="{04904692-D92C-E714-8A94-679BCE4EE2D5}"/>
                </a:ext>
              </a:extLst>
            </p:cNvPr>
            <p:cNvSpPr/>
            <p:nvPr/>
          </p:nvSpPr>
          <p:spPr>
            <a:xfrm>
              <a:off x="2468230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647;p78">
              <a:extLst>
                <a:ext uri="{FF2B5EF4-FFF2-40B4-BE49-F238E27FC236}">
                  <a16:creationId xmlns:a16="http://schemas.microsoft.com/office/drawing/2014/main" id="{72B7D225-70BE-2EE5-E29D-430A4337A2C4}"/>
                </a:ext>
              </a:extLst>
            </p:cNvPr>
            <p:cNvSpPr/>
            <p:nvPr/>
          </p:nvSpPr>
          <p:spPr>
            <a:xfrm>
              <a:off x="2468230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648;p78">
              <a:extLst>
                <a:ext uri="{FF2B5EF4-FFF2-40B4-BE49-F238E27FC236}">
                  <a16:creationId xmlns:a16="http://schemas.microsoft.com/office/drawing/2014/main" id="{D02CAAA8-8FC2-A847-4E5A-5731749A47A0}"/>
                </a:ext>
              </a:extLst>
            </p:cNvPr>
            <p:cNvSpPr/>
            <p:nvPr/>
          </p:nvSpPr>
          <p:spPr>
            <a:xfrm>
              <a:off x="2468230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649;p78">
              <a:extLst>
                <a:ext uri="{FF2B5EF4-FFF2-40B4-BE49-F238E27FC236}">
                  <a16:creationId xmlns:a16="http://schemas.microsoft.com/office/drawing/2014/main" id="{9BD8D469-FB73-2E41-2377-70953519A6CB}"/>
                </a:ext>
              </a:extLst>
            </p:cNvPr>
            <p:cNvSpPr/>
            <p:nvPr/>
          </p:nvSpPr>
          <p:spPr>
            <a:xfrm>
              <a:off x="2468230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650;p78">
              <a:extLst>
                <a:ext uri="{FF2B5EF4-FFF2-40B4-BE49-F238E27FC236}">
                  <a16:creationId xmlns:a16="http://schemas.microsoft.com/office/drawing/2014/main" id="{AB25A4EE-428E-55AB-DF8A-465ED147C816}"/>
                </a:ext>
              </a:extLst>
            </p:cNvPr>
            <p:cNvSpPr/>
            <p:nvPr/>
          </p:nvSpPr>
          <p:spPr>
            <a:xfrm>
              <a:off x="2468230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651;p78">
              <a:extLst>
                <a:ext uri="{FF2B5EF4-FFF2-40B4-BE49-F238E27FC236}">
                  <a16:creationId xmlns:a16="http://schemas.microsoft.com/office/drawing/2014/main" id="{F7FC5E56-857D-30CC-BD7D-42832A09884D}"/>
                </a:ext>
              </a:extLst>
            </p:cNvPr>
            <p:cNvSpPr/>
            <p:nvPr/>
          </p:nvSpPr>
          <p:spPr>
            <a:xfrm>
              <a:off x="2468230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652;p78">
              <a:extLst>
                <a:ext uri="{FF2B5EF4-FFF2-40B4-BE49-F238E27FC236}">
                  <a16:creationId xmlns:a16="http://schemas.microsoft.com/office/drawing/2014/main" id="{89879268-DF26-53F6-5181-27EFA89BC743}"/>
                </a:ext>
              </a:extLst>
            </p:cNvPr>
            <p:cNvSpPr/>
            <p:nvPr/>
          </p:nvSpPr>
          <p:spPr>
            <a:xfrm>
              <a:off x="246823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653;p78">
              <a:extLst>
                <a:ext uri="{FF2B5EF4-FFF2-40B4-BE49-F238E27FC236}">
                  <a16:creationId xmlns:a16="http://schemas.microsoft.com/office/drawing/2014/main" id="{53FD6F6B-6B1A-1252-F4F8-4F35128293B2}"/>
                </a:ext>
              </a:extLst>
            </p:cNvPr>
            <p:cNvSpPr/>
            <p:nvPr/>
          </p:nvSpPr>
          <p:spPr>
            <a:xfrm>
              <a:off x="2468230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654;p78">
              <a:extLst>
                <a:ext uri="{FF2B5EF4-FFF2-40B4-BE49-F238E27FC236}">
                  <a16:creationId xmlns:a16="http://schemas.microsoft.com/office/drawing/2014/main" id="{C5525B2D-5E44-8D1C-890A-12C08C90F5C9}"/>
                </a:ext>
              </a:extLst>
            </p:cNvPr>
            <p:cNvSpPr/>
            <p:nvPr/>
          </p:nvSpPr>
          <p:spPr>
            <a:xfrm>
              <a:off x="2468230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655;p78">
              <a:extLst>
                <a:ext uri="{FF2B5EF4-FFF2-40B4-BE49-F238E27FC236}">
                  <a16:creationId xmlns:a16="http://schemas.microsoft.com/office/drawing/2014/main" id="{E655B5E3-8840-7B81-7602-9ED2063145CB}"/>
                </a:ext>
              </a:extLst>
            </p:cNvPr>
            <p:cNvSpPr/>
            <p:nvPr/>
          </p:nvSpPr>
          <p:spPr>
            <a:xfrm>
              <a:off x="246823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656;p78">
              <a:extLst>
                <a:ext uri="{FF2B5EF4-FFF2-40B4-BE49-F238E27FC236}">
                  <a16:creationId xmlns:a16="http://schemas.microsoft.com/office/drawing/2014/main" id="{085A63D4-88A5-A5BF-21A7-BA9AE3F0A41B}"/>
                </a:ext>
              </a:extLst>
            </p:cNvPr>
            <p:cNvSpPr/>
            <p:nvPr/>
          </p:nvSpPr>
          <p:spPr>
            <a:xfrm>
              <a:off x="2468230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657;p78">
              <a:extLst>
                <a:ext uri="{FF2B5EF4-FFF2-40B4-BE49-F238E27FC236}">
                  <a16:creationId xmlns:a16="http://schemas.microsoft.com/office/drawing/2014/main" id="{C1858F36-E6C9-BD28-4363-6FD35FF378D1}"/>
                </a:ext>
              </a:extLst>
            </p:cNvPr>
            <p:cNvSpPr/>
            <p:nvPr/>
          </p:nvSpPr>
          <p:spPr>
            <a:xfrm>
              <a:off x="2468230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658;p78">
              <a:extLst>
                <a:ext uri="{FF2B5EF4-FFF2-40B4-BE49-F238E27FC236}">
                  <a16:creationId xmlns:a16="http://schemas.microsoft.com/office/drawing/2014/main" id="{5CBFB4C8-ED2B-E710-31BF-8061F9626CF8}"/>
                </a:ext>
              </a:extLst>
            </p:cNvPr>
            <p:cNvSpPr/>
            <p:nvPr/>
          </p:nvSpPr>
          <p:spPr>
            <a:xfrm>
              <a:off x="246823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659;p78">
              <a:extLst>
                <a:ext uri="{FF2B5EF4-FFF2-40B4-BE49-F238E27FC236}">
                  <a16:creationId xmlns:a16="http://schemas.microsoft.com/office/drawing/2014/main" id="{D40368D0-07FA-0D40-A170-EA2D688FDB39}"/>
                </a:ext>
              </a:extLst>
            </p:cNvPr>
            <p:cNvSpPr/>
            <p:nvPr/>
          </p:nvSpPr>
          <p:spPr>
            <a:xfrm>
              <a:off x="246823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660;p78">
              <a:extLst>
                <a:ext uri="{FF2B5EF4-FFF2-40B4-BE49-F238E27FC236}">
                  <a16:creationId xmlns:a16="http://schemas.microsoft.com/office/drawing/2014/main" id="{8C8EC185-A2B2-1BE9-CDC7-C25356541954}"/>
                </a:ext>
              </a:extLst>
            </p:cNvPr>
            <p:cNvSpPr/>
            <p:nvPr/>
          </p:nvSpPr>
          <p:spPr>
            <a:xfrm>
              <a:off x="246823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661;p78">
              <a:extLst>
                <a:ext uri="{FF2B5EF4-FFF2-40B4-BE49-F238E27FC236}">
                  <a16:creationId xmlns:a16="http://schemas.microsoft.com/office/drawing/2014/main" id="{207729E5-A724-399B-10A1-7AEBC93E6BD3}"/>
                </a:ext>
              </a:extLst>
            </p:cNvPr>
            <p:cNvSpPr/>
            <p:nvPr/>
          </p:nvSpPr>
          <p:spPr>
            <a:xfrm>
              <a:off x="246823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662;p78">
              <a:extLst>
                <a:ext uri="{FF2B5EF4-FFF2-40B4-BE49-F238E27FC236}">
                  <a16:creationId xmlns:a16="http://schemas.microsoft.com/office/drawing/2014/main" id="{B097EEFF-784A-3AE0-1BCA-6804BDC7648E}"/>
                </a:ext>
              </a:extLst>
            </p:cNvPr>
            <p:cNvSpPr/>
            <p:nvPr/>
          </p:nvSpPr>
          <p:spPr>
            <a:xfrm>
              <a:off x="2468230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663;p78">
              <a:extLst>
                <a:ext uri="{FF2B5EF4-FFF2-40B4-BE49-F238E27FC236}">
                  <a16:creationId xmlns:a16="http://schemas.microsoft.com/office/drawing/2014/main" id="{3D44AF54-5CA7-621E-7EB0-36EE9BEC9C3D}"/>
                </a:ext>
              </a:extLst>
            </p:cNvPr>
            <p:cNvSpPr/>
            <p:nvPr/>
          </p:nvSpPr>
          <p:spPr>
            <a:xfrm>
              <a:off x="2366974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664;p78">
              <a:extLst>
                <a:ext uri="{FF2B5EF4-FFF2-40B4-BE49-F238E27FC236}">
                  <a16:creationId xmlns:a16="http://schemas.microsoft.com/office/drawing/2014/main" id="{2AEB561F-9A83-DC23-A3EE-7806790DD8F7}"/>
                </a:ext>
              </a:extLst>
            </p:cNvPr>
            <p:cNvSpPr/>
            <p:nvPr/>
          </p:nvSpPr>
          <p:spPr>
            <a:xfrm>
              <a:off x="2366974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665;p78">
              <a:extLst>
                <a:ext uri="{FF2B5EF4-FFF2-40B4-BE49-F238E27FC236}">
                  <a16:creationId xmlns:a16="http://schemas.microsoft.com/office/drawing/2014/main" id="{732EB885-B58E-3229-5E67-1E5177EF7E69}"/>
                </a:ext>
              </a:extLst>
            </p:cNvPr>
            <p:cNvSpPr/>
            <p:nvPr/>
          </p:nvSpPr>
          <p:spPr>
            <a:xfrm>
              <a:off x="2366974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666;p78">
              <a:extLst>
                <a:ext uri="{FF2B5EF4-FFF2-40B4-BE49-F238E27FC236}">
                  <a16:creationId xmlns:a16="http://schemas.microsoft.com/office/drawing/2014/main" id="{D3582173-5656-701E-A545-0AD9CB0E0DAE}"/>
                </a:ext>
              </a:extLst>
            </p:cNvPr>
            <p:cNvSpPr/>
            <p:nvPr/>
          </p:nvSpPr>
          <p:spPr>
            <a:xfrm>
              <a:off x="2366974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667;p78">
              <a:extLst>
                <a:ext uri="{FF2B5EF4-FFF2-40B4-BE49-F238E27FC236}">
                  <a16:creationId xmlns:a16="http://schemas.microsoft.com/office/drawing/2014/main" id="{B1FC6ECE-3F13-8D2D-8FBB-5FC44007CE12}"/>
                </a:ext>
              </a:extLst>
            </p:cNvPr>
            <p:cNvSpPr/>
            <p:nvPr/>
          </p:nvSpPr>
          <p:spPr>
            <a:xfrm>
              <a:off x="2366974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668;p78">
              <a:extLst>
                <a:ext uri="{FF2B5EF4-FFF2-40B4-BE49-F238E27FC236}">
                  <a16:creationId xmlns:a16="http://schemas.microsoft.com/office/drawing/2014/main" id="{AB8207A7-574F-83B9-455B-579B9AF46F2E}"/>
                </a:ext>
              </a:extLst>
            </p:cNvPr>
            <p:cNvSpPr/>
            <p:nvPr/>
          </p:nvSpPr>
          <p:spPr>
            <a:xfrm>
              <a:off x="2366974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669;p78">
              <a:extLst>
                <a:ext uri="{FF2B5EF4-FFF2-40B4-BE49-F238E27FC236}">
                  <a16:creationId xmlns:a16="http://schemas.microsoft.com/office/drawing/2014/main" id="{8908C49E-6AEB-1B56-6AE0-37935A026648}"/>
                </a:ext>
              </a:extLst>
            </p:cNvPr>
            <p:cNvSpPr/>
            <p:nvPr/>
          </p:nvSpPr>
          <p:spPr>
            <a:xfrm>
              <a:off x="2366974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670;p78">
              <a:extLst>
                <a:ext uri="{FF2B5EF4-FFF2-40B4-BE49-F238E27FC236}">
                  <a16:creationId xmlns:a16="http://schemas.microsoft.com/office/drawing/2014/main" id="{02F9D7B0-23BA-4A42-4F95-20B1BD4AE25F}"/>
                </a:ext>
              </a:extLst>
            </p:cNvPr>
            <p:cNvSpPr/>
            <p:nvPr/>
          </p:nvSpPr>
          <p:spPr>
            <a:xfrm>
              <a:off x="2366974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671;p78">
              <a:extLst>
                <a:ext uri="{FF2B5EF4-FFF2-40B4-BE49-F238E27FC236}">
                  <a16:creationId xmlns:a16="http://schemas.microsoft.com/office/drawing/2014/main" id="{2C39B9B3-2187-D0CA-FA52-F6D8523C85C6}"/>
                </a:ext>
              </a:extLst>
            </p:cNvPr>
            <p:cNvSpPr/>
            <p:nvPr/>
          </p:nvSpPr>
          <p:spPr>
            <a:xfrm>
              <a:off x="2366974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672;p78">
              <a:extLst>
                <a:ext uri="{FF2B5EF4-FFF2-40B4-BE49-F238E27FC236}">
                  <a16:creationId xmlns:a16="http://schemas.microsoft.com/office/drawing/2014/main" id="{DC02AAAC-5627-ABBF-D10E-43CE52463ED5}"/>
                </a:ext>
              </a:extLst>
            </p:cNvPr>
            <p:cNvSpPr/>
            <p:nvPr/>
          </p:nvSpPr>
          <p:spPr>
            <a:xfrm>
              <a:off x="2366974" y="2271681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673;p78">
              <a:extLst>
                <a:ext uri="{FF2B5EF4-FFF2-40B4-BE49-F238E27FC236}">
                  <a16:creationId xmlns:a16="http://schemas.microsoft.com/office/drawing/2014/main" id="{C400C36B-C66A-5EFC-795A-52361F742261}"/>
                </a:ext>
              </a:extLst>
            </p:cNvPr>
            <p:cNvSpPr/>
            <p:nvPr/>
          </p:nvSpPr>
          <p:spPr>
            <a:xfrm>
              <a:off x="2366974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674;p78">
              <a:extLst>
                <a:ext uri="{FF2B5EF4-FFF2-40B4-BE49-F238E27FC236}">
                  <a16:creationId xmlns:a16="http://schemas.microsoft.com/office/drawing/2014/main" id="{237B8007-1FFA-637A-56BC-3A3F6E4487F0}"/>
                </a:ext>
              </a:extLst>
            </p:cNvPr>
            <p:cNvSpPr/>
            <p:nvPr/>
          </p:nvSpPr>
          <p:spPr>
            <a:xfrm>
              <a:off x="2366974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675;p78">
              <a:extLst>
                <a:ext uri="{FF2B5EF4-FFF2-40B4-BE49-F238E27FC236}">
                  <a16:creationId xmlns:a16="http://schemas.microsoft.com/office/drawing/2014/main" id="{586426DB-F64C-D485-CBA0-34047C114A97}"/>
                </a:ext>
              </a:extLst>
            </p:cNvPr>
            <p:cNvSpPr/>
            <p:nvPr/>
          </p:nvSpPr>
          <p:spPr>
            <a:xfrm>
              <a:off x="2366974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676;p78">
              <a:extLst>
                <a:ext uri="{FF2B5EF4-FFF2-40B4-BE49-F238E27FC236}">
                  <a16:creationId xmlns:a16="http://schemas.microsoft.com/office/drawing/2014/main" id="{7FEFBEFD-C1B6-C213-16D0-39C41FAC052C}"/>
                </a:ext>
              </a:extLst>
            </p:cNvPr>
            <p:cNvSpPr/>
            <p:nvPr/>
          </p:nvSpPr>
          <p:spPr>
            <a:xfrm>
              <a:off x="2366974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677;p78">
              <a:extLst>
                <a:ext uri="{FF2B5EF4-FFF2-40B4-BE49-F238E27FC236}">
                  <a16:creationId xmlns:a16="http://schemas.microsoft.com/office/drawing/2014/main" id="{C1FE63EE-7F0C-D57B-88B3-3BF7AF30D919}"/>
                </a:ext>
              </a:extLst>
            </p:cNvPr>
            <p:cNvSpPr/>
            <p:nvPr/>
          </p:nvSpPr>
          <p:spPr>
            <a:xfrm>
              <a:off x="2366974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678;p78">
              <a:extLst>
                <a:ext uri="{FF2B5EF4-FFF2-40B4-BE49-F238E27FC236}">
                  <a16:creationId xmlns:a16="http://schemas.microsoft.com/office/drawing/2014/main" id="{E8B03D35-7D19-1376-1F27-6E37FA5660FD}"/>
                </a:ext>
              </a:extLst>
            </p:cNvPr>
            <p:cNvSpPr/>
            <p:nvPr/>
          </p:nvSpPr>
          <p:spPr>
            <a:xfrm>
              <a:off x="2265686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679;p78">
              <a:extLst>
                <a:ext uri="{FF2B5EF4-FFF2-40B4-BE49-F238E27FC236}">
                  <a16:creationId xmlns:a16="http://schemas.microsoft.com/office/drawing/2014/main" id="{67221342-DA7B-9AF9-50F1-3023BB5988C3}"/>
                </a:ext>
              </a:extLst>
            </p:cNvPr>
            <p:cNvSpPr/>
            <p:nvPr/>
          </p:nvSpPr>
          <p:spPr>
            <a:xfrm>
              <a:off x="2265686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680;p78">
              <a:extLst>
                <a:ext uri="{FF2B5EF4-FFF2-40B4-BE49-F238E27FC236}">
                  <a16:creationId xmlns:a16="http://schemas.microsoft.com/office/drawing/2014/main" id="{8224BD6F-5B5B-C596-1541-D70949CE9C8C}"/>
                </a:ext>
              </a:extLst>
            </p:cNvPr>
            <p:cNvSpPr/>
            <p:nvPr/>
          </p:nvSpPr>
          <p:spPr>
            <a:xfrm>
              <a:off x="2265686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681;p78">
              <a:extLst>
                <a:ext uri="{FF2B5EF4-FFF2-40B4-BE49-F238E27FC236}">
                  <a16:creationId xmlns:a16="http://schemas.microsoft.com/office/drawing/2014/main" id="{20813119-FA3F-27C7-90B3-1E1BAD288CDE}"/>
                </a:ext>
              </a:extLst>
            </p:cNvPr>
            <p:cNvSpPr/>
            <p:nvPr/>
          </p:nvSpPr>
          <p:spPr>
            <a:xfrm>
              <a:off x="2265686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682;p78">
              <a:extLst>
                <a:ext uri="{FF2B5EF4-FFF2-40B4-BE49-F238E27FC236}">
                  <a16:creationId xmlns:a16="http://schemas.microsoft.com/office/drawing/2014/main" id="{98783F2E-B21D-2344-5DEB-99748B18FC82}"/>
                </a:ext>
              </a:extLst>
            </p:cNvPr>
            <p:cNvSpPr/>
            <p:nvPr/>
          </p:nvSpPr>
          <p:spPr>
            <a:xfrm>
              <a:off x="2265686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683;p78">
              <a:extLst>
                <a:ext uri="{FF2B5EF4-FFF2-40B4-BE49-F238E27FC236}">
                  <a16:creationId xmlns:a16="http://schemas.microsoft.com/office/drawing/2014/main" id="{57C747E0-D1FD-14D6-A03D-DE9C35B146D4}"/>
                </a:ext>
              </a:extLst>
            </p:cNvPr>
            <p:cNvSpPr/>
            <p:nvPr/>
          </p:nvSpPr>
          <p:spPr>
            <a:xfrm>
              <a:off x="2265686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684;p78">
              <a:extLst>
                <a:ext uri="{FF2B5EF4-FFF2-40B4-BE49-F238E27FC236}">
                  <a16:creationId xmlns:a16="http://schemas.microsoft.com/office/drawing/2014/main" id="{B45E69C7-9ABD-E0EF-3210-65D9C8500BB3}"/>
                </a:ext>
              </a:extLst>
            </p:cNvPr>
            <p:cNvSpPr/>
            <p:nvPr/>
          </p:nvSpPr>
          <p:spPr>
            <a:xfrm>
              <a:off x="2265686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685;p78">
              <a:extLst>
                <a:ext uri="{FF2B5EF4-FFF2-40B4-BE49-F238E27FC236}">
                  <a16:creationId xmlns:a16="http://schemas.microsoft.com/office/drawing/2014/main" id="{9E69A26A-BA6B-6E23-3C8E-D010DB5F80AD}"/>
                </a:ext>
              </a:extLst>
            </p:cNvPr>
            <p:cNvSpPr/>
            <p:nvPr/>
          </p:nvSpPr>
          <p:spPr>
            <a:xfrm>
              <a:off x="2265686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686;p78">
              <a:extLst>
                <a:ext uri="{FF2B5EF4-FFF2-40B4-BE49-F238E27FC236}">
                  <a16:creationId xmlns:a16="http://schemas.microsoft.com/office/drawing/2014/main" id="{AE285B89-8632-81B8-1F05-683A54F5EEB2}"/>
                </a:ext>
              </a:extLst>
            </p:cNvPr>
            <p:cNvSpPr/>
            <p:nvPr/>
          </p:nvSpPr>
          <p:spPr>
            <a:xfrm>
              <a:off x="2265686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687;p78">
              <a:extLst>
                <a:ext uri="{FF2B5EF4-FFF2-40B4-BE49-F238E27FC236}">
                  <a16:creationId xmlns:a16="http://schemas.microsoft.com/office/drawing/2014/main" id="{95F38330-8008-3365-D8B8-CEA6DB9C7A0E}"/>
                </a:ext>
              </a:extLst>
            </p:cNvPr>
            <p:cNvSpPr/>
            <p:nvPr/>
          </p:nvSpPr>
          <p:spPr>
            <a:xfrm>
              <a:off x="2265686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688;p78">
              <a:extLst>
                <a:ext uri="{FF2B5EF4-FFF2-40B4-BE49-F238E27FC236}">
                  <a16:creationId xmlns:a16="http://schemas.microsoft.com/office/drawing/2014/main" id="{2EE0101F-47E7-6481-566B-89644EB65DC3}"/>
                </a:ext>
              </a:extLst>
            </p:cNvPr>
            <p:cNvSpPr/>
            <p:nvPr/>
          </p:nvSpPr>
          <p:spPr>
            <a:xfrm>
              <a:off x="2265686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689;p78">
              <a:extLst>
                <a:ext uri="{FF2B5EF4-FFF2-40B4-BE49-F238E27FC236}">
                  <a16:creationId xmlns:a16="http://schemas.microsoft.com/office/drawing/2014/main" id="{F6EF6B31-2A73-BC7A-211A-ECC6F3AEC395}"/>
                </a:ext>
              </a:extLst>
            </p:cNvPr>
            <p:cNvSpPr/>
            <p:nvPr/>
          </p:nvSpPr>
          <p:spPr>
            <a:xfrm>
              <a:off x="2265686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690;p78">
              <a:extLst>
                <a:ext uri="{FF2B5EF4-FFF2-40B4-BE49-F238E27FC236}">
                  <a16:creationId xmlns:a16="http://schemas.microsoft.com/office/drawing/2014/main" id="{F6729AB2-2AF0-D66A-3A94-5A4FF48EF773}"/>
                </a:ext>
              </a:extLst>
            </p:cNvPr>
            <p:cNvSpPr/>
            <p:nvPr/>
          </p:nvSpPr>
          <p:spPr>
            <a:xfrm>
              <a:off x="2265686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691;p78">
              <a:extLst>
                <a:ext uri="{FF2B5EF4-FFF2-40B4-BE49-F238E27FC236}">
                  <a16:creationId xmlns:a16="http://schemas.microsoft.com/office/drawing/2014/main" id="{146A55E6-C892-70C6-A66C-95F666D0FFEA}"/>
                </a:ext>
              </a:extLst>
            </p:cNvPr>
            <p:cNvSpPr/>
            <p:nvPr/>
          </p:nvSpPr>
          <p:spPr>
            <a:xfrm>
              <a:off x="2265686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692;p78">
              <a:extLst>
                <a:ext uri="{FF2B5EF4-FFF2-40B4-BE49-F238E27FC236}">
                  <a16:creationId xmlns:a16="http://schemas.microsoft.com/office/drawing/2014/main" id="{B2D989E5-7EDE-9915-DFAA-D9D784ED6335}"/>
                </a:ext>
              </a:extLst>
            </p:cNvPr>
            <p:cNvSpPr/>
            <p:nvPr/>
          </p:nvSpPr>
          <p:spPr>
            <a:xfrm>
              <a:off x="2265686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693;p78">
              <a:extLst>
                <a:ext uri="{FF2B5EF4-FFF2-40B4-BE49-F238E27FC236}">
                  <a16:creationId xmlns:a16="http://schemas.microsoft.com/office/drawing/2014/main" id="{412C3672-06BB-E9DE-E96E-88E84542CAAC}"/>
                </a:ext>
              </a:extLst>
            </p:cNvPr>
            <p:cNvSpPr/>
            <p:nvPr/>
          </p:nvSpPr>
          <p:spPr>
            <a:xfrm>
              <a:off x="2164696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694;p78">
              <a:extLst>
                <a:ext uri="{FF2B5EF4-FFF2-40B4-BE49-F238E27FC236}">
                  <a16:creationId xmlns:a16="http://schemas.microsoft.com/office/drawing/2014/main" id="{25238F89-FD1A-FEBF-236A-AE729D5E2230}"/>
                </a:ext>
              </a:extLst>
            </p:cNvPr>
            <p:cNvSpPr/>
            <p:nvPr/>
          </p:nvSpPr>
          <p:spPr>
            <a:xfrm>
              <a:off x="2164696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695;p78">
              <a:extLst>
                <a:ext uri="{FF2B5EF4-FFF2-40B4-BE49-F238E27FC236}">
                  <a16:creationId xmlns:a16="http://schemas.microsoft.com/office/drawing/2014/main" id="{014172D1-C2C9-847C-8727-B6944885B835}"/>
                </a:ext>
              </a:extLst>
            </p:cNvPr>
            <p:cNvSpPr/>
            <p:nvPr/>
          </p:nvSpPr>
          <p:spPr>
            <a:xfrm>
              <a:off x="2164696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696;p78">
              <a:extLst>
                <a:ext uri="{FF2B5EF4-FFF2-40B4-BE49-F238E27FC236}">
                  <a16:creationId xmlns:a16="http://schemas.microsoft.com/office/drawing/2014/main" id="{4E32A08A-2C08-6408-7837-4D0201B20FA9}"/>
                </a:ext>
              </a:extLst>
            </p:cNvPr>
            <p:cNvSpPr/>
            <p:nvPr/>
          </p:nvSpPr>
          <p:spPr>
            <a:xfrm>
              <a:off x="2164696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697;p78">
              <a:extLst>
                <a:ext uri="{FF2B5EF4-FFF2-40B4-BE49-F238E27FC236}">
                  <a16:creationId xmlns:a16="http://schemas.microsoft.com/office/drawing/2014/main" id="{998CCA69-8DEE-DD17-96C7-5BD12E2A8601}"/>
                </a:ext>
              </a:extLst>
            </p:cNvPr>
            <p:cNvSpPr/>
            <p:nvPr/>
          </p:nvSpPr>
          <p:spPr>
            <a:xfrm>
              <a:off x="2164696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698;p78">
              <a:extLst>
                <a:ext uri="{FF2B5EF4-FFF2-40B4-BE49-F238E27FC236}">
                  <a16:creationId xmlns:a16="http://schemas.microsoft.com/office/drawing/2014/main" id="{146A30D9-7671-3CA2-D49B-E56FB3FB2FCA}"/>
                </a:ext>
              </a:extLst>
            </p:cNvPr>
            <p:cNvSpPr/>
            <p:nvPr/>
          </p:nvSpPr>
          <p:spPr>
            <a:xfrm>
              <a:off x="216469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699;p78">
              <a:extLst>
                <a:ext uri="{FF2B5EF4-FFF2-40B4-BE49-F238E27FC236}">
                  <a16:creationId xmlns:a16="http://schemas.microsoft.com/office/drawing/2014/main" id="{E5308A38-ED9D-F706-4384-7432A0C1F774}"/>
                </a:ext>
              </a:extLst>
            </p:cNvPr>
            <p:cNvSpPr/>
            <p:nvPr/>
          </p:nvSpPr>
          <p:spPr>
            <a:xfrm>
              <a:off x="216469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700;p78">
              <a:extLst>
                <a:ext uri="{FF2B5EF4-FFF2-40B4-BE49-F238E27FC236}">
                  <a16:creationId xmlns:a16="http://schemas.microsoft.com/office/drawing/2014/main" id="{C99E76AD-D3B7-FAC5-E152-94CEFA3ACA98}"/>
                </a:ext>
              </a:extLst>
            </p:cNvPr>
            <p:cNvSpPr/>
            <p:nvPr/>
          </p:nvSpPr>
          <p:spPr>
            <a:xfrm>
              <a:off x="216469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701;p78">
              <a:extLst>
                <a:ext uri="{FF2B5EF4-FFF2-40B4-BE49-F238E27FC236}">
                  <a16:creationId xmlns:a16="http://schemas.microsoft.com/office/drawing/2014/main" id="{8EFB81C5-CD43-10CE-C9B5-B8D02A2E7ACE}"/>
                </a:ext>
              </a:extLst>
            </p:cNvPr>
            <p:cNvSpPr/>
            <p:nvPr/>
          </p:nvSpPr>
          <p:spPr>
            <a:xfrm>
              <a:off x="216469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702;p78">
              <a:extLst>
                <a:ext uri="{FF2B5EF4-FFF2-40B4-BE49-F238E27FC236}">
                  <a16:creationId xmlns:a16="http://schemas.microsoft.com/office/drawing/2014/main" id="{A00ABCE6-474C-B69C-31AD-1958B36E848B}"/>
                </a:ext>
              </a:extLst>
            </p:cNvPr>
            <p:cNvSpPr/>
            <p:nvPr/>
          </p:nvSpPr>
          <p:spPr>
            <a:xfrm>
              <a:off x="206340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703;p78">
              <a:extLst>
                <a:ext uri="{FF2B5EF4-FFF2-40B4-BE49-F238E27FC236}">
                  <a16:creationId xmlns:a16="http://schemas.microsoft.com/office/drawing/2014/main" id="{D147C974-C1B1-1264-88A0-2F6414596E7B}"/>
                </a:ext>
              </a:extLst>
            </p:cNvPr>
            <p:cNvSpPr/>
            <p:nvPr/>
          </p:nvSpPr>
          <p:spPr>
            <a:xfrm>
              <a:off x="206340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704;p78">
              <a:extLst>
                <a:ext uri="{FF2B5EF4-FFF2-40B4-BE49-F238E27FC236}">
                  <a16:creationId xmlns:a16="http://schemas.microsoft.com/office/drawing/2014/main" id="{15C4BA8E-9251-BE61-499B-C8F50ABC6C2C}"/>
                </a:ext>
              </a:extLst>
            </p:cNvPr>
            <p:cNvSpPr/>
            <p:nvPr/>
          </p:nvSpPr>
          <p:spPr>
            <a:xfrm>
              <a:off x="2063408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705;p78">
              <a:extLst>
                <a:ext uri="{FF2B5EF4-FFF2-40B4-BE49-F238E27FC236}">
                  <a16:creationId xmlns:a16="http://schemas.microsoft.com/office/drawing/2014/main" id="{CE068044-F2D6-71E9-EFB5-DEAC3763855F}"/>
                </a:ext>
              </a:extLst>
            </p:cNvPr>
            <p:cNvSpPr/>
            <p:nvPr/>
          </p:nvSpPr>
          <p:spPr>
            <a:xfrm>
              <a:off x="2063408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706;p78">
              <a:extLst>
                <a:ext uri="{FF2B5EF4-FFF2-40B4-BE49-F238E27FC236}">
                  <a16:creationId xmlns:a16="http://schemas.microsoft.com/office/drawing/2014/main" id="{0AFEF469-4460-4FAD-00CC-7571800573E0}"/>
                </a:ext>
              </a:extLst>
            </p:cNvPr>
            <p:cNvSpPr/>
            <p:nvPr/>
          </p:nvSpPr>
          <p:spPr>
            <a:xfrm>
              <a:off x="2063408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707;p78">
              <a:extLst>
                <a:ext uri="{FF2B5EF4-FFF2-40B4-BE49-F238E27FC236}">
                  <a16:creationId xmlns:a16="http://schemas.microsoft.com/office/drawing/2014/main" id="{BBDF833E-23BE-BF3A-21F3-1321E17EEF48}"/>
                </a:ext>
              </a:extLst>
            </p:cNvPr>
            <p:cNvSpPr/>
            <p:nvPr/>
          </p:nvSpPr>
          <p:spPr>
            <a:xfrm>
              <a:off x="206340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708;p78">
              <a:extLst>
                <a:ext uri="{FF2B5EF4-FFF2-40B4-BE49-F238E27FC236}">
                  <a16:creationId xmlns:a16="http://schemas.microsoft.com/office/drawing/2014/main" id="{B4563DDF-8428-0D70-FE3F-1F66F3EE53BF}"/>
                </a:ext>
              </a:extLst>
            </p:cNvPr>
            <p:cNvSpPr/>
            <p:nvPr/>
          </p:nvSpPr>
          <p:spPr>
            <a:xfrm>
              <a:off x="2063408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709;p78">
              <a:extLst>
                <a:ext uri="{FF2B5EF4-FFF2-40B4-BE49-F238E27FC236}">
                  <a16:creationId xmlns:a16="http://schemas.microsoft.com/office/drawing/2014/main" id="{B3DF4922-AB35-485C-1D41-D67BF99ED0DB}"/>
                </a:ext>
              </a:extLst>
            </p:cNvPr>
            <p:cNvSpPr/>
            <p:nvPr/>
          </p:nvSpPr>
          <p:spPr>
            <a:xfrm>
              <a:off x="1962153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710;p78">
              <a:extLst>
                <a:ext uri="{FF2B5EF4-FFF2-40B4-BE49-F238E27FC236}">
                  <a16:creationId xmlns:a16="http://schemas.microsoft.com/office/drawing/2014/main" id="{F97670E3-14E0-4A60-09FD-42BE386A509F}"/>
                </a:ext>
              </a:extLst>
            </p:cNvPr>
            <p:cNvSpPr/>
            <p:nvPr/>
          </p:nvSpPr>
          <p:spPr>
            <a:xfrm>
              <a:off x="1962153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711;p78">
              <a:extLst>
                <a:ext uri="{FF2B5EF4-FFF2-40B4-BE49-F238E27FC236}">
                  <a16:creationId xmlns:a16="http://schemas.microsoft.com/office/drawing/2014/main" id="{9301896B-115F-7043-C79A-018747CD595B}"/>
                </a:ext>
              </a:extLst>
            </p:cNvPr>
            <p:cNvSpPr/>
            <p:nvPr/>
          </p:nvSpPr>
          <p:spPr>
            <a:xfrm>
              <a:off x="1962153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712;p78">
              <a:extLst>
                <a:ext uri="{FF2B5EF4-FFF2-40B4-BE49-F238E27FC236}">
                  <a16:creationId xmlns:a16="http://schemas.microsoft.com/office/drawing/2014/main" id="{F96B64B7-8DF6-A8A8-7BAD-BC0DAB8F5655}"/>
                </a:ext>
              </a:extLst>
            </p:cNvPr>
            <p:cNvSpPr/>
            <p:nvPr/>
          </p:nvSpPr>
          <p:spPr>
            <a:xfrm>
              <a:off x="1962153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713;p78">
              <a:extLst>
                <a:ext uri="{FF2B5EF4-FFF2-40B4-BE49-F238E27FC236}">
                  <a16:creationId xmlns:a16="http://schemas.microsoft.com/office/drawing/2014/main" id="{88CE45AE-3C71-163E-E9F4-69635750E704}"/>
                </a:ext>
              </a:extLst>
            </p:cNvPr>
            <p:cNvSpPr/>
            <p:nvPr/>
          </p:nvSpPr>
          <p:spPr>
            <a:xfrm>
              <a:off x="1962153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714;p78">
              <a:extLst>
                <a:ext uri="{FF2B5EF4-FFF2-40B4-BE49-F238E27FC236}">
                  <a16:creationId xmlns:a16="http://schemas.microsoft.com/office/drawing/2014/main" id="{E96B8ACA-7723-6265-9F1A-43F8E578C4BC}"/>
                </a:ext>
              </a:extLst>
            </p:cNvPr>
            <p:cNvSpPr/>
            <p:nvPr/>
          </p:nvSpPr>
          <p:spPr>
            <a:xfrm>
              <a:off x="1962153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715;p78">
              <a:extLst>
                <a:ext uri="{FF2B5EF4-FFF2-40B4-BE49-F238E27FC236}">
                  <a16:creationId xmlns:a16="http://schemas.microsoft.com/office/drawing/2014/main" id="{C4F6CA99-D698-3F65-C9FA-4BE214B58D0B}"/>
                </a:ext>
              </a:extLst>
            </p:cNvPr>
            <p:cNvSpPr/>
            <p:nvPr/>
          </p:nvSpPr>
          <p:spPr>
            <a:xfrm>
              <a:off x="186086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716;p78">
              <a:extLst>
                <a:ext uri="{FF2B5EF4-FFF2-40B4-BE49-F238E27FC236}">
                  <a16:creationId xmlns:a16="http://schemas.microsoft.com/office/drawing/2014/main" id="{FFB0F124-3993-A7F6-691C-35C910CAF4EA}"/>
                </a:ext>
              </a:extLst>
            </p:cNvPr>
            <p:cNvSpPr/>
            <p:nvPr/>
          </p:nvSpPr>
          <p:spPr>
            <a:xfrm>
              <a:off x="186086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717;p78">
              <a:extLst>
                <a:ext uri="{FF2B5EF4-FFF2-40B4-BE49-F238E27FC236}">
                  <a16:creationId xmlns:a16="http://schemas.microsoft.com/office/drawing/2014/main" id="{A131FE0C-B149-9723-BDC2-1491068B56CE}"/>
                </a:ext>
              </a:extLst>
            </p:cNvPr>
            <p:cNvSpPr/>
            <p:nvPr/>
          </p:nvSpPr>
          <p:spPr>
            <a:xfrm>
              <a:off x="1860864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718;p78">
              <a:extLst>
                <a:ext uri="{FF2B5EF4-FFF2-40B4-BE49-F238E27FC236}">
                  <a16:creationId xmlns:a16="http://schemas.microsoft.com/office/drawing/2014/main" id="{2ABB28F2-8FCA-ADDD-7446-395C4F84EDCC}"/>
                </a:ext>
              </a:extLst>
            </p:cNvPr>
            <p:cNvSpPr/>
            <p:nvPr/>
          </p:nvSpPr>
          <p:spPr>
            <a:xfrm>
              <a:off x="1860864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719;p78">
              <a:extLst>
                <a:ext uri="{FF2B5EF4-FFF2-40B4-BE49-F238E27FC236}">
                  <a16:creationId xmlns:a16="http://schemas.microsoft.com/office/drawing/2014/main" id="{70C2CF65-3BC1-9F7C-7595-84B6446B75F7}"/>
                </a:ext>
              </a:extLst>
            </p:cNvPr>
            <p:cNvSpPr/>
            <p:nvPr/>
          </p:nvSpPr>
          <p:spPr>
            <a:xfrm>
              <a:off x="1759609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720;p78">
              <a:extLst>
                <a:ext uri="{FF2B5EF4-FFF2-40B4-BE49-F238E27FC236}">
                  <a16:creationId xmlns:a16="http://schemas.microsoft.com/office/drawing/2014/main" id="{2D96ED0C-D5D6-50DC-A310-896EFC8F6C0C}"/>
                </a:ext>
              </a:extLst>
            </p:cNvPr>
            <p:cNvSpPr/>
            <p:nvPr/>
          </p:nvSpPr>
          <p:spPr>
            <a:xfrm>
              <a:off x="1759609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721;p78">
              <a:extLst>
                <a:ext uri="{FF2B5EF4-FFF2-40B4-BE49-F238E27FC236}">
                  <a16:creationId xmlns:a16="http://schemas.microsoft.com/office/drawing/2014/main" id="{7A629E84-74B1-7239-66DE-57A22E954673}"/>
                </a:ext>
              </a:extLst>
            </p:cNvPr>
            <p:cNvSpPr/>
            <p:nvPr/>
          </p:nvSpPr>
          <p:spPr>
            <a:xfrm>
              <a:off x="1759609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722;p78">
              <a:extLst>
                <a:ext uri="{FF2B5EF4-FFF2-40B4-BE49-F238E27FC236}">
                  <a16:creationId xmlns:a16="http://schemas.microsoft.com/office/drawing/2014/main" id="{9E1D50DA-1C51-9188-8AA7-7D91D6E9D68A}"/>
                </a:ext>
              </a:extLst>
            </p:cNvPr>
            <p:cNvSpPr/>
            <p:nvPr/>
          </p:nvSpPr>
          <p:spPr>
            <a:xfrm>
              <a:off x="1759609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723;p78">
              <a:extLst>
                <a:ext uri="{FF2B5EF4-FFF2-40B4-BE49-F238E27FC236}">
                  <a16:creationId xmlns:a16="http://schemas.microsoft.com/office/drawing/2014/main" id="{A74B0F97-931D-9AE1-75E4-28ACCA0D2095}"/>
                </a:ext>
              </a:extLst>
            </p:cNvPr>
            <p:cNvSpPr/>
            <p:nvPr/>
          </p:nvSpPr>
          <p:spPr>
            <a:xfrm>
              <a:off x="1658321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724;p78">
              <a:extLst>
                <a:ext uri="{FF2B5EF4-FFF2-40B4-BE49-F238E27FC236}">
                  <a16:creationId xmlns:a16="http://schemas.microsoft.com/office/drawing/2014/main" id="{76C544FE-9B23-EFE9-09C3-E65712E0B74A}"/>
                </a:ext>
              </a:extLst>
            </p:cNvPr>
            <p:cNvSpPr/>
            <p:nvPr/>
          </p:nvSpPr>
          <p:spPr>
            <a:xfrm>
              <a:off x="1658321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725;p78">
              <a:extLst>
                <a:ext uri="{FF2B5EF4-FFF2-40B4-BE49-F238E27FC236}">
                  <a16:creationId xmlns:a16="http://schemas.microsoft.com/office/drawing/2014/main" id="{E60FF9B2-375F-6D70-C748-44861502099C}"/>
                </a:ext>
              </a:extLst>
            </p:cNvPr>
            <p:cNvSpPr/>
            <p:nvPr/>
          </p:nvSpPr>
          <p:spPr>
            <a:xfrm>
              <a:off x="165832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726;p78">
              <a:extLst>
                <a:ext uri="{FF2B5EF4-FFF2-40B4-BE49-F238E27FC236}">
                  <a16:creationId xmlns:a16="http://schemas.microsoft.com/office/drawing/2014/main" id="{55EE2D75-5CF2-291E-8777-03D670ADACE2}"/>
                </a:ext>
              </a:extLst>
            </p:cNvPr>
            <p:cNvSpPr/>
            <p:nvPr/>
          </p:nvSpPr>
          <p:spPr>
            <a:xfrm>
              <a:off x="165832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727;p78">
              <a:extLst>
                <a:ext uri="{FF2B5EF4-FFF2-40B4-BE49-F238E27FC236}">
                  <a16:creationId xmlns:a16="http://schemas.microsoft.com/office/drawing/2014/main" id="{FD10042C-6AB2-DC22-A967-231F3247A1BB}"/>
                </a:ext>
              </a:extLst>
            </p:cNvPr>
            <p:cNvSpPr/>
            <p:nvPr/>
          </p:nvSpPr>
          <p:spPr>
            <a:xfrm>
              <a:off x="1557066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728;p78">
              <a:extLst>
                <a:ext uri="{FF2B5EF4-FFF2-40B4-BE49-F238E27FC236}">
                  <a16:creationId xmlns:a16="http://schemas.microsoft.com/office/drawing/2014/main" id="{FFBC3AF4-3ABB-9E03-2865-6C1BAB04AB68}"/>
                </a:ext>
              </a:extLst>
            </p:cNvPr>
            <p:cNvSpPr/>
            <p:nvPr/>
          </p:nvSpPr>
          <p:spPr>
            <a:xfrm>
              <a:off x="1557066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729;p78">
              <a:extLst>
                <a:ext uri="{FF2B5EF4-FFF2-40B4-BE49-F238E27FC236}">
                  <a16:creationId xmlns:a16="http://schemas.microsoft.com/office/drawing/2014/main" id="{61F57FF3-D389-DEAF-FE84-926D74ECDC09}"/>
                </a:ext>
              </a:extLst>
            </p:cNvPr>
            <p:cNvSpPr/>
            <p:nvPr/>
          </p:nvSpPr>
          <p:spPr>
            <a:xfrm>
              <a:off x="1557066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730;p78">
              <a:extLst>
                <a:ext uri="{FF2B5EF4-FFF2-40B4-BE49-F238E27FC236}">
                  <a16:creationId xmlns:a16="http://schemas.microsoft.com/office/drawing/2014/main" id="{A708FD1E-3FC2-ED29-CB9B-49CDF074535E}"/>
                </a:ext>
              </a:extLst>
            </p:cNvPr>
            <p:cNvSpPr/>
            <p:nvPr/>
          </p:nvSpPr>
          <p:spPr>
            <a:xfrm>
              <a:off x="1557066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731;p78">
              <a:extLst>
                <a:ext uri="{FF2B5EF4-FFF2-40B4-BE49-F238E27FC236}">
                  <a16:creationId xmlns:a16="http://schemas.microsoft.com/office/drawing/2014/main" id="{E9381A68-8295-5C5A-E04D-E2B32730C491}"/>
                </a:ext>
              </a:extLst>
            </p:cNvPr>
            <p:cNvSpPr/>
            <p:nvPr/>
          </p:nvSpPr>
          <p:spPr>
            <a:xfrm>
              <a:off x="1455777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732;p78">
              <a:extLst>
                <a:ext uri="{FF2B5EF4-FFF2-40B4-BE49-F238E27FC236}">
                  <a16:creationId xmlns:a16="http://schemas.microsoft.com/office/drawing/2014/main" id="{FE21CBA4-C582-2018-A567-6A9779E3AEAD}"/>
                </a:ext>
              </a:extLst>
            </p:cNvPr>
            <p:cNvSpPr/>
            <p:nvPr/>
          </p:nvSpPr>
          <p:spPr>
            <a:xfrm>
              <a:off x="1455777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733;p78">
              <a:extLst>
                <a:ext uri="{FF2B5EF4-FFF2-40B4-BE49-F238E27FC236}">
                  <a16:creationId xmlns:a16="http://schemas.microsoft.com/office/drawing/2014/main" id="{DC93D526-3050-3243-9FB9-1A1E2EA4BAC8}"/>
                </a:ext>
              </a:extLst>
            </p:cNvPr>
            <p:cNvSpPr/>
            <p:nvPr/>
          </p:nvSpPr>
          <p:spPr>
            <a:xfrm>
              <a:off x="1455777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734;p78">
              <a:extLst>
                <a:ext uri="{FF2B5EF4-FFF2-40B4-BE49-F238E27FC236}">
                  <a16:creationId xmlns:a16="http://schemas.microsoft.com/office/drawing/2014/main" id="{0ECDF28C-FB77-DF28-6DEF-BB8D43E9AAE0}"/>
                </a:ext>
              </a:extLst>
            </p:cNvPr>
            <p:cNvSpPr/>
            <p:nvPr/>
          </p:nvSpPr>
          <p:spPr>
            <a:xfrm>
              <a:off x="1455777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735;p78">
              <a:extLst>
                <a:ext uri="{FF2B5EF4-FFF2-40B4-BE49-F238E27FC236}">
                  <a16:creationId xmlns:a16="http://schemas.microsoft.com/office/drawing/2014/main" id="{D4A12570-0E43-5EDA-A4D4-3BE9DC226D28}"/>
                </a:ext>
              </a:extLst>
            </p:cNvPr>
            <p:cNvSpPr/>
            <p:nvPr/>
          </p:nvSpPr>
          <p:spPr>
            <a:xfrm>
              <a:off x="1354788" y="2271681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736;p78">
              <a:extLst>
                <a:ext uri="{FF2B5EF4-FFF2-40B4-BE49-F238E27FC236}">
                  <a16:creationId xmlns:a16="http://schemas.microsoft.com/office/drawing/2014/main" id="{09BE97B6-A2EC-8C33-4AD6-95C466E13A5F}"/>
                </a:ext>
              </a:extLst>
            </p:cNvPr>
            <p:cNvSpPr/>
            <p:nvPr/>
          </p:nvSpPr>
          <p:spPr>
            <a:xfrm>
              <a:off x="1354788" y="2170393"/>
              <a:ext cx="82851" cy="70825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737;p78">
              <a:extLst>
                <a:ext uri="{FF2B5EF4-FFF2-40B4-BE49-F238E27FC236}">
                  <a16:creationId xmlns:a16="http://schemas.microsoft.com/office/drawing/2014/main" id="{C6A528BD-0217-5CB1-2536-13057B908CA0}"/>
                </a:ext>
              </a:extLst>
            </p:cNvPr>
            <p:cNvSpPr/>
            <p:nvPr/>
          </p:nvSpPr>
          <p:spPr>
            <a:xfrm>
              <a:off x="1354788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738;p78">
              <a:extLst>
                <a:ext uri="{FF2B5EF4-FFF2-40B4-BE49-F238E27FC236}">
                  <a16:creationId xmlns:a16="http://schemas.microsoft.com/office/drawing/2014/main" id="{4B3245DB-5FEA-E99F-E87E-AA9EAA934091}"/>
                </a:ext>
              </a:extLst>
            </p:cNvPr>
            <p:cNvSpPr/>
            <p:nvPr/>
          </p:nvSpPr>
          <p:spPr>
            <a:xfrm>
              <a:off x="1354788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739;p78">
              <a:extLst>
                <a:ext uri="{FF2B5EF4-FFF2-40B4-BE49-F238E27FC236}">
                  <a16:creationId xmlns:a16="http://schemas.microsoft.com/office/drawing/2014/main" id="{4F6783D5-06EC-E36A-EF2C-91194A939AC6}"/>
                </a:ext>
              </a:extLst>
            </p:cNvPr>
            <p:cNvSpPr/>
            <p:nvPr/>
          </p:nvSpPr>
          <p:spPr>
            <a:xfrm>
              <a:off x="1354788" y="1866860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740;p78">
              <a:extLst>
                <a:ext uri="{FF2B5EF4-FFF2-40B4-BE49-F238E27FC236}">
                  <a16:creationId xmlns:a16="http://schemas.microsoft.com/office/drawing/2014/main" id="{4C4A0CDE-0D42-92E2-9B87-0030D6A560A4}"/>
                </a:ext>
              </a:extLst>
            </p:cNvPr>
            <p:cNvSpPr/>
            <p:nvPr/>
          </p:nvSpPr>
          <p:spPr>
            <a:xfrm>
              <a:off x="125349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741;p78">
              <a:extLst>
                <a:ext uri="{FF2B5EF4-FFF2-40B4-BE49-F238E27FC236}">
                  <a16:creationId xmlns:a16="http://schemas.microsoft.com/office/drawing/2014/main" id="{F969EBE6-2CF4-5C0B-BBC1-8CC65005E300}"/>
                </a:ext>
              </a:extLst>
            </p:cNvPr>
            <p:cNvSpPr/>
            <p:nvPr/>
          </p:nvSpPr>
          <p:spPr>
            <a:xfrm>
              <a:off x="125349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742;p78">
              <a:extLst>
                <a:ext uri="{FF2B5EF4-FFF2-40B4-BE49-F238E27FC236}">
                  <a16:creationId xmlns:a16="http://schemas.microsoft.com/office/drawing/2014/main" id="{3948E7F9-B286-23C9-0302-7C1D66C4003C}"/>
                </a:ext>
              </a:extLst>
            </p:cNvPr>
            <p:cNvSpPr/>
            <p:nvPr/>
          </p:nvSpPr>
          <p:spPr>
            <a:xfrm>
              <a:off x="125349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743;p78">
              <a:extLst>
                <a:ext uri="{FF2B5EF4-FFF2-40B4-BE49-F238E27FC236}">
                  <a16:creationId xmlns:a16="http://schemas.microsoft.com/office/drawing/2014/main" id="{DF93C442-8D9A-6E05-996C-41C31CDDF4D6}"/>
                </a:ext>
              </a:extLst>
            </p:cNvPr>
            <p:cNvSpPr/>
            <p:nvPr/>
          </p:nvSpPr>
          <p:spPr>
            <a:xfrm>
              <a:off x="125349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744;p78">
              <a:extLst>
                <a:ext uri="{FF2B5EF4-FFF2-40B4-BE49-F238E27FC236}">
                  <a16:creationId xmlns:a16="http://schemas.microsoft.com/office/drawing/2014/main" id="{2DF9796B-CE7A-0616-141F-276D82C9BCBB}"/>
                </a:ext>
              </a:extLst>
            </p:cNvPr>
            <p:cNvSpPr/>
            <p:nvPr/>
          </p:nvSpPr>
          <p:spPr>
            <a:xfrm>
              <a:off x="125349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745;p78">
              <a:extLst>
                <a:ext uri="{FF2B5EF4-FFF2-40B4-BE49-F238E27FC236}">
                  <a16:creationId xmlns:a16="http://schemas.microsoft.com/office/drawing/2014/main" id="{A152E640-1BB4-25BE-D999-AECD4EE297DC}"/>
                </a:ext>
              </a:extLst>
            </p:cNvPr>
            <p:cNvSpPr/>
            <p:nvPr/>
          </p:nvSpPr>
          <p:spPr>
            <a:xfrm>
              <a:off x="1253499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746;p78">
              <a:extLst>
                <a:ext uri="{FF2B5EF4-FFF2-40B4-BE49-F238E27FC236}">
                  <a16:creationId xmlns:a16="http://schemas.microsoft.com/office/drawing/2014/main" id="{B32E1301-600F-455A-D34B-C4ECE32E3D58}"/>
                </a:ext>
              </a:extLst>
            </p:cNvPr>
            <p:cNvSpPr/>
            <p:nvPr/>
          </p:nvSpPr>
          <p:spPr>
            <a:xfrm>
              <a:off x="1152244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747;p78">
              <a:extLst>
                <a:ext uri="{FF2B5EF4-FFF2-40B4-BE49-F238E27FC236}">
                  <a16:creationId xmlns:a16="http://schemas.microsoft.com/office/drawing/2014/main" id="{D08BF373-F962-AD32-8D9E-CAA1BE0C202B}"/>
                </a:ext>
              </a:extLst>
            </p:cNvPr>
            <p:cNvSpPr/>
            <p:nvPr/>
          </p:nvSpPr>
          <p:spPr>
            <a:xfrm>
              <a:off x="1152244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748;p78">
              <a:extLst>
                <a:ext uri="{FF2B5EF4-FFF2-40B4-BE49-F238E27FC236}">
                  <a16:creationId xmlns:a16="http://schemas.microsoft.com/office/drawing/2014/main" id="{74050B4D-DD6C-F083-D464-5C389ED482DC}"/>
                </a:ext>
              </a:extLst>
            </p:cNvPr>
            <p:cNvSpPr/>
            <p:nvPr/>
          </p:nvSpPr>
          <p:spPr>
            <a:xfrm>
              <a:off x="1152244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749;p78">
              <a:extLst>
                <a:ext uri="{FF2B5EF4-FFF2-40B4-BE49-F238E27FC236}">
                  <a16:creationId xmlns:a16="http://schemas.microsoft.com/office/drawing/2014/main" id="{331FC556-7074-EC8F-F38A-72051ED9B7CE}"/>
                </a:ext>
              </a:extLst>
            </p:cNvPr>
            <p:cNvSpPr/>
            <p:nvPr/>
          </p:nvSpPr>
          <p:spPr>
            <a:xfrm>
              <a:off x="1152244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750;p78">
              <a:extLst>
                <a:ext uri="{FF2B5EF4-FFF2-40B4-BE49-F238E27FC236}">
                  <a16:creationId xmlns:a16="http://schemas.microsoft.com/office/drawing/2014/main" id="{CBA1AC8D-5A9B-989A-878E-3EFB732AEC2E}"/>
                </a:ext>
              </a:extLst>
            </p:cNvPr>
            <p:cNvSpPr/>
            <p:nvPr/>
          </p:nvSpPr>
          <p:spPr>
            <a:xfrm>
              <a:off x="671955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751;p78">
              <a:extLst>
                <a:ext uri="{FF2B5EF4-FFF2-40B4-BE49-F238E27FC236}">
                  <a16:creationId xmlns:a16="http://schemas.microsoft.com/office/drawing/2014/main" id="{9DF66930-9D65-F47E-BAB8-156E4FB8B4C2}"/>
                </a:ext>
              </a:extLst>
            </p:cNvPr>
            <p:cNvSpPr/>
            <p:nvPr/>
          </p:nvSpPr>
          <p:spPr>
            <a:xfrm>
              <a:off x="671955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752;p78">
              <a:extLst>
                <a:ext uri="{FF2B5EF4-FFF2-40B4-BE49-F238E27FC236}">
                  <a16:creationId xmlns:a16="http://schemas.microsoft.com/office/drawing/2014/main" id="{113DDF96-8DB1-DC21-8E20-F0F9BB3CD014}"/>
                </a:ext>
              </a:extLst>
            </p:cNvPr>
            <p:cNvSpPr/>
            <p:nvPr/>
          </p:nvSpPr>
          <p:spPr>
            <a:xfrm>
              <a:off x="6820842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753;p78">
              <a:extLst>
                <a:ext uri="{FF2B5EF4-FFF2-40B4-BE49-F238E27FC236}">
                  <a16:creationId xmlns:a16="http://schemas.microsoft.com/office/drawing/2014/main" id="{8437DE96-8F1A-604D-2E4F-FD73380A5476}"/>
                </a:ext>
              </a:extLst>
            </p:cNvPr>
            <p:cNvSpPr/>
            <p:nvPr/>
          </p:nvSpPr>
          <p:spPr>
            <a:xfrm>
              <a:off x="6820842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754;p78">
              <a:extLst>
                <a:ext uri="{FF2B5EF4-FFF2-40B4-BE49-F238E27FC236}">
                  <a16:creationId xmlns:a16="http://schemas.microsoft.com/office/drawing/2014/main" id="{5D0907D2-F4D1-2DDA-A5C1-028BB81856B8}"/>
                </a:ext>
              </a:extLst>
            </p:cNvPr>
            <p:cNvSpPr/>
            <p:nvPr/>
          </p:nvSpPr>
          <p:spPr>
            <a:xfrm>
              <a:off x="692209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755;p78">
              <a:extLst>
                <a:ext uri="{FF2B5EF4-FFF2-40B4-BE49-F238E27FC236}">
                  <a16:creationId xmlns:a16="http://schemas.microsoft.com/office/drawing/2014/main" id="{48FD75C9-7493-D664-910C-64C209679CBD}"/>
                </a:ext>
              </a:extLst>
            </p:cNvPr>
            <p:cNvSpPr/>
            <p:nvPr/>
          </p:nvSpPr>
          <p:spPr>
            <a:xfrm>
              <a:off x="6820842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756;p78">
              <a:extLst>
                <a:ext uri="{FF2B5EF4-FFF2-40B4-BE49-F238E27FC236}">
                  <a16:creationId xmlns:a16="http://schemas.microsoft.com/office/drawing/2014/main" id="{6AA5D9D5-7BD6-8E19-0A84-4B639F047A93}"/>
                </a:ext>
              </a:extLst>
            </p:cNvPr>
            <p:cNvSpPr/>
            <p:nvPr/>
          </p:nvSpPr>
          <p:spPr>
            <a:xfrm>
              <a:off x="763048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757;p78">
              <a:extLst>
                <a:ext uri="{FF2B5EF4-FFF2-40B4-BE49-F238E27FC236}">
                  <a16:creationId xmlns:a16="http://schemas.microsoft.com/office/drawing/2014/main" id="{19559009-1ACA-B651-946A-AA79A1E08248}"/>
                </a:ext>
              </a:extLst>
            </p:cNvPr>
            <p:cNvSpPr/>
            <p:nvPr/>
          </p:nvSpPr>
          <p:spPr>
            <a:xfrm>
              <a:off x="7630485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758;p78">
              <a:extLst>
                <a:ext uri="{FF2B5EF4-FFF2-40B4-BE49-F238E27FC236}">
                  <a16:creationId xmlns:a16="http://schemas.microsoft.com/office/drawing/2014/main" id="{756F6F05-5FC6-98AC-E910-0940854597EC}"/>
                </a:ext>
              </a:extLst>
            </p:cNvPr>
            <p:cNvSpPr/>
            <p:nvPr/>
          </p:nvSpPr>
          <p:spPr>
            <a:xfrm>
              <a:off x="7630485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759;p78">
              <a:extLst>
                <a:ext uri="{FF2B5EF4-FFF2-40B4-BE49-F238E27FC236}">
                  <a16:creationId xmlns:a16="http://schemas.microsoft.com/office/drawing/2014/main" id="{C7E36C3C-1003-5DDB-EDB2-CFEB18A9FE3B}"/>
                </a:ext>
              </a:extLst>
            </p:cNvPr>
            <p:cNvSpPr/>
            <p:nvPr/>
          </p:nvSpPr>
          <p:spPr>
            <a:xfrm>
              <a:off x="7630485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760;p78">
              <a:extLst>
                <a:ext uri="{FF2B5EF4-FFF2-40B4-BE49-F238E27FC236}">
                  <a16:creationId xmlns:a16="http://schemas.microsoft.com/office/drawing/2014/main" id="{576F65AD-6446-8BDA-82C8-C99742737E19}"/>
                </a:ext>
              </a:extLst>
            </p:cNvPr>
            <p:cNvSpPr/>
            <p:nvPr/>
          </p:nvSpPr>
          <p:spPr>
            <a:xfrm>
              <a:off x="7630485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761;p78">
              <a:extLst>
                <a:ext uri="{FF2B5EF4-FFF2-40B4-BE49-F238E27FC236}">
                  <a16:creationId xmlns:a16="http://schemas.microsoft.com/office/drawing/2014/main" id="{8465F53D-5B37-2A8A-B5A8-648D7878D93C}"/>
                </a:ext>
              </a:extLst>
            </p:cNvPr>
            <p:cNvSpPr/>
            <p:nvPr/>
          </p:nvSpPr>
          <p:spPr>
            <a:xfrm>
              <a:off x="7630485" y="227168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762;p78">
              <a:extLst>
                <a:ext uri="{FF2B5EF4-FFF2-40B4-BE49-F238E27FC236}">
                  <a16:creationId xmlns:a16="http://schemas.microsoft.com/office/drawing/2014/main" id="{F9A55B29-96CB-56CA-87E3-EE5F3C17F06D}"/>
                </a:ext>
              </a:extLst>
            </p:cNvPr>
            <p:cNvSpPr/>
            <p:nvPr/>
          </p:nvSpPr>
          <p:spPr>
            <a:xfrm>
              <a:off x="7630485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763;p78">
              <a:extLst>
                <a:ext uri="{FF2B5EF4-FFF2-40B4-BE49-F238E27FC236}">
                  <a16:creationId xmlns:a16="http://schemas.microsoft.com/office/drawing/2014/main" id="{147EDE66-AF2D-DA21-A32B-A8BFC5CC32E9}"/>
                </a:ext>
              </a:extLst>
            </p:cNvPr>
            <p:cNvSpPr/>
            <p:nvPr/>
          </p:nvSpPr>
          <p:spPr>
            <a:xfrm>
              <a:off x="7630485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764;p78">
              <a:extLst>
                <a:ext uri="{FF2B5EF4-FFF2-40B4-BE49-F238E27FC236}">
                  <a16:creationId xmlns:a16="http://schemas.microsoft.com/office/drawing/2014/main" id="{6369032B-CA1E-5334-3E56-A5D4CDED9580}"/>
                </a:ext>
              </a:extLst>
            </p:cNvPr>
            <p:cNvSpPr/>
            <p:nvPr/>
          </p:nvSpPr>
          <p:spPr>
            <a:xfrm>
              <a:off x="7630485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765;p78">
              <a:extLst>
                <a:ext uri="{FF2B5EF4-FFF2-40B4-BE49-F238E27FC236}">
                  <a16:creationId xmlns:a16="http://schemas.microsoft.com/office/drawing/2014/main" id="{2CA0DA2B-884F-5BED-3996-2D499F5BEE49}"/>
                </a:ext>
              </a:extLst>
            </p:cNvPr>
            <p:cNvSpPr/>
            <p:nvPr/>
          </p:nvSpPr>
          <p:spPr>
            <a:xfrm>
              <a:off x="7630485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766;p78">
              <a:extLst>
                <a:ext uri="{FF2B5EF4-FFF2-40B4-BE49-F238E27FC236}">
                  <a16:creationId xmlns:a16="http://schemas.microsoft.com/office/drawing/2014/main" id="{ACB5EAE7-370D-C332-C250-B6F2E867F54F}"/>
                </a:ext>
              </a:extLst>
            </p:cNvPr>
            <p:cNvSpPr/>
            <p:nvPr/>
          </p:nvSpPr>
          <p:spPr>
            <a:xfrm>
              <a:off x="7630485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767;p78">
              <a:extLst>
                <a:ext uri="{FF2B5EF4-FFF2-40B4-BE49-F238E27FC236}">
                  <a16:creationId xmlns:a16="http://schemas.microsoft.com/office/drawing/2014/main" id="{2CDD017E-7F8A-9B0C-D018-106CB14C8A78}"/>
                </a:ext>
              </a:extLst>
            </p:cNvPr>
            <p:cNvSpPr/>
            <p:nvPr/>
          </p:nvSpPr>
          <p:spPr>
            <a:xfrm>
              <a:off x="7630485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768;p78">
              <a:extLst>
                <a:ext uri="{FF2B5EF4-FFF2-40B4-BE49-F238E27FC236}">
                  <a16:creationId xmlns:a16="http://schemas.microsoft.com/office/drawing/2014/main" id="{E6BD960F-261A-8357-A51F-00DB84DB47F2}"/>
                </a:ext>
              </a:extLst>
            </p:cNvPr>
            <p:cNvSpPr/>
            <p:nvPr/>
          </p:nvSpPr>
          <p:spPr>
            <a:xfrm>
              <a:off x="7630485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769;p78">
              <a:extLst>
                <a:ext uri="{FF2B5EF4-FFF2-40B4-BE49-F238E27FC236}">
                  <a16:creationId xmlns:a16="http://schemas.microsoft.com/office/drawing/2014/main" id="{4A05B2BF-69E7-F6F9-96FF-253DE11C1356}"/>
                </a:ext>
              </a:extLst>
            </p:cNvPr>
            <p:cNvSpPr/>
            <p:nvPr/>
          </p:nvSpPr>
          <p:spPr>
            <a:xfrm>
              <a:off x="7630485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770;p78">
              <a:extLst>
                <a:ext uri="{FF2B5EF4-FFF2-40B4-BE49-F238E27FC236}">
                  <a16:creationId xmlns:a16="http://schemas.microsoft.com/office/drawing/2014/main" id="{8A138645-5EDC-9E9B-A66E-2B2FEB21F54E}"/>
                </a:ext>
              </a:extLst>
            </p:cNvPr>
            <p:cNvSpPr/>
            <p:nvPr/>
          </p:nvSpPr>
          <p:spPr>
            <a:xfrm>
              <a:off x="7124375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771;p78">
              <a:extLst>
                <a:ext uri="{FF2B5EF4-FFF2-40B4-BE49-F238E27FC236}">
                  <a16:creationId xmlns:a16="http://schemas.microsoft.com/office/drawing/2014/main" id="{0DE9590F-D6EB-7857-E0F2-BF544315BB4F}"/>
                </a:ext>
              </a:extLst>
            </p:cNvPr>
            <p:cNvSpPr/>
            <p:nvPr/>
          </p:nvSpPr>
          <p:spPr>
            <a:xfrm>
              <a:off x="712437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772;p78">
              <a:extLst>
                <a:ext uri="{FF2B5EF4-FFF2-40B4-BE49-F238E27FC236}">
                  <a16:creationId xmlns:a16="http://schemas.microsoft.com/office/drawing/2014/main" id="{C2043A57-159B-560A-DDCA-30671FBB4D97}"/>
                </a:ext>
              </a:extLst>
            </p:cNvPr>
            <p:cNvSpPr/>
            <p:nvPr/>
          </p:nvSpPr>
          <p:spPr>
            <a:xfrm>
              <a:off x="712437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773;p78">
              <a:extLst>
                <a:ext uri="{FF2B5EF4-FFF2-40B4-BE49-F238E27FC236}">
                  <a16:creationId xmlns:a16="http://schemas.microsoft.com/office/drawing/2014/main" id="{E103006D-A304-2805-5B26-B68C777AD9CE}"/>
                </a:ext>
              </a:extLst>
            </p:cNvPr>
            <p:cNvSpPr/>
            <p:nvPr/>
          </p:nvSpPr>
          <p:spPr>
            <a:xfrm>
              <a:off x="712437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774;p78">
              <a:extLst>
                <a:ext uri="{FF2B5EF4-FFF2-40B4-BE49-F238E27FC236}">
                  <a16:creationId xmlns:a16="http://schemas.microsoft.com/office/drawing/2014/main" id="{541363D7-FBF1-38F1-88D0-F2FC875548DF}"/>
                </a:ext>
              </a:extLst>
            </p:cNvPr>
            <p:cNvSpPr/>
            <p:nvPr/>
          </p:nvSpPr>
          <p:spPr>
            <a:xfrm>
              <a:off x="712437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775;p78">
              <a:extLst>
                <a:ext uri="{FF2B5EF4-FFF2-40B4-BE49-F238E27FC236}">
                  <a16:creationId xmlns:a16="http://schemas.microsoft.com/office/drawing/2014/main" id="{975962C1-6D3A-534A-FC4B-E22A5E249009}"/>
                </a:ext>
              </a:extLst>
            </p:cNvPr>
            <p:cNvSpPr/>
            <p:nvPr/>
          </p:nvSpPr>
          <p:spPr>
            <a:xfrm>
              <a:off x="712437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776;p78">
              <a:extLst>
                <a:ext uri="{FF2B5EF4-FFF2-40B4-BE49-F238E27FC236}">
                  <a16:creationId xmlns:a16="http://schemas.microsoft.com/office/drawing/2014/main" id="{6F7FD4C2-23B0-68A5-AD37-5257A80A6BF0}"/>
                </a:ext>
              </a:extLst>
            </p:cNvPr>
            <p:cNvSpPr/>
            <p:nvPr/>
          </p:nvSpPr>
          <p:spPr>
            <a:xfrm>
              <a:off x="712437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777;p78">
              <a:extLst>
                <a:ext uri="{FF2B5EF4-FFF2-40B4-BE49-F238E27FC236}">
                  <a16:creationId xmlns:a16="http://schemas.microsoft.com/office/drawing/2014/main" id="{89DFD5B2-59B2-4F1D-2624-55B5B8FC3FFE}"/>
                </a:ext>
              </a:extLst>
            </p:cNvPr>
            <p:cNvSpPr/>
            <p:nvPr/>
          </p:nvSpPr>
          <p:spPr>
            <a:xfrm>
              <a:off x="712437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778;p78">
              <a:extLst>
                <a:ext uri="{FF2B5EF4-FFF2-40B4-BE49-F238E27FC236}">
                  <a16:creationId xmlns:a16="http://schemas.microsoft.com/office/drawing/2014/main" id="{54A82027-37EB-9910-8A90-8C2BD1408176}"/>
                </a:ext>
              </a:extLst>
            </p:cNvPr>
            <p:cNvSpPr/>
            <p:nvPr/>
          </p:nvSpPr>
          <p:spPr>
            <a:xfrm>
              <a:off x="712437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779;p78">
              <a:extLst>
                <a:ext uri="{FF2B5EF4-FFF2-40B4-BE49-F238E27FC236}">
                  <a16:creationId xmlns:a16="http://schemas.microsoft.com/office/drawing/2014/main" id="{99C4ECDB-1995-3EE3-12F6-B950CF5AA950}"/>
                </a:ext>
              </a:extLst>
            </p:cNvPr>
            <p:cNvSpPr/>
            <p:nvPr/>
          </p:nvSpPr>
          <p:spPr>
            <a:xfrm>
              <a:off x="712437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780;p78">
              <a:extLst>
                <a:ext uri="{FF2B5EF4-FFF2-40B4-BE49-F238E27FC236}">
                  <a16:creationId xmlns:a16="http://schemas.microsoft.com/office/drawing/2014/main" id="{24AC399A-6603-01B9-2152-A4036EF3CD33}"/>
                </a:ext>
              </a:extLst>
            </p:cNvPr>
            <p:cNvSpPr/>
            <p:nvPr/>
          </p:nvSpPr>
          <p:spPr>
            <a:xfrm>
              <a:off x="7124375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781;p78">
              <a:extLst>
                <a:ext uri="{FF2B5EF4-FFF2-40B4-BE49-F238E27FC236}">
                  <a16:creationId xmlns:a16="http://schemas.microsoft.com/office/drawing/2014/main" id="{37A2ADDC-4BCB-1590-A628-98ED650303F5}"/>
                </a:ext>
              </a:extLst>
            </p:cNvPr>
            <p:cNvSpPr/>
            <p:nvPr/>
          </p:nvSpPr>
          <p:spPr>
            <a:xfrm>
              <a:off x="7124375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782;p78">
              <a:extLst>
                <a:ext uri="{FF2B5EF4-FFF2-40B4-BE49-F238E27FC236}">
                  <a16:creationId xmlns:a16="http://schemas.microsoft.com/office/drawing/2014/main" id="{87EE2517-70E9-B0B0-5935-EF7C3887CFD2}"/>
                </a:ext>
              </a:extLst>
            </p:cNvPr>
            <p:cNvSpPr/>
            <p:nvPr/>
          </p:nvSpPr>
          <p:spPr>
            <a:xfrm>
              <a:off x="6618265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783;p78">
              <a:extLst>
                <a:ext uri="{FF2B5EF4-FFF2-40B4-BE49-F238E27FC236}">
                  <a16:creationId xmlns:a16="http://schemas.microsoft.com/office/drawing/2014/main" id="{650B16ED-9ADC-3F1E-54FF-DCF3676EA103}"/>
                </a:ext>
              </a:extLst>
            </p:cNvPr>
            <p:cNvSpPr/>
            <p:nvPr/>
          </p:nvSpPr>
          <p:spPr>
            <a:xfrm>
              <a:off x="6618265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784;p78">
              <a:extLst>
                <a:ext uri="{FF2B5EF4-FFF2-40B4-BE49-F238E27FC236}">
                  <a16:creationId xmlns:a16="http://schemas.microsoft.com/office/drawing/2014/main" id="{042CA53E-289A-1819-896E-FBBF86574601}"/>
                </a:ext>
              </a:extLst>
            </p:cNvPr>
            <p:cNvSpPr/>
            <p:nvPr/>
          </p:nvSpPr>
          <p:spPr>
            <a:xfrm>
              <a:off x="6618265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785;p78">
              <a:extLst>
                <a:ext uri="{FF2B5EF4-FFF2-40B4-BE49-F238E27FC236}">
                  <a16:creationId xmlns:a16="http://schemas.microsoft.com/office/drawing/2014/main" id="{2E6AA76C-6CA7-A11E-067E-CD3EE8815895}"/>
                </a:ext>
              </a:extLst>
            </p:cNvPr>
            <p:cNvSpPr/>
            <p:nvPr/>
          </p:nvSpPr>
          <p:spPr>
            <a:xfrm>
              <a:off x="6618265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786;p78">
              <a:extLst>
                <a:ext uri="{FF2B5EF4-FFF2-40B4-BE49-F238E27FC236}">
                  <a16:creationId xmlns:a16="http://schemas.microsoft.com/office/drawing/2014/main" id="{1D5C9E28-8497-5DFB-1B4D-0821F5573EE5}"/>
                </a:ext>
              </a:extLst>
            </p:cNvPr>
            <p:cNvSpPr/>
            <p:nvPr/>
          </p:nvSpPr>
          <p:spPr>
            <a:xfrm>
              <a:off x="6719553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787;p78">
              <a:extLst>
                <a:ext uri="{FF2B5EF4-FFF2-40B4-BE49-F238E27FC236}">
                  <a16:creationId xmlns:a16="http://schemas.microsoft.com/office/drawing/2014/main" id="{63431F66-D862-732E-B891-1D7781EB5D6E}"/>
                </a:ext>
              </a:extLst>
            </p:cNvPr>
            <p:cNvSpPr/>
            <p:nvPr/>
          </p:nvSpPr>
          <p:spPr>
            <a:xfrm>
              <a:off x="6719553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788;p78">
              <a:extLst>
                <a:ext uri="{FF2B5EF4-FFF2-40B4-BE49-F238E27FC236}">
                  <a16:creationId xmlns:a16="http://schemas.microsoft.com/office/drawing/2014/main" id="{602C92B9-D8D9-CB42-4471-65920826AFD3}"/>
                </a:ext>
              </a:extLst>
            </p:cNvPr>
            <p:cNvSpPr/>
            <p:nvPr/>
          </p:nvSpPr>
          <p:spPr>
            <a:xfrm>
              <a:off x="6820842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789;p78">
              <a:extLst>
                <a:ext uri="{FF2B5EF4-FFF2-40B4-BE49-F238E27FC236}">
                  <a16:creationId xmlns:a16="http://schemas.microsoft.com/office/drawing/2014/main" id="{16528677-9B33-B1E8-2FB8-4B374FE7BE1A}"/>
                </a:ext>
              </a:extLst>
            </p:cNvPr>
            <p:cNvSpPr/>
            <p:nvPr/>
          </p:nvSpPr>
          <p:spPr>
            <a:xfrm>
              <a:off x="6820842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790;p78">
              <a:extLst>
                <a:ext uri="{FF2B5EF4-FFF2-40B4-BE49-F238E27FC236}">
                  <a16:creationId xmlns:a16="http://schemas.microsoft.com/office/drawing/2014/main" id="{2F27A5AF-DFB1-3AD6-5B4B-FB9D69B3C2FA}"/>
                </a:ext>
              </a:extLst>
            </p:cNvPr>
            <p:cNvSpPr/>
            <p:nvPr/>
          </p:nvSpPr>
          <p:spPr>
            <a:xfrm>
              <a:off x="6820842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791;p78">
              <a:extLst>
                <a:ext uri="{FF2B5EF4-FFF2-40B4-BE49-F238E27FC236}">
                  <a16:creationId xmlns:a16="http://schemas.microsoft.com/office/drawing/2014/main" id="{E5F8B2C3-D2BB-0BCC-CB71-C2B7D71FAF4A}"/>
                </a:ext>
              </a:extLst>
            </p:cNvPr>
            <p:cNvSpPr/>
            <p:nvPr/>
          </p:nvSpPr>
          <p:spPr>
            <a:xfrm>
              <a:off x="6820842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792;p78">
              <a:extLst>
                <a:ext uri="{FF2B5EF4-FFF2-40B4-BE49-F238E27FC236}">
                  <a16:creationId xmlns:a16="http://schemas.microsoft.com/office/drawing/2014/main" id="{67DA8E03-75F8-2148-1ED9-5EA2FC1699A5}"/>
                </a:ext>
              </a:extLst>
            </p:cNvPr>
            <p:cNvSpPr/>
            <p:nvPr/>
          </p:nvSpPr>
          <p:spPr>
            <a:xfrm>
              <a:off x="6820842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793;p78">
              <a:extLst>
                <a:ext uri="{FF2B5EF4-FFF2-40B4-BE49-F238E27FC236}">
                  <a16:creationId xmlns:a16="http://schemas.microsoft.com/office/drawing/2014/main" id="{CC0A47F8-C1F1-E8F5-0D5D-F9A7141FAC58}"/>
                </a:ext>
              </a:extLst>
            </p:cNvPr>
            <p:cNvSpPr/>
            <p:nvPr/>
          </p:nvSpPr>
          <p:spPr>
            <a:xfrm>
              <a:off x="6820842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794;p78">
              <a:extLst>
                <a:ext uri="{FF2B5EF4-FFF2-40B4-BE49-F238E27FC236}">
                  <a16:creationId xmlns:a16="http://schemas.microsoft.com/office/drawing/2014/main" id="{156F7B74-1B5F-A5E2-6810-1D43591046EC}"/>
                </a:ext>
              </a:extLst>
            </p:cNvPr>
            <p:cNvSpPr/>
            <p:nvPr/>
          </p:nvSpPr>
          <p:spPr>
            <a:xfrm>
              <a:off x="6820842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795;p78">
              <a:extLst>
                <a:ext uri="{FF2B5EF4-FFF2-40B4-BE49-F238E27FC236}">
                  <a16:creationId xmlns:a16="http://schemas.microsoft.com/office/drawing/2014/main" id="{480FD65C-9A6A-F0D3-0183-2A490250197C}"/>
                </a:ext>
              </a:extLst>
            </p:cNvPr>
            <p:cNvSpPr/>
            <p:nvPr/>
          </p:nvSpPr>
          <p:spPr>
            <a:xfrm>
              <a:off x="6820842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796;p78">
              <a:extLst>
                <a:ext uri="{FF2B5EF4-FFF2-40B4-BE49-F238E27FC236}">
                  <a16:creationId xmlns:a16="http://schemas.microsoft.com/office/drawing/2014/main" id="{89C5593E-916C-8D05-7FE4-3E15BADDA190}"/>
                </a:ext>
              </a:extLst>
            </p:cNvPr>
            <p:cNvSpPr/>
            <p:nvPr/>
          </p:nvSpPr>
          <p:spPr>
            <a:xfrm>
              <a:off x="6820842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797;p78">
              <a:extLst>
                <a:ext uri="{FF2B5EF4-FFF2-40B4-BE49-F238E27FC236}">
                  <a16:creationId xmlns:a16="http://schemas.microsoft.com/office/drawing/2014/main" id="{F7596DE1-A2F5-8CBE-EC86-C5FD48DD0BAB}"/>
                </a:ext>
              </a:extLst>
            </p:cNvPr>
            <p:cNvSpPr/>
            <p:nvPr/>
          </p:nvSpPr>
          <p:spPr>
            <a:xfrm>
              <a:off x="6820842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798;p78">
              <a:extLst>
                <a:ext uri="{FF2B5EF4-FFF2-40B4-BE49-F238E27FC236}">
                  <a16:creationId xmlns:a16="http://schemas.microsoft.com/office/drawing/2014/main" id="{900E1635-EA17-5745-3761-78D1CF779BB4}"/>
                </a:ext>
              </a:extLst>
            </p:cNvPr>
            <p:cNvSpPr/>
            <p:nvPr/>
          </p:nvSpPr>
          <p:spPr>
            <a:xfrm>
              <a:off x="6820842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799;p78">
              <a:extLst>
                <a:ext uri="{FF2B5EF4-FFF2-40B4-BE49-F238E27FC236}">
                  <a16:creationId xmlns:a16="http://schemas.microsoft.com/office/drawing/2014/main" id="{546A7120-6008-F567-34F5-6A3787444688}"/>
                </a:ext>
              </a:extLst>
            </p:cNvPr>
            <p:cNvSpPr/>
            <p:nvPr/>
          </p:nvSpPr>
          <p:spPr>
            <a:xfrm>
              <a:off x="6820842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800;p78">
              <a:extLst>
                <a:ext uri="{FF2B5EF4-FFF2-40B4-BE49-F238E27FC236}">
                  <a16:creationId xmlns:a16="http://schemas.microsoft.com/office/drawing/2014/main" id="{C5ECB951-4ACF-3297-CB47-5A7D749B6835}"/>
                </a:ext>
              </a:extLst>
            </p:cNvPr>
            <p:cNvSpPr/>
            <p:nvPr/>
          </p:nvSpPr>
          <p:spPr>
            <a:xfrm>
              <a:off x="692209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801;p78">
              <a:extLst>
                <a:ext uri="{FF2B5EF4-FFF2-40B4-BE49-F238E27FC236}">
                  <a16:creationId xmlns:a16="http://schemas.microsoft.com/office/drawing/2014/main" id="{2BEDFA8B-EDCA-5CE4-3104-61B9C77216EE}"/>
                </a:ext>
              </a:extLst>
            </p:cNvPr>
            <p:cNvSpPr/>
            <p:nvPr/>
          </p:nvSpPr>
          <p:spPr>
            <a:xfrm>
              <a:off x="692209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802;p78">
              <a:extLst>
                <a:ext uri="{FF2B5EF4-FFF2-40B4-BE49-F238E27FC236}">
                  <a16:creationId xmlns:a16="http://schemas.microsoft.com/office/drawing/2014/main" id="{F2603416-DE8A-4823-E981-08A80890184F}"/>
                </a:ext>
              </a:extLst>
            </p:cNvPr>
            <p:cNvSpPr/>
            <p:nvPr/>
          </p:nvSpPr>
          <p:spPr>
            <a:xfrm>
              <a:off x="692209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803;p78">
              <a:extLst>
                <a:ext uri="{FF2B5EF4-FFF2-40B4-BE49-F238E27FC236}">
                  <a16:creationId xmlns:a16="http://schemas.microsoft.com/office/drawing/2014/main" id="{115A8196-578D-1356-6477-8285A9D40F14}"/>
                </a:ext>
              </a:extLst>
            </p:cNvPr>
            <p:cNvSpPr/>
            <p:nvPr/>
          </p:nvSpPr>
          <p:spPr>
            <a:xfrm>
              <a:off x="692209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804;p78">
              <a:extLst>
                <a:ext uri="{FF2B5EF4-FFF2-40B4-BE49-F238E27FC236}">
                  <a16:creationId xmlns:a16="http://schemas.microsoft.com/office/drawing/2014/main" id="{97D72682-5085-C1A4-F5B0-DCFB080D3F6B}"/>
                </a:ext>
              </a:extLst>
            </p:cNvPr>
            <p:cNvSpPr/>
            <p:nvPr/>
          </p:nvSpPr>
          <p:spPr>
            <a:xfrm>
              <a:off x="6922097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805;p78">
              <a:extLst>
                <a:ext uri="{FF2B5EF4-FFF2-40B4-BE49-F238E27FC236}">
                  <a16:creationId xmlns:a16="http://schemas.microsoft.com/office/drawing/2014/main" id="{FF08FF46-D4F2-5046-3E1A-4B6BB44694B4}"/>
                </a:ext>
              </a:extLst>
            </p:cNvPr>
            <p:cNvSpPr/>
            <p:nvPr/>
          </p:nvSpPr>
          <p:spPr>
            <a:xfrm>
              <a:off x="692209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806;p78">
              <a:extLst>
                <a:ext uri="{FF2B5EF4-FFF2-40B4-BE49-F238E27FC236}">
                  <a16:creationId xmlns:a16="http://schemas.microsoft.com/office/drawing/2014/main" id="{514A507D-47F2-9E2C-47AA-CDB7EF90AD9B}"/>
                </a:ext>
              </a:extLst>
            </p:cNvPr>
            <p:cNvSpPr/>
            <p:nvPr/>
          </p:nvSpPr>
          <p:spPr>
            <a:xfrm>
              <a:off x="692209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807;p78">
              <a:extLst>
                <a:ext uri="{FF2B5EF4-FFF2-40B4-BE49-F238E27FC236}">
                  <a16:creationId xmlns:a16="http://schemas.microsoft.com/office/drawing/2014/main" id="{81EF71D3-9485-19A8-17BC-EBB219AD8EA1}"/>
                </a:ext>
              </a:extLst>
            </p:cNvPr>
            <p:cNvSpPr/>
            <p:nvPr/>
          </p:nvSpPr>
          <p:spPr>
            <a:xfrm>
              <a:off x="692209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808;p78">
              <a:extLst>
                <a:ext uri="{FF2B5EF4-FFF2-40B4-BE49-F238E27FC236}">
                  <a16:creationId xmlns:a16="http://schemas.microsoft.com/office/drawing/2014/main" id="{DF792757-F50C-8F79-C9BB-D0E73DCBDCC2}"/>
                </a:ext>
              </a:extLst>
            </p:cNvPr>
            <p:cNvSpPr/>
            <p:nvPr/>
          </p:nvSpPr>
          <p:spPr>
            <a:xfrm>
              <a:off x="692209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809;p78">
              <a:extLst>
                <a:ext uri="{FF2B5EF4-FFF2-40B4-BE49-F238E27FC236}">
                  <a16:creationId xmlns:a16="http://schemas.microsoft.com/office/drawing/2014/main" id="{FBF24739-D750-3168-D7F6-31ACCB43F6D9}"/>
                </a:ext>
              </a:extLst>
            </p:cNvPr>
            <p:cNvSpPr/>
            <p:nvPr/>
          </p:nvSpPr>
          <p:spPr>
            <a:xfrm>
              <a:off x="692209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810;p78">
              <a:extLst>
                <a:ext uri="{FF2B5EF4-FFF2-40B4-BE49-F238E27FC236}">
                  <a16:creationId xmlns:a16="http://schemas.microsoft.com/office/drawing/2014/main" id="{EC439628-6607-7E2F-B017-D09616CC5E0B}"/>
                </a:ext>
              </a:extLst>
            </p:cNvPr>
            <p:cNvSpPr/>
            <p:nvPr/>
          </p:nvSpPr>
          <p:spPr>
            <a:xfrm>
              <a:off x="692209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811;p78">
              <a:extLst>
                <a:ext uri="{FF2B5EF4-FFF2-40B4-BE49-F238E27FC236}">
                  <a16:creationId xmlns:a16="http://schemas.microsoft.com/office/drawing/2014/main" id="{E0259340-2052-704F-34E6-0CD1166D38B9}"/>
                </a:ext>
              </a:extLst>
            </p:cNvPr>
            <p:cNvSpPr/>
            <p:nvPr/>
          </p:nvSpPr>
          <p:spPr>
            <a:xfrm>
              <a:off x="692209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812;p78">
              <a:extLst>
                <a:ext uri="{FF2B5EF4-FFF2-40B4-BE49-F238E27FC236}">
                  <a16:creationId xmlns:a16="http://schemas.microsoft.com/office/drawing/2014/main" id="{91A4F596-33C0-7B1B-214B-9B577ADDE5BE}"/>
                </a:ext>
              </a:extLst>
            </p:cNvPr>
            <p:cNvSpPr/>
            <p:nvPr/>
          </p:nvSpPr>
          <p:spPr>
            <a:xfrm>
              <a:off x="7023385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813;p78">
              <a:extLst>
                <a:ext uri="{FF2B5EF4-FFF2-40B4-BE49-F238E27FC236}">
                  <a16:creationId xmlns:a16="http://schemas.microsoft.com/office/drawing/2014/main" id="{938D5D81-6BB2-F170-FC2E-52B2BF173C75}"/>
                </a:ext>
              </a:extLst>
            </p:cNvPr>
            <p:cNvSpPr/>
            <p:nvPr/>
          </p:nvSpPr>
          <p:spPr>
            <a:xfrm>
              <a:off x="7023385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814;p78">
              <a:extLst>
                <a:ext uri="{FF2B5EF4-FFF2-40B4-BE49-F238E27FC236}">
                  <a16:creationId xmlns:a16="http://schemas.microsoft.com/office/drawing/2014/main" id="{54408AF3-1615-477C-0027-A57AC95A7C10}"/>
                </a:ext>
              </a:extLst>
            </p:cNvPr>
            <p:cNvSpPr/>
            <p:nvPr/>
          </p:nvSpPr>
          <p:spPr>
            <a:xfrm>
              <a:off x="7023385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815;p78">
              <a:extLst>
                <a:ext uri="{FF2B5EF4-FFF2-40B4-BE49-F238E27FC236}">
                  <a16:creationId xmlns:a16="http://schemas.microsoft.com/office/drawing/2014/main" id="{5B708D04-0C06-A2FF-E770-FAEF8137DA68}"/>
                </a:ext>
              </a:extLst>
            </p:cNvPr>
            <p:cNvSpPr/>
            <p:nvPr/>
          </p:nvSpPr>
          <p:spPr>
            <a:xfrm>
              <a:off x="7023385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816;p78">
              <a:extLst>
                <a:ext uri="{FF2B5EF4-FFF2-40B4-BE49-F238E27FC236}">
                  <a16:creationId xmlns:a16="http://schemas.microsoft.com/office/drawing/2014/main" id="{53AD5A6C-6D47-123D-215B-25244FBAF069}"/>
                </a:ext>
              </a:extLst>
            </p:cNvPr>
            <p:cNvSpPr/>
            <p:nvPr/>
          </p:nvSpPr>
          <p:spPr>
            <a:xfrm>
              <a:off x="7023385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817;p78">
              <a:extLst>
                <a:ext uri="{FF2B5EF4-FFF2-40B4-BE49-F238E27FC236}">
                  <a16:creationId xmlns:a16="http://schemas.microsoft.com/office/drawing/2014/main" id="{C1F34B39-6408-A5BD-A44D-8CD7AD543973}"/>
                </a:ext>
              </a:extLst>
            </p:cNvPr>
            <p:cNvSpPr/>
            <p:nvPr/>
          </p:nvSpPr>
          <p:spPr>
            <a:xfrm>
              <a:off x="7023385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818;p78">
              <a:extLst>
                <a:ext uri="{FF2B5EF4-FFF2-40B4-BE49-F238E27FC236}">
                  <a16:creationId xmlns:a16="http://schemas.microsoft.com/office/drawing/2014/main" id="{CC078046-97D5-E8CF-C9A1-9927A7D90B22}"/>
                </a:ext>
              </a:extLst>
            </p:cNvPr>
            <p:cNvSpPr/>
            <p:nvPr/>
          </p:nvSpPr>
          <p:spPr>
            <a:xfrm>
              <a:off x="7023385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819;p78">
              <a:extLst>
                <a:ext uri="{FF2B5EF4-FFF2-40B4-BE49-F238E27FC236}">
                  <a16:creationId xmlns:a16="http://schemas.microsoft.com/office/drawing/2014/main" id="{0CBD6377-20CB-AFC4-89DE-FB29C3FA16F5}"/>
                </a:ext>
              </a:extLst>
            </p:cNvPr>
            <p:cNvSpPr/>
            <p:nvPr/>
          </p:nvSpPr>
          <p:spPr>
            <a:xfrm>
              <a:off x="7023385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820;p78">
              <a:extLst>
                <a:ext uri="{FF2B5EF4-FFF2-40B4-BE49-F238E27FC236}">
                  <a16:creationId xmlns:a16="http://schemas.microsoft.com/office/drawing/2014/main" id="{C6FE5B6E-2BA4-C11D-BC17-6A4A03E95E59}"/>
                </a:ext>
              </a:extLst>
            </p:cNvPr>
            <p:cNvSpPr/>
            <p:nvPr/>
          </p:nvSpPr>
          <p:spPr>
            <a:xfrm>
              <a:off x="7023385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821;p78">
              <a:extLst>
                <a:ext uri="{FF2B5EF4-FFF2-40B4-BE49-F238E27FC236}">
                  <a16:creationId xmlns:a16="http://schemas.microsoft.com/office/drawing/2014/main" id="{9FCFC3D5-3F4E-ACB1-8D13-6AD236085F8A}"/>
                </a:ext>
              </a:extLst>
            </p:cNvPr>
            <p:cNvSpPr/>
            <p:nvPr/>
          </p:nvSpPr>
          <p:spPr>
            <a:xfrm>
              <a:off x="702338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822;p78">
              <a:extLst>
                <a:ext uri="{FF2B5EF4-FFF2-40B4-BE49-F238E27FC236}">
                  <a16:creationId xmlns:a16="http://schemas.microsoft.com/office/drawing/2014/main" id="{0B223CE8-430C-901A-5146-F2766B9F0CE0}"/>
                </a:ext>
              </a:extLst>
            </p:cNvPr>
            <p:cNvSpPr/>
            <p:nvPr/>
          </p:nvSpPr>
          <p:spPr>
            <a:xfrm>
              <a:off x="7023385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823;p78">
              <a:extLst>
                <a:ext uri="{FF2B5EF4-FFF2-40B4-BE49-F238E27FC236}">
                  <a16:creationId xmlns:a16="http://schemas.microsoft.com/office/drawing/2014/main" id="{113FA85C-AEA9-6885-0111-5F20331E1526}"/>
                </a:ext>
              </a:extLst>
            </p:cNvPr>
            <p:cNvSpPr/>
            <p:nvPr/>
          </p:nvSpPr>
          <p:spPr>
            <a:xfrm>
              <a:off x="7023385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824;p78">
              <a:extLst>
                <a:ext uri="{FF2B5EF4-FFF2-40B4-BE49-F238E27FC236}">
                  <a16:creationId xmlns:a16="http://schemas.microsoft.com/office/drawing/2014/main" id="{F09729BA-5BDF-D2A1-FC70-4F98CB1DA6BE}"/>
                </a:ext>
              </a:extLst>
            </p:cNvPr>
            <p:cNvSpPr/>
            <p:nvPr/>
          </p:nvSpPr>
          <p:spPr>
            <a:xfrm>
              <a:off x="7124375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825;p78">
              <a:extLst>
                <a:ext uri="{FF2B5EF4-FFF2-40B4-BE49-F238E27FC236}">
                  <a16:creationId xmlns:a16="http://schemas.microsoft.com/office/drawing/2014/main" id="{EF886127-73FA-F235-D0F5-AD58BE6F6389}"/>
                </a:ext>
              </a:extLst>
            </p:cNvPr>
            <p:cNvSpPr/>
            <p:nvPr/>
          </p:nvSpPr>
          <p:spPr>
            <a:xfrm>
              <a:off x="7124375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826;p78">
              <a:extLst>
                <a:ext uri="{FF2B5EF4-FFF2-40B4-BE49-F238E27FC236}">
                  <a16:creationId xmlns:a16="http://schemas.microsoft.com/office/drawing/2014/main" id="{922C7953-0569-CEF6-62A4-34071F20BB31}"/>
                </a:ext>
              </a:extLst>
            </p:cNvPr>
            <p:cNvSpPr/>
            <p:nvPr/>
          </p:nvSpPr>
          <p:spPr>
            <a:xfrm>
              <a:off x="7225663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827;p78">
              <a:extLst>
                <a:ext uri="{FF2B5EF4-FFF2-40B4-BE49-F238E27FC236}">
                  <a16:creationId xmlns:a16="http://schemas.microsoft.com/office/drawing/2014/main" id="{C1393856-4814-56F1-1549-F9143FF3B124}"/>
                </a:ext>
              </a:extLst>
            </p:cNvPr>
            <p:cNvSpPr/>
            <p:nvPr/>
          </p:nvSpPr>
          <p:spPr>
            <a:xfrm>
              <a:off x="7225663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828;p78">
              <a:extLst>
                <a:ext uri="{FF2B5EF4-FFF2-40B4-BE49-F238E27FC236}">
                  <a16:creationId xmlns:a16="http://schemas.microsoft.com/office/drawing/2014/main" id="{F5F4ED15-AEEB-C79D-DC1A-BC1734EC7751}"/>
                </a:ext>
              </a:extLst>
            </p:cNvPr>
            <p:cNvSpPr/>
            <p:nvPr/>
          </p:nvSpPr>
          <p:spPr>
            <a:xfrm>
              <a:off x="7225663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829;p78">
              <a:extLst>
                <a:ext uri="{FF2B5EF4-FFF2-40B4-BE49-F238E27FC236}">
                  <a16:creationId xmlns:a16="http://schemas.microsoft.com/office/drawing/2014/main" id="{3673373B-8659-6366-596A-AA75959DBA07}"/>
                </a:ext>
              </a:extLst>
            </p:cNvPr>
            <p:cNvSpPr/>
            <p:nvPr/>
          </p:nvSpPr>
          <p:spPr>
            <a:xfrm>
              <a:off x="7225663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830;p78">
              <a:extLst>
                <a:ext uri="{FF2B5EF4-FFF2-40B4-BE49-F238E27FC236}">
                  <a16:creationId xmlns:a16="http://schemas.microsoft.com/office/drawing/2014/main" id="{613509AE-D67D-8BD5-C542-181339D6B9C5}"/>
                </a:ext>
              </a:extLst>
            </p:cNvPr>
            <p:cNvSpPr/>
            <p:nvPr/>
          </p:nvSpPr>
          <p:spPr>
            <a:xfrm>
              <a:off x="7225663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831;p78">
              <a:extLst>
                <a:ext uri="{FF2B5EF4-FFF2-40B4-BE49-F238E27FC236}">
                  <a16:creationId xmlns:a16="http://schemas.microsoft.com/office/drawing/2014/main" id="{C15FE5EB-2D41-ADB4-E3BE-82270E19C076}"/>
                </a:ext>
              </a:extLst>
            </p:cNvPr>
            <p:cNvSpPr/>
            <p:nvPr/>
          </p:nvSpPr>
          <p:spPr>
            <a:xfrm>
              <a:off x="7225663" y="2271681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832;p78">
              <a:extLst>
                <a:ext uri="{FF2B5EF4-FFF2-40B4-BE49-F238E27FC236}">
                  <a16:creationId xmlns:a16="http://schemas.microsoft.com/office/drawing/2014/main" id="{80941C68-A152-B57D-AD2A-AEA07F9E3AC1}"/>
                </a:ext>
              </a:extLst>
            </p:cNvPr>
            <p:cNvSpPr/>
            <p:nvPr/>
          </p:nvSpPr>
          <p:spPr>
            <a:xfrm>
              <a:off x="7225663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833;p78">
              <a:extLst>
                <a:ext uri="{FF2B5EF4-FFF2-40B4-BE49-F238E27FC236}">
                  <a16:creationId xmlns:a16="http://schemas.microsoft.com/office/drawing/2014/main" id="{B2E40D25-543E-8365-ACF1-F391A804DF4C}"/>
                </a:ext>
              </a:extLst>
            </p:cNvPr>
            <p:cNvSpPr/>
            <p:nvPr/>
          </p:nvSpPr>
          <p:spPr>
            <a:xfrm>
              <a:off x="7225663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834;p78">
              <a:extLst>
                <a:ext uri="{FF2B5EF4-FFF2-40B4-BE49-F238E27FC236}">
                  <a16:creationId xmlns:a16="http://schemas.microsoft.com/office/drawing/2014/main" id="{5D14681C-A147-1C15-0318-A0AC853F5FE0}"/>
                </a:ext>
              </a:extLst>
            </p:cNvPr>
            <p:cNvSpPr/>
            <p:nvPr/>
          </p:nvSpPr>
          <p:spPr>
            <a:xfrm>
              <a:off x="7225663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835;p78">
              <a:extLst>
                <a:ext uri="{FF2B5EF4-FFF2-40B4-BE49-F238E27FC236}">
                  <a16:creationId xmlns:a16="http://schemas.microsoft.com/office/drawing/2014/main" id="{CBF9433D-EE4A-3850-7106-B924D34FF292}"/>
                </a:ext>
              </a:extLst>
            </p:cNvPr>
            <p:cNvSpPr/>
            <p:nvPr/>
          </p:nvSpPr>
          <p:spPr>
            <a:xfrm>
              <a:off x="7225663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836;p78">
              <a:extLst>
                <a:ext uri="{FF2B5EF4-FFF2-40B4-BE49-F238E27FC236}">
                  <a16:creationId xmlns:a16="http://schemas.microsoft.com/office/drawing/2014/main" id="{2D00313B-849C-0426-68ED-E419872B5704}"/>
                </a:ext>
              </a:extLst>
            </p:cNvPr>
            <p:cNvSpPr/>
            <p:nvPr/>
          </p:nvSpPr>
          <p:spPr>
            <a:xfrm>
              <a:off x="7225663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837;p78">
              <a:extLst>
                <a:ext uri="{FF2B5EF4-FFF2-40B4-BE49-F238E27FC236}">
                  <a16:creationId xmlns:a16="http://schemas.microsoft.com/office/drawing/2014/main" id="{C430A87E-1C69-105B-2C11-230E164CCBBD}"/>
                </a:ext>
              </a:extLst>
            </p:cNvPr>
            <p:cNvSpPr/>
            <p:nvPr/>
          </p:nvSpPr>
          <p:spPr>
            <a:xfrm>
              <a:off x="7225663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838;p78">
              <a:extLst>
                <a:ext uri="{FF2B5EF4-FFF2-40B4-BE49-F238E27FC236}">
                  <a16:creationId xmlns:a16="http://schemas.microsoft.com/office/drawing/2014/main" id="{EF2F933C-5F61-2BCA-018E-9D1612E2F800}"/>
                </a:ext>
              </a:extLst>
            </p:cNvPr>
            <p:cNvSpPr/>
            <p:nvPr/>
          </p:nvSpPr>
          <p:spPr>
            <a:xfrm>
              <a:off x="7225663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839;p78">
              <a:extLst>
                <a:ext uri="{FF2B5EF4-FFF2-40B4-BE49-F238E27FC236}">
                  <a16:creationId xmlns:a16="http://schemas.microsoft.com/office/drawing/2014/main" id="{78746B9F-4EF9-3ED8-8895-01DEE8E17041}"/>
                </a:ext>
              </a:extLst>
            </p:cNvPr>
            <p:cNvSpPr/>
            <p:nvPr/>
          </p:nvSpPr>
          <p:spPr>
            <a:xfrm>
              <a:off x="7225663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840;p78">
              <a:extLst>
                <a:ext uri="{FF2B5EF4-FFF2-40B4-BE49-F238E27FC236}">
                  <a16:creationId xmlns:a16="http://schemas.microsoft.com/office/drawing/2014/main" id="{654171C7-5ABA-84BE-5BA2-2A8D7610A974}"/>
                </a:ext>
              </a:extLst>
            </p:cNvPr>
            <p:cNvSpPr/>
            <p:nvPr/>
          </p:nvSpPr>
          <p:spPr>
            <a:xfrm>
              <a:off x="7326918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841;p78">
              <a:extLst>
                <a:ext uri="{FF2B5EF4-FFF2-40B4-BE49-F238E27FC236}">
                  <a16:creationId xmlns:a16="http://schemas.microsoft.com/office/drawing/2014/main" id="{2741ACEA-C1D8-FFF2-26F9-DBEB0D9363BC}"/>
                </a:ext>
              </a:extLst>
            </p:cNvPr>
            <p:cNvSpPr/>
            <p:nvPr/>
          </p:nvSpPr>
          <p:spPr>
            <a:xfrm>
              <a:off x="7326918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842;p78">
              <a:extLst>
                <a:ext uri="{FF2B5EF4-FFF2-40B4-BE49-F238E27FC236}">
                  <a16:creationId xmlns:a16="http://schemas.microsoft.com/office/drawing/2014/main" id="{E1071E70-2D72-FE95-5FA6-0CC222FE3F91}"/>
                </a:ext>
              </a:extLst>
            </p:cNvPr>
            <p:cNvSpPr/>
            <p:nvPr/>
          </p:nvSpPr>
          <p:spPr>
            <a:xfrm>
              <a:off x="732691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843;p78">
              <a:extLst>
                <a:ext uri="{FF2B5EF4-FFF2-40B4-BE49-F238E27FC236}">
                  <a16:creationId xmlns:a16="http://schemas.microsoft.com/office/drawing/2014/main" id="{60D1B580-8CC1-2121-4822-3F8A5A2D3072}"/>
                </a:ext>
              </a:extLst>
            </p:cNvPr>
            <p:cNvSpPr/>
            <p:nvPr/>
          </p:nvSpPr>
          <p:spPr>
            <a:xfrm>
              <a:off x="7326918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844;p78">
              <a:extLst>
                <a:ext uri="{FF2B5EF4-FFF2-40B4-BE49-F238E27FC236}">
                  <a16:creationId xmlns:a16="http://schemas.microsoft.com/office/drawing/2014/main" id="{217644DC-F006-1729-1EF7-828FBCC25AF8}"/>
                </a:ext>
              </a:extLst>
            </p:cNvPr>
            <p:cNvSpPr/>
            <p:nvPr/>
          </p:nvSpPr>
          <p:spPr>
            <a:xfrm>
              <a:off x="7326918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845;p78">
              <a:extLst>
                <a:ext uri="{FF2B5EF4-FFF2-40B4-BE49-F238E27FC236}">
                  <a16:creationId xmlns:a16="http://schemas.microsoft.com/office/drawing/2014/main" id="{ECB4E223-C11B-7361-6707-E037947215A3}"/>
                </a:ext>
              </a:extLst>
            </p:cNvPr>
            <p:cNvSpPr/>
            <p:nvPr/>
          </p:nvSpPr>
          <p:spPr>
            <a:xfrm>
              <a:off x="7326918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846;p78">
              <a:extLst>
                <a:ext uri="{FF2B5EF4-FFF2-40B4-BE49-F238E27FC236}">
                  <a16:creationId xmlns:a16="http://schemas.microsoft.com/office/drawing/2014/main" id="{01EAF306-4D76-A883-77D7-EEA268AE2408}"/>
                </a:ext>
              </a:extLst>
            </p:cNvPr>
            <p:cNvSpPr/>
            <p:nvPr/>
          </p:nvSpPr>
          <p:spPr>
            <a:xfrm>
              <a:off x="732691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847;p78">
              <a:extLst>
                <a:ext uri="{FF2B5EF4-FFF2-40B4-BE49-F238E27FC236}">
                  <a16:creationId xmlns:a16="http://schemas.microsoft.com/office/drawing/2014/main" id="{266E46FB-6C05-0B5B-F073-5DF52DE6938D}"/>
                </a:ext>
              </a:extLst>
            </p:cNvPr>
            <p:cNvSpPr/>
            <p:nvPr/>
          </p:nvSpPr>
          <p:spPr>
            <a:xfrm>
              <a:off x="732691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848;p78">
              <a:extLst>
                <a:ext uri="{FF2B5EF4-FFF2-40B4-BE49-F238E27FC236}">
                  <a16:creationId xmlns:a16="http://schemas.microsoft.com/office/drawing/2014/main" id="{1979382A-E865-545C-BA3F-109EEED8FFB0}"/>
                </a:ext>
              </a:extLst>
            </p:cNvPr>
            <p:cNvSpPr/>
            <p:nvPr/>
          </p:nvSpPr>
          <p:spPr>
            <a:xfrm>
              <a:off x="7326918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849;p78">
              <a:extLst>
                <a:ext uri="{FF2B5EF4-FFF2-40B4-BE49-F238E27FC236}">
                  <a16:creationId xmlns:a16="http://schemas.microsoft.com/office/drawing/2014/main" id="{5A339A6E-F6DD-1178-BAA5-FBAA172BE315}"/>
                </a:ext>
              </a:extLst>
            </p:cNvPr>
            <p:cNvSpPr/>
            <p:nvPr/>
          </p:nvSpPr>
          <p:spPr>
            <a:xfrm>
              <a:off x="7326918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850;p78">
              <a:extLst>
                <a:ext uri="{FF2B5EF4-FFF2-40B4-BE49-F238E27FC236}">
                  <a16:creationId xmlns:a16="http://schemas.microsoft.com/office/drawing/2014/main" id="{47399E64-DFDF-95FA-E486-4D16868E4C64}"/>
                </a:ext>
              </a:extLst>
            </p:cNvPr>
            <p:cNvSpPr/>
            <p:nvPr/>
          </p:nvSpPr>
          <p:spPr>
            <a:xfrm>
              <a:off x="7326918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851;p78">
              <a:extLst>
                <a:ext uri="{FF2B5EF4-FFF2-40B4-BE49-F238E27FC236}">
                  <a16:creationId xmlns:a16="http://schemas.microsoft.com/office/drawing/2014/main" id="{ECF05FC5-9152-B3CD-7E2B-5B6E0CE28CAD}"/>
                </a:ext>
              </a:extLst>
            </p:cNvPr>
            <p:cNvSpPr/>
            <p:nvPr/>
          </p:nvSpPr>
          <p:spPr>
            <a:xfrm>
              <a:off x="7326918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852;p78">
              <a:extLst>
                <a:ext uri="{FF2B5EF4-FFF2-40B4-BE49-F238E27FC236}">
                  <a16:creationId xmlns:a16="http://schemas.microsoft.com/office/drawing/2014/main" id="{4382F159-B4BE-8060-3BDF-23F9A696B112}"/>
                </a:ext>
              </a:extLst>
            </p:cNvPr>
            <p:cNvSpPr/>
            <p:nvPr/>
          </p:nvSpPr>
          <p:spPr>
            <a:xfrm>
              <a:off x="7326918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853;p78">
              <a:extLst>
                <a:ext uri="{FF2B5EF4-FFF2-40B4-BE49-F238E27FC236}">
                  <a16:creationId xmlns:a16="http://schemas.microsoft.com/office/drawing/2014/main" id="{4F8850F8-9509-A7C8-E124-746063A1A301}"/>
                </a:ext>
              </a:extLst>
            </p:cNvPr>
            <p:cNvSpPr/>
            <p:nvPr/>
          </p:nvSpPr>
          <p:spPr>
            <a:xfrm>
              <a:off x="7326918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854;p78">
              <a:extLst>
                <a:ext uri="{FF2B5EF4-FFF2-40B4-BE49-F238E27FC236}">
                  <a16:creationId xmlns:a16="http://schemas.microsoft.com/office/drawing/2014/main" id="{297266D8-4B2F-56CA-E7A9-1390212B8F5B}"/>
                </a:ext>
              </a:extLst>
            </p:cNvPr>
            <p:cNvSpPr/>
            <p:nvPr/>
          </p:nvSpPr>
          <p:spPr>
            <a:xfrm>
              <a:off x="7326918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855;p78">
              <a:extLst>
                <a:ext uri="{FF2B5EF4-FFF2-40B4-BE49-F238E27FC236}">
                  <a16:creationId xmlns:a16="http://schemas.microsoft.com/office/drawing/2014/main" id="{605AA9C0-3DDD-9E79-3546-03408D4FF92C}"/>
                </a:ext>
              </a:extLst>
            </p:cNvPr>
            <p:cNvSpPr/>
            <p:nvPr/>
          </p:nvSpPr>
          <p:spPr>
            <a:xfrm>
              <a:off x="7428207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856;p78">
              <a:extLst>
                <a:ext uri="{FF2B5EF4-FFF2-40B4-BE49-F238E27FC236}">
                  <a16:creationId xmlns:a16="http://schemas.microsoft.com/office/drawing/2014/main" id="{125BB25A-A5F2-961D-F70A-F7879DA31188}"/>
                </a:ext>
              </a:extLst>
            </p:cNvPr>
            <p:cNvSpPr/>
            <p:nvPr/>
          </p:nvSpPr>
          <p:spPr>
            <a:xfrm>
              <a:off x="742820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857;p78">
              <a:extLst>
                <a:ext uri="{FF2B5EF4-FFF2-40B4-BE49-F238E27FC236}">
                  <a16:creationId xmlns:a16="http://schemas.microsoft.com/office/drawing/2014/main" id="{E6CB7130-44D0-5D65-CAC5-094D22A42691}"/>
                </a:ext>
              </a:extLst>
            </p:cNvPr>
            <p:cNvSpPr/>
            <p:nvPr/>
          </p:nvSpPr>
          <p:spPr>
            <a:xfrm>
              <a:off x="7428207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858;p78">
              <a:extLst>
                <a:ext uri="{FF2B5EF4-FFF2-40B4-BE49-F238E27FC236}">
                  <a16:creationId xmlns:a16="http://schemas.microsoft.com/office/drawing/2014/main" id="{300E95D0-E7A6-D9B2-FA0D-D9B641F3A24A}"/>
                </a:ext>
              </a:extLst>
            </p:cNvPr>
            <p:cNvSpPr/>
            <p:nvPr/>
          </p:nvSpPr>
          <p:spPr>
            <a:xfrm>
              <a:off x="7428207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859;p78">
              <a:extLst>
                <a:ext uri="{FF2B5EF4-FFF2-40B4-BE49-F238E27FC236}">
                  <a16:creationId xmlns:a16="http://schemas.microsoft.com/office/drawing/2014/main" id="{1087A086-55FE-F1AE-8042-F856FB0DB4E1}"/>
                </a:ext>
              </a:extLst>
            </p:cNvPr>
            <p:cNvSpPr/>
            <p:nvPr/>
          </p:nvSpPr>
          <p:spPr>
            <a:xfrm>
              <a:off x="7428207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860;p78">
              <a:extLst>
                <a:ext uri="{FF2B5EF4-FFF2-40B4-BE49-F238E27FC236}">
                  <a16:creationId xmlns:a16="http://schemas.microsoft.com/office/drawing/2014/main" id="{AE448A09-8A92-1618-86EA-52696F8FBAA4}"/>
                </a:ext>
              </a:extLst>
            </p:cNvPr>
            <p:cNvSpPr/>
            <p:nvPr/>
          </p:nvSpPr>
          <p:spPr>
            <a:xfrm>
              <a:off x="742820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861;p78">
              <a:extLst>
                <a:ext uri="{FF2B5EF4-FFF2-40B4-BE49-F238E27FC236}">
                  <a16:creationId xmlns:a16="http://schemas.microsoft.com/office/drawing/2014/main" id="{CBD45890-E2F7-8DD4-5BB9-F178065946BF}"/>
                </a:ext>
              </a:extLst>
            </p:cNvPr>
            <p:cNvSpPr/>
            <p:nvPr/>
          </p:nvSpPr>
          <p:spPr>
            <a:xfrm>
              <a:off x="742820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862;p78">
              <a:extLst>
                <a:ext uri="{FF2B5EF4-FFF2-40B4-BE49-F238E27FC236}">
                  <a16:creationId xmlns:a16="http://schemas.microsoft.com/office/drawing/2014/main" id="{3EFD74B5-49A9-F219-B896-392BFEF80E81}"/>
                </a:ext>
              </a:extLst>
            </p:cNvPr>
            <p:cNvSpPr/>
            <p:nvPr/>
          </p:nvSpPr>
          <p:spPr>
            <a:xfrm>
              <a:off x="7428207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863;p78">
              <a:extLst>
                <a:ext uri="{FF2B5EF4-FFF2-40B4-BE49-F238E27FC236}">
                  <a16:creationId xmlns:a16="http://schemas.microsoft.com/office/drawing/2014/main" id="{ABB0CFF8-3DC0-6B56-ACDD-C900607C5B0F}"/>
                </a:ext>
              </a:extLst>
            </p:cNvPr>
            <p:cNvSpPr/>
            <p:nvPr/>
          </p:nvSpPr>
          <p:spPr>
            <a:xfrm>
              <a:off x="7428207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864;p78">
              <a:extLst>
                <a:ext uri="{FF2B5EF4-FFF2-40B4-BE49-F238E27FC236}">
                  <a16:creationId xmlns:a16="http://schemas.microsoft.com/office/drawing/2014/main" id="{8537FFC1-E541-1883-8CDF-749DA5FBE742}"/>
                </a:ext>
              </a:extLst>
            </p:cNvPr>
            <p:cNvSpPr/>
            <p:nvPr/>
          </p:nvSpPr>
          <p:spPr>
            <a:xfrm>
              <a:off x="742820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865;p78">
              <a:extLst>
                <a:ext uri="{FF2B5EF4-FFF2-40B4-BE49-F238E27FC236}">
                  <a16:creationId xmlns:a16="http://schemas.microsoft.com/office/drawing/2014/main" id="{EA8BC2A6-B752-3841-6763-58382A336991}"/>
                </a:ext>
              </a:extLst>
            </p:cNvPr>
            <p:cNvSpPr/>
            <p:nvPr/>
          </p:nvSpPr>
          <p:spPr>
            <a:xfrm>
              <a:off x="7428207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866;p78">
              <a:extLst>
                <a:ext uri="{FF2B5EF4-FFF2-40B4-BE49-F238E27FC236}">
                  <a16:creationId xmlns:a16="http://schemas.microsoft.com/office/drawing/2014/main" id="{5410E56C-D075-AAE6-40C4-374F742A4789}"/>
                </a:ext>
              </a:extLst>
            </p:cNvPr>
            <p:cNvSpPr/>
            <p:nvPr/>
          </p:nvSpPr>
          <p:spPr>
            <a:xfrm>
              <a:off x="7428207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867;p78">
              <a:extLst>
                <a:ext uri="{FF2B5EF4-FFF2-40B4-BE49-F238E27FC236}">
                  <a16:creationId xmlns:a16="http://schemas.microsoft.com/office/drawing/2014/main" id="{0435299B-ADB8-19A4-063B-725D4F576834}"/>
                </a:ext>
              </a:extLst>
            </p:cNvPr>
            <p:cNvSpPr/>
            <p:nvPr/>
          </p:nvSpPr>
          <p:spPr>
            <a:xfrm>
              <a:off x="7428207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868;p78">
              <a:extLst>
                <a:ext uri="{FF2B5EF4-FFF2-40B4-BE49-F238E27FC236}">
                  <a16:creationId xmlns:a16="http://schemas.microsoft.com/office/drawing/2014/main" id="{39DFBA99-CDA0-823F-BB07-507F4A902632}"/>
                </a:ext>
              </a:extLst>
            </p:cNvPr>
            <p:cNvSpPr/>
            <p:nvPr/>
          </p:nvSpPr>
          <p:spPr>
            <a:xfrm>
              <a:off x="7428207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869;p78">
              <a:extLst>
                <a:ext uri="{FF2B5EF4-FFF2-40B4-BE49-F238E27FC236}">
                  <a16:creationId xmlns:a16="http://schemas.microsoft.com/office/drawing/2014/main" id="{090DA11D-48CB-4D85-B9D5-3C9456F16633}"/>
                </a:ext>
              </a:extLst>
            </p:cNvPr>
            <p:cNvSpPr/>
            <p:nvPr/>
          </p:nvSpPr>
          <p:spPr>
            <a:xfrm>
              <a:off x="752946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870;p78">
              <a:extLst>
                <a:ext uri="{FF2B5EF4-FFF2-40B4-BE49-F238E27FC236}">
                  <a16:creationId xmlns:a16="http://schemas.microsoft.com/office/drawing/2014/main" id="{5659DE88-8585-8086-680F-F7C7C711B2B7}"/>
                </a:ext>
              </a:extLst>
            </p:cNvPr>
            <p:cNvSpPr/>
            <p:nvPr/>
          </p:nvSpPr>
          <p:spPr>
            <a:xfrm>
              <a:off x="752946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871;p78">
              <a:extLst>
                <a:ext uri="{FF2B5EF4-FFF2-40B4-BE49-F238E27FC236}">
                  <a16:creationId xmlns:a16="http://schemas.microsoft.com/office/drawing/2014/main" id="{A4A3AC72-FDFC-2689-90AF-AD2421939FC6}"/>
                </a:ext>
              </a:extLst>
            </p:cNvPr>
            <p:cNvSpPr/>
            <p:nvPr/>
          </p:nvSpPr>
          <p:spPr>
            <a:xfrm>
              <a:off x="752946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872;p78">
              <a:extLst>
                <a:ext uri="{FF2B5EF4-FFF2-40B4-BE49-F238E27FC236}">
                  <a16:creationId xmlns:a16="http://schemas.microsoft.com/office/drawing/2014/main" id="{0A7FF34C-A624-A01F-48FC-B392E515C602}"/>
                </a:ext>
              </a:extLst>
            </p:cNvPr>
            <p:cNvSpPr/>
            <p:nvPr/>
          </p:nvSpPr>
          <p:spPr>
            <a:xfrm>
              <a:off x="752946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873;p78">
              <a:extLst>
                <a:ext uri="{FF2B5EF4-FFF2-40B4-BE49-F238E27FC236}">
                  <a16:creationId xmlns:a16="http://schemas.microsoft.com/office/drawing/2014/main" id="{8CF0A701-F878-2203-8141-A8E366BD4117}"/>
                </a:ext>
              </a:extLst>
            </p:cNvPr>
            <p:cNvSpPr/>
            <p:nvPr/>
          </p:nvSpPr>
          <p:spPr>
            <a:xfrm>
              <a:off x="752946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874;p78">
              <a:extLst>
                <a:ext uri="{FF2B5EF4-FFF2-40B4-BE49-F238E27FC236}">
                  <a16:creationId xmlns:a16="http://schemas.microsoft.com/office/drawing/2014/main" id="{CB598F32-0B65-0328-3EB4-3468F9F0DA60}"/>
                </a:ext>
              </a:extLst>
            </p:cNvPr>
            <p:cNvSpPr/>
            <p:nvPr/>
          </p:nvSpPr>
          <p:spPr>
            <a:xfrm>
              <a:off x="752946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875;p78">
              <a:extLst>
                <a:ext uri="{FF2B5EF4-FFF2-40B4-BE49-F238E27FC236}">
                  <a16:creationId xmlns:a16="http://schemas.microsoft.com/office/drawing/2014/main" id="{68CEBE31-3F9B-09C9-118C-7A4E6E011BF3}"/>
                </a:ext>
              </a:extLst>
            </p:cNvPr>
            <p:cNvSpPr/>
            <p:nvPr/>
          </p:nvSpPr>
          <p:spPr>
            <a:xfrm>
              <a:off x="752946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876;p78">
              <a:extLst>
                <a:ext uri="{FF2B5EF4-FFF2-40B4-BE49-F238E27FC236}">
                  <a16:creationId xmlns:a16="http://schemas.microsoft.com/office/drawing/2014/main" id="{43FEBE94-14DB-BDB8-C257-4ADF080119AA}"/>
                </a:ext>
              </a:extLst>
            </p:cNvPr>
            <p:cNvSpPr/>
            <p:nvPr/>
          </p:nvSpPr>
          <p:spPr>
            <a:xfrm>
              <a:off x="752946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877;p78">
              <a:extLst>
                <a:ext uri="{FF2B5EF4-FFF2-40B4-BE49-F238E27FC236}">
                  <a16:creationId xmlns:a16="http://schemas.microsoft.com/office/drawing/2014/main" id="{908C8670-4489-11A5-5D89-C6CC8AEDE4F3}"/>
                </a:ext>
              </a:extLst>
            </p:cNvPr>
            <p:cNvSpPr/>
            <p:nvPr/>
          </p:nvSpPr>
          <p:spPr>
            <a:xfrm>
              <a:off x="752946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878;p78">
              <a:extLst>
                <a:ext uri="{FF2B5EF4-FFF2-40B4-BE49-F238E27FC236}">
                  <a16:creationId xmlns:a16="http://schemas.microsoft.com/office/drawing/2014/main" id="{F4C7D41C-FCF7-3E5F-3815-D8CBCF9F464F}"/>
                </a:ext>
              </a:extLst>
            </p:cNvPr>
            <p:cNvSpPr/>
            <p:nvPr/>
          </p:nvSpPr>
          <p:spPr>
            <a:xfrm>
              <a:off x="7529462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879;p78">
              <a:extLst>
                <a:ext uri="{FF2B5EF4-FFF2-40B4-BE49-F238E27FC236}">
                  <a16:creationId xmlns:a16="http://schemas.microsoft.com/office/drawing/2014/main" id="{51F69AB1-3C48-AF8A-4172-3252F1871E83}"/>
                </a:ext>
              </a:extLst>
            </p:cNvPr>
            <p:cNvSpPr/>
            <p:nvPr/>
          </p:nvSpPr>
          <p:spPr>
            <a:xfrm>
              <a:off x="752946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880;p78">
              <a:extLst>
                <a:ext uri="{FF2B5EF4-FFF2-40B4-BE49-F238E27FC236}">
                  <a16:creationId xmlns:a16="http://schemas.microsoft.com/office/drawing/2014/main" id="{8DDA5031-22A0-1C08-4BB4-3678EB2F089F}"/>
                </a:ext>
              </a:extLst>
            </p:cNvPr>
            <p:cNvSpPr/>
            <p:nvPr/>
          </p:nvSpPr>
          <p:spPr>
            <a:xfrm>
              <a:off x="752946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881;p78">
              <a:extLst>
                <a:ext uri="{FF2B5EF4-FFF2-40B4-BE49-F238E27FC236}">
                  <a16:creationId xmlns:a16="http://schemas.microsoft.com/office/drawing/2014/main" id="{B4DC5C22-4111-4CE2-59DD-961364800EBC}"/>
                </a:ext>
              </a:extLst>
            </p:cNvPr>
            <p:cNvSpPr/>
            <p:nvPr/>
          </p:nvSpPr>
          <p:spPr>
            <a:xfrm>
              <a:off x="7529462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882;p78">
              <a:extLst>
                <a:ext uri="{FF2B5EF4-FFF2-40B4-BE49-F238E27FC236}">
                  <a16:creationId xmlns:a16="http://schemas.microsoft.com/office/drawing/2014/main" id="{FB0FC403-E7DB-5E86-9B7A-208C73D2376F}"/>
                </a:ext>
              </a:extLst>
            </p:cNvPr>
            <p:cNvSpPr/>
            <p:nvPr/>
          </p:nvSpPr>
          <p:spPr>
            <a:xfrm>
              <a:off x="7529462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883;p78">
              <a:extLst>
                <a:ext uri="{FF2B5EF4-FFF2-40B4-BE49-F238E27FC236}">
                  <a16:creationId xmlns:a16="http://schemas.microsoft.com/office/drawing/2014/main" id="{96A32FD1-E876-70CE-3435-C8D920273416}"/>
                </a:ext>
              </a:extLst>
            </p:cNvPr>
            <p:cNvSpPr/>
            <p:nvPr/>
          </p:nvSpPr>
          <p:spPr>
            <a:xfrm>
              <a:off x="7630485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884;p78">
              <a:extLst>
                <a:ext uri="{FF2B5EF4-FFF2-40B4-BE49-F238E27FC236}">
                  <a16:creationId xmlns:a16="http://schemas.microsoft.com/office/drawing/2014/main" id="{D797FDC7-7856-F51A-00D6-120136443D43}"/>
                </a:ext>
              </a:extLst>
            </p:cNvPr>
            <p:cNvSpPr/>
            <p:nvPr/>
          </p:nvSpPr>
          <p:spPr>
            <a:xfrm>
              <a:off x="7630485" y="3283867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885;p78">
              <a:extLst>
                <a:ext uri="{FF2B5EF4-FFF2-40B4-BE49-F238E27FC236}">
                  <a16:creationId xmlns:a16="http://schemas.microsoft.com/office/drawing/2014/main" id="{89A1FA40-0A8B-6473-7C41-B9F734D73396}"/>
                </a:ext>
              </a:extLst>
            </p:cNvPr>
            <p:cNvSpPr/>
            <p:nvPr/>
          </p:nvSpPr>
          <p:spPr>
            <a:xfrm>
              <a:off x="773174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886;p78">
              <a:extLst>
                <a:ext uri="{FF2B5EF4-FFF2-40B4-BE49-F238E27FC236}">
                  <a16:creationId xmlns:a16="http://schemas.microsoft.com/office/drawing/2014/main" id="{73F94D86-379A-E6CD-0F03-0885A4A62B89}"/>
                </a:ext>
              </a:extLst>
            </p:cNvPr>
            <p:cNvSpPr/>
            <p:nvPr/>
          </p:nvSpPr>
          <p:spPr>
            <a:xfrm>
              <a:off x="773174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887;p78">
              <a:extLst>
                <a:ext uri="{FF2B5EF4-FFF2-40B4-BE49-F238E27FC236}">
                  <a16:creationId xmlns:a16="http://schemas.microsoft.com/office/drawing/2014/main" id="{ADF9C3D9-3DD8-261D-98C9-B190F02744F1}"/>
                </a:ext>
              </a:extLst>
            </p:cNvPr>
            <p:cNvSpPr/>
            <p:nvPr/>
          </p:nvSpPr>
          <p:spPr>
            <a:xfrm>
              <a:off x="7731740" y="186686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888;p78">
              <a:extLst>
                <a:ext uri="{FF2B5EF4-FFF2-40B4-BE49-F238E27FC236}">
                  <a16:creationId xmlns:a16="http://schemas.microsoft.com/office/drawing/2014/main" id="{8BF54B02-3F45-757D-3298-F9AF5368404E}"/>
                </a:ext>
              </a:extLst>
            </p:cNvPr>
            <p:cNvSpPr/>
            <p:nvPr/>
          </p:nvSpPr>
          <p:spPr>
            <a:xfrm>
              <a:off x="773174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889;p78">
              <a:extLst>
                <a:ext uri="{FF2B5EF4-FFF2-40B4-BE49-F238E27FC236}">
                  <a16:creationId xmlns:a16="http://schemas.microsoft.com/office/drawing/2014/main" id="{F914C1DD-3361-DE26-9CD3-9D8D11B073F9}"/>
                </a:ext>
              </a:extLst>
            </p:cNvPr>
            <p:cNvSpPr/>
            <p:nvPr/>
          </p:nvSpPr>
          <p:spPr>
            <a:xfrm>
              <a:off x="773174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890;p78">
              <a:extLst>
                <a:ext uri="{FF2B5EF4-FFF2-40B4-BE49-F238E27FC236}">
                  <a16:creationId xmlns:a16="http://schemas.microsoft.com/office/drawing/2014/main" id="{55A212F3-4010-241B-3DE9-140F5ED1D393}"/>
                </a:ext>
              </a:extLst>
            </p:cNvPr>
            <p:cNvSpPr/>
            <p:nvPr/>
          </p:nvSpPr>
          <p:spPr>
            <a:xfrm>
              <a:off x="7731740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891;p78">
              <a:extLst>
                <a:ext uri="{FF2B5EF4-FFF2-40B4-BE49-F238E27FC236}">
                  <a16:creationId xmlns:a16="http://schemas.microsoft.com/office/drawing/2014/main" id="{3593D52F-D652-3C80-7401-9EAAA3787639}"/>
                </a:ext>
              </a:extLst>
            </p:cNvPr>
            <p:cNvSpPr/>
            <p:nvPr/>
          </p:nvSpPr>
          <p:spPr>
            <a:xfrm>
              <a:off x="7731740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892;p78">
              <a:extLst>
                <a:ext uri="{FF2B5EF4-FFF2-40B4-BE49-F238E27FC236}">
                  <a16:creationId xmlns:a16="http://schemas.microsoft.com/office/drawing/2014/main" id="{2A18C96D-41D8-ABE5-4BB4-C88F198E645D}"/>
                </a:ext>
              </a:extLst>
            </p:cNvPr>
            <p:cNvSpPr/>
            <p:nvPr/>
          </p:nvSpPr>
          <p:spPr>
            <a:xfrm>
              <a:off x="773174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893;p78">
              <a:extLst>
                <a:ext uri="{FF2B5EF4-FFF2-40B4-BE49-F238E27FC236}">
                  <a16:creationId xmlns:a16="http://schemas.microsoft.com/office/drawing/2014/main" id="{593331BA-6B44-D9D6-D1E9-334B3278CC3B}"/>
                </a:ext>
              </a:extLst>
            </p:cNvPr>
            <p:cNvSpPr/>
            <p:nvPr/>
          </p:nvSpPr>
          <p:spPr>
            <a:xfrm>
              <a:off x="7731740" y="2473959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894;p78">
              <a:extLst>
                <a:ext uri="{FF2B5EF4-FFF2-40B4-BE49-F238E27FC236}">
                  <a16:creationId xmlns:a16="http://schemas.microsoft.com/office/drawing/2014/main" id="{80749EA9-8C7E-BFE0-7EA0-5EA9AF5B1E53}"/>
                </a:ext>
              </a:extLst>
            </p:cNvPr>
            <p:cNvSpPr/>
            <p:nvPr/>
          </p:nvSpPr>
          <p:spPr>
            <a:xfrm>
              <a:off x="7731740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895;p78">
              <a:extLst>
                <a:ext uri="{FF2B5EF4-FFF2-40B4-BE49-F238E27FC236}">
                  <a16:creationId xmlns:a16="http://schemas.microsoft.com/office/drawing/2014/main" id="{CA747F05-0B7B-0DB2-8D8E-BA811EA49A92}"/>
                </a:ext>
              </a:extLst>
            </p:cNvPr>
            <p:cNvSpPr/>
            <p:nvPr/>
          </p:nvSpPr>
          <p:spPr>
            <a:xfrm>
              <a:off x="773174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896;p78">
              <a:extLst>
                <a:ext uri="{FF2B5EF4-FFF2-40B4-BE49-F238E27FC236}">
                  <a16:creationId xmlns:a16="http://schemas.microsoft.com/office/drawing/2014/main" id="{715DAA51-3109-4543-2988-9BC9AE3C603E}"/>
                </a:ext>
              </a:extLst>
            </p:cNvPr>
            <p:cNvSpPr/>
            <p:nvPr/>
          </p:nvSpPr>
          <p:spPr>
            <a:xfrm>
              <a:off x="7731740" y="2777791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897;p78">
              <a:extLst>
                <a:ext uri="{FF2B5EF4-FFF2-40B4-BE49-F238E27FC236}">
                  <a16:creationId xmlns:a16="http://schemas.microsoft.com/office/drawing/2014/main" id="{BC803D47-3B8E-661C-92A6-F3E48F4AB68A}"/>
                </a:ext>
              </a:extLst>
            </p:cNvPr>
            <p:cNvSpPr/>
            <p:nvPr/>
          </p:nvSpPr>
          <p:spPr>
            <a:xfrm>
              <a:off x="7731740" y="287904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898;p78">
              <a:extLst>
                <a:ext uri="{FF2B5EF4-FFF2-40B4-BE49-F238E27FC236}">
                  <a16:creationId xmlns:a16="http://schemas.microsoft.com/office/drawing/2014/main" id="{C0EE3CEC-95C0-2F0F-B6D5-DB1FA3EE251E}"/>
                </a:ext>
              </a:extLst>
            </p:cNvPr>
            <p:cNvSpPr/>
            <p:nvPr/>
          </p:nvSpPr>
          <p:spPr>
            <a:xfrm>
              <a:off x="7731740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899;p78">
              <a:extLst>
                <a:ext uri="{FF2B5EF4-FFF2-40B4-BE49-F238E27FC236}">
                  <a16:creationId xmlns:a16="http://schemas.microsoft.com/office/drawing/2014/main" id="{318F1E03-239C-0226-0258-F17EEB1BA065}"/>
                </a:ext>
              </a:extLst>
            </p:cNvPr>
            <p:cNvSpPr/>
            <p:nvPr/>
          </p:nvSpPr>
          <p:spPr>
            <a:xfrm>
              <a:off x="7731740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900;p78">
              <a:extLst>
                <a:ext uri="{FF2B5EF4-FFF2-40B4-BE49-F238E27FC236}">
                  <a16:creationId xmlns:a16="http://schemas.microsoft.com/office/drawing/2014/main" id="{0BC2E0CB-CBCF-0964-9177-AD8D137DB361}"/>
                </a:ext>
              </a:extLst>
            </p:cNvPr>
            <p:cNvSpPr/>
            <p:nvPr/>
          </p:nvSpPr>
          <p:spPr>
            <a:xfrm>
              <a:off x="7731740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901;p78">
              <a:extLst>
                <a:ext uri="{FF2B5EF4-FFF2-40B4-BE49-F238E27FC236}">
                  <a16:creationId xmlns:a16="http://schemas.microsoft.com/office/drawing/2014/main" id="{BF881524-4B95-AA76-D778-8C836FB82CF3}"/>
                </a:ext>
              </a:extLst>
            </p:cNvPr>
            <p:cNvSpPr/>
            <p:nvPr/>
          </p:nvSpPr>
          <p:spPr>
            <a:xfrm>
              <a:off x="773174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902;p78">
              <a:extLst>
                <a:ext uri="{FF2B5EF4-FFF2-40B4-BE49-F238E27FC236}">
                  <a16:creationId xmlns:a16="http://schemas.microsoft.com/office/drawing/2014/main" id="{828E0EEA-7754-104F-9A6E-400592BA4B85}"/>
                </a:ext>
              </a:extLst>
            </p:cNvPr>
            <p:cNvSpPr/>
            <p:nvPr/>
          </p:nvSpPr>
          <p:spPr>
            <a:xfrm>
              <a:off x="7731740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903;p78">
              <a:extLst>
                <a:ext uri="{FF2B5EF4-FFF2-40B4-BE49-F238E27FC236}">
                  <a16:creationId xmlns:a16="http://schemas.microsoft.com/office/drawing/2014/main" id="{52DEBC36-CE08-4C60-40AB-8A9704913018}"/>
                </a:ext>
              </a:extLst>
            </p:cNvPr>
            <p:cNvSpPr/>
            <p:nvPr/>
          </p:nvSpPr>
          <p:spPr>
            <a:xfrm>
              <a:off x="7833028" y="156302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904;p78">
              <a:extLst>
                <a:ext uri="{FF2B5EF4-FFF2-40B4-BE49-F238E27FC236}">
                  <a16:creationId xmlns:a16="http://schemas.microsoft.com/office/drawing/2014/main" id="{876E9AFC-AE5C-E370-1CD8-5429A5A88EE9}"/>
                </a:ext>
              </a:extLst>
            </p:cNvPr>
            <p:cNvSpPr/>
            <p:nvPr/>
          </p:nvSpPr>
          <p:spPr>
            <a:xfrm>
              <a:off x="783302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905;p78">
              <a:extLst>
                <a:ext uri="{FF2B5EF4-FFF2-40B4-BE49-F238E27FC236}">
                  <a16:creationId xmlns:a16="http://schemas.microsoft.com/office/drawing/2014/main" id="{80B02554-24A8-6580-232A-A98E9C36F62C}"/>
                </a:ext>
              </a:extLst>
            </p:cNvPr>
            <p:cNvSpPr/>
            <p:nvPr/>
          </p:nvSpPr>
          <p:spPr>
            <a:xfrm>
              <a:off x="783302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906;p78">
              <a:extLst>
                <a:ext uri="{FF2B5EF4-FFF2-40B4-BE49-F238E27FC236}">
                  <a16:creationId xmlns:a16="http://schemas.microsoft.com/office/drawing/2014/main" id="{D09D78D1-7D97-2B46-CAB5-572ACAFEC680}"/>
                </a:ext>
              </a:extLst>
            </p:cNvPr>
            <p:cNvSpPr/>
            <p:nvPr/>
          </p:nvSpPr>
          <p:spPr>
            <a:xfrm>
              <a:off x="7833028" y="186686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907;p78">
              <a:extLst>
                <a:ext uri="{FF2B5EF4-FFF2-40B4-BE49-F238E27FC236}">
                  <a16:creationId xmlns:a16="http://schemas.microsoft.com/office/drawing/2014/main" id="{9CA69EF3-179C-C14A-D0BE-B2485F8069F4}"/>
                </a:ext>
              </a:extLst>
            </p:cNvPr>
            <p:cNvSpPr/>
            <p:nvPr/>
          </p:nvSpPr>
          <p:spPr>
            <a:xfrm>
              <a:off x="783302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908;p78">
              <a:extLst>
                <a:ext uri="{FF2B5EF4-FFF2-40B4-BE49-F238E27FC236}">
                  <a16:creationId xmlns:a16="http://schemas.microsoft.com/office/drawing/2014/main" id="{9044B0C9-4E8C-2247-3664-944D5F7E4F1E}"/>
                </a:ext>
              </a:extLst>
            </p:cNvPr>
            <p:cNvSpPr/>
            <p:nvPr/>
          </p:nvSpPr>
          <p:spPr>
            <a:xfrm>
              <a:off x="783302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909;p78">
              <a:extLst>
                <a:ext uri="{FF2B5EF4-FFF2-40B4-BE49-F238E27FC236}">
                  <a16:creationId xmlns:a16="http://schemas.microsoft.com/office/drawing/2014/main" id="{B8E4B90E-6772-3A52-9FB0-464144045BCE}"/>
                </a:ext>
              </a:extLst>
            </p:cNvPr>
            <p:cNvSpPr/>
            <p:nvPr/>
          </p:nvSpPr>
          <p:spPr>
            <a:xfrm>
              <a:off x="7833028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910;p78">
              <a:extLst>
                <a:ext uri="{FF2B5EF4-FFF2-40B4-BE49-F238E27FC236}">
                  <a16:creationId xmlns:a16="http://schemas.microsoft.com/office/drawing/2014/main" id="{F4E24E42-65E2-F51D-23ED-007C0BF892BD}"/>
                </a:ext>
              </a:extLst>
            </p:cNvPr>
            <p:cNvSpPr/>
            <p:nvPr/>
          </p:nvSpPr>
          <p:spPr>
            <a:xfrm>
              <a:off x="7833028" y="2271681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911;p78">
              <a:extLst>
                <a:ext uri="{FF2B5EF4-FFF2-40B4-BE49-F238E27FC236}">
                  <a16:creationId xmlns:a16="http://schemas.microsoft.com/office/drawing/2014/main" id="{5CE7AC5E-1A9E-1E60-26E7-E0D117BB4B06}"/>
                </a:ext>
              </a:extLst>
            </p:cNvPr>
            <p:cNvSpPr/>
            <p:nvPr/>
          </p:nvSpPr>
          <p:spPr>
            <a:xfrm>
              <a:off x="7833028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912;p78">
              <a:extLst>
                <a:ext uri="{FF2B5EF4-FFF2-40B4-BE49-F238E27FC236}">
                  <a16:creationId xmlns:a16="http://schemas.microsoft.com/office/drawing/2014/main" id="{CEDA17D2-0621-C486-AAC1-27679E28109A}"/>
                </a:ext>
              </a:extLst>
            </p:cNvPr>
            <p:cNvSpPr/>
            <p:nvPr/>
          </p:nvSpPr>
          <p:spPr>
            <a:xfrm>
              <a:off x="7833028" y="2473959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913;p78">
              <a:extLst>
                <a:ext uri="{FF2B5EF4-FFF2-40B4-BE49-F238E27FC236}">
                  <a16:creationId xmlns:a16="http://schemas.microsoft.com/office/drawing/2014/main" id="{E9020398-5A9F-31A3-0A89-AD516EDA6F41}"/>
                </a:ext>
              </a:extLst>
            </p:cNvPr>
            <p:cNvSpPr/>
            <p:nvPr/>
          </p:nvSpPr>
          <p:spPr>
            <a:xfrm>
              <a:off x="783302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914;p78">
              <a:extLst>
                <a:ext uri="{FF2B5EF4-FFF2-40B4-BE49-F238E27FC236}">
                  <a16:creationId xmlns:a16="http://schemas.microsoft.com/office/drawing/2014/main" id="{25A9B909-CF4E-43ED-E06E-187DAA586160}"/>
                </a:ext>
              </a:extLst>
            </p:cNvPr>
            <p:cNvSpPr/>
            <p:nvPr/>
          </p:nvSpPr>
          <p:spPr>
            <a:xfrm>
              <a:off x="7833028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915;p78">
              <a:extLst>
                <a:ext uri="{FF2B5EF4-FFF2-40B4-BE49-F238E27FC236}">
                  <a16:creationId xmlns:a16="http://schemas.microsoft.com/office/drawing/2014/main" id="{E1B49909-2B66-7195-F07D-6027A154ECDC}"/>
                </a:ext>
              </a:extLst>
            </p:cNvPr>
            <p:cNvSpPr/>
            <p:nvPr/>
          </p:nvSpPr>
          <p:spPr>
            <a:xfrm>
              <a:off x="7833028" y="2777791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916;p78">
              <a:extLst>
                <a:ext uri="{FF2B5EF4-FFF2-40B4-BE49-F238E27FC236}">
                  <a16:creationId xmlns:a16="http://schemas.microsoft.com/office/drawing/2014/main" id="{FA957BE4-00B6-44CB-24E3-679C64A2D4ED}"/>
                </a:ext>
              </a:extLst>
            </p:cNvPr>
            <p:cNvSpPr/>
            <p:nvPr/>
          </p:nvSpPr>
          <p:spPr>
            <a:xfrm>
              <a:off x="7833028" y="287904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917;p78">
              <a:extLst>
                <a:ext uri="{FF2B5EF4-FFF2-40B4-BE49-F238E27FC236}">
                  <a16:creationId xmlns:a16="http://schemas.microsoft.com/office/drawing/2014/main" id="{4E67FEF8-8B35-251B-7438-D8460575B484}"/>
                </a:ext>
              </a:extLst>
            </p:cNvPr>
            <p:cNvSpPr/>
            <p:nvPr/>
          </p:nvSpPr>
          <p:spPr>
            <a:xfrm>
              <a:off x="7833028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918;p78">
              <a:extLst>
                <a:ext uri="{FF2B5EF4-FFF2-40B4-BE49-F238E27FC236}">
                  <a16:creationId xmlns:a16="http://schemas.microsoft.com/office/drawing/2014/main" id="{9193F8E3-5E17-A657-FEB6-E8D29E8E41B2}"/>
                </a:ext>
              </a:extLst>
            </p:cNvPr>
            <p:cNvSpPr/>
            <p:nvPr/>
          </p:nvSpPr>
          <p:spPr>
            <a:xfrm>
              <a:off x="7833028" y="308159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919;p78">
              <a:extLst>
                <a:ext uri="{FF2B5EF4-FFF2-40B4-BE49-F238E27FC236}">
                  <a16:creationId xmlns:a16="http://schemas.microsoft.com/office/drawing/2014/main" id="{7EC7B844-0222-F49D-F59C-FAB973D4C196}"/>
                </a:ext>
              </a:extLst>
            </p:cNvPr>
            <p:cNvSpPr/>
            <p:nvPr/>
          </p:nvSpPr>
          <p:spPr>
            <a:xfrm>
              <a:off x="783302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920;p78">
              <a:extLst>
                <a:ext uri="{FF2B5EF4-FFF2-40B4-BE49-F238E27FC236}">
                  <a16:creationId xmlns:a16="http://schemas.microsoft.com/office/drawing/2014/main" id="{FD7C05CD-050E-7B2E-A220-B76E34828F27}"/>
                </a:ext>
              </a:extLst>
            </p:cNvPr>
            <p:cNvSpPr/>
            <p:nvPr/>
          </p:nvSpPr>
          <p:spPr>
            <a:xfrm>
              <a:off x="7833028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921;p78">
              <a:extLst>
                <a:ext uri="{FF2B5EF4-FFF2-40B4-BE49-F238E27FC236}">
                  <a16:creationId xmlns:a16="http://schemas.microsoft.com/office/drawing/2014/main" id="{891AB603-AECB-AA5E-EBFF-DFDF7E53DE86}"/>
                </a:ext>
              </a:extLst>
            </p:cNvPr>
            <p:cNvSpPr/>
            <p:nvPr/>
          </p:nvSpPr>
          <p:spPr>
            <a:xfrm>
              <a:off x="7934284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922;p78">
              <a:extLst>
                <a:ext uri="{FF2B5EF4-FFF2-40B4-BE49-F238E27FC236}">
                  <a16:creationId xmlns:a16="http://schemas.microsoft.com/office/drawing/2014/main" id="{5577DBDF-58E6-576F-F873-E32C170AB02C}"/>
                </a:ext>
              </a:extLst>
            </p:cNvPr>
            <p:cNvSpPr/>
            <p:nvPr/>
          </p:nvSpPr>
          <p:spPr>
            <a:xfrm>
              <a:off x="7934284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923;p78">
              <a:extLst>
                <a:ext uri="{FF2B5EF4-FFF2-40B4-BE49-F238E27FC236}">
                  <a16:creationId xmlns:a16="http://schemas.microsoft.com/office/drawing/2014/main" id="{A7D02E06-3800-2A88-8D7C-DC72DF33B636}"/>
                </a:ext>
              </a:extLst>
            </p:cNvPr>
            <p:cNvSpPr/>
            <p:nvPr/>
          </p:nvSpPr>
          <p:spPr>
            <a:xfrm>
              <a:off x="7934284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924;p78">
              <a:extLst>
                <a:ext uri="{FF2B5EF4-FFF2-40B4-BE49-F238E27FC236}">
                  <a16:creationId xmlns:a16="http://schemas.microsoft.com/office/drawing/2014/main" id="{0C92BFA2-87D0-B5DF-F71F-F57F6EDF5BF4}"/>
                </a:ext>
              </a:extLst>
            </p:cNvPr>
            <p:cNvSpPr/>
            <p:nvPr/>
          </p:nvSpPr>
          <p:spPr>
            <a:xfrm>
              <a:off x="7934284" y="1866860"/>
              <a:ext cx="82884" cy="70759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925;p78">
              <a:extLst>
                <a:ext uri="{FF2B5EF4-FFF2-40B4-BE49-F238E27FC236}">
                  <a16:creationId xmlns:a16="http://schemas.microsoft.com/office/drawing/2014/main" id="{6CB07DB4-A9F0-1875-3995-EF6C9EEFD702}"/>
                </a:ext>
              </a:extLst>
            </p:cNvPr>
            <p:cNvSpPr/>
            <p:nvPr/>
          </p:nvSpPr>
          <p:spPr>
            <a:xfrm>
              <a:off x="7934284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926;p78">
              <a:extLst>
                <a:ext uri="{FF2B5EF4-FFF2-40B4-BE49-F238E27FC236}">
                  <a16:creationId xmlns:a16="http://schemas.microsoft.com/office/drawing/2014/main" id="{D3E3B912-8FA3-4689-953B-34930EFB2F56}"/>
                </a:ext>
              </a:extLst>
            </p:cNvPr>
            <p:cNvSpPr/>
            <p:nvPr/>
          </p:nvSpPr>
          <p:spPr>
            <a:xfrm>
              <a:off x="793428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927;p78">
              <a:extLst>
                <a:ext uri="{FF2B5EF4-FFF2-40B4-BE49-F238E27FC236}">
                  <a16:creationId xmlns:a16="http://schemas.microsoft.com/office/drawing/2014/main" id="{ABACC636-E41C-C97D-CF26-9E445D88055C}"/>
                </a:ext>
              </a:extLst>
            </p:cNvPr>
            <p:cNvSpPr/>
            <p:nvPr/>
          </p:nvSpPr>
          <p:spPr>
            <a:xfrm>
              <a:off x="793428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928;p78">
              <a:extLst>
                <a:ext uri="{FF2B5EF4-FFF2-40B4-BE49-F238E27FC236}">
                  <a16:creationId xmlns:a16="http://schemas.microsoft.com/office/drawing/2014/main" id="{4BA5FAB3-D625-47AB-E205-9CC8E9A74AC1}"/>
                </a:ext>
              </a:extLst>
            </p:cNvPr>
            <p:cNvSpPr/>
            <p:nvPr/>
          </p:nvSpPr>
          <p:spPr>
            <a:xfrm>
              <a:off x="793428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929;p78">
              <a:extLst>
                <a:ext uri="{FF2B5EF4-FFF2-40B4-BE49-F238E27FC236}">
                  <a16:creationId xmlns:a16="http://schemas.microsoft.com/office/drawing/2014/main" id="{EE3286C7-E42C-CC43-A678-54682183FFE6}"/>
                </a:ext>
              </a:extLst>
            </p:cNvPr>
            <p:cNvSpPr/>
            <p:nvPr/>
          </p:nvSpPr>
          <p:spPr>
            <a:xfrm>
              <a:off x="7934284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930;p78">
              <a:extLst>
                <a:ext uri="{FF2B5EF4-FFF2-40B4-BE49-F238E27FC236}">
                  <a16:creationId xmlns:a16="http://schemas.microsoft.com/office/drawing/2014/main" id="{0D206E14-4975-F732-EBDA-3A6EDEE8734E}"/>
                </a:ext>
              </a:extLst>
            </p:cNvPr>
            <p:cNvSpPr/>
            <p:nvPr/>
          </p:nvSpPr>
          <p:spPr>
            <a:xfrm>
              <a:off x="793428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931;p78">
              <a:extLst>
                <a:ext uri="{FF2B5EF4-FFF2-40B4-BE49-F238E27FC236}">
                  <a16:creationId xmlns:a16="http://schemas.microsoft.com/office/drawing/2014/main" id="{BBB91E9E-408B-6D30-D6FA-7B213BE31E0A}"/>
                </a:ext>
              </a:extLst>
            </p:cNvPr>
            <p:cNvSpPr/>
            <p:nvPr/>
          </p:nvSpPr>
          <p:spPr>
            <a:xfrm>
              <a:off x="7934284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932;p78">
              <a:extLst>
                <a:ext uri="{FF2B5EF4-FFF2-40B4-BE49-F238E27FC236}">
                  <a16:creationId xmlns:a16="http://schemas.microsoft.com/office/drawing/2014/main" id="{0E276EE0-D38A-3ED8-5E2E-515C4BE4E0A0}"/>
                </a:ext>
              </a:extLst>
            </p:cNvPr>
            <p:cNvSpPr/>
            <p:nvPr/>
          </p:nvSpPr>
          <p:spPr>
            <a:xfrm>
              <a:off x="793428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933;p78">
              <a:extLst>
                <a:ext uri="{FF2B5EF4-FFF2-40B4-BE49-F238E27FC236}">
                  <a16:creationId xmlns:a16="http://schemas.microsoft.com/office/drawing/2014/main" id="{63104E4A-8F95-24FE-0DD5-358BC9DFA5CF}"/>
                </a:ext>
              </a:extLst>
            </p:cNvPr>
            <p:cNvSpPr/>
            <p:nvPr/>
          </p:nvSpPr>
          <p:spPr>
            <a:xfrm>
              <a:off x="7934284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934;p78">
              <a:extLst>
                <a:ext uri="{FF2B5EF4-FFF2-40B4-BE49-F238E27FC236}">
                  <a16:creationId xmlns:a16="http://schemas.microsoft.com/office/drawing/2014/main" id="{2ADBC89D-56DA-DFC0-F053-D77D5D415ED0}"/>
                </a:ext>
              </a:extLst>
            </p:cNvPr>
            <p:cNvSpPr/>
            <p:nvPr/>
          </p:nvSpPr>
          <p:spPr>
            <a:xfrm>
              <a:off x="7934284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935;p78">
              <a:extLst>
                <a:ext uri="{FF2B5EF4-FFF2-40B4-BE49-F238E27FC236}">
                  <a16:creationId xmlns:a16="http://schemas.microsoft.com/office/drawing/2014/main" id="{4AB1598F-91DA-4592-4B68-7E9F8E25637E}"/>
                </a:ext>
              </a:extLst>
            </p:cNvPr>
            <p:cNvSpPr/>
            <p:nvPr/>
          </p:nvSpPr>
          <p:spPr>
            <a:xfrm>
              <a:off x="793428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936;p78">
              <a:extLst>
                <a:ext uri="{FF2B5EF4-FFF2-40B4-BE49-F238E27FC236}">
                  <a16:creationId xmlns:a16="http://schemas.microsoft.com/office/drawing/2014/main" id="{B24710D4-83DE-D6BA-DE36-C2EC1517B7DC}"/>
                </a:ext>
              </a:extLst>
            </p:cNvPr>
            <p:cNvSpPr/>
            <p:nvPr/>
          </p:nvSpPr>
          <p:spPr>
            <a:xfrm>
              <a:off x="7934284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937;p78">
              <a:extLst>
                <a:ext uri="{FF2B5EF4-FFF2-40B4-BE49-F238E27FC236}">
                  <a16:creationId xmlns:a16="http://schemas.microsoft.com/office/drawing/2014/main" id="{5A9E880A-4684-3237-B7E7-8DEB33E3B131}"/>
                </a:ext>
              </a:extLst>
            </p:cNvPr>
            <p:cNvSpPr/>
            <p:nvPr/>
          </p:nvSpPr>
          <p:spPr>
            <a:xfrm>
              <a:off x="793428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938;p78">
              <a:extLst>
                <a:ext uri="{FF2B5EF4-FFF2-40B4-BE49-F238E27FC236}">
                  <a16:creationId xmlns:a16="http://schemas.microsoft.com/office/drawing/2014/main" id="{5ACF117D-798B-FDBF-3F24-CDDE6FCA12EB}"/>
                </a:ext>
              </a:extLst>
            </p:cNvPr>
            <p:cNvSpPr/>
            <p:nvPr/>
          </p:nvSpPr>
          <p:spPr>
            <a:xfrm>
              <a:off x="803557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939;p78">
              <a:extLst>
                <a:ext uri="{FF2B5EF4-FFF2-40B4-BE49-F238E27FC236}">
                  <a16:creationId xmlns:a16="http://schemas.microsoft.com/office/drawing/2014/main" id="{FC36EC31-7383-EB1D-0D06-66EF2EF09817}"/>
                </a:ext>
              </a:extLst>
            </p:cNvPr>
            <p:cNvSpPr/>
            <p:nvPr/>
          </p:nvSpPr>
          <p:spPr>
            <a:xfrm>
              <a:off x="803557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940;p78">
              <a:extLst>
                <a:ext uri="{FF2B5EF4-FFF2-40B4-BE49-F238E27FC236}">
                  <a16:creationId xmlns:a16="http://schemas.microsoft.com/office/drawing/2014/main" id="{58E1A7E6-6284-A635-ABE6-8608F014D1BF}"/>
                </a:ext>
              </a:extLst>
            </p:cNvPr>
            <p:cNvSpPr/>
            <p:nvPr/>
          </p:nvSpPr>
          <p:spPr>
            <a:xfrm>
              <a:off x="803557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941;p78">
              <a:extLst>
                <a:ext uri="{FF2B5EF4-FFF2-40B4-BE49-F238E27FC236}">
                  <a16:creationId xmlns:a16="http://schemas.microsoft.com/office/drawing/2014/main" id="{6455CBDA-06A8-3EE1-44AE-E03C33B53FB1}"/>
                </a:ext>
              </a:extLst>
            </p:cNvPr>
            <p:cNvSpPr/>
            <p:nvPr/>
          </p:nvSpPr>
          <p:spPr>
            <a:xfrm>
              <a:off x="803557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942;p78">
              <a:extLst>
                <a:ext uri="{FF2B5EF4-FFF2-40B4-BE49-F238E27FC236}">
                  <a16:creationId xmlns:a16="http://schemas.microsoft.com/office/drawing/2014/main" id="{A08B6618-C738-A4B6-A567-1048E5DFF36E}"/>
                </a:ext>
              </a:extLst>
            </p:cNvPr>
            <p:cNvSpPr/>
            <p:nvPr/>
          </p:nvSpPr>
          <p:spPr>
            <a:xfrm>
              <a:off x="803557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943;p78">
              <a:extLst>
                <a:ext uri="{FF2B5EF4-FFF2-40B4-BE49-F238E27FC236}">
                  <a16:creationId xmlns:a16="http://schemas.microsoft.com/office/drawing/2014/main" id="{4E84AC57-FA9D-0106-518C-7E5C8EE8F45B}"/>
                </a:ext>
              </a:extLst>
            </p:cNvPr>
            <p:cNvSpPr/>
            <p:nvPr/>
          </p:nvSpPr>
          <p:spPr>
            <a:xfrm>
              <a:off x="803557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944;p78">
              <a:extLst>
                <a:ext uri="{FF2B5EF4-FFF2-40B4-BE49-F238E27FC236}">
                  <a16:creationId xmlns:a16="http://schemas.microsoft.com/office/drawing/2014/main" id="{1C2A7590-84EC-F94B-1C51-D66A46415496}"/>
                </a:ext>
              </a:extLst>
            </p:cNvPr>
            <p:cNvSpPr/>
            <p:nvPr/>
          </p:nvSpPr>
          <p:spPr>
            <a:xfrm>
              <a:off x="803557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945;p78">
              <a:extLst>
                <a:ext uri="{FF2B5EF4-FFF2-40B4-BE49-F238E27FC236}">
                  <a16:creationId xmlns:a16="http://schemas.microsoft.com/office/drawing/2014/main" id="{B268FAC1-7C4B-D488-7D0E-04378F8611EC}"/>
                </a:ext>
              </a:extLst>
            </p:cNvPr>
            <p:cNvSpPr/>
            <p:nvPr/>
          </p:nvSpPr>
          <p:spPr>
            <a:xfrm>
              <a:off x="8035572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946;p78">
              <a:extLst>
                <a:ext uri="{FF2B5EF4-FFF2-40B4-BE49-F238E27FC236}">
                  <a16:creationId xmlns:a16="http://schemas.microsoft.com/office/drawing/2014/main" id="{1137AB40-22D4-B917-05E9-56625E2E2F83}"/>
                </a:ext>
              </a:extLst>
            </p:cNvPr>
            <p:cNvSpPr/>
            <p:nvPr/>
          </p:nvSpPr>
          <p:spPr>
            <a:xfrm>
              <a:off x="8035572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947;p78">
              <a:extLst>
                <a:ext uri="{FF2B5EF4-FFF2-40B4-BE49-F238E27FC236}">
                  <a16:creationId xmlns:a16="http://schemas.microsoft.com/office/drawing/2014/main" id="{2C1BD5A9-738B-96D9-6E28-23EC1AEC09B0}"/>
                </a:ext>
              </a:extLst>
            </p:cNvPr>
            <p:cNvSpPr/>
            <p:nvPr/>
          </p:nvSpPr>
          <p:spPr>
            <a:xfrm>
              <a:off x="8035572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948;p78">
              <a:extLst>
                <a:ext uri="{FF2B5EF4-FFF2-40B4-BE49-F238E27FC236}">
                  <a16:creationId xmlns:a16="http://schemas.microsoft.com/office/drawing/2014/main" id="{8DAEDD6E-52C0-1EEE-627C-69B4006658B1}"/>
                </a:ext>
              </a:extLst>
            </p:cNvPr>
            <p:cNvSpPr/>
            <p:nvPr/>
          </p:nvSpPr>
          <p:spPr>
            <a:xfrm>
              <a:off x="803557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949;p78">
              <a:extLst>
                <a:ext uri="{FF2B5EF4-FFF2-40B4-BE49-F238E27FC236}">
                  <a16:creationId xmlns:a16="http://schemas.microsoft.com/office/drawing/2014/main" id="{0478DD1F-56DF-AF9E-CCAD-E7979394F5D9}"/>
                </a:ext>
              </a:extLst>
            </p:cNvPr>
            <p:cNvSpPr/>
            <p:nvPr/>
          </p:nvSpPr>
          <p:spPr>
            <a:xfrm>
              <a:off x="8035572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950;p78">
              <a:extLst>
                <a:ext uri="{FF2B5EF4-FFF2-40B4-BE49-F238E27FC236}">
                  <a16:creationId xmlns:a16="http://schemas.microsoft.com/office/drawing/2014/main" id="{DA3E0DAF-32A2-50D8-660F-C22EC5ED70A4}"/>
                </a:ext>
              </a:extLst>
            </p:cNvPr>
            <p:cNvSpPr/>
            <p:nvPr/>
          </p:nvSpPr>
          <p:spPr>
            <a:xfrm>
              <a:off x="8035572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951;p78">
              <a:extLst>
                <a:ext uri="{FF2B5EF4-FFF2-40B4-BE49-F238E27FC236}">
                  <a16:creationId xmlns:a16="http://schemas.microsoft.com/office/drawing/2014/main" id="{C69D00AC-58B8-85E1-8BF2-504230697E49}"/>
                </a:ext>
              </a:extLst>
            </p:cNvPr>
            <p:cNvSpPr/>
            <p:nvPr/>
          </p:nvSpPr>
          <p:spPr>
            <a:xfrm>
              <a:off x="803557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952;p78">
              <a:extLst>
                <a:ext uri="{FF2B5EF4-FFF2-40B4-BE49-F238E27FC236}">
                  <a16:creationId xmlns:a16="http://schemas.microsoft.com/office/drawing/2014/main" id="{3A2DB779-B7A9-9ED9-A171-C4D0916B6FE8}"/>
                </a:ext>
              </a:extLst>
            </p:cNvPr>
            <p:cNvSpPr/>
            <p:nvPr/>
          </p:nvSpPr>
          <p:spPr>
            <a:xfrm>
              <a:off x="8035572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953;p78">
              <a:extLst>
                <a:ext uri="{FF2B5EF4-FFF2-40B4-BE49-F238E27FC236}">
                  <a16:creationId xmlns:a16="http://schemas.microsoft.com/office/drawing/2014/main" id="{A361F15C-E8A4-BDD2-E8CD-A77C316D2012}"/>
                </a:ext>
              </a:extLst>
            </p:cNvPr>
            <p:cNvSpPr/>
            <p:nvPr/>
          </p:nvSpPr>
          <p:spPr>
            <a:xfrm>
              <a:off x="8035572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954;p78">
              <a:extLst>
                <a:ext uri="{FF2B5EF4-FFF2-40B4-BE49-F238E27FC236}">
                  <a16:creationId xmlns:a16="http://schemas.microsoft.com/office/drawing/2014/main" id="{4B1BFC17-0DA1-97B1-0AC2-5ED076BC15D5}"/>
                </a:ext>
              </a:extLst>
            </p:cNvPr>
            <p:cNvSpPr/>
            <p:nvPr/>
          </p:nvSpPr>
          <p:spPr>
            <a:xfrm>
              <a:off x="8035572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955;p78">
              <a:extLst>
                <a:ext uri="{FF2B5EF4-FFF2-40B4-BE49-F238E27FC236}">
                  <a16:creationId xmlns:a16="http://schemas.microsoft.com/office/drawing/2014/main" id="{68326A12-18CD-CDF1-BBB5-B21E20C6F8F4}"/>
                </a:ext>
              </a:extLst>
            </p:cNvPr>
            <p:cNvSpPr/>
            <p:nvPr/>
          </p:nvSpPr>
          <p:spPr>
            <a:xfrm>
              <a:off x="8035572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956;p78">
              <a:extLst>
                <a:ext uri="{FF2B5EF4-FFF2-40B4-BE49-F238E27FC236}">
                  <a16:creationId xmlns:a16="http://schemas.microsoft.com/office/drawing/2014/main" id="{28DB55B0-5ECC-FFD7-DE39-E7EFE8F56183}"/>
                </a:ext>
              </a:extLst>
            </p:cNvPr>
            <p:cNvSpPr/>
            <p:nvPr/>
          </p:nvSpPr>
          <p:spPr>
            <a:xfrm>
              <a:off x="8136827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957;p78">
              <a:extLst>
                <a:ext uri="{FF2B5EF4-FFF2-40B4-BE49-F238E27FC236}">
                  <a16:creationId xmlns:a16="http://schemas.microsoft.com/office/drawing/2014/main" id="{CD76C4F3-743D-CD1E-6A16-88EC0C940BAE}"/>
                </a:ext>
              </a:extLst>
            </p:cNvPr>
            <p:cNvSpPr/>
            <p:nvPr/>
          </p:nvSpPr>
          <p:spPr>
            <a:xfrm>
              <a:off x="813682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958;p78">
              <a:extLst>
                <a:ext uri="{FF2B5EF4-FFF2-40B4-BE49-F238E27FC236}">
                  <a16:creationId xmlns:a16="http://schemas.microsoft.com/office/drawing/2014/main" id="{04A40F9F-C15F-DB38-DC60-BAE145B19822}"/>
                </a:ext>
              </a:extLst>
            </p:cNvPr>
            <p:cNvSpPr/>
            <p:nvPr/>
          </p:nvSpPr>
          <p:spPr>
            <a:xfrm>
              <a:off x="8136827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959;p78">
              <a:extLst>
                <a:ext uri="{FF2B5EF4-FFF2-40B4-BE49-F238E27FC236}">
                  <a16:creationId xmlns:a16="http://schemas.microsoft.com/office/drawing/2014/main" id="{06AF3835-A108-4DBC-6C07-7F8FB0B60BD3}"/>
                </a:ext>
              </a:extLst>
            </p:cNvPr>
            <p:cNvSpPr/>
            <p:nvPr/>
          </p:nvSpPr>
          <p:spPr>
            <a:xfrm>
              <a:off x="813682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960;p78">
              <a:extLst>
                <a:ext uri="{FF2B5EF4-FFF2-40B4-BE49-F238E27FC236}">
                  <a16:creationId xmlns:a16="http://schemas.microsoft.com/office/drawing/2014/main" id="{6C24D22F-36BC-5BE9-F34B-2A7558D9559E}"/>
                </a:ext>
              </a:extLst>
            </p:cNvPr>
            <p:cNvSpPr/>
            <p:nvPr/>
          </p:nvSpPr>
          <p:spPr>
            <a:xfrm>
              <a:off x="813682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961;p78">
              <a:extLst>
                <a:ext uri="{FF2B5EF4-FFF2-40B4-BE49-F238E27FC236}">
                  <a16:creationId xmlns:a16="http://schemas.microsoft.com/office/drawing/2014/main" id="{2BCFDACF-3C4F-DB47-417A-7F3A9C919D7D}"/>
                </a:ext>
              </a:extLst>
            </p:cNvPr>
            <p:cNvSpPr/>
            <p:nvPr/>
          </p:nvSpPr>
          <p:spPr>
            <a:xfrm>
              <a:off x="925030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962;p78">
              <a:extLst>
                <a:ext uri="{FF2B5EF4-FFF2-40B4-BE49-F238E27FC236}">
                  <a16:creationId xmlns:a16="http://schemas.microsoft.com/office/drawing/2014/main" id="{41AEB971-39F5-F052-67EF-9520AF25DCC0}"/>
                </a:ext>
              </a:extLst>
            </p:cNvPr>
            <p:cNvSpPr/>
            <p:nvPr/>
          </p:nvSpPr>
          <p:spPr>
            <a:xfrm>
              <a:off x="925030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963;p78">
              <a:extLst>
                <a:ext uri="{FF2B5EF4-FFF2-40B4-BE49-F238E27FC236}">
                  <a16:creationId xmlns:a16="http://schemas.microsoft.com/office/drawing/2014/main" id="{440D5D32-BD27-E1CF-296A-5C9BDE2C29AF}"/>
                </a:ext>
              </a:extLst>
            </p:cNvPr>
            <p:cNvSpPr/>
            <p:nvPr/>
          </p:nvSpPr>
          <p:spPr>
            <a:xfrm>
              <a:off x="935129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964;p78">
              <a:extLst>
                <a:ext uri="{FF2B5EF4-FFF2-40B4-BE49-F238E27FC236}">
                  <a16:creationId xmlns:a16="http://schemas.microsoft.com/office/drawing/2014/main" id="{0C5F51EB-CF08-EDC2-1E56-04BFC7D13E59}"/>
                </a:ext>
              </a:extLst>
            </p:cNvPr>
            <p:cNvSpPr/>
            <p:nvPr/>
          </p:nvSpPr>
          <p:spPr>
            <a:xfrm>
              <a:off x="935129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965;p78">
              <a:extLst>
                <a:ext uri="{FF2B5EF4-FFF2-40B4-BE49-F238E27FC236}">
                  <a16:creationId xmlns:a16="http://schemas.microsoft.com/office/drawing/2014/main" id="{3E9B6366-D9FA-2DAE-3554-FAB8A6A81641}"/>
                </a:ext>
              </a:extLst>
            </p:cNvPr>
            <p:cNvSpPr/>
            <p:nvPr/>
          </p:nvSpPr>
          <p:spPr>
            <a:xfrm>
              <a:off x="9452580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966;p78">
              <a:extLst>
                <a:ext uri="{FF2B5EF4-FFF2-40B4-BE49-F238E27FC236}">
                  <a16:creationId xmlns:a16="http://schemas.microsoft.com/office/drawing/2014/main" id="{777D2802-6E8C-27A0-C4BA-51317A1881FB}"/>
                </a:ext>
              </a:extLst>
            </p:cNvPr>
            <p:cNvSpPr/>
            <p:nvPr/>
          </p:nvSpPr>
          <p:spPr>
            <a:xfrm>
              <a:off x="9452580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967;p78">
              <a:extLst>
                <a:ext uri="{FF2B5EF4-FFF2-40B4-BE49-F238E27FC236}">
                  <a16:creationId xmlns:a16="http://schemas.microsoft.com/office/drawing/2014/main" id="{77A7317A-ADD8-C3CE-112C-665540942D36}"/>
                </a:ext>
              </a:extLst>
            </p:cNvPr>
            <p:cNvSpPr/>
            <p:nvPr/>
          </p:nvSpPr>
          <p:spPr>
            <a:xfrm>
              <a:off x="9452580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968;p78">
              <a:extLst>
                <a:ext uri="{FF2B5EF4-FFF2-40B4-BE49-F238E27FC236}">
                  <a16:creationId xmlns:a16="http://schemas.microsoft.com/office/drawing/2014/main" id="{4459D6D9-B62D-145B-F25D-7FC4411CA896}"/>
                </a:ext>
              </a:extLst>
            </p:cNvPr>
            <p:cNvSpPr/>
            <p:nvPr/>
          </p:nvSpPr>
          <p:spPr>
            <a:xfrm>
              <a:off x="9553869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969;p78">
              <a:extLst>
                <a:ext uri="{FF2B5EF4-FFF2-40B4-BE49-F238E27FC236}">
                  <a16:creationId xmlns:a16="http://schemas.microsoft.com/office/drawing/2014/main" id="{BEE2B97D-C0AD-D817-3BAF-0CA146339566}"/>
                </a:ext>
              </a:extLst>
            </p:cNvPr>
            <p:cNvSpPr/>
            <p:nvPr/>
          </p:nvSpPr>
          <p:spPr>
            <a:xfrm>
              <a:off x="9553869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970;p78">
              <a:extLst>
                <a:ext uri="{FF2B5EF4-FFF2-40B4-BE49-F238E27FC236}">
                  <a16:creationId xmlns:a16="http://schemas.microsoft.com/office/drawing/2014/main" id="{9872222B-C37C-1A26-BA0A-47A285F1CFC6}"/>
                </a:ext>
              </a:extLst>
            </p:cNvPr>
            <p:cNvSpPr/>
            <p:nvPr/>
          </p:nvSpPr>
          <p:spPr>
            <a:xfrm>
              <a:off x="965512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971;p78">
              <a:extLst>
                <a:ext uri="{FF2B5EF4-FFF2-40B4-BE49-F238E27FC236}">
                  <a16:creationId xmlns:a16="http://schemas.microsoft.com/office/drawing/2014/main" id="{DE79D357-533D-2099-CDAF-D3E80EE76EFE}"/>
                </a:ext>
              </a:extLst>
            </p:cNvPr>
            <p:cNvSpPr/>
            <p:nvPr/>
          </p:nvSpPr>
          <p:spPr>
            <a:xfrm>
              <a:off x="10262489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972;p78">
              <a:extLst>
                <a:ext uri="{FF2B5EF4-FFF2-40B4-BE49-F238E27FC236}">
                  <a16:creationId xmlns:a16="http://schemas.microsoft.com/office/drawing/2014/main" id="{BA5FFE3A-D178-01F5-93AC-3AB2E9AC4198}"/>
                </a:ext>
              </a:extLst>
            </p:cNvPr>
            <p:cNvSpPr/>
            <p:nvPr/>
          </p:nvSpPr>
          <p:spPr>
            <a:xfrm>
              <a:off x="9756412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973;p78">
              <a:extLst>
                <a:ext uri="{FF2B5EF4-FFF2-40B4-BE49-F238E27FC236}">
                  <a16:creationId xmlns:a16="http://schemas.microsoft.com/office/drawing/2014/main" id="{9D8C5073-E8C2-A750-F8C6-83ECB1970A81}"/>
                </a:ext>
              </a:extLst>
            </p:cNvPr>
            <p:cNvSpPr/>
            <p:nvPr/>
          </p:nvSpPr>
          <p:spPr>
            <a:xfrm>
              <a:off x="985740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974;p78">
              <a:extLst>
                <a:ext uri="{FF2B5EF4-FFF2-40B4-BE49-F238E27FC236}">
                  <a16:creationId xmlns:a16="http://schemas.microsoft.com/office/drawing/2014/main" id="{31EB8767-EA6D-539F-BCEA-C59B1BFE7414}"/>
                </a:ext>
              </a:extLst>
            </p:cNvPr>
            <p:cNvSpPr/>
            <p:nvPr/>
          </p:nvSpPr>
          <p:spPr>
            <a:xfrm>
              <a:off x="995895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975;p78">
              <a:extLst>
                <a:ext uri="{FF2B5EF4-FFF2-40B4-BE49-F238E27FC236}">
                  <a16:creationId xmlns:a16="http://schemas.microsoft.com/office/drawing/2014/main" id="{D587BD0E-5B68-6D9D-61EF-5FD5583E23C8}"/>
                </a:ext>
              </a:extLst>
            </p:cNvPr>
            <p:cNvSpPr/>
            <p:nvPr/>
          </p:nvSpPr>
          <p:spPr>
            <a:xfrm>
              <a:off x="10161234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976;p78">
              <a:extLst>
                <a:ext uri="{FF2B5EF4-FFF2-40B4-BE49-F238E27FC236}">
                  <a16:creationId xmlns:a16="http://schemas.microsoft.com/office/drawing/2014/main" id="{B3577663-0DAD-4DD2-E160-1A23EC9F1CFA}"/>
                </a:ext>
              </a:extLst>
            </p:cNvPr>
            <p:cNvSpPr/>
            <p:nvPr/>
          </p:nvSpPr>
          <p:spPr>
            <a:xfrm>
              <a:off x="1006021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977;p78">
              <a:extLst>
                <a:ext uri="{FF2B5EF4-FFF2-40B4-BE49-F238E27FC236}">
                  <a16:creationId xmlns:a16="http://schemas.microsoft.com/office/drawing/2014/main" id="{92CBA93A-7F40-07A3-1572-651EC5E5CC0A}"/>
                </a:ext>
              </a:extLst>
            </p:cNvPr>
            <p:cNvSpPr/>
            <p:nvPr/>
          </p:nvSpPr>
          <p:spPr>
            <a:xfrm>
              <a:off x="995895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978;p78">
              <a:extLst>
                <a:ext uri="{FF2B5EF4-FFF2-40B4-BE49-F238E27FC236}">
                  <a16:creationId xmlns:a16="http://schemas.microsoft.com/office/drawing/2014/main" id="{E46510A7-0682-98B0-E239-221B8CB9DFBC}"/>
                </a:ext>
              </a:extLst>
            </p:cNvPr>
            <p:cNvSpPr/>
            <p:nvPr/>
          </p:nvSpPr>
          <p:spPr>
            <a:xfrm>
              <a:off x="985740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979;p78">
              <a:extLst>
                <a:ext uri="{FF2B5EF4-FFF2-40B4-BE49-F238E27FC236}">
                  <a16:creationId xmlns:a16="http://schemas.microsoft.com/office/drawing/2014/main" id="{0A453779-940D-00FF-3A7D-73B2FD51378F}"/>
                </a:ext>
              </a:extLst>
            </p:cNvPr>
            <p:cNvSpPr/>
            <p:nvPr/>
          </p:nvSpPr>
          <p:spPr>
            <a:xfrm>
              <a:off x="9756412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980;p78">
              <a:extLst>
                <a:ext uri="{FF2B5EF4-FFF2-40B4-BE49-F238E27FC236}">
                  <a16:creationId xmlns:a16="http://schemas.microsoft.com/office/drawing/2014/main" id="{21FE338C-9537-2E2F-B032-6AD02D2ADFE4}"/>
                </a:ext>
              </a:extLst>
            </p:cNvPr>
            <p:cNvSpPr/>
            <p:nvPr/>
          </p:nvSpPr>
          <p:spPr>
            <a:xfrm>
              <a:off x="965512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981;p78">
              <a:extLst>
                <a:ext uri="{FF2B5EF4-FFF2-40B4-BE49-F238E27FC236}">
                  <a16:creationId xmlns:a16="http://schemas.microsoft.com/office/drawing/2014/main" id="{D30C2BFE-CA55-BA74-C989-ADEA846D26BE}"/>
                </a:ext>
              </a:extLst>
            </p:cNvPr>
            <p:cNvSpPr/>
            <p:nvPr/>
          </p:nvSpPr>
          <p:spPr>
            <a:xfrm>
              <a:off x="965512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982;p78">
              <a:extLst>
                <a:ext uri="{FF2B5EF4-FFF2-40B4-BE49-F238E27FC236}">
                  <a16:creationId xmlns:a16="http://schemas.microsoft.com/office/drawing/2014/main" id="{E1D62FAE-F7AF-41A1-EB87-E985BBF59257}"/>
                </a:ext>
              </a:extLst>
            </p:cNvPr>
            <p:cNvSpPr/>
            <p:nvPr/>
          </p:nvSpPr>
          <p:spPr>
            <a:xfrm>
              <a:off x="9553869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983;p78">
              <a:extLst>
                <a:ext uri="{FF2B5EF4-FFF2-40B4-BE49-F238E27FC236}">
                  <a16:creationId xmlns:a16="http://schemas.microsoft.com/office/drawing/2014/main" id="{77C03782-AAC7-E378-2DCB-0EC168D0370C}"/>
                </a:ext>
              </a:extLst>
            </p:cNvPr>
            <p:cNvSpPr/>
            <p:nvPr/>
          </p:nvSpPr>
          <p:spPr>
            <a:xfrm>
              <a:off x="9452580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984;p78">
              <a:extLst>
                <a:ext uri="{FF2B5EF4-FFF2-40B4-BE49-F238E27FC236}">
                  <a16:creationId xmlns:a16="http://schemas.microsoft.com/office/drawing/2014/main" id="{CFDC6F29-2E23-D591-5043-F0CD311DB309}"/>
                </a:ext>
              </a:extLst>
            </p:cNvPr>
            <p:cNvSpPr/>
            <p:nvPr/>
          </p:nvSpPr>
          <p:spPr>
            <a:xfrm>
              <a:off x="935129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985;p78">
              <a:extLst>
                <a:ext uri="{FF2B5EF4-FFF2-40B4-BE49-F238E27FC236}">
                  <a16:creationId xmlns:a16="http://schemas.microsoft.com/office/drawing/2014/main" id="{EE5487D6-E8BF-827C-3ABB-7D3AD7DDBBA9}"/>
                </a:ext>
              </a:extLst>
            </p:cNvPr>
            <p:cNvSpPr/>
            <p:nvPr/>
          </p:nvSpPr>
          <p:spPr>
            <a:xfrm>
              <a:off x="925030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986;p78">
              <a:extLst>
                <a:ext uri="{FF2B5EF4-FFF2-40B4-BE49-F238E27FC236}">
                  <a16:creationId xmlns:a16="http://schemas.microsoft.com/office/drawing/2014/main" id="{5D41F510-55F5-DAE7-B9CC-0698661A67D0}"/>
                </a:ext>
              </a:extLst>
            </p:cNvPr>
            <p:cNvSpPr/>
            <p:nvPr/>
          </p:nvSpPr>
          <p:spPr>
            <a:xfrm>
              <a:off x="864293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987;p78">
              <a:extLst>
                <a:ext uri="{FF2B5EF4-FFF2-40B4-BE49-F238E27FC236}">
                  <a16:creationId xmlns:a16="http://schemas.microsoft.com/office/drawing/2014/main" id="{D1C2D7C9-AD67-DC45-1AAB-9F06C02C1B1D}"/>
                </a:ext>
              </a:extLst>
            </p:cNvPr>
            <p:cNvSpPr/>
            <p:nvPr/>
          </p:nvSpPr>
          <p:spPr>
            <a:xfrm>
              <a:off x="864293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988;p78">
              <a:extLst>
                <a:ext uri="{FF2B5EF4-FFF2-40B4-BE49-F238E27FC236}">
                  <a16:creationId xmlns:a16="http://schemas.microsoft.com/office/drawing/2014/main" id="{29F16EFD-490B-2CAC-7855-287934765ABF}"/>
                </a:ext>
              </a:extLst>
            </p:cNvPr>
            <p:cNvSpPr/>
            <p:nvPr/>
          </p:nvSpPr>
          <p:spPr>
            <a:xfrm>
              <a:off x="874419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989;p78">
              <a:extLst>
                <a:ext uri="{FF2B5EF4-FFF2-40B4-BE49-F238E27FC236}">
                  <a16:creationId xmlns:a16="http://schemas.microsoft.com/office/drawing/2014/main" id="{CD5BCC11-80E1-226A-112B-02F2944C2731}"/>
                </a:ext>
              </a:extLst>
            </p:cNvPr>
            <p:cNvSpPr/>
            <p:nvPr/>
          </p:nvSpPr>
          <p:spPr>
            <a:xfrm>
              <a:off x="874419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990;p78">
              <a:extLst>
                <a:ext uri="{FF2B5EF4-FFF2-40B4-BE49-F238E27FC236}">
                  <a16:creationId xmlns:a16="http://schemas.microsoft.com/office/drawing/2014/main" id="{C829B525-DB41-042B-F90E-BC269C203A55}"/>
                </a:ext>
              </a:extLst>
            </p:cNvPr>
            <p:cNvSpPr/>
            <p:nvPr/>
          </p:nvSpPr>
          <p:spPr>
            <a:xfrm>
              <a:off x="874419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991;p78">
              <a:extLst>
                <a:ext uri="{FF2B5EF4-FFF2-40B4-BE49-F238E27FC236}">
                  <a16:creationId xmlns:a16="http://schemas.microsoft.com/office/drawing/2014/main" id="{F279D97A-E03D-E22A-B4B0-196AB4692C00}"/>
                </a:ext>
              </a:extLst>
            </p:cNvPr>
            <p:cNvSpPr/>
            <p:nvPr/>
          </p:nvSpPr>
          <p:spPr>
            <a:xfrm>
              <a:off x="874419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992;p78">
              <a:extLst>
                <a:ext uri="{FF2B5EF4-FFF2-40B4-BE49-F238E27FC236}">
                  <a16:creationId xmlns:a16="http://schemas.microsoft.com/office/drawing/2014/main" id="{80278270-ADCD-FA44-65B2-9B11B47DF682}"/>
                </a:ext>
              </a:extLst>
            </p:cNvPr>
            <p:cNvSpPr/>
            <p:nvPr/>
          </p:nvSpPr>
          <p:spPr>
            <a:xfrm>
              <a:off x="874419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993;p78">
              <a:extLst>
                <a:ext uri="{FF2B5EF4-FFF2-40B4-BE49-F238E27FC236}">
                  <a16:creationId xmlns:a16="http://schemas.microsoft.com/office/drawing/2014/main" id="{96B2B344-B2D6-59C5-228C-3A00156CBFD0}"/>
                </a:ext>
              </a:extLst>
            </p:cNvPr>
            <p:cNvSpPr/>
            <p:nvPr/>
          </p:nvSpPr>
          <p:spPr>
            <a:xfrm>
              <a:off x="874419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994;p78">
              <a:extLst>
                <a:ext uri="{FF2B5EF4-FFF2-40B4-BE49-F238E27FC236}">
                  <a16:creationId xmlns:a16="http://schemas.microsoft.com/office/drawing/2014/main" id="{16503C12-11E0-9421-A356-E048D7B5A4F4}"/>
                </a:ext>
              </a:extLst>
            </p:cNvPr>
            <p:cNvSpPr/>
            <p:nvPr/>
          </p:nvSpPr>
          <p:spPr>
            <a:xfrm>
              <a:off x="874419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995;p78">
              <a:extLst>
                <a:ext uri="{FF2B5EF4-FFF2-40B4-BE49-F238E27FC236}">
                  <a16:creationId xmlns:a16="http://schemas.microsoft.com/office/drawing/2014/main" id="{DCAEF939-1110-79C1-4EF6-39A092815318}"/>
                </a:ext>
              </a:extLst>
            </p:cNvPr>
            <p:cNvSpPr/>
            <p:nvPr/>
          </p:nvSpPr>
          <p:spPr>
            <a:xfrm>
              <a:off x="874419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996;p78">
              <a:extLst>
                <a:ext uri="{FF2B5EF4-FFF2-40B4-BE49-F238E27FC236}">
                  <a16:creationId xmlns:a16="http://schemas.microsoft.com/office/drawing/2014/main" id="{1EF97663-FE80-2D00-19FE-8A455F42BB52}"/>
                </a:ext>
              </a:extLst>
            </p:cNvPr>
            <p:cNvSpPr/>
            <p:nvPr/>
          </p:nvSpPr>
          <p:spPr>
            <a:xfrm>
              <a:off x="874419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997;p78">
              <a:extLst>
                <a:ext uri="{FF2B5EF4-FFF2-40B4-BE49-F238E27FC236}">
                  <a16:creationId xmlns:a16="http://schemas.microsoft.com/office/drawing/2014/main" id="{4C47D99A-E347-976B-F893-8B5F62195C8E}"/>
                </a:ext>
              </a:extLst>
            </p:cNvPr>
            <p:cNvSpPr/>
            <p:nvPr/>
          </p:nvSpPr>
          <p:spPr>
            <a:xfrm>
              <a:off x="8845215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998;p78">
              <a:extLst>
                <a:ext uri="{FF2B5EF4-FFF2-40B4-BE49-F238E27FC236}">
                  <a16:creationId xmlns:a16="http://schemas.microsoft.com/office/drawing/2014/main" id="{06CBBAB4-9E04-4C7F-3D13-7957A5DFFED6}"/>
                </a:ext>
              </a:extLst>
            </p:cNvPr>
            <p:cNvSpPr/>
            <p:nvPr/>
          </p:nvSpPr>
          <p:spPr>
            <a:xfrm>
              <a:off x="8845215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999;p78">
              <a:extLst>
                <a:ext uri="{FF2B5EF4-FFF2-40B4-BE49-F238E27FC236}">
                  <a16:creationId xmlns:a16="http://schemas.microsoft.com/office/drawing/2014/main" id="{DA96B0F4-5E46-71ED-E8C0-808C66FCE7E8}"/>
                </a:ext>
              </a:extLst>
            </p:cNvPr>
            <p:cNvSpPr/>
            <p:nvPr/>
          </p:nvSpPr>
          <p:spPr>
            <a:xfrm>
              <a:off x="884521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3000;p78">
              <a:extLst>
                <a:ext uri="{FF2B5EF4-FFF2-40B4-BE49-F238E27FC236}">
                  <a16:creationId xmlns:a16="http://schemas.microsoft.com/office/drawing/2014/main" id="{CB36A78E-4500-3A15-8A0A-FF63E19E2499}"/>
                </a:ext>
              </a:extLst>
            </p:cNvPr>
            <p:cNvSpPr/>
            <p:nvPr/>
          </p:nvSpPr>
          <p:spPr>
            <a:xfrm>
              <a:off x="884521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3001;p78">
              <a:extLst>
                <a:ext uri="{FF2B5EF4-FFF2-40B4-BE49-F238E27FC236}">
                  <a16:creationId xmlns:a16="http://schemas.microsoft.com/office/drawing/2014/main" id="{0F4FF134-C99A-A55D-493D-1F96875AE739}"/>
                </a:ext>
              </a:extLst>
            </p:cNvPr>
            <p:cNvSpPr/>
            <p:nvPr/>
          </p:nvSpPr>
          <p:spPr>
            <a:xfrm>
              <a:off x="884521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3002;p78">
              <a:extLst>
                <a:ext uri="{FF2B5EF4-FFF2-40B4-BE49-F238E27FC236}">
                  <a16:creationId xmlns:a16="http://schemas.microsoft.com/office/drawing/2014/main" id="{8C22966C-A6D2-F9A2-F729-97A5AFCDA7F3}"/>
                </a:ext>
              </a:extLst>
            </p:cNvPr>
            <p:cNvSpPr/>
            <p:nvPr/>
          </p:nvSpPr>
          <p:spPr>
            <a:xfrm>
              <a:off x="884521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3003;p78">
              <a:extLst>
                <a:ext uri="{FF2B5EF4-FFF2-40B4-BE49-F238E27FC236}">
                  <a16:creationId xmlns:a16="http://schemas.microsoft.com/office/drawing/2014/main" id="{BC1FB8CA-6442-FC0D-FD14-32302B7830DD}"/>
                </a:ext>
              </a:extLst>
            </p:cNvPr>
            <p:cNvSpPr/>
            <p:nvPr/>
          </p:nvSpPr>
          <p:spPr>
            <a:xfrm>
              <a:off x="884521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3004;p78">
              <a:extLst>
                <a:ext uri="{FF2B5EF4-FFF2-40B4-BE49-F238E27FC236}">
                  <a16:creationId xmlns:a16="http://schemas.microsoft.com/office/drawing/2014/main" id="{B6A7027D-C0F1-0443-8372-B738EAB1AFA6}"/>
                </a:ext>
              </a:extLst>
            </p:cNvPr>
            <p:cNvSpPr/>
            <p:nvPr/>
          </p:nvSpPr>
          <p:spPr>
            <a:xfrm>
              <a:off x="884521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3005;p78">
              <a:extLst>
                <a:ext uri="{FF2B5EF4-FFF2-40B4-BE49-F238E27FC236}">
                  <a16:creationId xmlns:a16="http://schemas.microsoft.com/office/drawing/2014/main" id="{879FF177-B166-8584-922E-403E6AB2F708}"/>
                </a:ext>
              </a:extLst>
            </p:cNvPr>
            <p:cNvSpPr/>
            <p:nvPr/>
          </p:nvSpPr>
          <p:spPr>
            <a:xfrm>
              <a:off x="8946470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3006;p78">
              <a:extLst>
                <a:ext uri="{FF2B5EF4-FFF2-40B4-BE49-F238E27FC236}">
                  <a16:creationId xmlns:a16="http://schemas.microsoft.com/office/drawing/2014/main" id="{2458C613-EE9B-ACC6-6459-7941FEFAF614}"/>
                </a:ext>
              </a:extLst>
            </p:cNvPr>
            <p:cNvSpPr/>
            <p:nvPr/>
          </p:nvSpPr>
          <p:spPr>
            <a:xfrm>
              <a:off x="8946470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3007;p78">
              <a:extLst>
                <a:ext uri="{FF2B5EF4-FFF2-40B4-BE49-F238E27FC236}">
                  <a16:creationId xmlns:a16="http://schemas.microsoft.com/office/drawing/2014/main" id="{416902F6-4397-69FB-3782-BFB5375D15B7}"/>
                </a:ext>
              </a:extLst>
            </p:cNvPr>
            <p:cNvSpPr/>
            <p:nvPr/>
          </p:nvSpPr>
          <p:spPr>
            <a:xfrm>
              <a:off x="8946470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3008;p78">
              <a:extLst>
                <a:ext uri="{FF2B5EF4-FFF2-40B4-BE49-F238E27FC236}">
                  <a16:creationId xmlns:a16="http://schemas.microsoft.com/office/drawing/2014/main" id="{B07896F1-65B3-BC17-FB5D-8071203ADDA7}"/>
                </a:ext>
              </a:extLst>
            </p:cNvPr>
            <p:cNvSpPr/>
            <p:nvPr/>
          </p:nvSpPr>
          <p:spPr>
            <a:xfrm>
              <a:off x="8946470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3009;p78">
              <a:extLst>
                <a:ext uri="{FF2B5EF4-FFF2-40B4-BE49-F238E27FC236}">
                  <a16:creationId xmlns:a16="http://schemas.microsoft.com/office/drawing/2014/main" id="{74A210F1-270A-7D3D-57DC-9B79492A91C2}"/>
                </a:ext>
              </a:extLst>
            </p:cNvPr>
            <p:cNvSpPr/>
            <p:nvPr/>
          </p:nvSpPr>
          <p:spPr>
            <a:xfrm>
              <a:off x="8946470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3010;p78">
              <a:extLst>
                <a:ext uri="{FF2B5EF4-FFF2-40B4-BE49-F238E27FC236}">
                  <a16:creationId xmlns:a16="http://schemas.microsoft.com/office/drawing/2014/main" id="{1D0C98DD-DF70-FCC1-5EF3-605A7CB45E16}"/>
                </a:ext>
              </a:extLst>
            </p:cNvPr>
            <p:cNvSpPr/>
            <p:nvPr/>
          </p:nvSpPr>
          <p:spPr>
            <a:xfrm>
              <a:off x="8946470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3011;p78">
              <a:extLst>
                <a:ext uri="{FF2B5EF4-FFF2-40B4-BE49-F238E27FC236}">
                  <a16:creationId xmlns:a16="http://schemas.microsoft.com/office/drawing/2014/main" id="{A2B22CD9-0142-AE77-658C-E48FBBCB88A0}"/>
                </a:ext>
              </a:extLst>
            </p:cNvPr>
            <p:cNvSpPr/>
            <p:nvPr/>
          </p:nvSpPr>
          <p:spPr>
            <a:xfrm>
              <a:off x="8946470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3012;p78">
              <a:extLst>
                <a:ext uri="{FF2B5EF4-FFF2-40B4-BE49-F238E27FC236}">
                  <a16:creationId xmlns:a16="http://schemas.microsoft.com/office/drawing/2014/main" id="{8C469117-AF31-DB1A-A91A-86E346967BFE}"/>
                </a:ext>
              </a:extLst>
            </p:cNvPr>
            <p:cNvSpPr/>
            <p:nvPr/>
          </p:nvSpPr>
          <p:spPr>
            <a:xfrm>
              <a:off x="8946470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3013;p78">
              <a:extLst>
                <a:ext uri="{FF2B5EF4-FFF2-40B4-BE49-F238E27FC236}">
                  <a16:creationId xmlns:a16="http://schemas.microsoft.com/office/drawing/2014/main" id="{F96BD63A-78C4-B939-DD89-2D999320C9E1}"/>
                </a:ext>
              </a:extLst>
            </p:cNvPr>
            <p:cNvSpPr/>
            <p:nvPr/>
          </p:nvSpPr>
          <p:spPr>
            <a:xfrm>
              <a:off x="9047759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3014;p78">
              <a:extLst>
                <a:ext uri="{FF2B5EF4-FFF2-40B4-BE49-F238E27FC236}">
                  <a16:creationId xmlns:a16="http://schemas.microsoft.com/office/drawing/2014/main" id="{A0153C4A-9BF6-366E-6553-CDC43E36E876}"/>
                </a:ext>
              </a:extLst>
            </p:cNvPr>
            <p:cNvSpPr/>
            <p:nvPr/>
          </p:nvSpPr>
          <p:spPr>
            <a:xfrm>
              <a:off x="9047759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3015;p78">
              <a:extLst>
                <a:ext uri="{FF2B5EF4-FFF2-40B4-BE49-F238E27FC236}">
                  <a16:creationId xmlns:a16="http://schemas.microsoft.com/office/drawing/2014/main" id="{D8F0F2EB-5E10-613C-D6EA-E5AA883BF9F5}"/>
                </a:ext>
              </a:extLst>
            </p:cNvPr>
            <p:cNvSpPr/>
            <p:nvPr/>
          </p:nvSpPr>
          <p:spPr>
            <a:xfrm>
              <a:off x="9047759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3016;p78">
              <a:extLst>
                <a:ext uri="{FF2B5EF4-FFF2-40B4-BE49-F238E27FC236}">
                  <a16:creationId xmlns:a16="http://schemas.microsoft.com/office/drawing/2014/main" id="{72F49953-5426-09F6-5E1A-94212C77B695}"/>
                </a:ext>
              </a:extLst>
            </p:cNvPr>
            <p:cNvSpPr/>
            <p:nvPr/>
          </p:nvSpPr>
          <p:spPr>
            <a:xfrm>
              <a:off x="914904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3017;p78">
              <a:extLst>
                <a:ext uri="{FF2B5EF4-FFF2-40B4-BE49-F238E27FC236}">
                  <a16:creationId xmlns:a16="http://schemas.microsoft.com/office/drawing/2014/main" id="{F422CCD0-4266-EEBF-2B9C-C70487305FAB}"/>
                </a:ext>
              </a:extLst>
            </p:cNvPr>
            <p:cNvSpPr/>
            <p:nvPr/>
          </p:nvSpPr>
          <p:spPr>
            <a:xfrm>
              <a:off x="914904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3018;p78">
              <a:extLst>
                <a:ext uri="{FF2B5EF4-FFF2-40B4-BE49-F238E27FC236}">
                  <a16:creationId xmlns:a16="http://schemas.microsoft.com/office/drawing/2014/main" id="{194E6708-74C0-B5D9-6393-61ACA86FA0B1}"/>
                </a:ext>
              </a:extLst>
            </p:cNvPr>
            <p:cNvSpPr/>
            <p:nvPr/>
          </p:nvSpPr>
          <p:spPr>
            <a:xfrm>
              <a:off x="9149047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3019;p78">
              <a:extLst>
                <a:ext uri="{FF2B5EF4-FFF2-40B4-BE49-F238E27FC236}">
                  <a16:creationId xmlns:a16="http://schemas.microsoft.com/office/drawing/2014/main" id="{A7126ED8-E237-5842-FC52-7472B0446954}"/>
                </a:ext>
              </a:extLst>
            </p:cNvPr>
            <p:cNvSpPr/>
            <p:nvPr/>
          </p:nvSpPr>
          <p:spPr>
            <a:xfrm>
              <a:off x="914904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3020;p78">
              <a:extLst>
                <a:ext uri="{FF2B5EF4-FFF2-40B4-BE49-F238E27FC236}">
                  <a16:creationId xmlns:a16="http://schemas.microsoft.com/office/drawing/2014/main" id="{84192596-8690-EC0D-BBF9-B64217B83C49}"/>
                </a:ext>
              </a:extLst>
            </p:cNvPr>
            <p:cNvSpPr/>
            <p:nvPr/>
          </p:nvSpPr>
          <p:spPr>
            <a:xfrm>
              <a:off x="904775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3021;p78">
              <a:extLst>
                <a:ext uri="{FF2B5EF4-FFF2-40B4-BE49-F238E27FC236}">
                  <a16:creationId xmlns:a16="http://schemas.microsoft.com/office/drawing/2014/main" id="{6962742F-15E4-F6EE-A9AA-C31E99D1FD3E}"/>
                </a:ext>
              </a:extLst>
            </p:cNvPr>
            <p:cNvSpPr/>
            <p:nvPr/>
          </p:nvSpPr>
          <p:spPr>
            <a:xfrm>
              <a:off x="904775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3022;p78">
              <a:extLst>
                <a:ext uri="{FF2B5EF4-FFF2-40B4-BE49-F238E27FC236}">
                  <a16:creationId xmlns:a16="http://schemas.microsoft.com/office/drawing/2014/main" id="{5E810631-7823-8719-E765-1A9428440E18}"/>
                </a:ext>
              </a:extLst>
            </p:cNvPr>
            <p:cNvSpPr/>
            <p:nvPr/>
          </p:nvSpPr>
          <p:spPr>
            <a:xfrm>
              <a:off x="904775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3023;p78">
              <a:extLst>
                <a:ext uri="{FF2B5EF4-FFF2-40B4-BE49-F238E27FC236}">
                  <a16:creationId xmlns:a16="http://schemas.microsoft.com/office/drawing/2014/main" id="{981294BA-C968-C9F5-C85E-1F3C1F105486}"/>
                </a:ext>
              </a:extLst>
            </p:cNvPr>
            <p:cNvSpPr/>
            <p:nvPr/>
          </p:nvSpPr>
          <p:spPr>
            <a:xfrm>
              <a:off x="904775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3024;p78">
              <a:extLst>
                <a:ext uri="{FF2B5EF4-FFF2-40B4-BE49-F238E27FC236}">
                  <a16:creationId xmlns:a16="http://schemas.microsoft.com/office/drawing/2014/main" id="{1B89FD1C-4F5D-488A-4ECA-8BC053C6EE70}"/>
                </a:ext>
              </a:extLst>
            </p:cNvPr>
            <p:cNvSpPr/>
            <p:nvPr/>
          </p:nvSpPr>
          <p:spPr>
            <a:xfrm>
              <a:off x="904775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3025;p78">
              <a:extLst>
                <a:ext uri="{FF2B5EF4-FFF2-40B4-BE49-F238E27FC236}">
                  <a16:creationId xmlns:a16="http://schemas.microsoft.com/office/drawing/2014/main" id="{A8C080A8-602F-F1F4-4572-4CBD6770970D}"/>
                </a:ext>
              </a:extLst>
            </p:cNvPr>
            <p:cNvSpPr/>
            <p:nvPr/>
          </p:nvSpPr>
          <p:spPr>
            <a:xfrm>
              <a:off x="9047759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3026;p78">
              <a:extLst>
                <a:ext uri="{FF2B5EF4-FFF2-40B4-BE49-F238E27FC236}">
                  <a16:creationId xmlns:a16="http://schemas.microsoft.com/office/drawing/2014/main" id="{020B6647-8F8F-CE0B-5951-8BE8D7D0B36A}"/>
                </a:ext>
              </a:extLst>
            </p:cNvPr>
            <p:cNvSpPr/>
            <p:nvPr/>
          </p:nvSpPr>
          <p:spPr>
            <a:xfrm>
              <a:off x="8946470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3027;p78">
              <a:extLst>
                <a:ext uri="{FF2B5EF4-FFF2-40B4-BE49-F238E27FC236}">
                  <a16:creationId xmlns:a16="http://schemas.microsoft.com/office/drawing/2014/main" id="{C790787B-7938-DCE6-5EB8-E5310CA1E80C}"/>
                </a:ext>
              </a:extLst>
            </p:cNvPr>
            <p:cNvSpPr/>
            <p:nvPr/>
          </p:nvSpPr>
          <p:spPr>
            <a:xfrm>
              <a:off x="884521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3028;p78">
              <a:extLst>
                <a:ext uri="{FF2B5EF4-FFF2-40B4-BE49-F238E27FC236}">
                  <a16:creationId xmlns:a16="http://schemas.microsoft.com/office/drawing/2014/main" id="{8FD7C786-9CDE-F66A-0280-574022AE75CC}"/>
                </a:ext>
              </a:extLst>
            </p:cNvPr>
            <p:cNvSpPr/>
            <p:nvPr/>
          </p:nvSpPr>
          <p:spPr>
            <a:xfrm>
              <a:off x="884521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3029;p78">
              <a:extLst>
                <a:ext uri="{FF2B5EF4-FFF2-40B4-BE49-F238E27FC236}">
                  <a16:creationId xmlns:a16="http://schemas.microsoft.com/office/drawing/2014/main" id="{581C7A95-6E7F-DBAF-56F3-F690A33825F0}"/>
                </a:ext>
              </a:extLst>
            </p:cNvPr>
            <p:cNvSpPr/>
            <p:nvPr/>
          </p:nvSpPr>
          <p:spPr>
            <a:xfrm>
              <a:off x="874419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3030;p78">
              <a:extLst>
                <a:ext uri="{FF2B5EF4-FFF2-40B4-BE49-F238E27FC236}">
                  <a16:creationId xmlns:a16="http://schemas.microsoft.com/office/drawing/2014/main" id="{BFF0B1ED-A152-6069-7209-751E609453D7}"/>
                </a:ext>
              </a:extLst>
            </p:cNvPr>
            <p:cNvSpPr/>
            <p:nvPr/>
          </p:nvSpPr>
          <p:spPr>
            <a:xfrm>
              <a:off x="813682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3031;p78">
              <a:extLst>
                <a:ext uri="{FF2B5EF4-FFF2-40B4-BE49-F238E27FC236}">
                  <a16:creationId xmlns:a16="http://schemas.microsoft.com/office/drawing/2014/main" id="{B37D33AE-1FCC-E873-D51B-0457ACF326C8}"/>
                </a:ext>
              </a:extLst>
            </p:cNvPr>
            <p:cNvSpPr/>
            <p:nvPr/>
          </p:nvSpPr>
          <p:spPr>
            <a:xfrm>
              <a:off x="813682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3032;p78">
              <a:extLst>
                <a:ext uri="{FF2B5EF4-FFF2-40B4-BE49-F238E27FC236}">
                  <a16:creationId xmlns:a16="http://schemas.microsoft.com/office/drawing/2014/main" id="{906AC2A5-3239-9F3E-A8BC-6CDC189E1FF7}"/>
                </a:ext>
              </a:extLst>
            </p:cNvPr>
            <p:cNvSpPr/>
            <p:nvPr/>
          </p:nvSpPr>
          <p:spPr>
            <a:xfrm>
              <a:off x="813682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3033;p78">
              <a:extLst>
                <a:ext uri="{FF2B5EF4-FFF2-40B4-BE49-F238E27FC236}">
                  <a16:creationId xmlns:a16="http://schemas.microsoft.com/office/drawing/2014/main" id="{87EE5885-ECF4-1DB3-8E25-393764AADC2F}"/>
                </a:ext>
              </a:extLst>
            </p:cNvPr>
            <p:cNvSpPr/>
            <p:nvPr/>
          </p:nvSpPr>
          <p:spPr>
            <a:xfrm>
              <a:off x="8136827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3034;p78">
              <a:extLst>
                <a:ext uri="{FF2B5EF4-FFF2-40B4-BE49-F238E27FC236}">
                  <a16:creationId xmlns:a16="http://schemas.microsoft.com/office/drawing/2014/main" id="{97DA415C-F69E-0DA9-5120-3873FDD99C36}"/>
                </a:ext>
              </a:extLst>
            </p:cNvPr>
            <p:cNvSpPr/>
            <p:nvPr/>
          </p:nvSpPr>
          <p:spPr>
            <a:xfrm>
              <a:off x="813682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3035;p78">
              <a:extLst>
                <a:ext uri="{FF2B5EF4-FFF2-40B4-BE49-F238E27FC236}">
                  <a16:creationId xmlns:a16="http://schemas.microsoft.com/office/drawing/2014/main" id="{676CF28D-C195-BF2A-BA7A-5E6E3170B503}"/>
                </a:ext>
              </a:extLst>
            </p:cNvPr>
            <p:cNvSpPr/>
            <p:nvPr/>
          </p:nvSpPr>
          <p:spPr>
            <a:xfrm>
              <a:off x="813682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3036;p78">
              <a:extLst>
                <a:ext uri="{FF2B5EF4-FFF2-40B4-BE49-F238E27FC236}">
                  <a16:creationId xmlns:a16="http://schemas.microsoft.com/office/drawing/2014/main" id="{4F114401-4E9D-50CF-F147-2D519A3DA540}"/>
                </a:ext>
              </a:extLst>
            </p:cNvPr>
            <p:cNvSpPr/>
            <p:nvPr/>
          </p:nvSpPr>
          <p:spPr>
            <a:xfrm>
              <a:off x="813682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3037;p78">
              <a:extLst>
                <a:ext uri="{FF2B5EF4-FFF2-40B4-BE49-F238E27FC236}">
                  <a16:creationId xmlns:a16="http://schemas.microsoft.com/office/drawing/2014/main" id="{986F8DA4-B4BC-96E9-0F69-17FE104893F9}"/>
                </a:ext>
              </a:extLst>
            </p:cNvPr>
            <p:cNvSpPr/>
            <p:nvPr/>
          </p:nvSpPr>
          <p:spPr>
            <a:xfrm>
              <a:off x="813682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3038;p78">
              <a:extLst>
                <a:ext uri="{FF2B5EF4-FFF2-40B4-BE49-F238E27FC236}">
                  <a16:creationId xmlns:a16="http://schemas.microsoft.com/office/drawing/2014/main" id="{354BFC29-AC3C-FAD4-9A56-52D3F70695E4}"/>
                </a:ext>
              </a:extLst>
            </p:cNvPr>
            <p:cNvSpPr/>
            <p:nvPr/>
          </p:nvSpPr>
          <p:spPr>
            <a:xfrm>
              <a:off x="8136827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3039;p78">
              <a:extLst>
                <a:ext uri="{FF2B5EF4-FFF2-40B4-BE49-F238E27FC236}">
                  <a16:creationId xmlns:a16="http://schemas.microsoft.com/office/drawing/2014/main" id="{E22D53B9-F09E-121B-62DE-2819D30AC2DD}"/>
                </a:ext>
              </a:extLst>
            </p:cNvPr>
            <p:cNvSpPr/>
            <p:nvPr/>
          </p:nvSpPr>
          <p:spPr>
            <a:xfrm>
              <a:off x="813682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3040;p78">
              <a:extLst>
                <a:ext uri="{FF2B5EF4-FFF2-40B4-BE49-F238E27FC236}">
                  <a16:creationId xmlns:a16="http://schemas.microsoft.com/office/drawing/2014/main" id="{0EAF1275-0729-5156-FC90-1BB32E202725}"/>
                </a:ext>
              </a:extLst>
            </p:cNvPr>
            <p:cNvSpPr/>
            <p:nvPr/>
          </p:nvSpPr>
          <p:spPr>
            <a:xfrm>
              <a:off x="813682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3041;p78">
              <a:extLst>
                <a:ext uri="{FF2B5EF4-FFF2-40B4-BE49-F238E27FC236}">
                  <a16:creationId xmlns:a16="http://schemas.microsoft.com/office/drawing/2014/main" id="{5795DF05-6745-28C6-5503-0DCEC23BB625}"/>
                </a:ext>
              </a:extLst>
            </p:cNvPr>
            <p:cNvSpPr/>
            <p:nvPr/>
          </p:nvSpPr>
          <p:spPr>
            <a:xfrm>
              <a:off x="8136827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3042;p78">
              <a:extLst>
                <a:ext uri="{FF2B5EF4-FFF2-40B4-BE49-F238E27FC236}">
                  <a16:creationId xmlns:a16="http://schemas.microsoft.com/office/drawing/2014/main" id="{BF0AC5D6-1D0D-7920-C3B2-C9FDB4C3F65D}"/>
                </a:ext>
              </a:extLst>
            </p:cNvPr>
            <p:cNvSpPr/>
            <p:nvPr/>
          </p:nvSpPr>
          <p:spPr>
            <a:xfrm>
              <a:off x="813682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3043;p78">
              <a:extLst>
                <a:ext uri="{FF2B5EF4-FFF2-40B4-BE49-F238E27FC236}">
                  <a16:creationId xmlns:a16="http://schemas.microsoft.com/office/drawing/2014/main" id="{A07C85C6-937D-B86B-E137-50C7ED4C7086}"/>
                </a:ext>
              </a:extLst>
            </p:cNvPr>
            <p:cNvSpPr/>
            <p:nvPr/>
          </p:nvSpPr>
          <p:spPr>
            <a:xfrm>
              <a:off x="813682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3044;p78">
              <a:extLst>
                <a:ext uri="{FF2B5EF4-FFF2-40B4-BE49-F238E27FC236}">
                  <a16:creationId xmlns:a16="http://schemas.microsoft.com/office/drawing/2014/main" id="{B76388DE-3FC6-6510-4C3C-CDF87DACFCEA}"/>
                </a:ext>
              </a:extLst>
            </p:cNvPr>
            <p:cNvSpPr/>
            <p:nvPr/>
          </p:nvSpPr>
          <p:spPr>
            <a:xfrm>
              <a:off x="813682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3045;p78">
              <a:extLst>
                <a:ext uri="{FF2B5EF4-FFF2-40B4-BE49-F238E27FC236}">
                  <a16:creationId xmlns:a16="http://schemas.microsoft.com/office/drawing/2014/main" id="{46ACA3FB-879D-33E9-0D9B-A77E9B8F1741}"/>
                </a:ext>
              </a:extLst>
            </p:cNvPr>
            <p:cNvSpPr/>
            <p:nvPr/>
          </p:nvSpPr>
          <p:spPr>
            <a:xfrm>
              <a:off x="8238116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3046;p78">
              <a:extLst>
                <a:ext uri="{FF2B5EF4-FFF2-40B4-BE49-F238E27FC236}">
                  <a16:creationId xmlns:a16="http://schemas.microsoft.com/office/drawing/2014/main" id="{DB794E40-700E-652A-3773-A8D06EDD0C81}"/>
                </a:ext>
              </a:extLst>
            </p:cNvPr>
            <p:cNvSpPr/>
            <p:nvPr/>
          </p:nvSpPr>
          <p:spPr>
            <a:xfrm>
              <a:off x="823811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3047;p78">
              <a:extLst>
                <a:ext uri="{FF2B5EF4-FFF2-40B4-BE49-F238E27FC236}">
                  <a16:creationId xmlns:a16="http://schemas.microsoft.com/office/drawing/2014/main" id="{F7397CF8-B59A-2ADF-55F8-F10D0141FC88}"/>
                </a:ext>
              </a:extLst>
            </p:cNvPr>
            <p:cNvSpPr/>
            <p:nvPr/>
          </p:nvSpPr>
          <p:spPr>
            <a:xfrm>
              <a:off x="823811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3048;p78">
              <a:extLst>
                <a:ext uri="{FF2B5EF4-FFF2-40B4-BE49-F238E27FC236}">
                  <a16:creationId xmlns:a16="http://schemas.microsoft.com/office/drawing/2014/main" id="{E98D7488-2D24-DDE8-9A84-EA03B43AFE93}"/>
                </a:ext>
              </a:extLst>
            </p:cNvPr>
            <p:cNvSpPr/>
            <p:nvPr/>
          </p:nvSpPr>
          <p:spPr>
            <a:xfrm>
              <a:off x="823811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3049;p78">
              <a:extLst>
                <a:ext uri="{FF2B5EF4-FFF2-40B4-BE49-F238E27FC236}">
                  <a16:creationId xmlns:a16="http://schemas.microsoft.com/office/drawing/2014/main" id="{666C3473-AC56-A316-17E9-87C922D0AF7F}"/>
                </a:ext>
              </a:extLst>
            </p:cNvPr>
            <p:cNvSpPr/>
            <p:nvPr/>
          </p:nvSpPr>
          <p:spPr>
            <a:xfrm>
              <a:off x="823811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3050;p78">
              <a:extLst>
                <a:ext uri="{FF2B5EF4-FFF2-40B4-BE49-F238E27FC236}">
                  <a16:creationId xmlns:a16="http://schemas.microsoft.com/office/drawing/2014/main" id="{010C8B3D-B07B-0677-F60B-09D439EE1F63}"/>
                </a:ext>
              </a:extLst>
            </p:cNvPr>
            <p:cNvSpPr/>
            <p:nvPr/>
          </p:nvSpPr>
          <p:spPr>
            <a:xfrm>
              <a:off x="823811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3051;p78">
              <a:extLst>
                <a:ext uri="{FF2B5EF4-FFF2-40B4-BE49-F238E27FC236}">
                  <a16:creationId xmlns:a16="http://schemas.microsoft.com/office/drawing/2014/main" id="{59E5BE67-EEED-EF1A-0ABA-5F9A03B07EA7}"/>
                </a:ext>
              </a:extLst>
            </p:cNvPr>
            <p:cNvSpPr/>
            <p:nvPr/>
          </p:nvSpPr>
          <p:spPr>
            <a:xfrm>
              <a:off x="823811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3052;p78">
              <a:extLst>
                <a:ext uri="{FF2B5EF4-FFF2-40B4-BE49-F238E27FC236}">
                  <a16:creationId xmlns:a16="http://schemas.microsoft.com/office/drawing/2014/main" id="{6C9197F6-4639-4623-74C5-24E81A22B53F}"/>
                </a:ext>
              </a:extLst>
            </p:cNvPr>
            <p:cNvSpPr/>
            <p:nvPr/>
          </p:nvSpPr>
          <p:spPr>
            <a:xfrm>
              <a:off x="8238116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3053;p78">
              <a:extLst>
                <a:ext uri="{FF2B5EF4-FFF2-40B4-BE49-F238E27FC236}">
                  <a16:creationId xmlns:a16="http://schemas.microsoft.com/office/drawing/2014/main" id="{ECBF640B-A5CA-5EAD-05E2-8EA72B4BC3F8}"/>
                </a:ext>
              </a:extLst>
            </p:cNvPr>
            <p:cNvSpPr/>
            <p:nvPr/>
          </p:nvSpPr>
          <p:spPr>
            <a:xfrm>
              <a:off x="8238116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3054;p78">
              <a:extLst>
                <a:ext uri="{FF2B5EF4-FFF2-40B4-BE49-F238E27FC236}">
                  <a16:creationId xmlns:a16="http://schemas.microsoft.com/office/drawing/2014/main" id="{D427C39E-55D8-ABFF-DBC6-3DBAA6750193}"/>
                </a:ext>
              </a:extLst>
            </p:cNvPr>
            <p:cNvSpPr/>
            <p:nvPr/>
          </p:nvSpPr>
          <p:spPr>
            <a:xfrm>
              <a:off x="8238116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3055;p78">
              <a:extLst>
                <a:ext uri="{FF2B5EF4-FFF2-40B4-BE49-F238E27FC236}">
                  <a16:creationId xmlns:a16="http://schemas.microsoft.com/office/drawing/2014/main" id="{E083A91E-6060-2849-E161-E18C78791507}"/>
                </a:ext>
              </a:extLst>
            </p:cNvPr>
            <p:cNvSpPr/>
            <p:nvPr/>
          </p:nvSpPr>
          <p:spPr>
            <a:xfrm>
              <a:off x="8238116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3056;p78">
              <a:extLst>
                <a:ext uri="{FF2B5EF4-FFF2-40B4-BE49-F238E27FC236}">
                  <a16:creationId xmlns:a16="http://schemas.microsoft.com/office/drawing/2014/main" id="{2C131DB2-155C-1747-F8C3-9B7BE2AE92CB}"/>
                </a:ext>
              </a:extLst>
            </p:cNvPr>
            <p:cNvSpPr/>
            <p:nvPr/>
          </p:nvSpPr>
          <p:spPr>
            <a:xfrm>
              <a:off x="8238116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3057;p78">
              <a:extLst>
                <a:ext uri="{FF2B5EF4-FFF2-40B4-BE49-F238E27FC236}">
                  <a16:creationId xmlns:a16="http://schemas.microsoft.com/office/drawing/2014/main" id="{4FD218BB-3E48-9687-3E54-63009601E01D}"/>
                </a:ext>
              </a:extLst>
            </p:cNvPr>
            <p:cNvSpPr/>
            <p:nvPr/>
          </p:nvSpPr>
          <p:spPr>
            <a:xfrm>
              <a:off x="8238116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3058;p78">
              <a:extLst>
                <a:ext uri="{FF2B5EF4-FFF2-40B4-BE49-F238E27FC236}">
                  <a16:creationId xmlns:a16="http://schemas.microsoft.com/office/drawing/2014/main" id="{6F3FE188-CF7A-AC48-440E-AA78B1A7FDAA}"/>
                </a:ext>
              </a:extLst>
            </p:cNvPr>
            <p:cNvSpPr/>
            <p:nvPr/>
          </p:nvSpPr>
          <p:spPr>
            <a:xfrm>
              <a:off x="8238116" y="2777791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3059;p78">
              <a:extLst>
                <a:ext uri="{FF2B5EF4-FFF2-40B4-BE49-F238E27FC236}">
                  <a16:creationId xmlns:a16="http://schemas.microsoft.com/office/drawing/2014/main" id="{55BDC991-8F2A-9816-B8BF-C4A0F43F6387}"/>
                </a:ext>
              </a:extLst>
            </p:cNvPr>
            <p:cNvSpPr/>
            <p:nvPr/>
          </p:nvSpPr>
          <p:spPr>
            <a:xfrm>
              <a:off x="8238116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3060;p78">
              <a:extLst>
                <a:ext uri="{FF2B5EF4-FFF2-40B4-BE49-F238E27FC236}">
                  <a16:creationId xmlns:a16="http://schemas.microsoft.com/office/drawing/2014/main" id="{67BD608A-8610-9D2C-2FF1-5B2C02FF89CA}"/>
                </a:ext>
              </a:extLst>
            </p:cNvPr>
            <p:cNvSpPr/>
            <p:nvPr/>
          </p:nvSpPr>
          <p:spPr>
            <a:xfrm>
              <a:off x="8238116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3061;p78">
              <a:extLst>
                <a:ext uri="{FF2B5EF4-FFF2-40B4-BE49-F238E27FC236}">
                  <a16:creationId xmlns:a16="http://schemas.microsoft.com/office/drawing/2014/main" id="{418A5416-ADDB-DF91-22CA-EF5249419C98}"/>
                </a:ext>
              </a:extLst>
            </p:cNvPr>
            <p:cNvSpPr/>
            <p:nvPr/>
          </p:nvSpPr>
          <p:spPr>
            <a:xfrm>
              <a:off x="8238116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3062;p78">
              <a:extLst>
                <a:ext uri="{FF2B5EF4-FFF2-40B4-BE49-F238E27FC236}">
                  <a16:creationId xmlns:a16="http://schemas.microsoft.com/office/drawing/2014/main" id="{13A3F895-9BA7-9AA2-20BD-8E7145C501BB}"/>
                </a:ext>
              </a:extLst>
            </p:cNvPr>
            <p:cNvSpPr/>
            <p:nvPr/>
          </p:nvSpPr>
          <p:spPr>
            <a:xfrm>
              <a:off x="8238116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3063;p78">
              <a:extLst>
                <a:ext uri="{FF2B5EF4-FFF2-40B4-BE49-F238E27FC236}">
                  <a16:creationId xmlns:a16="http://schemas.microsoft.com/office/drawing/2014/main" id="{5E9F7585-FD02-C53E-BB43-C92A854FB868}"/>
                </a:ext>
              </a:extLst>
            </p:cNvPr>
            <p:cNvSpPr/>
            <p:nvPr/>
          </p:nvSpPr>
          <p:spPr>
            <a:xfrm>
              <a:off x="8238116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3064;p78">
              <a:extLst>
                <a:ext uri="{FF2B5EF4-FFF2-40B4-BE49-F238E27FC236}">
                  <a16:creationId xmlns:a16="http://schemas.microsoft.com/office/drawing/2014/main" id="{B95B8D46-0B45-7165-6A52-D464364D3A0B}"/>
                </a:ext>
              </a:extLst>
            </p:cNvPr>
            <p:cNvSpPr/>
            <p:nvPr/>
          </p:nvSpPr>
          <p:spPr>
            <a:xfrm>
              <a:off x="8238116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3065;p78">
              <a:extLst>
                <a:ext uri="{FF2B5EF4-FFF2-40B4-BE49-F238E27FC236}">
                  <a16:creationId xmlns:a16="http://schemas.microsoft.com/office/drawing/2014/main" id="{AC8E8A0A-D23C-CF11-84D7-E4640229402E}"/>
                </a:ext>
              </a:extLst>
            </p:cNvPr>
            <p:cNvSpPr/>
            <p:nvPr/>
          </p:nvSpPr>
          <p:spPr>
            <a:xfrm>
              <a:off x="8238116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3066;p78">
              <a:extLst>
                <a:ext uri="{FF2B5EF4-FFF2-40B4-BE49-F238E27FC236}">
                  <a16:creationId xmlns:a16="http://schemas.microsoft.com/office/drawing/2014/main" id="{0E48C11F-98E8-89EE-86F8-9F58DEF83C42}"/>
                </a:ext>
              </a:extLst>
            </p:cNvPr>
            <p:cNvSpPr/>
            <p:nvPr/>
          </p:nvSpPr>
          <p:spPr>
            <a:xfrm>
              <a:off x="833937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3067;p78">
              <a:extLst>
                <a:ext uri="{FF2B5EF4-FFF2-40B4-BE49-F238E27FC236}">
                  <a16:creationId xmlns:a16="http://schemas.microsoft.com/office/drawing/2014/main" id="{9074EFC9-768D-6183-7A83-FAA8EC5189EC}"/>
                </a:ext>
              </a:extLst>
            </p:cNvPr>
            <p:cNvSpPr/>
            <p:nvPr/>
          </p:nvSpPr>
          <p:spPr>
            <a:xfrm>
              <a:off x="833937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3068;p78">
              <a:extLst>
                <a:ext uri="{FF2B5EF4-FFF2-40B4-BE49-F238E27FC236}">
                  <a16:creationId xmlns:a16="http://schemas.microsoft.com/office/drawing/2014/main" id="{051B2FED-9DD6-272B-D0B7-367B4B737FA5}"/>
                </a:ext>
              </a:extLst>
            </p:cNvPr>
            <p:cNvSpPr/>
            <p:nvPr/>
          </p:nvSpPr>
          <p:spPr>
            <a:xfrm>
              <a:off x="833937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3069;p78">
              <a:extLst>
                <a:ext uri="{FF2B5EF4-FFF2-40B4-BE49-F238E27FC236}">
                  <a16:creationId xmlns:a16="http://schemas.microsoft.com/office/drawing/2014/main" id="{B6470CC3-F914-1DFE-D98B-50DACC9E0142}"/>
                </a:ext>
              </a:extLst>
            </p:cNvPr>
            <p:cNvSpPr/>
            <p:nvPr/>
          </p:nvSpPr>
          <p:spPr>
            <a:xfrm>
              <a:off x="833937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3070;p78">
              <a:extLst>
                <a:ext uri="{FF2B5EF4-FFF2-40B4-BE49-F238E27FC236}">
                  <a16:creationId xmlns:a16="http://schemas.microsoft.com/office/drawing/2014/main" id="{EA81A6BE-066A-E24F-2E95-E0E63E0C3803}"/>
                </a:ext>
              </a:extLst>
            </p:cNvPr>
            <p:cNvSpPr/>
            <p:nvPr/>
          </p:nvSpPr>
          <p:spPr>
            <a:xfrm>
              <a:off x="8339371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3071;p78">
              <a:extLst>
                <a:ext uri="{FF2B5EF4-FFF2-40B4-BE49-F238E27FC236}">
                  <a16:creationId xmlns:a16="http://schemas.microsoft.com/office/drawing/2014/main" id="{4CA0CFBC-F2C3-EC7F-97A7-6790D9FD644A}"/>
                </a:ext>
              </a:extLst>
            </p:cNvPr>
            <p:cNvSpPr/>
            <p:nvPr/>
          </p:nvSpPr>
          <p:spPr>
            <a:xfrm>
              <a:off x="8339371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3072;p78">
              <a:extLst>
                <a:ext uri="{FF2B5EF4-FFF2-40B4-BE49-F238E27FC236}">
                  <a16:creationId xmlns:a16="http://schemas.microsoft.com/office/drawing/2014/main" id="{B52761A8-4A0D-C4AD-D834-D3090F5C3FBD}"/>
                </a:ext>
              </a:extLst>
            </p:cNvPr>
            <p:cNvSpPr/>
            <p:nvPr/>
          </p:nvSpPr>
          <p:spPr>
            <a:xfrm>
              <a:off x="8339371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3073;p78">
              <a:extLst>
                <a:ext uri="{FF2B5EF4-FFF2-40B4-BE49-F238E27FC236}">
                  <a16:creationId xmlns:a16="http://schemas.microsoft.com/office/drawing/2014/main" id="{66C52787-B774-0876-3A6D-004395DE31BB}"/>
                </a:ext>
              </a:extLst>
            </p:cNvPr>
            <p:cNvSpPr/>
            <p:nvPr/>
          </p:nvSpPr>
          <p:spPr>
            <a:xfrm>
              <a:off x="8339371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3074;p78">
              <a:extLst>
                <a:ext uri="{FF2B5EF4-FFF2-40B4-BE49-F238E27FC236}">
                  <a16:creationId xmlns:a16="http://schemas.microsoft.com/office/drawing/2014/main" id="{F38AFDF6-6486-E350-6557-464F09F5A405}"/>
                </a:ext>
              </a:extLst>
            </p:cNvPr>
            <p:cNvSpPr/>
            <p:nvPr/>
          </p:nvSpPr>
          <p:spPr>
            <a:xfrm>
              <a:off x="8339371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3075;p78">
              <a:extLst>
                <a:ext uri="{FF2B5EF4-FFF2-40B4-BE49-F238E27FC236}">
                  <a16:creationId xmlns:a16="http://schemas.microsoft.com/office/drawing/2014/main" id="{A05C061A-2EB7-23D9-8316-181499222EAB}"/>
                </a:ext>
              </a:extLst>
            </p:cNvPr>
            <p:cNvSpPr/>
            <p:nvPr/>
          </p:nvSpPr>
          <p:spPr>
            <a:xfrm>
              <a:off x="8339371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3076;p78">
              <a:extLst>
                <a:ext uri="{FF2B5EF4-FFF2-40B4-BE49-F238E27FC236}">
                  <a16:creationId xmlns:a16="http://schemas.microsoft.com/office/drawing/2014/main" id="{08352AB9-C7AE-CF26-8BFE-26E6B7A2704E}"/>
                </a:ext>
              </a:extLst>
            </p:cNvPr>
            <p:cNvSpPr/>
            <p:nvPr/>
          </p:nvSpPr>
          <p:spPr>
            <a:xfrm>
              <a:off x="8339371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3077;p78">
              <a:extLst>
                <a:ext uri="{FF2B5EF4-FFF2-40B4-BE49-F238E27FC236}">
                  <a16:creationId xmlns:a16="http://schemas.microsoft.com/office/drawing/2014/main" id="{90E0E64E-6F2B-BE4F-B74C-E15E4B5E9B3B}"/>
                </a:ext>
              </a:extLst>
            </p:cNvPr>
            <p:cNvSpPr/>
            <p:nvPr/>
          </p:nvSpPr>
          <p:spPr>
            <a:xfrm>
              <a:off x="8339371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3078;p78">
              <a:extLst>
                <a:ext uri="{FF2B5EF4-FFF2-40B4-BE49-F238E27FC236}">
                  <a16:creationId xmlns:a16="http://schemas.microsoft.com/office/drawing/2014/main" id="{B589617D-B85A-A7FA-EAD2-804125EAE3C1}"/>
                </a:ext>
              </a:extLst>
            </p:cNvPr>
            <p:cNvSpPr/>
            <p:nvPr/>
          </p:nvSpPr>
          <p:spPr>
            <a:xfrm>
              <a:off x="8339371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3079;p78">
              <a:extLst>
                <a:ext uri="{FF2B5EF4-FFF2-40B4-BE49-F238E27FC236}">
                  <a16:creationId xmlns:a16="http://schemas.microsoft.com/office/drawing/2014/main" id="{CEF10AD5-E1D2-7595-48F1-2368D3BE873C}"/>
                </a:ext>
              </a:extLst>
            </p:cNvPr>
            <p:cNvSpPr/>
            <p:nvPr/>
          </p:nvSpPr>
          <p:spPr>
            <a:xfrm>
              <a:off x="8339371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3080;p78">
              <a:extLst>
                <a:ext uri="{FF2B5EF4-FFF2-40B4-BE49-F238E27FC236}">
                  <a16:creationId xmlns:a16="http://schemas.microsoft.com/office/drawing/2014/main" id="{181C6CFB-8A44-9684-B5F5-D7072BC190A3}"/>
                </a:ext>
              </a:extLst>
            </p:cNvPr>
            <p:cNvSpPr/>
            <p:nvPr/>
          </p:nvSpPr>
          <p:spPr>
            <a:xfrm>
              <a:off x="8339371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3081;p78">
              <a:extLst>
                <a:ext uri="{FF2B5EF4-FFF2-40B4-BE49-F238E27FC236}">
                  <a16:creationId xmlns:a16="http://schemas.microsoft.com/office/drawing/2014/main" id="{A7272236-27C5-D2B3-C333-7AB9AFDEB002}"/>
                </a:ext>
              </a:extLst>
            </p:cNvPr>
            <p:cNvSpPr/>
            <p:nvPr/>
          </p:nvSpPr>
          <p:spPr>
            <a:xfrm>
              <a:off x="8339371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3082;p78">
              <a:extLst>
                <a:ext uri="{FF2B5EF4-FFF2-40B4-BE49-F238E27FC236}">
                  <a16:creationId xmlns:a16="http://schemas.microsoft.com/office/drawing/2014/main" id="{0F20DAC5-D10B-58B3-ADC3-2A8E76644D9E}"/>
                </a:ext>
              </a:extLst>
            </p:cNvPr>
            <p:cNvSpPr/>
            <p:nvPr/>
          </p:nvSpPr>
          <p:spPr>
            <a:xfrm>
              <a:off x="8339371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3083;p78">
              <a:extLst>
                <a:ext uri="{FF2B5EF4-FFF2-40B4-BE49-F238E27FC236}">
                  <a16:creationId xmlns:a16="http://schemas.microsoft.com/office/drawing/2014/main" id="{049432AF-770E-0AF8-CE7E-1AD7BE77D1CF}"/>
                </a:ext>
              </a:extLst>
            </p:cNvPr>
            <p:cNvSpPr/>
            <p:nvPr/>
          </p:nvSpPr>
          <p:spPr>
            <a:xfrm>
              <a:off x="8440659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3084;p78">
              <a:extLst>
                <a:ext uri="{FF2B5EF4-FFF2-40B4-BE49-F238E27FC236}">
                  <a16:creationId xmlns:a16="http://schemas.microsoft.com/office/drawing/2014/main" id="{60C7FEC8-1094-D85B-C4BE-3766E0A958EB}"/>
                </a:ext>
              </a:extLst>
            </p:cNvPr>
            <p:cNvSpPr/>
            <p:nvPr/>
          </p:nvSpPr>
          <p:spPr>
            <a:xfrm>
              <a:off x="8440659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3085;p78">
              <a:extLst>
                <a:ext uri="{FF2B5EF4-FFF2-40B4-BE49-F238E27FC236}">
                  <a16:creationId xmlns:a16="http://schemas.microsoft.com/office/drawing/2014/main" id="{44DB024A-6D7A-F333-2506-6B4DA3BE389E}"/>
                </a:ext>
              </a:extLst>
            </p:cNvPr>
            <p:cNvSpPr/>
            <p:nvPr/>
          </p:nvSpPr>
          <p:spPr>
            <a:xfrm>
              <a:off x="8440659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3086;p78">
              <a:extLst>
                <a:ext uri="{FF2B5EF4-FFF2-40B4-BE49-F238E27FC236}">
                  <a16:creationId xmlns:a16="http://schemas.microsoft.com/office/drawing/2014/main" id="{EE118FF2-19A1-0D36-358C-093F856546D4}"/>
                </a:ext>
              </a:extLst>
            </p:cNvPr>
            <p:cNvSpPr/>
            <p:nvPr/>
          </p:nvSpPr>
          <p:spPr>
            <a:xfrm>
              <a:off x="844065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3087;p78">
              <a:extLst>
                <a:ext uri="{FF2B5EF4-FFF2-40B4-BE49-F238E27FC236}">
                  <a16:creationId xmlns:a16="http://schemas.microsoft.com/office/drawing/2014/main" id="{B7AAA6AE-61E0-BBD3-D94E-06F147284F0B}"/>
                </a:ext>
              </a:extLst>
            </p:cNvPr>
            <p:cNvSpPr/>
            <p:nvPr/>
          </p:nvSpPr>
          <p:spPr>
            <a:xfrm>
              <a:off x="844065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3088;p78">
              <a:extLst>
                <a:ext uri="{FF2B5EF4-FFF2-40B4-BE49-F238E27FC236}">
                  <a16:creationId xmlns:a16="http://schemas.microsoft.com/office/drawing/2014/main" id="{331C616E-C0FE-4F98-2CF0-7D4ED0828696}"/>
                </a:ext>
              </a:extLst>
            </p:cNvPr>
            <p:cNvSpPr/>
            <p:nvPr/>
          </p:nvSpPr>
          <p:spPr>
            <a:xfrm>
              <a:off x="844065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3089;p78">
              <a:extLst>
                <a:ext uri="{FF2B5EF4-FFF2-40B4-BE49-F238E27FC236}">
                  <a16:creationId xmlns:a16="http://schemas.microsoft.com/office/drawing/2014/main" id="{9A962B33-0D74-3792-37A5-24F3AD2435DA}"/>
                </a:ext>
              </a:extLst>
            </p:cNvPr>
            <p:cNvSpPr/>
            <p:nvPr/>
          </p:nvSpPr>
          <p:spPr>
            <a:xfrm>
              <a:off x="844065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3090;p78">
              <a:extLst>
                <a:ext uri="{FF2B5EF4-FFF2-40B4-BE49-F238E27FC236}">
                  <a16:creationId xmlns:a16="http://schemas.microsoft.com/office/drawing/2014/main" id="{3F619AD6-02E2-B245-F7E1-CF3EC93D4949}"/>
                </a:ext>
              </a:extLst>
            </p:cNvPr>
            <p:cNvSpPr/>
            <p:nvPr/>
          </p:nvSpPr>
          <p:spPr>
            <a:xfrm>
              <a:off x="844065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3091;p78">
              <a:extLst>
                <a:ext uri="{FF2B5EF4-FFF2-40B4-BE49-F238E27FC236}">
                  <a16:creationId xmlns:a16="http://schemas.microsoft.com/office/drawing/2014/main" id="{B421909B-76A4-A079-9DAE-3BA25C74937A}"/>
                </a:ext>
              </a:extLst>
            </p:cNvPr>
            <p:cNvSpPr/>
            <p:nvPr/>
          </p:nvSpPr>
          <p:spPr>
            <a:xfrm>
              <a:off x="8440659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3092;p78">
              <a:extLst>
                <a:ext uri="{FF2B5EF4-FFF2-40B4-BE49-F238E27FC236}">
                  <a16:creationId xmlns:a16="http://schemas.microsoft.com/office/drawing/2014/main" id="{27F6A3B7-90D2-7DC1-3068-0BB9D7EF6A94}"/>
                </a:ext>
              </a:extLst>
            </p:cNvPr>
            <p:cNvSpPr/>
            <p:nvPr/>
          </p:nvSpPr>
          <p:spPr>
            <a:xfrm>
              <a:off x="8440659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3093;p78">
              <a:extLst>
                <a:ext uri="{FF2B5EF4-FFF2-40B4-BE49-F238E27FC236}">
                  <a16:creationId xmlns:a16="http://schemas.microsoft.com/office/drawing/2014/main" id="{058B1C4E-421A-2AAA-D634-65048DBFC31A}"/>
                </a:ext>
              </a:extLst>
            </p:cNvPr>
            <p:cNvSpPr/>
            <p:nvPr/>
          </p:nvSpPr>
          <p:spPr>
            <a:xfrm>
              <a:off x="8440659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3094;p78">
              <a:extLst>
                <a:ext uri="{FF2B5EF4-FFF2-40B4-BE49-F238E27FC236}">
                  <a16:creationId xmlns:a16="http://schemas.microsoft.com/office/drawing/2014/main" id="{295177E2-BD13-6CA6-62DB-41ACF8A2417E}"/>
                </a:ext>
              </a:extLst>
            </p:cNvPr>
            <p:cNvSpPr/>
            <p:nvPr/>
          </p:nvSpPr>
          <p:spPr>
            <a:xfrm>
              <a:off x="8440659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3095;p78">
              <a:extLst>
                <a:ext uri="{FF2B5EF4-FFF2-40B4-BE49-F238E27FC236}">
                  <a16:creationId xmlns:a16="http://schemas.microsoft.com/office/drawing/2014/main" id="{7D36ABFE-11CD-0793-91BF-428B99B86A30}"/>
                </a:ext>
              </a:extLst>
            </p:cNvPr>
            <p:cNvSpPr/>
            <p:nvPr/>
          </p:nvSpPr>
          <p:spPr>
            <a:xfrm>
              <a:off x="8440659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3096;p78">
              <a:extLst>
                <a:ext uri="{FF2B5EF4-FFF2-40B4-BE49-F238E27FC236}">
                  <a16:creationId xmlns:a16="http://schemas.microsoft.com/office/drawing/2014/main" id="{09C04A90-0FA9-3F51-2F21-07E64A513F0E}"/>
                </a:ext>
              </a:extLst>
            </p:cNvPr>
            <p:cNvSpPr/>
            <p:nvPr/>
          </p:nvSpPr>
          <p:spPr>
            <a:xfrm>
              <a:off x="844039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3097;p78">
              <a:extLst>
                <a:ext uri="{FF2B5EF4-FFF2-40B4-BE49-F238E27FC236}">
                  <a16:creationId xmlns:a16="http://schemas.microsoft.com/office/drawing/2014/main" id="{AFFE4263-4160-7AD5-06CA-3CD45217C03A}"/>
                </a:ext>
              </a:extLst>
            </p:cNvPr>
            <p:cNvSpPr/>
            <p:nvPr/>
          </p:nvSpPr>
          <p:spPr>
            <a:xfrm>
              <a:off x="8440659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3098;p78">
              <a:extLst>
                <a:ext uri="{FF2B5EF4-FFF2-40B4-BE49-F238E27FC236}">
                  <a16:creationId xmlns:a16="http://schemas.microsoft.com/office/drawing/2014/main" id="{06263FED-1D11-5381-5B3B-5A2358D88849}"/>
                </a:ext>
              </a:extLst>
            </p:cNvPr>
            <p:cNvSpPr/>
            <p:nvPr/>
          </p:nvSpPr>
          <p:spPr>
            <a:xfrm>
              <a:off x="844039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3099;p78">
              <a:extLst>
                <a:ext uri="{FF2B5EF4-FFF2-40B4-BE49-F238E27FC236}">
                  <a16:creationId xmlns:a16="http://schemas.microsoft.com/office/drawing/2014/main" id="{EA6AC47D-FAAC-A84C-FC19-CB809BF9559C}"/>
                </a:ext>
              </a:extLst>
            </p:cNvPr>
            <p:cNvSpPr/>
            <p:nvPr/>
          </p:nvSpPr>
          <p:spPr>
            <a:xfrm>
              <a:off x="854194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3100;p78">
              <a:extLst>
                <a:ext uri="{FF2B5EF4-FFF2-40B4-BE49-F238E27FC236}">
                  <a16:creationId xmlns:a16="http://schemas.microsoft.com/office/drawing/2014/main" id="{ABB54C82-8BD8-87C2-FF34-183902070334}"/>
                </a:ext>
              </a:extLst>
            </p:cNvPr>
            <p:cNvSpPr/>
            <p:nvPr/>
          </p:nvSpPr>
          <p:spPr>
            <a:xfrm>
              <a:off x="8541948" y="1765605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3101;p78">
              <a:extLst>
                <a:ext uri="{FF2B5EF4-FFF2-40B4-BE49-F238E27FC236}">
                  <a16:creationId xmlns:a16="http://schemas.microsoft.com/office/drawing/2014/main" id="{1654A49D-0EC5-58D5-9D30-FB82E9C45D97}"/>
                </a:ext>
              </a:extLst>
            </p:cNvPr>
            <p:cNvSpPr/>
            <p:nvPr/>
          </p:nvSpPr>
          <p:spPr>
            <a:xfrm>
              <a:off x="8541948" y="1866860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3102;p78">
              <a:extLst>
                <a:ext uri="{FF2B5EF4-FFF2-40B4-BE49-F238E27FC236}">
                  <a16:creationId xmlns:a16="http://schemas.microsoft.com/office/drawing/2014/main" id="{EB5C5C0F-E764-5493-9D0E-4CEA39C2350F}"/>
                </a:ext>
              </a:extLst>
            </p:cNvPr>
            <p:cNvSpPr/>
            <p:nvPr/>
          </p:nvSpPr>
          <p:spPr>
            <a:xfrm>
              <a:off x="854194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3103;p78">
              <a:extLst>
                <a:ext uri="{FF2B5EF4-FFF2-40B4-BE49-F238E27FC236}">
                  <a16:creationId xmlns:a16="http://schemas.microsoft.com/office/drawing/2014/main" id="{B3BBD2DC-7465-7A9D-9690-A90F4789B0AC}"/>
                </a:ext>
              </a:extLst>
            </p:cNvPr>
            <p:cNvSpPr/>
            <p:nvPr/>
          </p:nvSpPr>
          <p:spPr>
            <a:xfrm>
              <a:off x="854194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3104;p78">
              <a:extLst>
                <a:ext uri="{FF2B5EF4-FFF2-40B4-BE49-F238E27FC236}">
                  <a16:creationId xmlns:a16="http://schemas.microsoft.com/office/drawing/2014/main" id="{BCBFA3A6-4CB9-0BCF-1AF3-6BF294704F60}"/>
                </a:ext>
              </a:extLst>
            </p:cNvPr>
            <p:cNvSpPr/>
            <p:nvPr/>
          </p:nvSpPr>
          <p:spPr>
            <a:xfrm>
              <a:off x="8541948" y="2170393"/>
              <a:ext cx="82585" cy="70825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3105;p78">
              <a:extLst>
                <a:ext uri="{FF2B5EF4-FFF2-40B4-BE49-F238E27FC236}">
                  <a16:creationId xmlns:a16="http://schemas.microsoft.com/office/drawing/2014/main" id="{769047A2-1CFF-D5E1-2836-32A36A42882A}"/>
                </a:ext>
              </a:extLst>
            </p:cNvPr>
            <p:cNvSpPr/>
            <p:nvPr/>
          </p:nvSpPr>
          <p:spPr>
            <a:xfrm>
              <a:off x="8541948" y="2271681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3106;p78">
              <a:extLst>
                <a:ext uri="{FF2B5EF4-FFF2-40B4-BE49-F238E27FC236}">
                  <a16:creationId xmlns:a16="http://schemas.microsoft.com/office/drawing/2014/main" id="{E634F8CF-4F00-C6CD-9040-ECC2355ABC94}"/>
                </a:ext>
              </a:extLst>
            </p:cNvPr>
            <p:cNvSpPr/>
            <p:nvPr/>
          </p:nvSpPr>
          <p:spPr>
            <a:xfrm>
              <a:off x="8541948" y="2372671"/>
              <a:ext cx="82652" cy="71091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3107;p78">
              <a:extLst>
                <a:ext uri="{FF2B5EF4-FFF2-40B4-BE49-F238E27FC236}">
                  <a16:creationId xmlns:a16="http://schemas.microsoft.com/office/drawing/2014/main" id="{B8B23DF1-2617-F0EF-7ECB-893066468B22}"/>
                </a:ext>
              </a:extLst>
            </p:cNvPr>
            <p:cNvSpPr/>
            <p:nvPr/>
          </p:nvSpPr>
          <p:spPr>
            <a:xfrm>
              <a:off x="8541948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3108;p78">
              <a:extLst>
                <a:ext uri="{FF2B5EF4-FFF2-40B4-BE49-F238E27FC236}">
                  <a16:creationId xmlns:a16="http://schemas.microsoft.com/office/drawing/2014/main" id="{3C58BE8F-68A6-FD5F-6FBA-63759A0E9C0C}"/>
                </a:ext>
              </a:extLst>
            </p:cNvPr>
            <p:cNvSpPr/>
            <p:nvPr/>
          </p:nvSpPr>
          <p:spPr>
            <a:xfrm>
              <a:off x="8642937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3109;p78">
              <a:extLst>
                <a:ext uri="{FF2B5EF4-FFF2-40B4-BE49-F238E27FC236}">
                  <a16:creationId xmlns:a16="http://schemas.microsoft.com/office/drawing/2014/main" id="{965EE854-B92C-70D2-7C7C-74F598A007AE}"/>
                </a:ext>
              </a:extLst>
            </p:cNvPr>
            <p:cNvSpPr/>
            <p:nvPr/>
          </p:nvSpPr>
          <p:spPr>
            <a:xfrm>
              <a:off x="864293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3110;p78">
              <a:extLst>
                <a:ext uri="{FF2B5EF4-FFF2-40B4-BE49-F238E27FC236}">
                  <a16:creationId xmlns:a16="http://schemas.microsoft.com/office/drawing/2014/main" id="{CB43A6F5-4B86-BE50-A381-2ABD6E48E626}"/>
                </a:ext>
              </a:extLst>
            </p:cNvPr>
            <p:cNvSpPr/>
            <p:nvPr/>
          </p:nvSpPr>
          <p:spPr>
            <a:xfrm>
              <a:off x="864293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3111;p78">
              <a:extLst>
                <a:ext uri="{FF2B5EF4-FFF2-40B4-BE49-F238E27FC236}">
                  <a16:creationId xmlns:a16="http://schemas.microsoft.com/office/drawing/2014/main" id="{D1B84D92-88C9-1E0F-771E-AF3127BC8282}"/>
                </a:ext>
              </a:extLst>
            </p:cNvPr>
            <p:cNvSpPr/>
            <p:nvPr/>
          </p:nvSpPr>
          <p:spPr>
            <a:xfrm>
              <a:off x="864293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3112;p78">
              <a:extLst>
                <a:ext uri="{FF2B5EF4-FFF2-40B4-BE49-F238E27FC236}">
                  <a16:creationId xmlns:a16="http://schemas.microsoft.com/office/drawing/2014/main" id="{D299AF73-DC6C-5B12-D756-C0A1C6B3034C}"/>
                </a:ext>
              </a:extLst>
            </p:cNvPr>
            <p:cNvSpPr/>
            <p:nvPr/>
          </p:nvSpPr>
          <p:spPr>
            <a:xfrm>
              <a:off x="864293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3113;p78">
              <a:extLst>
                <a:ext uri="{FF2B5EF4-FFF2-40B4-BE49-F238E27FC236}">
                  <a16:creationId xmlns:a16="http://schemas.microsoft.com/office/drawing/2014/main" id="{F7806014-855A-126D-D550-7C1344C8D509}"/>
                </a:ext>
              </a:extLst>
            </p:cNvPr>
            <p:cNvSpPr/>
            <p:nvPr/>
          </p:nvSpPr>
          <p:spPr>
            <a:xfrm>
              <a:off x="864293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3114;p78">
              <a:extLst>
                <a:ext uri="{FF2B5EF4-FFF2-40B4-BE49-F238E27FC236}">
                  <a16:creationId xmlns:a16="http://schemas.microsoft.com/office/drawing/2014/main" id="{1F18E8B5-AFA7-7308-20FC-903A42C09421}"/>
                </a:ext>
              </a:extLst>
            </p:cNvPr>
            <p:cNvSpPr/>
            <p:nvPr/>
          </p:nvSpPr>
          <p:spPr>
            <a:xfrm>
              <a:off x="8642937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3115;p78">
              <a:extLst>
                <a:ext uri="{FF2B5EF4-FFF2-40B4-BE49-F238E27FC236}">
                  <a16:creationId xmlns:a16="http://schemas.microsoft.com/office/drawing/2014/main" id="{7A9E83E3-27B2-E57E-924A-52D84ECA101A}"/>
                </a:ext>
              </a:extLst>
            </p:cNvPr>
            <p:cNvSpPr/>
            <p:nvPr/>
          </p:nvSpPr>
          <p:spPr>
            <a:xfrm>
              <a:off x="864293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3116;p78">
              <a:extLst>
                <a:ext uri="{FF2B5EF4-FFF2-40B4-BE49-F238E27FC236}">
                  <a16:creationId xmlns:a16="http://schemas.microsoft.com/office/drawing/2014/main" id="{E38D63EF-5FB6-9A9E-B788-B8DDD72A3186}"/>
                </a:ext>
              </a:extLst>
            </p:cNvPr>
            <p:cNvSpPr/>
            <p:nvPr/>
          </p:nvSpPr>
          <p:spPr>
            <a:xfrm>
              <a:off x="864293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3117;p78">
              <a:extLst>
                <a:ext uri="{FF2B5EF4-FFF2-40B4-BE49-F238E27FC236}">
                  <a16:creationId xmlns:a16="http://schemas.microsoft.com/office/drawing/2014/main" id="{68C9DD58-A80E-B6F2-1679-4DE3BECA4576}"/>
                </a:ext>
              </a:extLst>
            </p:cNvPr>
            <p:cNvSpPr/>
            <p:nvPr/>
          </p:nvSpPr>
          <p:spPr>
            <a:xfrm>
              <a:off x="864293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3118;p78">
              <a:extLst>
                <a:ext uri="{FF2B5EF4-FFF2-40B4-BE49-F238E27FC236}">
                  <a16:creationId xmlns:a16="http://schemas.microsoft.com/office/drawing/2014/main" id="{B99B6A85-65B3-68AC-BCE3-CFC835329E33}"/>
                </a:ext>
              </a:extLst>
            </p:cNvPr>
            <p:cNvSpPr/>
            <p:nvPr/>
          </p:nvSpPr>
          <p:spPr>
            <a:xfrm>
              <a:off x="854194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3119;p78">
              <a:extLst>
                <a:ext uri="{FF2B5EF4-FFF2-40B4-BE49-F238E27FC236}">
                  <a16:creationId xmlns:a16="http://schemas.microsoft.com/office/drawing/2014/main" id="{8D79CC5D-2DB4-86E9-79E6-DA70DF3083AA}"/>
                </a:ext>
              </a:extLst>
            </p:cNvPr>
            <p:cNvSpPr/>
            <p:nvPr/>
          </p:nvSpPr>
          <p:spPr>
            <a:xfrm>
              <a:off x="8541948" y="2676502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3120;p78">
              <a:extLst>
                <a:ext uri="{FF2B5EF4-FFF2-40B4-BE49-F238E27FC236}">
                  <a16:creationId xmlns:a16="http://schemas.microsoft.com/office/drawing/2014/main" id="{79327532-8940-6C2A-BA04-DC07F6F853F1}"/>
                </a:ext>
              </a:extLst>
            </p:cNvPr>
            <p:cNvSpPr/>
            <p:nvPr/>
          </p:nvSpPr>
          <p:spPr>
            <a:xfrm>
              <a:off x="8541948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3121;p78">
              <a:extLst>
                <a:ext uri="{FF2B5EF4-FFF2-40B4-BE49-F238E27FC236}">
                  <a16:creationId xmlns:a16="http://schemas.microsoft.com/office/drawing/2014/main" id="{B5A9DCFE-0F20-4CC1-B55F-173CA1797E9E}"/>
                </a:ext>
              </a:extLst>
            </p:cNvPr>
            <p:cNvSpPr/>
            <p:nvPr/>
          </p:nvSpPr>
          <p:spPr>
            <a:xfrm>
              <a:off x="8541948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3122;p78">
              <a:extLst>
                <a:ext uri="{FF2B5EF4-FFF2-40B4-BE49-F238E27FC236}">
                  <a16:creationId xmlns:a16="http://schemas.microsoft.com/office/drawing/2014/main" id="{A5DA74D0-88B5-3DC4-4E00-78FDB0A55946}"/>
                </a:ext>
              </a:extLst>
            </p:cNvPr>
            <p:cNvSpPr/>
            <p:nvPr/>
          </p:nvSpPr>
          <p:spPr>
            <a:xfrm>
              <a:off x="8541649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3123;p78">
              <a:extLst>
                <a:ext uri="{FF2B5EF4-FFF2-40B4-BE49-F238E27FC236}">
                  <a16:creationId xmlns:a16="http://schemas.microsoft.com/office/drawing/2014/main" id="{A39389BA-6CF9-3CFC-7518-4E48B7FCCE4E}"/>
                </a:ext>
              </a:extLst>
            </p:cNvPr>
            <p:cNvSpPr/>
            <p:nvPr/>
          </p:nvSpPr>
          <p:spPr>
            <a:xfrm>
              <a:off x="854194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3124;p78">
              <a:extLst>
                <a:ext uri="{FF2B5EF4-FFF2-40B4-BE49-F238E27FC236}">
                  <a16:creationId xmlns:a16="http://schemas.microsoft.com/office/drawing/2014/main" id="{34E1DD50-494E-D44F-E8FC-CD80D2BE5531}"/>
                </a:ext>
              </a:extLst>
            </p:cNvPr>
            <p:cNvSpPr/>
            <p:nvPr/>
          </p:nvSpPr>
          <p:spPr>
            <a:xfrm>
              <a:off x="8541649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3125;p78">
              <a:extLst>
                <a:ext uri="{FF2B5EF4-FFF2-40B4-BE49-F238E27FC236}">
                  <a16:creationId xmlns:a16="http://schemas.microsoft.com/office/drawing/2014/main" id="{110A8BAB-D298-9EF5-B383-BD9FEA59B814}"/>
                </a:ext>
              </a:extLst>
            </p:cNvPr>
            <p:cNvSpPr/>
            <p:nvPr/>
          </p:nvSpPr>
          <p:spPr>
            <a:xfrm>
              <a:off x="8541948" y="2980334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3126;p78">
              <a:extLst>
                <a:ext uri="{FF2B5EF4-FFF2-40B4-BE49-F238E27FC236}">
                  <a16:creationId xmlns:a16="http://schemas.microsoft.com/office/drawing/2014/main" id="{82ECA27C-00C8-3853-FF5C-2AEC8079C3FB}"/>
                </a:ext>
              </a:extLst>
            </p:cNvPr>
            <p:cNvSpPr/>
            <p:nvPr/>
          </p:nvSpPr>
          <p:spPr>
            <a:xfrm>
              <a:off x="8440659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3127;p78">
              <a:extLst>
                <a:ext uri="{FF2B5EF4-FFF2-40B4-BE49-F238E27FC236}">
                  <a16:creationId xmlns:a16="http://schemas.microsoft.com/office/drawing/2014/main" id="{2F838FBF-8AB2-B0DC-F197-04902160F961}"/>
                </a:ext>
              </a:extLst>
            </p:cNvPr>
            <p:cNvSpPr/>
            <p:nvPr/>
          </p:nvSpPr>
          <p:spPr>
            <a:xfrm>
              <a:off x="8339371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3128;p78">
              <a:extLst>
                <a:ext uri="{FF2B5EF4-FFF2-40B4-BE49-F238E27FC236}">
                  <a16:creationId xmlns:a16="http://schemas.microsoft.com/office/drawing/2014/main" id="{A4FA602D-209C-DCB8-8399-D590FB5EDE61}"/>
                </a:ext>
              </a:extLst>
            </p:cNvPr>
            <p:cNvSpPr/>
            <p:nvPr/>
          </p:nvSpPr>
          <p:spPr>
            <a:xfrm>
              <a:off x="8238116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3129;p78">
              <a:extLst>
                <a:ext uri="{FF2B5EF4-FFF2-40B4-BE49-F238E27FC236}">
                  <a16:creationId xmlns:a16="http://schemas.microsoft.com/office/drawing/2014/main" id="{E4C0005C-D0D6-4EFD-5C3C-CB449A7E0096}"/>
                </a:ext>
              </a:extLst>
            </p:cNvPr>
            <p:cNvSpPr/>
            <p:nvPr/>
          </p:nvSpPr>
          <p:spPr>
            <a:xfrm>
              <a:off x="813682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3130;p78">
              <a:extLst>
                <a:ext uri="{FF2B5EF4-FFF2-40B4-BE49-F238E27FC236}">
                  <a16:creationId xmlns:a16="http://schemas.microsoft.com/office/drawing/2014/main" id="{22A4C9C1-5C33-B2A0-E967-0C07727672A5}"/>
                </a:ext>
              </a:extLst>
            </p:cNvPr>
            <p:cNvSpPr/>
            <p:nvPr/>
          </p:nvSpPr>
          <p:spPr>
            <a:xfrm>
              <a:off x="8035572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3131;p78">
              <a:extLst>
                <a:ext uri="{FF2B5EF4-FFF2-40B4-BE49-F238E27FC236}">
                  <a16:creationId xmlns:a16="http://schemas.microsoft.com/office/drawing/2014/main" id="{1FF33344-3C9A-C503-05DA-E13B79B6DFDC}"/>
                </a:ext>
              </a:extLst>
            </p:cNvPr>
            <p:cNvSpPr/>
            <p:nvPr/>
          </p:nvSpPr>
          <p:spPr>
            <a:xfrm>
              <a:off x="7934284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3132;p78">
              <a:extLst>
                <a:ext uri="{FF2B5EF4-FFF2-40B4-BE49-F238E27FC236}">
                  <a16:creationId xmlns:a16="http://schemas.microsoft.com/office/drawing/2014/main" id="{00F15FCE-06C1-4023-0BBA-6B508F184EB8}"/>
                </a:ext>
              </a:extLst>
            </p:cNvPr>
            <p:cNvSpPr/>
            <p:nvPr/>
          </p:nvSpPr>
          <p:spPr>
            <a:xfrm>
              <a:off x="8845215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3133;p78">
              <a:extLst>
                <a:ext uri="{FF2B5EF4-FFF2-40B4-BE49-F238E27FC236}">
                  <a16:creationId xmlns:a16="http://schemas.microsoft.com/office/drawing/2014/main" id="{7F64B6D2-A12D-1427-5CCA-22413C0AEE5B}"/>
                </a:ext>
              </a:extLst>
            </p:cNvPr>
            <p:cNvSpPr/>
            <p:nvPr/>
          </p:nvSpPr>
          <p:spPr>
            <a:xfrm>
              <a:off x="8845215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3134;p78">
              <a:extLst>
                <a:ext uri="{FF2B5EF4-FFF2-40B4-BE49-F238E27FC236}">
                  <a16:creationId xmlns:a16="http://schemas.microsoft.com/office/drawing/2014/main" id="{07B65921-7A09-4C20-35A9-B7FB819C703C}"/>
                </a:ext>
              </a:extLst>
            </p:cNvPr>
            <p:cNvSpPr/>
            <p:nvPr/>
          </p:nvSpPr>
          <p:spPr>
            <a:xfrm>
              <a:off x="8946470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3135;p78">
              <a:extLst>
                <a:ext uri="{FF2B5EF4-FFF2-40B4-BE49-F238E27FC236}">
                  <a16:creationId xmlns:a16="http://schemas.microsoft.com/office/drawing/2014/main" id="{7825AAE6-7528-A642-F871-F4D5210CBD5C}"/>
                </a:ext>
              </a:extLst>
            </p:cNvPr>
            <p:cNvSpPr/>
            <p:nvPr/>
          </p:nvSpPr>
          <p:spPr>
            <a:xfrm>
              <a:off x="8946470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3136;p78">
              <a:extLst>
                <a:ext uri="{FF2B5EF4-FFF2-40B4-BE49-F238E27FC236}">
                  <a16:creationId xmlns:a16="http://schemas.microsoft.com/office/drawing/2014/main" id="{86CE5813-7742-6717-B0B5-81DF3586A5D1}"/>
                </a:ext>
              </a:extLst>
            </p:cNvPr>
            <p:cNvSpPr/>
            <p:nvPr/>
          </p:nvSpPr>
          <p:spPr>
            <a:xfrm>
              <a:off x="8744192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3137;p78">
              <a:extLst>
                <a:ext uri="{FF2B5EF4-FFF2-40B4-BE49-F238E27FC236}">
                  <a16:creationId xmlns:a16="http://schemas.microsoft.com/office/drawing/2014/main" id="{5E551329-D334-188C-19AC-1A5BCB5C6BEA}"/>
                </a:ext>
              </a:extLst>
            </p:cNvPr>
            <p:cNvSpPr/>
            <p:nvPr/>
          </p:nvSpPr>
          <p:spPr>
            <a:xfrm>
              <a:off x="874419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3138;p78">
              <a:extLst>
                <a:ext uri="{FF2B5EF4-FFF2-40B4-BE49-F238E27FC236}">
                  <a16:creationId xmlns:a16="http://schemas.microsoft.com/office/drawing/2014/main" id="{FE703BC3-FB42-C61D-CD5D-86F67EBBCF91}"/>
                </a:ext>
              </a:extLst>
            </p:cNvPr>
            <p:cNvSpPr/>
            <p:nvPr/>
          </p:nvSpPr>
          <p:spPr>
            <a:xfrm>
              <a:off x="8642937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3139;p78">
              <a:extLst>
                <a:ext uri="{FF2B5EF4-FFF2-40B4-BE49-F238E27FC236}">
                  <a16:creationId xmlns:a16="http://schemas.microsoft.com/office/drawing/2014/main" id="{5E7024E4-1156-9175-E288-5AD9F619E9C5}"/>
                </a:ext>
              </a:extLst>
            </p:cNvPr>
            <p:cNvSpPr/>
            <p:nvPr/>
          </p:nvSpPr>
          <p:spPr>
            <a:xfrm>
              <a:off x="8642937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3140;p78">
              <a:extLst>
                <a:ext uri="{FF2B5EF4-FFF2-40B4-BE49-F238E27FC236}">
                  <a16:creationId xmlns:a16="http://schemas.microsoft.com/office/drawing/2014/main" id="{88043AA7-3652-4726-E489-052748D255FB}"/>
                </a:ext>
              </a:extLst>
            </p:cNvPr>
            <p:cNvSpPr/>
            <p:nvPr/>
          </p:nvSpPr>
          <p:spPr>
            <a:xfrm>
              <a:off x="8642937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3141;p78">
              <a:extLst>
                <a:ext uri="{FF2B5EF4-FFF2-40B4-BE49-F238E27FC236}">
                  <a16:creationId xmlns:a16="http://schemas.microsoft.com/office/drawing/2014/main" id="{21C71C34-5CFF-6058-1512-A688A17BEB35}"/>
                </a:ext>
              </a:extLst>
            </p:cNvPr>
            <p:cNvSpPr/>
            <p:nvPr/>
          </p:nvSpPr>
          <p:spPr>
            <a:xfrm>
              <a:off x="8541748" y="4296053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3142;p78">
              <a:extLst>
                <a:ext uri="{FF2B5EF4-FFF2-40B4-BE49-F238E27FC236}">
                  <a16:creationId xmlns:a16="http://schemas.microsoft.com/office/drawing/2014/main" id="{9040E1AD-C668-CEF5-A6FB-03BAC731725C}"/>
                </a:ext>
              </a:extLst>
            </p:cNvPr>
            <p:cNvSpPr/>
            <p:nvPr/>
          </p:nvSpPr>
          <p:spPr>
            <a:xfrm>
              <a:off x="8541748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3143;p78">
              <a:extLst>
                <a:ext uri="{FF2B5EF4-FFF2-40B4-BE49-F238E27FC236}">
                  <a16:creationId xmlns:a16="http://schemas.microsoft.com/office/drawing/2014/main" id="{031A38DF-753B-DF5C-5B36-C8B7BB1CD524}"/>
                </a:ext>
              </a:extLst>
            </p:cNvPr>
            <p:cNvSpPr/>
            <p:nvPr/>
          </p:nvSpPr>
          <p:spPr>
            <a:xfrm>
              <a:off x="8845215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3144;p78">
              <a:extLst>
                <a:ext uri="{FF2B5EF4-FFF2-40B4-BE49-F238E27FC236}">
                  <a16:creationId xmlns:a16="http://schemas.microsoft.com/office/drawing/2014/main" id="{777E2F9A-1609-DEE2-132C-4ABBC1F328EA}"/>
                </a:ext>
              </a:extLst>
            </p:cNvPr>
            <p:cNvSpPr/>
            <p:nvPr/>
          </p:nvSpPr>
          <p:spPr>
            <a:xfrm>
              <a:off x="8744192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3145;p78">
              <a:extLst>
                <a:ext uri="{FF2B5EF4-FFF2-40B4-BE49-F238E27FC236}">
                  <a16:creationId xmlns:a16="http://schemas.microsoft.com/office/drawing/2014/main" id="{5CF40146-C4AD-BE68-27DE-7BEC9AE352E3}"/>
                </a:ext>
              </a:extLst>
            </p:cNvPr>
            <p:cNvSpPr/>
            <p:nvPr/>
          </p:nvSpPr>
          <p:spPr>
            <a:xfrm>
              <a:off x="8642937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3146;p78">
              <a:extLst>
                <a:ext uri="{FF2B5EF4-FFF2-40B4-BE49-F238E27FC236}">
                  <a16:creationId xmlns:a16="http://schemas.microsoft.com/office/drawing/2014/main" id="{08F8B0C3-0693-1CC3-9663-538DCD005267}"/>
                </a:ext>
              </a:extLst>
            </p:cNvPr>
            <p:cNvSpPr/>
            <p:nvPr/>
          </p:nvSpPr>
          <p:spPr>
            <a:xfrm>
              <a:off x="8541649" y="4498597"/>
              <a:ext cx="82884" cy="70825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3147;p78">
              <a:extLst>
                <a:ext uri="{FF2B5EF4-FFF2-40B4-BE49-F238E27FC236}">
                  <a16:creationId xmlns:a16="http://schemas.microsoft.com/office/drawing/2014/main" id="{F0D5A73A-0D8F-60B6-18D0-8CE562131477}"/>
                </a:ext>
              </a:extLst>
            </p:cNvPr>
            <p:cNvSpPr/>
            <p:nvPr/>
          </p:nvSpPr>
          <p:spPr>
            <a:xfrm>
              <a:off x="8440659" y="4498597"/>
              <a:ext cx="82585" cy="70825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3148;p78">
              <a:extLst>
                <a:ext uri="{FF2B5EF4-FFF2-40B4-BE49-F238E27FC236}">
                  <a16:creationId xmlns:a16="http://schemas.microsoft.com/office/drawing/2014/main" id="{A1A5287E-3840-1896-A581-82E5435EF2FC}"/>
                </a:ext>
              </a:extLst>
            </p:cNvPr>
            <p:cNvSpPr/>
            <p:nvPr/>
          </p:nvSpPr>
          <p:spPr>
            <a:xfrm>
              <a:off x="8440659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3149;p78">
              <a:extLst>
                <a:ext uri="{FF2B5EF4-FFF2-40B4-BE49-F238E27FC236}">
                  <a16:creationId xmlns:a16="http://schemas.microsoft.com/office/drawing/2014/main" id="{158B50D1-7B11-5CD2-CC62-037DAD5317F9}"/>
                </a:ext>
              </a:extLst>
            </p:cNvPr>
            <p:cNvSpPr/>
            <p:nvPr/>
          </p:nvSpPr>
          <p:spPr>
            <a:xfrm>
              <a:off x="8339371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3150;p78">
              <a:extLst>
                <a:ext uri="{FF2B5EF4-FFF2-40B4-BE49-F238E27FC236}">
                  <a16:creationId xmlns:a16="http://schemas.microsoft.com/office/drawing/2014/main" id="{5C08CD0A-7BF8-E7E6-6CB9-B551521502C0}"/>
                </a:ext>
              </a:extLst>
            </p:cNvPr>
            <p:cNvSpPr/>
            <p:nvPr/>
          </p:nvSpPr>
          <p:spPr>
            <a:xfrm>
              <a:off x="8339205" y="4296053"/>
              <a:ext cx="82851" cy="70892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3151;p78">
              <a:extLst>
                <a:ext uri="{FF2B5EF4-FFF2-40B4-BE49-F238E27FC236}">
                  <a16:creationId xmlns:a16="http://schemas.microsoft.com/office/drawing/2014/main" id="{89099344-82C7-8B78-2083-8A8913B25D07}"/>
                </a:ext>
              </a:extLst>
            </p:cNvPr>
            <p:cNvSpPr/>
            <p:nvPr/>
          </p:nvSpPr>
          <p:spPr>
            <a:xfrm>
              <a:off x="8237916" y="4296053"/>
              <a:ext cx="82851" cy="70892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3152;p78">
              <a:extLst>
                <a:ext uri="{FF2B5EF4-FFF2-40B4-BE49-F238E27FC236}">
                  <a16:creationId xmlns:a16="http://schemas.microsoft.com/office/drawing/2014/main" id="{D5C86E68-30DF-E49C-3AEE-6CBBADC78A82}"/>
                </a:ext>
              </a:extLst>
            </p:cNvPr>
            <p:cNvSpPr/>
            <p:nvPr/>
          </p:nvSpPr>
          <p:spPr>
            <a:xfrm>
              <a:off x="8237916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3153;p78">
              <a:extLst>
                <a:ext uri="{FF2B5EF4-FFF2-40B4-BE49-F238E27FC236}">
                  <a16:creationId xmlns:a16="http://schemas.microsoft.com/office/drawing/2014/main" id="{70628949-DE00-1F35-C357-BC8EA7D5BB8F}"/>
                </a:ext>
              </a:extLst>
            </p:cNvPr>
            <p:cNvSpPr/>
            <p:nvPr/>
          </p:nvSpPr>
          <p:spPr>
            <a:xfrm>
              <a:off x="8136661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3154;p78">
              <a:extLst>
                <a:ext uri="{FF2B5EF4-FFF2-40B4-BE49-F238E27FC236}">
                  <a16:creationId xmlns:a16="http://schemas.microsoft.com/office/drawing/2014/main" id="{DCF4704A-6EA8-7053-5541-87E811118928}"/>
                </a:ext>
              </a:extLst>
            </p:cNvPr>
            <p:cNvSpPr/>
            <p:nvPr/>
          </p:nvSpPr>
          <p:spPr>
            <a:xfrm>
              <a:off x="8136661" y="4093510"/>
              <a:ext cx="82851" cy="71091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3155;p78">
              <a:extLst>
                <a:ext uri="{FF2B5EF4-FFF2-40B4-BE49-F238E27FC236}">
                  <a16:creationId xmlns:a16="http://schemas.microsoft.com/office/drawing/2014/main" id="{DDFD5F1D-9977-50B5-0D83-C95323DE66A3}"/>
                </a:ext>
              </a:extLst>
            </p:cNvPr>
            <p:cNvSpPr/>
            <p:nvPr/>
          </p:nvSpPr>
          <p:spPr>
            <a:xfrm>
              <a:off x="8339205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3156;p78">
              <a:extLst>
                <a:ext uri="{FF2B5EF4-FFF2-40B4-BE49-F238E27FC236}">
                  <a16:creationId xmlns:a16="http://schemas.microsoft.com/office/drawing/2014/main" id="{D58DC1B5-DAD7-E46D-1785-DA8C88C95B7B}"/>
                </a:ext>
              </a:extLst>
            </p:cNvPr>
            <p:cNvSpPr/>
            <p:nvPr/>
          </p:nvSpPr>
          <p:spPr>
            <a:xfrm>
              <a:off x="8238116" y="399252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3157;p78">
              <a:extLst>
                <a:ext uri="{FF2B5EF4-FFF2-40B4-BE49-F238E27FC236}">
                  <a16:creationId xmlns:a16="http://schemas.microsoft.com/office/drawing/2014/main" id="{73B290FB-FB48-24E2-5579-BA50A2FEF48C}"/>
                </a:ext>
              </a:extLst>
            </p:cNvPr>
            <p:cNvSpPr/>
            <p:nvPr/>
          </p:nvSpPr>
          <p:spPr>
            <a:xfrm>
              <a:off x="8136827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3158;p78">
              <a:extLst>
                <a:ext uri="{FF2B5EF4-FFF2-40B4-BE49-F238E27FC236}">
                  <a16:creationId xmlns:a16="http://schemas.microsoft.com/office/drawing/2014/main" id="{A0F65535-2EE7-FC6F-5385-69B16B29109F}"/>
                </a:ext>
              </a:extLst>
            </p:cNvPr>
            <p:cNvSpPr/>
            <p:nvPr/>
          </p:nvSpPr>
          <p:spPr>
            <a:xfrm>
              <a:off x="1056605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3159;p78">
              <a:extLst>
                <a:ext uri="{FF2B5EF4-FFF2-40B4-BE49-F238E27FC236}">
                  <a16:creationId xmlns:a16="http://schemas.microsoft.com/office/drawing/2014/main" id="{B113919C-FE1E-0867-1F14-2FC79AB64C5F}"/>
                </a:ext>
              </a:extLst>
            </p:cNvPr>
            <p:cNvSpPr/>
            <p:nvPr/>
          </p:nvSpPr>
          <p:spPr>
            <a:xfrm>
              <a:off x="10465033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3160;p78">
              <a:extLst>
                <a:ext uri="{FF2B5EF4-FFF2-40B4-BE49-F238E27FC236}">
                  <a16:creationId xmlns:a16="http://schemas.microsoft.com/office/drawing/2014/main" id="{68BEAD3F-2C80-54D2-B848-5A545BA5C507}"/>
                </a:ext>
              </a:extLst>
            </p:cNvPr>
            <p:cNvSpPr/>
            <p:nvPr/>
          </p:nvSpPr>
          <p:spPr>
            <a:xfrm>
              <a:off x="10465033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3161;p78">
              <a:extLst>
                <a:ext uri="{FF2B5EF4-FFF2-40B4-BE49-F238E27FC236}">
                  <a16:creationId xmlns:a16="http://schemas.microsoft.com/office/drawing/2014/main" id="{3651C78D-B153-6DC2-40A3-D565BF32766A}"/>
                </a:ext>
              </a:extLst>
            </p:cNvPr>
            <p:cNvSpPr/>
            <p:nvPr/>
          </p:nvSpPr>
          <p:spPr>
            <a:xfrm>
              <a:off x="1036377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3162;p78">
              <a:extLst>
                <a:ext uri="{FF2B5EF4-FFF2-40B4-BE49-F238E27FC236}">
                  <a16:creationId xmlns:a16="http://schemas.microsoft.com/office/drawing/2014/main" id="{16012C32-125E-76B7-B919-337209832588}"/>
                </a:ext>
              </a:extLst>
            </p:cNvPr>
            <p:cNvSpPr/>
            <p:nvPr/>
          </p:nvSpPr>
          <p:spPr>
            <a:xfrm>
              <a:off x="1036377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3163;p78">
              <a:extLst>
                <a:ext uri="{FF2B5EF4-FFF2-40B4-BE49-F238E27FC236}">
                  <a16:creationId xmlns:a16="http://schemas.microsoft.com/office/drawing/2014/main" id="{DC4A3FBC-EFC1-A6CE-E59E-24B8D9B69CA9}"/>
                </a:ext>
              </a:extLst>
            </p:cNvPr>
            <p:cNvSpPr/>
            <p:nvPr/>
          </p:nvSpPr>
          <p:spPr>
            <a:xfrm>
              <a:off x="10262489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3164;p78">
              <a:extLst>
                <a:ext uri="{FF2B5EF4-FFF2-40B4-BE49-F238E27FC236}">
                  <a16:creationId xmlns:a16="http://schemas.microsoft.com/office/drawing/2014/main" id="{4001E096-C861-F676-BAFD-301AFC6357E9}"/>
                </a:ext>
              </a:extLst>
            </p:cNvPr>
            <p:cNvSpPr/>
            <p:nvPr/>
          </p:nvSpPr>
          <p:spPr>
            <a:xfrm>
              <a:off x="10262489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3165;p78">
              <a:extLst>
                <a:ext uri="{FF2B5EF4-FFF2-40B4-BE49-F238E27FC236}">
                  <a16:creationId xmlns:a16="http://schemas.microsoft.com/office/drawing/2014/main" id="{DD071EC4-B691-3AB4-ABF5-A85DA1810081}"/>
                </a:ext>
              </a:extLst>
            </p:cNvPr>
            <p:cNvSpPr/>
            <p:nvPr/>
          </p:nvSpPr>
          <p:spPr>
            <a:xfrm>
              <a:off x="10161234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3166;p78">
              <a:extLst>
                <a:ext uri="{FF2B5EF4-FFF2-40B4-BE49-F238E27FC236}">
                  <a16:creationId xmlns:a16="http://schemas.microsoft.com/office/drawing/2014/main" id="{2B87D0ED-A86E-7EF8-DA31-260635AF388D}"/>
                </a:ext>
              </a:extLst>
            </p:cNvPr>
            <p:cNvSpPr/>
            <p:nvPr/>
          </p:nvSpPr>
          <p:spPr>
            <a:xfrm>
              <a:off x="10161234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3167;p78">
              <a:extLst>
                <a:ext uri="{FF2B5EF4-FFF2-40B4-BE49-F238E27FC236}">
                  <a16:creationId xmlns:a16="http://schemas.microsoft.com/office/drawing/2014/main" id="{E0D5E14D-F6D8-7EC1-AF82-6C6A23B1181B}"/>
                </a:ext>
              </a:extLst>
            </p:cNvPr>
            <p:cNvSpPr/>
            <p:nvPr/>
          </p:nvSpPr>
          <p:spPr>
            <a:xfrm>
              <a:off x="1006021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3168;p78">
              <a:extLst>
                <a:ext uri="{FF2B5EF4-FFF2-40B4-BE49-F238E27FC236}">
                  <a16:creationId xmlns:a16="http://schemas.microsoft.com/office/drawing/2014/main" id="{9B2FD72B-59D2-46DB-7CDC-1EE6096E417F}"/>
                </a:ext>
              </a:extLst>
            </p:cNvPr>
            <p:cNvSpPr/>
            <p:nvPr/>
          </p:nvSpPr>
          <p:spPr>
            <a:xfrm>
              <a:off x="1006021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3169;p78">
              <a:extLst>
                <a:ext uri="{FF2B5EF4-FFF2-40B4-BE49-F238E27FC236}">
                  <a16:creationId xmlns:a16="http://schemas.microsoft.com/office/drawing/2014/main" id="{445795A6-A9AE-5736-EF53-AAE1155C9059}"/>
                </a:ext>
              </a:extLst>
            </p:cNvPr>
            <p:cNvSpPr/>
            <p:nvPr/>
          </p:nvSpPr>
          <p:spPr>
            <a:xfrm>
              <a:off x="1006021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3170;p78">
              <a:extLst>
                <a:ext uri="{FF2B5EF4-FFF2-40B4-BE49-F238E27FC236}">
                  <a16:creationId xmlns:a16="http://schemas.microsoft.com/office/drawing/2014/main" id="{B1C32642-1AE2-5D15-B836-591150888FB6}"/>
                </a:ext>
              </a:extLst>
            </p:cNvPr>
            <p:cNvSpPr/>
            <p:nvPr/>
          </p:nvSpPr>
          <p:spPr>
            <a:xfrm>
              <a:off x="1006021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3171;p78">
              <a:extLst>
                <a:ext uri="{FF2B5EF4-FFF2-40B4-BE49-F238E27FC236}">
                  <a16:creationId xmlns:a16="http://schemas.microsoft.com/office/drawing/2014/main" id="{0E72FC45-7E98-4343-92D6-843861B6A6D6}"/>
                </a:ext>
              </a:extLst>
            </p:cNvPr>
            <p:cNvSpPr/>
            <p:nvPr/>
          </p:nvSpPr>
          <p:spPr>
            <a:xfrm>
              <a:off x="995895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3172;p78">
              <a:extLst>
                <a:ext uri="{FF2B5EF4-FFF2-40B4-BE49-F238E27FC236}">
                  <a16:creationId xmlns:a16="http://schemas.microsoft.com/office/drawing/2014/main" id="{FB797714-ECDE-A8BA-B69D-02846D1CE5B0}"/>
                </a:ext>
              </a:extLst>
            </p:cNvPr>
            <p:cNvSpPr/>
            <p:nvPr/>
          </p:nvSpPr>
          <p:spPr>
            <a:xfrm>
              <a:off x="995895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3173;p78">
              <a:extLst>
                <a:ext uri="{FF2B5EF4-FFF2-40B4-BE49-F238E27FC236}">
                  <a16:creationId xmlns:a16="http://schemas.microsoft.com/office/drawing/2014/main" id="{DDC0331C-62F2-AAAC-83B0-2F07CD1404AB}"/>
                </a:ext>
              </a:extLst>
            </p:cNvPr>
            <p:cNvSpPr/>
            <p:nvPr/>
          </p:nvSpPr>
          <p:spPr>
            <a:xfrm>
              <a:off x="995895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3174;p78">
              <a:extLst>
                <a:ext uri="{FF2B5EF4-FFF2-40B4-BE49-F238E27FC236}">
                  <a16:creationId xmlns:a16="http://schemas.microsoft.com/office/drawing/2014/main" id="{B84A7C52-4635-F24C-5F90-50C0730DC36F}"/>
                </a:ext>
              </a:extLst>
            </p:cNvPr>
            <p:cNvSpPr/>
            <p:nvPr/>
          </p:nvSpPr>
          <p:spPr>
            <a:xfrm>
              <a:off x="995895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3175;p78">
              <a:extLst>
                <a:ext uri="{FF2B5EF4-FFF2-40B4-BE49-F238E27FC236}">
                  <a16:creationId xmlns:a16="http://schemas.microsoft.com/office/drawing/2014/main" id="{32D9BA5F-3ED2-B10E-0289-DCFA58A59BF9}"/>
                </a:ext>
              </a:extLst>
            </p:cNvPr>
            <p:cNvSpPr/>
            <p:nvPr/>
          </p:nvSpPr>
          <p:spPr>
            <a:xfrm>
              <a:off x="985740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3176;p78">
              <a:extLst>
                <a:ext uri="{FF2B5EF4-FFF2-40B4-BE49-F238E27FC236}">
                  <a16:creationId xmlns:a16="http://schemas.microsoft.com/office/drawing/2014/main" id="{DAC4F80E-C934-D9CC-3AB1-42C62376BB22}"/>
                </a:ext>
              </a:extLst>
            </p:cNvPr>
            <p:cNvSpPr/>
            <p:nvPr/>
          </p:nvSpPr>
          <p:spPr>
            <a:xfrm>
              <a:off x="985740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3177;p78">
              <a:extLst>
                <a:ext uri="{FF2B5EF4-FFF2-40B4-BE49-F238E27FC236}">
                  <a16:creationId xmlns:a16="http://schemas.microsoft.com/office/drawing/2014/main" id="{097E951F-8A9E-2160-4D0F-050B3C00CC16}"/>
                </a:ext>
              </a:extLst>
            </p:cNvPr>
            <p:cNvSpPr/>
            <p:nvPr/>
          </p:nvSpPr>
          <p:spPr>
            <a:xfrm>
              <a:off x="985740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3178;p78">
              <a:extLst>
                <a:ext uri="{FF2B5EF4-FFF2-40B4-BE49-F238E27FC236}">
                  <a16:creationId xmlns:a16="http://schemas.microsoft.com/office/drawing/2014/main" id="{14F39582-C5AB-35BA-6C49-88296FD8579C}"/>
                </a:ext>
              </a:extLst>
            </p:cNvPr>
            <p:cNvSpPr/>
            <p:nvPr/>
          </p:nvSpPr>
          <p:spPr>
            <a:xfrm>
              <a:off x="985740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3179;p78">
              <a:extLst>
                <a:ext uri="{FF2B5EF4-FFF2-40B4-BE49-F238E27FC236}">
                  <a16:creationId xmlns:a16="http://schemas.microsoft.com/office/drawing/2014/main" id="{65D7852B-EBA8-2126-2D8A-C7A84E2521AB}"/>
                </a:ext>
              </a:extLst>
            </p:cNvPr>
            <p:cNvSpPr/>
            <p:nvPr/>
          </p:nvSpPr>
          <p:spPr>
            <a:xfrm>
              <a:off x="9756412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3180;p78">
              <a:extLst>
                <a:ext uri="{FF2B5EF4-FFF2-40B4-BE49-F238E27FC236}">
                  <a16:creationId xmlns:a16="http://schemas.microsoft.com/office/drawing/2014/main" id="{A9462316-45F6-ED0B-F4DD-85ECDA79C7D0}"/>
                </a:ext>
              </a:extLst>
            </p:cNvPr>
            <p:cNvSpPr/>
            <p:nvPr/>
          </p:nvSpPr>
          <p:spPr>
            <a:xfrm>
              <a:off x="9756412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3181;p78">
              <a:extLst>
                <a:ext uri="{FF2B5EF4-FFF2-40B4-BE49-F238E27FC236}">
                  <a16:creationId xmlns:a16="http://schemas.microsoft.com/office/drawing/2014/main" id="{9E90CBA3-A475-82B7-65AE-DE448DEFC182}"/>
                </a:ext>
              </a:extLst>
            </p:cNvPr>
            <p:cNvSpPr/>
            <p:nvPr/>
          </p:nvSpPr>
          <p:spPr>
            <a:xfrm>
              <a:off x="9756412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3182;p78">
              <a:extLst>
                <a:ext uri="{FF2B5EF4-FFF2-40B4-BE49-F238E27FC236}">
                  <a16:creationId xmlns:a16="http://schemas.microsoft.com/office/drawing/2014/main" id="{EF98832A-25AE-A9A6-160C-D698D81FCD00}"/>
                </a:ext>
              </a:extLst>
            </p:cNvPr>
            <p:cNvSpPr/>
            <p:nvPr/>
          </p:nvSpPr>
          <p:spPr>
            <a:xfrm>
              <a:off x="9756412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3183;p78">
              <a:extLst>
                <a:ext uri="{FF2B5EF4-FFF2-40B4-BE49-F238E27FC236}">
                  <a16:creationId xmlns:a16="http://schemas.microsoft.com/office/drawing/2014/main" id="{8255930D-A510-EB24-FFA0-FB1F469DEA89}"/>
                </a:ext>
              </a:extLst>
            </p:cNvPr>
            <p:cNvSpPr/>
            <p:nvPr/>
          </p:nvSpPr>
          <p:spPr>
            <a:xfrm>
              <a:off x="9756412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3184;p78">
              <a:extLst>
                <a:ext uri="{FF2B5EF4-FFF2-40B4-BE49-F238E27FC236}">
                  <a16:creationId xmlns:a16="http://schemas.microsoft.com/office/drawing/2014/main" id="{AC7709D9-5FCD-0E08-F446-3B1955BC44C4}"/>
                </a:ext>
              </a:extLst>
            </p:cNvPr>
            <p:cNvSpPr/>
            <p:nvPr/>
          </p:nvSpPr>
          <p:spPr>
            <a:xfrm>
              <a:off x="9655124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3185;p78">
              <a:extLst>
                <a:ext uri="{FF2B5EF4-FFF2-40B4-BE49-F238E27FC236}">
                  <a16:creationId xmlns:a16="http://schemas.microsoft.com/office/drawing/2014/main" id="{D9F37273-4820-029F-C942-391A055B0C4D}"/>
                </a:ext>
              </a:extLst>
            </p:cNvPr>
            <p:cNvSpPr/>
            <p:nvPr/>
          </p:nvSpPr>
          <p:spPr>
            <a:xfrm>
              <a:off x="965512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3186;p78">
              <a:extLst>
                <a:ext uri="{FF2B5EF4-FFF2-40B4-BE49-F238E27FC236}">
                  <a16:creationId xmlns:a16="http://schemas.microsoft.com/office/drawing/2014/main" id="{4D866CC9-E281-795A-BB23-56C3B5A75A15}"/>
                </a:ext>
              </a:extLst>
            </p:cNvPr>
            <p:cNvSpPr/>
            <p:nvPr/>
          </p:nvSpPr>
          <p:spPr>
            <a:xfrm>
              <a:off x="9553869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3187;p78">
              <a:extLst>
                <a:ext uri="{FF2B5EF4-FFF2-40B4-BE49-F238E27FC236}">
                  <a16:creationId xmlns:a16="http://schemas.microsoft.com/office/drawing/2014/main" id="{DC57C4AA-1E37-5F9C-537E-C03FBF8422C6}"/>
                </a:ext>
              </a:extLst>
            </p:cNvPr>
            <p:cNvSpPr/>
            <p:nvPr/>
          </p:nvSpPr>
          <p:spPr>
            <a:xfrm>
              <a:off x="9553869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3188;p78">
              <a:extLst>
                <a:ext uri="{FF2B5EF4-FFF2-40B4-BE49-F238E27FC236}">
                  <a16:creationId xmlns:a16="http://schemas.microsoft.com/office/drawing/2014/main" id="{A63367EB-4433-B18B-D5DA-D9E6B350C561}"/>
                </a:ext>
              </a:extLst>
            </p:cNvPr>
            <p:cNvSpPr/>
            <p:nvPr/>
          </p:nvSpPr>
          <p:spPr>
            <a:xfrm>
              <a:off x="9553869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3189;p78">
              <a:extLst>
                <a:ext uri="{FF2B5EF4-FFF2-40B4-BE49-F238E27FC236}">
                  <a16:creationId xmlns:a16="http://schemas.microsoft.com/office/drawing/2014/main" id="{07A8DC61-C3E9-5D6E-48C8-CF1C012167D0}"/>
                </a:ext>
              </a:extLst>
            </p:cNvPr>
            <p:cNvSpPr/>
            <p:nvPr/>
          </p:nvSpPr>
          <p:spPr>
            <a:xfrm>
              <a:off x="9452580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3190;p78">
              <a:extLst>
                <a:ext uri="{FF2B5EF4-FFF2-40B4-BE49-F238E27FC236}">
                  <a16:creationId xmlns:a16="http://schemas.microsoft.com/office/drawing/2014/main" id="{948789CE-AFEC-1007-1AA7-5D977E219240}"/>
                </a:ext>
              </a:extLst>
            </p:cNvPr>
            <p:cNvSpPr/>
            <p:nvPr/>
          </p:nvSpPr>
          <p:spPr>
            <a:xfrm>
              <a:off x="9452580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3191;p78">
              <a:extLst>
                <a:ext uri="{FF2B5EF4-FFF2-40B4-BE49-F238E27FC236}">
                  <a16:creationId xmlns:a16="http://schemas.microsoft.com/office/drawing/2014/main" id="{6AF6F3DC-5136-D17B-5ED5-03935BAE16BF}"/>
                </a:ext>
              </a:extLst>
            </p:cNvPr>
            <p:cNvSpPr/>
            <p:nvPr/>
          </p:nvSpPr>
          <p:spPr>
            <a:xfrm>
              <a:off x="935129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3192;p78">
              <a:extLst>
                <a:ext uri="{FF2B5EF4-FFF2-40B4-BE49-F238E27FC236}">
                  <a16:creationId xmlns:a16="http://schemas.microsoft.com/office/drawing/2014/main" id="{0CDFA1F7-4EB5-7703-ECBA-294FBD47315E}"/>
                </a:ext>
              </a:extLst>
            </p:cNvPr>
            <p:cNvSpPr/>
            <p:nvPr/>
          </p:nvSpPr>
          <p:spPr>
            <a:xfrm>
              <a:off x="9351292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3193;p78">
              <a:extLst>
                <a:ext uri="{FF2B5EF4-FFF2-40B4-BE49-F238E27FC236}">
                  <a16:creationId xmlns:a16="http://schemas.microsoft.com/office/drawing/2014/main" id="{34362BC0-7DD9-7AB5-3763-BA9397594031}"/>
                </a:ext>
              </a:extLst>
            </p:cNvPr>
            <p:cNvSpPr/>
            <p:nvPr/>
          </p:nvSpPr>
          <p:spPr>
            <a:xfrm>
              <a:off x="935129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3194;p78">
              <a:extLst>
                <a:ext uri="{FF2B5EF4-FFF2-40B4-BE49-F238E27FC236}">
                  <a16:creationId xmlns:a16="http://schemas.microsoft.com/office/drawing/2014/main" id="{D26ED164-4295-194E-8AD1-B47245136970}"/>
                </a:ext>
              </a:extLst>
            </p:cNvPr>
            <p:cNvSpPr/>
            <p:nvPr/>
          </p:nvSpPr>
          <p:spPr>
            <a:xfrm>
              <a:off x="935129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3195;p78">
              <a:extLst>
                <a:ext uri="{FF2B5EF4-FFF2-40B4-BE49-F238E27FC236}">
                  <a16:creationId xmlns:a16="http://schemas.microsoft.com/office/drawing/2014/main" id="{A832C3DD-EAD1-83C5-FC7D-877960519DC7}"/>
                </a:ext>
              </a:extLst>
            </p:cNvPr>
            <p:cNvSpPr/>
            <p:nvPr/>
          </p:nvSpPr>
          <p:spPr>
            <a:xfrm>
              <a:off x="935129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3196;p78">
              <a:extLst>
                <a:ext uri="{FF2B5EF4-FFF2-40B4-BE49-F238E27FC236}">
                  <a16:creationId xmlns:a16="http://schemas.microsoft.com/office/drawing/2014/main" id="{ADB41DE7-C981-4F85-CAD4-B954EC54CBE5}"/>
                </a:ext>
              </a:extLst>
            </p:cNvPr>
            <p:cNvSpPr/>
            <p:nvPr/>
          </p:nvSpPr>
          <p:spPr>
            <a:xfrm>
              <a:off x="935129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3197;p78">
              <a:extLst>
                <a:ext uri="{FF2B5EF4-FFF2-40B4-BE49-F238E27FC236}">
                  <a16:creationId xmlns:a16="http://schemas.microsoft.com/office/drawing/2014/main" id="{9F296939-8362-93F8-15F0-223E4E25A957}"/>
                </a:ext>
              </a:extLst>
            </p:cNvPr>
            <p:cNvSpPr/>
            <p:nvPr/>
          </p:nvSpPr>
          <p:spPr>
            <a:xfrm>
              <a:off x="9351292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3198;p78">
              <a:extLst>
                <a:ext uri="{FF2B5EF4-FFF2-40B4-BE49-F238E27FC236}">
                  <a16:creationId xmlns:a16="http://schemas.microsoft.com/office/drawing/2014/main" id="{33D0F853-34D1-0841-DE18-642583564D6F}"/>
                </a:ext>
              </a:extLst>
            </p:cNvPr>
            <p:cNvSpPr/>
            <p:nvPr/>
          </p:nvSpPr>
          <p:spPr>
            <a:xfrm>
              <a:off x="925030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3199;p78">
              <a:extLst>
                <a:ext uri="{FF2B5EF4-FFF2-40B4-BE49-F238E27FC236}">
                  <a16:creationId xmlns:a16="http://schemas.microsoft.com/office/drawing/2014/main" id="{CA8D897C-4453-5018-699D-E39C5371BBAA}"/>
                </a:ext>
              </a:extLst>
            </p:cNvPr>
            <p:cNvSpPr/>
            <p:nvPr/>
          </p:nvSpPr>
          <p:spPr>
            <a:xfrm>
              <a:off x="925030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3200;p78">
              <a:extLst>
                <a:ext uri="{FF2B5EF4-FFF2-40B4-BE49-F238E27FC236}">
                  <a16:creationId xmlns:a16="http://schemas.microsoft.com/office/drawing/2014/main" id="{1D73696E-E425-0923-9385-758B88C38D97}"/>
                </a:ext>
              </a:extLst>
            </p:cNvPr>
            <p:cNvSpPr/>
            <p:nvPr/>
          </p:nvSpPr>
          <p:spPr>
            <a:xfrm>
              <a:off x="925030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3201;p78">
              <a:extLst>
                <a:ext uri="{FF2B5EF4-FFF2-40B4-BE49-F238E27FC236}">
                  <a16:creationId xmlns:a16="http://schemas.microsoft.com/office/drawing/2014/main" id="{A25CA265-D893-86F6-846A-54EA0820456A}"/>
                </a:ext>
              </a:extLst>
            </p:cNvPr>
            <p:cNvSpPr/>
            <p:nvPr/>
          </p:nvSpPr>
          <p:spPr>
            <a:xfrm>
              <a:off x="925030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3202;p78">
              <a:extLst>
                <a:ext uri="{FF2B5EF4-FFF2-40B4-BE49-F238E27FC236}">
                  <a16:creationId xmlns:a16="http://schemas.microsoft.com/office/drawing/2014/main" id="{BAE359BF-F010-4EBA-396A-B2FA3BB798C0}"/>
                </a:ext>
              </a:extLst>
            </p:cNvPr>
            <p:cNvSpPr/>
            <p:nvPr/>
          </p:nvSpPr>
          <p:spPr>
            <a:xfrm>
              <a:off x="925030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3203;p78">
              <a:extLst>
                <a:ext uri="{FF2B5EF4-FFF2-40B4-BE49-F238E27FC236}">
                  <a16:creationId xmlns:a16="http://schemas.microsoft.com/office/drawing/2014/main" id="{D0019A26-588C-4CC0-DFA1-6A088E067C2B}"/>
                </a:ext>
              </a:extLst>
            </p:cNvPr>
            <p:cNvSpPr/>
            <p:nvPr/>
          </p:nvSpPr>
          <p:spPr>
            <a:xfrm>
              <a:off x="925030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3204;p78">
              <a:extLst>
                <a:ext uri="{FF2B5EF4-FFF2-40B4-BE49-F238E27FC236}">
                  <a16:creationId xmlns:a16="http://schemas.microsoft.com/office/drawing/2014/main" id="{1FC3ADE7-29F2-EFA9-1F6A-A7532DDEBDD0}"/>
                </a:ext>
              </a:extLst>
            </p:cNvPr>
            <p:cNvSpPr/>
            <p:nvPr/>
          </p:nvSpPr>
          <p:spPr>
            <a:xfrm>
              <a:off x="925030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3205;p78">
              <a:extLst>
                <a:ext uri="{FF2B5EF4-FFF2-40B4-BE49-F238E27FC236}">
                  <a16:creationId xmlns:a16="http://schemas.microsoft.com/office/drawing/2014/main" id="{2C18DF8A-23E0-8233-8CE7-5D0262A71009}"/>
                </a:ext>
              </a:extLst>
            </p:cNvPr>
            <p:cNvSpPr/>
            <p:nvPr/>
          </p:nvSpPr>
          <p:spPr>
            <a:xfrm>
              <a:off x="9149047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3206;p78">
              <a:extLst>
                <a:ext uri="{FF2B5EF4-FFF2-40B4-BE49-F238E27FC236}">
                  <a16:creationId xmlns:a16="http://schemas.microsoft.com/office/drawing/2014/main" id="{709D9F68-53AE-C04B-3F5A-2E2E52F25AFF}"/>
                </a:ext>
              </a:extLst>
            </p:cNvPr>
            <p:cNvSpPr/>
            <p:nvPr/>
          </p:nvSpPr>
          <p:spPr>
            <a:xfrm>
              <a:off x="9149047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3207;p78">
              <a:extLst>
                <a:ext uri="{FF2B5EF4-FFF2-40B4-BE49-F238E27FC236}">
                  <a16:creationId xmlns:a16="http://schemas.microsoft.com/office/drawing/2014/main" id="{189E1691-5425-F7E7-EE9F-752421B37C0B}"/>
                </a:ext>
              </a:extLst>
            </p:cNvPr>
            <p:cNvSpPr/>
            <p:nvPr/>
          </p:nvSpPr>
          <p:spPr>
            <a:xfrm>
              <a:off x="914904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3208;p78">
              <a:extLst>
                <a:ext uri="{FF2B5EF4-FFF2-40B4-BE49-F238E27FC236}">
                  <a16:creationId xmlns:a16="http://schemas.microsoft.com/office/drawing/2014/main" id="{9CBA38C1-4E6B-1C7C-84BC-083F9AB17485}"/>
                </a:ext>
              </a:extLst>
            </p:cNvPr>
            <p:cNvSpPr/>
            <p:nvPr/>
          </p:nvSpPr>
          <p:spPr>
            <a:xfrm>
              <a:off x="914904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3209;p78">
              <a:extLst>
                <a:ext uri="{FF2B5EF4-FFF2-40B4-BE49-F238E27FC236}">
                  <a16:creationId xmlns:a16="http://schemas.microsoft.com/office/drawing/2014/main" id="{5992EB40-2F76-2091-CF07-75DE1CDAE573}"/>
                </a:ext>
              </a:extLst>
            </p:cNvPr>
            <p:cNvSpPr/>
            <p:nvPr/>
          </p:nvSpPr>
          <p:spPr>
            <a:xfrm>
              <a:off x="9149047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3210;p78">
              <a:extLst>
                <a:ext uri="{FF2B5EF4-FFF2-40B4-BE49-F238E27FC236}">
                  <a16:creationId xmlns:a16="http://schemas.microsoft.com/office/drawing/2014/main" id="{FBF6094F-E07C-C065-C670-6C47FF343195}"/>
                </a:ext>
              </a:extLst>
            </p:cNvPr>
            <p:cNvSpPr/>
            <p:nvPr/>
          </p:nvSpPr>
          <p:spPr>
            <a:xfrm>
              <a:off x="9149047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211;p78">
              <a:extLst>
                <a:ext uri="{FF2B5EF4-FFF2-40B4-BE49-F238E27FC236}">
                  <a16:creationId xmlns:a16="http://schemas.microsoft.com/office/drawing/2014/main" id="{09D17EF1-1B79-0ED9-6A1F-1A338DEA4B9F}"/>
                </a:ext>
              </a:extLst>
            </p:cNvPr>
            <p:cNvSpPr/>
            <p:nvPr/>
          </p:nvSpPr>
          <p:spPr>
            <a:xfrm>
              <a:off x="9149047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212;p78">
              <a:extLst>
                <a:ext uri="{FF2B5EF4-FFF2-40B4-BE49-F238E27FC236}">
                  <a16:creationId xmlns:a16="http://schemas.microsoft.com/office/drawing/2014/main" id="{CF1A4CE2-B39A-77BB-19F1-4BBBC2508E3C}"/>
                </a:ext>
              </a:extLst>
            </p:cNvPr>
            <p:cNvSpPr/>
            <p:nvPr/>
          </p:nvSpPr>
          <p:spPr>
            <a:xfrm>
              <a:off x="914904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213;p78">
              <a:extLst>
                <a:ext uri="{FF2B5EF4-FFF2-40B4-BE49-F238E27FC236}">
                  <a16:creationId xmlns:a16="http://schemas.microsoft.com/office/drawing/2014/main" id="{04EC3025-2EE1-F00D-DBA4-D73A5D576E8F}"/>
                </a:ext>
              </a:extLst>
            </p:cNvPr>
            <p:cNvSpPr/>
            <p:nvPr/>
          </p:nvSpPr>
          <p:spPr>
            <a:xfrm>
              <a:off x="9047759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214;p78">
              <a:extLst>
                <a:ext uri="{FF2B5EF4-FFF2-40B4-BE49-F238E27FC236}">
                  <a16:creationId xmlns:a16="http://schemas.microsoft.com/office/drawing/2014/main" id="{88DEAA0C-9EEF-DD48-9C42-FCEB56336D93}"/>
                </a:ext>
              </a:extLst>
            </p:cNvPr>
            <p:cNvSpPr/>
            <p:nvPr/>
          </p:nvSpPr>
          <p:spPr>
            <a:xfrm>
              <a:off x="9047759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215;p78">
              <a:extLst>
                <a:ext uri="{FF2B5EF4-FFF2-40B4-BE49-F238E27FC236}">
                  <a16:creationId xmlns:a16="http://schemas.microsoft.com/office/drawing/2014/main" id="{625B7922-D114-9CC9-1824-AC33ECCF263A}"/>
                </a:ext>
              </a:extLst>
            </p:cNvPr>
            <p:cNvSpPr/>
            <p:nvPr/>
          </p:nvSpPr>
          <p:spPr>
            <a:xfrm>
              <a:off x="9047759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216;p78">
              <a:extLst>
                <a:ext uri="{FF2B5EF4-FFF2-40B4-BE49-F238E27FC236}">
                  <a16:creationId xmlns:a16="http://schemas.microsoft.com/office/drawing/2014/main" id="{68651F58-3AC7-DB48-4C13-7309F02CC570}"/>
                </a:ext>
              </a:extLst>
            </p:cNvPr>
            <p:cNvSpPr/>
            <p:nvPr/>
          </p:nvSpPr>
          <p:spPr>
            <a:xfrm>
              <a:off x="9047759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217;p78">
              <a:extLst>
                <a:ext uri="{FF2B5EF4-FFF2-40B4-BE49-F238E27FC236}">
                  <a16:creationId xmlns:a16="http://schemas.microsoft.com/office/drawing/2014/main" id="{3611C009-81CD-D594-94F7-410BEEEDD133}"/>
                </a:ext>
              </a:extLst>
            </p:cNvPr>
            <p:cNvSpPr/>
            <p:nvPr/>
          </p:nvSpPr>
          <p:spPr>
            <a:xfrm>
              <a:off x="8946470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218;p78">
              <a:extLst>
                <a:ext uri="{FF2B5EF4-FFF2-40B4-BE49-F238E27FC236}">
                  <a16:creationId xmlns:a16="http://schemas.microsoft.com/office/drawing/2014/main" id="{85E41BD3-D46D-C396-51EE-66B56807F51B}"/>
                </a:ext>
              </a:extLst>
            </p:cNvPr>
            <p:cNvSpPr/>
            <p:nvPr/>
          </p:nvSpPr>
          <p:spPr>
            <a:xfrm>
              <a:off x="8946470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219;p78">
              <a:extLst>
                <a:ext uri="{FF2B5EF4-FFF2-40B4-BE49-F238E27FC236}">
                  <a16:creationId xmlns:a16="http://schemas.microsoft.com/office/drawing/2014/main" id="{3D1F9955-441D-C061-F5DA-07C26DD47635}"/>
                </a:ext>
              </a:extLst>
            </p:cNvPr>
            <p:cNvSpPr/>
            <p:nvPr/>
          </p:nvSpPr>
          <p:spPr>
            <a:xfrm>
              <a:off x="8946470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220;p78">
              <a:extLst>
                <a:ext uri="{FF2B5EF4-FFF2-40B4-BE49-F238E27FC236}">
                  <a16:creationId xmlns:a16="http://schemas.microsoft.com/office/drawing/2014/main" id="{B77FEE78-9901-45B3-A2FB-605FC0ED7AAA}"/>
                </a:ext>
              </a:extLst>
            </p:cNvPr>
            <p:cNvSpPr/>
            <p:nvPr/>
          </p:nvSpPr>
          <p:spPr>
            <a:xfrm>
              <a:off x="8946470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221;p78">
              <a:extLst>
                <a:ext uri="{FF2B5EF4-FFF2-40B4-BE49-F238E27FC236}">
                  <a16:creationId xmlns:a16="http://schemas.microsoft.com/office/drawing/2014/main" id="{B95D0B22-8BFD-DCAE-E3C2-A5E2EBB03D41}"/>
                </a:ext>
              </a:extLst>
            </p:cNvPr>
            <p:cNvSpPr/>
            <p:nvPr/>
          </p:nvSpPr>
          <p:spPr>
            <a:xfrm>
              <a:off x="8946470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222;p78">
              <a:extLst>
                <a:ext uri="{FF2B5EF4-FFF2-40B4-BE49-F238E27FC236}">
                  <a16:creationId xmlns:a16="http://schemas.microsoft.com/office/drawing/2014/main" id="{90E81481-D2E9-346D-A5E0-87C125119418}"/>
                </a:ext>
              </a:extLst>
            </p:cNvPr>
            <p:cNvSpPr/>
            <p:nvPr/>
          </p:nvSpPr>
          <p:spPr>
            <a:xfrm>
              <a:off x="884521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223;p78">
              <a:extLst>
                <a:ext uri="{FF2B5EF4-FFF2-40B4-BE49-F238E27FC236}">
                  <a16:creationId xmlns:a16="http://schemas.microsoft.com/office/drawing/2014/main" id="{E8B1D8A7-23EB-165E-D6C5-905B9CDA76FA}"/>
                </a:ext>
              </a:extLst>
            </p:cNvPr>
            <p:cNvSpPr/>
            <p:nvPr/>
          </p:nvSpPr>
          <p:spPr>
            <a:xfrm>
              <a:off x="8845215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224;p78">
              <a:extLst>
                <a:ext uri="{FF2B5EF4-FFF2-40B4-BE49-F238E27FC236}">
                  <a16:creationId xmlns:a16="http://schemas.microsoft.com/office/drawing/2014/main" id="{868A6C5A-E99B-9CC0-663E-362685845C1D}"/>
                </a:ext>
              </a:extLst>
            </p:cNvPr>
            <p:cNvSpPr/>
            <p:nvPr/>
          </p:nvSpPr>
          <p:spPr>
            <a:xfrm>
              <a:off x="8744192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225;p78">
              <a:extLst>
                <a:ext uri="{FF2B5EF4-FFF2-40B4-BE49-F238E27FC236}">
                  <a16:creationId xmlns:a16="http://schemas.microsoft.com/office/drawing/2014/main" id="{7F0A8460-5EA7-AB27-92C4-B60D21FE8F0F}"/>
                </a:ext>
              </a:extLst>
            </p:cNvPr>
            <p:cNvSpPr/>
            <p:nvPr/>
          </p:nvSpPr>
          <p:spPr>
            <a:xfrm>
              <a:off x="874419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226;p78">
              <a:extLst>
                <a:ext uri="{FF2B5EF4-FFF2-40B4-BE49-F238E27FC236}">
                  <a16:creationId xmlns:a16="http://schemas.microsoft.com/office/drawing/2014/main" id="{14F9D167-6990-E551-4B23-A15913A250C0}"/>
                </a:ext>
              </a:extLst>
            </p:cNvPr>
            <p:cNvSpPr/>
            <p:nvPr/>
          </p:nvSpPr>
          <p:spPr>
            <a:xfrm>
              <a:off x="874419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227;p78">
              <a:extLst>
                <a:ext uri="{FF2B5EF4-FFF2-40B4-BE49-F238E27FC236}">
                  <a16:creationId xmlns:a16="http://schemas.microsoft.com/office/drawing/2014/main" id="{0EEBCA48-03D8-0758-B4E0-B8DADF757C90}"/>
                </a:ext>
              </a:extLst>
            </p:cNvPr>
            <p:cNvSpPr/>
            <p:nvPr/>
          </p:nvSpPr>
          <p:spPr>
            <a:xfrm>
              <a:off x="874419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228;p78">
              <a:extLst>
                <a:ext uri="{FF2B5EF4-FFF2-40B4-BE49-F238E27FC236}">
                  <a16:creationId xmlns:a16="http://schemas.microsoft.com/office/drawing/2014/main" id="{092D76B4-C4D5-004E-8A0B-1B5B339879F5}"/>
                </a:ext>
              </a:extLst>
            </p:cNvPr>
            <p:cNvSpPr/>
            <p:nvPr/>
          </p:nvSpPr>
          <p:spPr>
            <a:xfrm>
              <a:off x="874419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229;p78">
              <a:extLst>
                <a:ext uri="{FF2B5EF4-FFF2-40B4-BE49-F238E27FC236}">
                  <a16:creationId xmlns:a16="http://schemas.microsoft.com/office/drawing/2014/main" id="{05419DEC-E1BA-A83E-BD71-F36FD37EFA15}"/>
                </a:ext>
              </a:extLst>
            </p:cNvPr>
            <p:cNvSpPr/>
            <p:nvPr/>
          </p:nvSpPr>
          <p:spPr>
            <a:xfrm>
              <a:off x="864293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230;p78">
              <a:extLst>
                <a:ext uri="{FF2B5EF4-FFF2-40B4-BE49-F238E27FC236}">
                  <a16:creationId xmlns:a16="http://schemas.microsoft.com/office/drawing/2014/main" id="{8E7DFE1B-245E-2FE5-2DAD-D29135A347BD}"/>
                </a:ext>
              </a:extLst>
            </p:cNvPr>
            <p:cNvSpPr/>
            <p:nvPr/>
          </p:nvSpPr>
          <p:spPr>
            <a:xfrm>
              <a:off x="864293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231;p78">
              <a:extLst>
                <a:ext uri="{FF2B5EF4-FFF2-40B4-BE49-F238E27FC236}">
                  <a16:creationId xmlns:a16="http://schemas.microsoft.com/office/drawing/2014/main" id="{541BEF3C-8E0D-539F-7B6F-7C37813496DA}"/>
                </a:ext>
              </a:extLst>
            </p:cNvPr>
            <p:cNvSpPr/>
            <p:nvPr/>
          </p:nvSpPr>
          <p:spPr>
            <a:xfrm>
              <a:off x="8642937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232;p78">
              <a:extLst>
                <a:ext uri="{FF2B5EF4-FFF2-40B4-BE49-F238E27FC236}">
                  <a16:creationId xmlns:a16="http://schemas.microsoft.com/office/drawing/2014/main" id="{F8FB8769-7C39-8DDF-1AEF-49128BDE2814}"/>
                </a:ext>
              </a:extLst>
            </p:cNvPr>
            <p:cNvSpPr/>
            <p:nvPr/>
          </p:nvSpPr>
          <p:spPr>
            <a:xfrm>
              <a:off x="864293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233;p78">
              <a:extLst>
                <a:ext uri="{FF2B5EF4-FFF2-40B4-BE49-F238E27FC236}">
                  <a16:creationId xmlns:a16="http://schemas.microsoft.com/office/drawing/2014/main" id="{7D6FF424-399C-23CA-369A-A20359E94BFB}"/>
                </a:ext>
              </a:extLst>
            </p:cNvPr>
            <p:cNvSpPr/>
            <p:nvPr/>
          </p:nvSpPr>
          <p:spPr>
            <a:xfrm>
              <a:off x="864293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234;p78">
              <a:extLst>
                <a:ext uri="{FF2B5EF4-FFF2-40B4-BE49-F238E27FC236}">
                  <a16:creationId xmlns:a16="http://schemas.microsoft.com/office/drawing/2014/main" id="{5C70725D-F90D-D6A8-F4FF-C5AFDF936B92}"/>
                </a:ext>
              </a:extLst>
            </p:cNvPr>
            <p:cNvSpPr/>
            <p:nvPr/>
          </p:nvSpPr>
          <p:spPr>
            <a:xfrm>
              <a:off x="864293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235;p78">
              <a:extLst>
                <a:ext uri="{FF2B5EF4-FFF2-40B4-BE49-F238E27FC236}">
                  <a16:creationId xmlns:a16="http://schemas.microsoft.com/office/drawing/2014/main" id="{869DB6C2-DB28-1B25-F866-EB98D39F856C}"/>
                </a:ext>
              </a:extLst>
            </p:cNvPr>
            <p:cNvSpPr/>
            <p:nvPr/>
          </p:nvSpPr>
          <p:spPr>
            <a:xfrm>
              <a:off x="864293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236;p78">
              <a:extLst>
                <a:ext uri="{FF2B5EF4-FFF2-40B4-BE49-F238E27FC236}">
                  <a16:creationId xmlns:a16="http://schemas.microsoft.com/office/drawing/2014/main" id="{BB46BABA-BC49-CD69-2659-655B638AA9D9}"/>
                </a:ext>
              </a:extLst>
            </p:cNvPr>
            <p:cNvSpPr/>
            <p:nvPr/>
          </p:nvSpPr>
          <p:spPr>
            <a:xfrm>
              <a:off x="8541948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237;p78">
              <a:extLst>
                <a:ext uri="{FF2B5EF4-FFF2-40B4-BE49-F238E27FC236}">
                  <a16:creationId xmlns:a16="http://schemas.microsoft.com/office/drawing/2014/main" id="{9B11C775-4B53-325F-752C-25474F3ED3A1}"/>
                </a:ext>
              </a:extLst>
            </p:cNvPr>
            <p:cNvSpPr/>
            <p:nvPr/>
          </p:nvSpPr>
          <p:spPr>
            <a:xfrm>
              <a:off x="8541948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238;p78">
              <a:extLst>
                <a:ext uri="{FF2B5EF4-FFF2-40B4-BE49-F238E27FC236}">
                  <a16:creationId xmlns:a16="http://schemas.microsoft.com/office/drawing/2014/main" id="{16865881-5708-DAA4-4B38-629EA4D34BD1}"/>
                </a:ext>
              </a:extLst>
            </p:cNvPr>
            <p:cNvSpPr/>
            <p:nvPr/>
          </p:nvSpPr>
          <p:spPr>
            <a:xfrm>
              <a:off x="8541748" y="1360784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239;p78">
              <a:extLst>
                <a:ext uri="{FF2B5EF4-FFF2-40B4-BE49-F238E27FC236}">
                  <a16:creationId xmlns:a16="http://schemas.microsoft.com/office/drawing/2014/main" id="{BDAEE06F-9A43-1339-B6F6-B42F31FDCCFD}"/>
                </a:ext>
              </a:extLst>
            </p:cNvPr>
            <p:cNvSpPr/>
            <p:nvPr/>
          </p:nvSpPr>
          <p:spPr>
            <a:xfrm>
              <a:off x="8440659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240;p78">
              <a:extLst>
                <a:ext uri="{FF2B5EF4-FFF2-40B4-BE49-F238E27FC236}">
                  <a16:creationId xmlns:a16="http://schemas.microsoft.com/office/drawing/2014/main" id="{685F6ABA-8EC5-1FD3-B482-3A8FB631B691}"/>
                </a:ext>
              </a:extLst>
            </p:cNvPr>
            <p:cNvSpPr/>
            <p:nvPr/>
          </p:nvSpPr>
          <p:spPr>
            <a:xfrm>
              <a:off x="8440659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241;p78">
              <a:extLst>
                <a:ext uri="{FF2B5EF4-FFF2-40B4-BE49-F238E27FC236}">
                  <a16:creationId xmlns:a16="http://schemas.microsoft.com/office/drawing/2014/main" id="{6254B07E-6EC8-826E-8C11-31C45732ECF2}"/>
                </a:ext>
              </a:extLst>
            </p:cNvPr>
            <p:cNvSpPr/>
            <p:nvPr/>
          </p:nvSpPr>
          <p:spPr>
            <a:xfrm>
              <a:off x="8440659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242;p78">
              <a:extLst>
                <a:ext uri="{FF2B5EF4-FFF2-40B4-BE49-F238E27FC236}">
                  <a16:creationId xmlns:a16="http://schemas.microsoft.com/office/drawing/2014/main" id="{E905EA6F-596E-BF03-119E-C712E8E7AD87}"/>
                </a:ext>
              </a:extLst>
            </p:cNvPr>
            <p:cNvSpPr/>
            <p:nvPr/>
          </p:nvSpPr>
          <p:spPr>
            <a:xfrm>
              <a:off x="8440659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243;p78">
              <a:extLst>
                <a:ext uri="{FF2B5EF4-FFF2-40B4-BE49-F238E27FC236}">
                  <a16:creationId xmlns:a16="http://schemas.microsoft.com/office/drawing/2014/main" id="{34B091C9-BBD8-E87F-37BA-824B6173E531}"/>
                </a:ext>
              </a:extLst>
            </p:cNvPr>
            <p:cNvSpPr/>
            <p:nvPr/>
          </p:nvSpPr>
          <p:spPr>
            <a:xfrm>
              <a:off x="8440659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244;p78">
              <a:extLst>
                <a:ext uri="{FF2B5EF4-FFF2-40B4-BE49-F238E27FC236}">
                  <a16:creationId xmlns:a16="http://schemas.microsoft.com/office/drawing/2014/main" id="{452BB86E-25A8-E812-B444-40C3228B67B7}"/>
                </a:ext>
              </a:extLst>
            </p:cNvPr>
            <p:cNvSpPr/>
            <p:nvPr/>
          </p:nvSpPr>
          <p:spPr>
            <a:xfrm>
              <a:off x="8440460" y="1360784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245;p78">
              <a:extLst>
                <a:ext uri="{FF2B5EF4-FFF2-40B4-BE49-F238E27FC236}">
                  <a16:creationId xmlns:a16="http://schemas.microsoft.com/office/drawing/2014/main" id="{7B0DF789-46B7-9351-AE28-578EE6446B65}"/>
                </a:ext>
              </a:extLst>
            </p:cNvPr>
            <p:cNvSpPr/>
            <p:nvPr/>
          </p:nvSpPr>
          <p:spPr>
            <a:xfrm>
              <a:off x="8339371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246;p78">
              <a:extLst>
                <a:ext uri="{FF2B5EF4-FFF2-40B4-BE49-F238E27FC236}">
                  <a16:creationId xmlns:a16="http://schemas.microsoft.com/office/drawing/2014/main" id="{6A091F2A-8107-24FD-2AA2-50C2FB36E3F2}"/>
                </a:ext>
              </a:extLst>
            </p:cNvPr>
            <p:cNvSpPr/>
            <p:nvPr/>
          </p:nvSpPr>
          <p:spPr>
            <a:xfrm>
              <a:off x="8339371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247;p78">
              <a:extLst>
                <a:ext uri="{FF2B5EF4-FFF2-40B4-BE49-F238E27FC236}">
                  <a16:creationId xmlns:a16="http://schemas.microsoft.com/office/drawing/2014/main" id="{6DD0FF63-A89B-9CDF-BC6C-4BFC5DB779AE}"/>
                </a:ext>
              </a:extLst>
            </p:cNvPr>
            <p:cNvSpPr/>
            <p:nvPr/>
          </p:nvSpPr>
          <p:spPr>
            <a:xfrm>
              <a:off x="8339371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248;p78">
              <a:extLst>
                <a:ext uri="{FF2B5EF4-FFF2-40B4-BE49-F238E27FC236}">
                  <a16:creationId xmlns:a16="http://schemas.microsoft.com/office/drawing/2014/main" id="{5C014A17-8EE9-639F-D862-A686B1D68878}"/>
                </a:ext>
              </a:extLst>
            </p:cNvPr>
            <p:cNvSpPr/>
            <p:nvPr/>
          </p:nvSpPr>
          <p:spPr>
            <a:xfrm>
              <a:off x="833937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249;p78">
              <a:extLst>
                <a:ext uri="{FF2B5EF4-FFF2-40B4-BE49-F238E27FC236}">
                  <a16:creationId xmlns:a16="http://schemas.microsoft.com/office/drawing/2014/main" id="{EAAA8C4A-81D1-ABC9-0E7D-769998192645}"/>
                </a:ext>
              </a:extLst>
            </p:cNvPr>
            <p:cNvSpPr/>
            <p:nvPr/>
          </p:nvSpPr>
          <p:spPr>
            <a:xfrm>
              <a:off x="8339371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250;p78">
              <a:extLst>
                <a:ext uri="{FF2B5EF4-FFF2-40B4-BE49-F238E27FC236}">
                  <a16:creationId xmlns:a16="http://schemas.microsoft.com/office/drawing/2014/main" id="{98ACAEFB-E976-AEE4-2348-1CF269C5E97F}"/>
                </a:ext>
              </a:extLst>
            </p:cNvPr>
            <p:cNvSpPr/>
            <p:nvPr/>
          </p:nvSpPr>
          <p:spPr>
            <a:xfrm>
              <a:off x="8339205" y="1360784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251;p78">
              <a:extLst>
                <a:ext uri="{FF2B5EF4-FFF2-40B4-BE49-F238E27FC236}">
                  <a16:creationId xmlns:a16="http://schemas.microsoft.com/office/drawing/2014/main" id="{4EEEC502-9DC3-F7BF-DB62-65767888F611}"/>
                </a:ext>
              </a:extLst>
            </p:cNvPr>
            <p:cNvSpPr/>
            <p:nvPr/>
          </p:nvSpPr>
          <p:spPr>
            <a:xfrm>
              <a:off x="8238116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252;p78">
              <a:extLst>
                <a:ext uri="{FF2B5EF4-FFF2-40B4-BE49-F238E27FC236}">
                  <a16:creationId xmlns:a16="http://schemas.microsoft.com/office/drawing/2014/main" id="{08D97AB6-66D5-0DE1-55C4-9A1B4A38DF8C}"/>
                </a:ext>
              </a:extLst>
            </p:cNvPr>
            <p:cNvSpPr/>
            <p:nvPr/>
          </p:nvSpPr>
          <p:spPr>
            <a:xfrm>
              <a:off x="8238116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253;p78">
              <a:extLst>
                <a:ext uri="{FF2B5EF4-FFF2-40B4-BE49-F238E27FC236}">
                  <a16:creationId xmlns:a16="http://schemas.microsoft.com/office/drawing/2014/main" id="{3D7012E6-193E-987B-D79B-75E9FA37B9A6}"/>
                </a:ext>
              </a:extLst>
            </p:cNvPr>
            <p:cNvSpPr/>
            <p:nvPr/>
          </p:nvSpPr>
          <p:spPr>
            <a:xfrm>
              <a:off x="8237916" y="1360784"/>
              <a:ext cx="82851" cy="70859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254;p78">
              <a:extLst>
                <a:ext uri="{FF2B5EF4-FFF2-40B4-BE49-F238E27FC236}">
                  <a16:creationId xmlns:a16="http://schemas.microsoft.com/office/drawing/2014/main" id="{2C3A3D69-D4F2-A29B-9289-ABE815AC7DCD}"/>
                </a:ext>
              </a:extLst>
            </p:cNvPr>
            <p:cNvSpPr/>
            <p:nvPr/>
          </p:nvSpPr>
          <p:spPr>
            <a:xfrm>
              <a:off x="813682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255;p78">
              <a:extLst>
                <a:ext uri="{FF2B5EF4-FFF2-40B4-BE49-F238E27FC236}">
                  <a16:creationId xmlns:a16="http://schemas.microsoft.com/office/drawing/2014/main" id="{62F39CDC-19A2-28E5-7926-4FF3321DA82F}"/>
                </a:ext>
              </a:extLst>
            </p:cNvPr>
            <p:cNvSpPr/>
            <p:nvPr/>
          </p:nvSpPr>
          <p:spPr>
            <a:xfrm>
              <a:off x="813682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256;p78">
              <a:extLst>
                <a:ext uri="{FF2B5EF4-FFF2-40B4-BE49-F238E27FC236}">
                  <a16:creationId xmlns:a16="http://schemas.microsoft.com/office/drawing/2014/main" id="{78D0B7EE-65E3-3CB9-2258-F5DCFFFD839E}"/>
                </a:ext>
              </a:extLst>
            </p:cNvPr>
            <p:cNvSpPr/>
            <p:nvPr/>
          </p:nvSpPr>
          <p:spPr>
            <a:xfrm>
              <a:off x="8136661" y="1360784"/>
              <a:ext cx="82851" cy="70859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257;p78">
              <a:extLst>
                <a:ext uri="{FF2B5EF4-FFF2-40B4-BE49-F238E27FC236}">
                  <a16:creationId xmlns:a16="http://schemas.microsoft.com/office/drawing/2014/main" id="{5572C906-E509-0B9A-6AF2-20B05CA22555}"/>
                </a:ext>
              </a:extLst>
            </p:cNvPr>
            <p:cNvSpPr/>
            <p:nvPr/>
          </p:nvSpPr>
          <p:spPr>
            <a:xfrm>
              <a:off x="8035572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258;p78">
              <a:extLst>
                <a:ext uri="{FF2B5EF4-FFF2-40B4-BE49-F238E27FC236}">
                  <a16:creationId xmlns:a16="http://schemas.microsoft.com/office/drawing/2014/main" id="{780A62D5-EB10-F0E5-D615-1606382BBD16}"/>
                </a:ext>
              </a:extLst>
            </p:cNvPr>
            <p:cNvSpPr/>
            <p:nvPr/>
          </p:nvSpPr>
          <p:spPr>
            <a:xfrm>
              <a:off x="8035572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259;p78">
              <a:extLst>
                <a:ext uri="{FF2B5EF4-FFF2-40B4-BE49-F238E27FC236}">
                  <a16:creationId xmlns:a16="http://schemas.microsoft.com/office/drawing/2014/main" id="{68076854-2E21-A4A3-0541-99CDBA9AE06F}"/>
                </a:ext>
              </a:extLst>
            </p:cNvPr>
            <p:cNvSpPr/>
            <p:nvPr/>
          </p:nvSpPr>
          <p:spPr>
            <a:xfrm>
              <a:off x="8035572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260;p78">
              <a:extLst>
                <a:ext uri="{FF2B5EF4-FFF2-40B4-BE49-F238E27FC236}">
                  <a16:creationId xmlns:a16="http://schemas.microsoft.com/office/drawing/2014/main" id="{4E046207-D349-AC21-433F-75FC45BF29CB}"/>
                </a:ext>
              </a:extLst>
            </p:cNvPr>
            <p:cNvSpPr/>
            <p:nvPr/>
          </p:nvSpPr>
          <p:spPr>
            <a:xfrm>
              <a:off x="8035572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261;p78">
              <a:extLst>
                <a:ext uri="{FF2B5EF4-FFF2-40B4-BE49-F238E27FC236}">
                  <a16:creationId xmlns:a16="http://schemas.microsoft.com/office/drawing/2014/main" id="{EBAD46B4-65CD-B9BD-1299-B18CE18AFD53}"/>
                </a:ext>
              </a:extLst>
            </p:cNvPr>
            <p:cNvSpPr/>
            <p:nvPr/>
          </p:nvSpPr>
          <p:spPr>
            <a:xfrm>
              <a:off x="7934284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262;p78">
              <a:extLst>
                <a:ext uri="{FF2B5EF4-FFF2-40B4-BE49-F238E27FC236}">
                  <a16:creationId xmlns:a16="http://schemas.microsoft.com/office/drawing/2014/main" id="{400AFD25-F1F9-E5BB-BB8B-DEBBD5662F77}"/>
                </a:ext>
              </a:extLst>
            </p:cNvPr>
            <p:cNvSpPr/>
            <p:nvPr/>
          </p:nvSpPr>
          <p:spPr>
            <a:xfrm>
              <a:off x="7934284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263;p78">
              <a:extLst>
                <a:ext uri="{FF2B5EF4-FFF2-40B4-BE49-F238E27FC236}">
                  <a16:creationId xmlns:a16="http://schemas.microsoft.com/office/drawing/2014/main" id="{D02BC97A-45C2-094B-91E4-E16BAA75D25E}"/>
                </a:ext>
              </a:extLst>
            </p:cNvPr>
            <p:cNvSpPr/>
            <p:nvPr/>
          </p:nvSpPr>
          <p:spPr>
            <a:xfrm>
              <a:off x="7833028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264;p78">
              <a:extLst>
                <a:ext uri="{FF2B5EF4-FFF2-40B4-BE49-F238E27FC236}">
                  <a16:creationId xmlns:a16="http://schemas.microsoft.com/office/drawing/2014/main" id="{311BA9E0-F7F7-DA00-A77A-7FE86584F01B}"/>
                </a:ext>
              </a:extLst>
            </p:cNvPr>
            <p:cNvSpPr/>
            <p:nvPr/>
          </p:nvSpPr>
          <p:spPr>
            <a:xfrm>
              <a:off x="7833028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265;p78">
              <a:extLst>
                <a:ext uri="{FF2B5EF4-FFF2-40B4-BE49-F238E27FC236}">
                  <a16:creationId xmlns:a16="http://schemas.microsoft.com/office/drawing/2014/main" id="{E2C62EC5-30BC-1CB8-BA2A-D9015E090447}"/>
                </a:ext>
              </a:extLst>
            </p:cNvPr>
            <p:cNvSpPr/>
            <p:nvPr/>
          </p:nvSpPr>
          <p:spPr>
            <a:xfrm>
              <a:off x="7833028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266;p78">
              <a:extLst>
                <a:ext uri="{FF2B5EF4-FFF2-40B4-BE49-F238E27FC236}">
                  <a16:creationId xmlns:a16="http://schemas.microsoft.com/office/drawing/2014/main" id="{7941BE4E-A299-9C56-8947-CD1010FFB8D1}"/>
                </a:ext>
              </a:extLst>
            </p:cNvPr>
            <p:cNvSpPr/>
            <p:nvPr/>
          </p:nvSpPr>
          <p:spPr>
            <a:xfrm>
              <a:off x="7731740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267;p78">
              <a:extLst>
                <a:ext uri="{FF2B5EF4-FFF2-40B4-BE49-F238E27FC236}">
                  <a16:creationId xmlns:a16="http://schemas.microsoft.com/office/drawing/2014/main" id="{C709C34A-32F1-F6A8-C6F9-14F49D398BB5}"/>
                </a:ext>
              </a:extLst>
            </p:cNvPr>
            <p:cNvSpPr/>
            <p:nvPr/>
          </p:nvSpPr>
          <p:spPr>
            <a:xfrm>
              <a:off x="7731740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268;p78">
              <a:extLst>
                <a:ext uri="{FF2B5EF4-FFF2-40B4-BE49-F238E27FC236}">
                  <a16:creationId xmlns:a16="http://schemas.microsoft.com/office/drawing/2014/main" id="{2F55FD8F-A25A-58D4-789D-5E1747097596}"/>
                </a:ext>
              </a:extLst>
            </p:cNvPr>
            <p:cNvSpPr/>
            <p:nvPr/>
          </p:nvSpPr>
          <p:spPr>
            <a:xfrm>
              <a:off x="7731740" y="156302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269;p78">
              <a:extLst>
                <a:ext uri="{FF2B5EF4-FFF2-40B4-BE49-F238E27FC236}">
                  <a16:creationId xmlns:a16="http://schemas.microsoft.com/office/drawing/2014/main" id="{F1F03638-B8FF-9BDB-56F3-EC6479E51F88}"/>
                </a:ext>
              </a:extLst>
            </p:cNvPr>
            <p:cNvSpPr/>
            <p:nvPr/>
          </p:nvSpPr>
          <p:spPr>
            <a:xfrm>
              <a:off x="7630485" y="389123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270;p78">
              <a:extLst>
                <a:ext uri="{FF2B5EF4-FFF2-40B4-BE49-F238E27FC236}">
                  <a16:creationId xmlns:a16="http://schemas.microsoft.com/office/drawing/2014/main" id="{92548AA7-19FB-14A0-A422-F778A3E53247}"/>
                </a:ext>
              </a:extLst>
            </p:cNvPr>
            <p:cNvSpPr/>
            <p:nvPr/>
          </p:nvSpPr>
          <p:spPr>
            <a:xfrm>
              <a:off x="7630485" y="3789977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271;p78">
              <a:extLst>
                <a:ext uri="{FF2B5EF4-FFF2-40B4-BE49-F238E27FC236}">
                  <a16:creationId xmlns:a16="http://schemas.microsoft.com/office/drawing/2014/main" id="{CCCC7B30-B5E0-55E6-6DEC-0516AE942337}"/>
                </a:ext>
              </a:extLst>
            </p:cNvPr>
            <p:cNvSpPr/>
            <p:nvPr/>
          </p:nvSpPr>
          <p:spPr>
            <a:xfrm>
              <a:off x="7630485" y="368868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272;p78">
              <a:extLst>
                <a:ext uri="{FF2B5EF4-FFF2-40B4-BE49-F238E27FC236}">
                  <a16:creationId xmlns:a16="http://schemas.microsoft.com/office/drawing/2014/main" id="{D4AF2F70-9A70-AFCC-5AA6-AF914395C3F0}"/>
                </a:ext>
              </a:extLst>
            </p:cNvPr>
            <p:cNvSpPr/>
            <p:nvPr/>
          </p:nvSpPr>
          <p:spPr>
            <a:xfrm>
              <a:off x="7630485" y="3587699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273;p78">
              <a:extLst>
                <a:ext uri="{FF2B5EF4-FFF2-40B4-BE49-F238E27FC236}">
                  <a16:creationId xmlns:a16="http://schemas.microsoft.com/office/drawing/2014/main" id="{3F994E62-715B-85C2-1DE2-3153EDCF7865}"/>
                </a:ext>
              </a:extLst>
            </p:cNvPr>
            <p:cNvSpPr/>
            <p:nvPr/>
          </p:nvSpPr>
          <p:spPr>
            <a:xfrm>
              <a:off x="7630485" y="348641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274;p78">
              <a:extLst>
                <a:ext uri="{FF2B5EF4-FFF2-40B4-BE49-F238E27FC236}">
                  <a16:creationId xmlns:a16="http://schemas.microsoft.com/office/drawing/2014/main" id="{56C54698-168C-9A46-4E30-E383ECE72C02}"/>
                </a:ext>
              </a:extLst>
            </p:cNvPr>
            <p:cNvSpPr/>
            <p:nvPr/>
          </p:nvSpPr>
          <p:spPr>
            <a:xfrm>
              <a:off x="7630485" y="338515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275;p78">
              <a:extLst>
                <a:ext uri="{FF2B5EF4-FFF2-40B4-BE49-F238E27FC236}">
                  <a16:creationId xmlns:a16="http://schemas.microsoft.com/office/drawing/2014/main" id="{377AA0FA-09EB-1BB0-D5F2-D3BC888A8B01}"/>
                </a:ext>
              </a:extLst>
            </p:cNvPr>
            <p:cNvSpPr/>
            <p:nvPr/>
          </p:nvSpPr>
          <p:spPr>
            <a:xfrm>
              <a:off x="7630485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276;p78">
              <a:extLst>
                <a:ext uri="{FF2B5EF4-FFF2-40B4-BE49-F238E27FC236}">
                  <a16:creationId xmlns:a16="http://schemas.microsoft.com/office/drawing/2014/main" id="{C1A760A2-8ABF-AC49-DF11-8BEFBA5E40F9}"/>
                </a:ext>
              </a:extLst>
            </p:cNvPr>
            <p:cNvSpPr/>
            <p:nvPr/>
          </p:nvSpPr>
          <p:spPr>
            <a:xfrm>
              <a:off x="7630485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277;p78">
              <a:extLst>
                <a:ext uri="{FF2B5EF4-FFF2-40B4-BE49-F238E27FC236}">
                  <a16:creationId xmlns:a16="http://schemas.microsoft.com/office/drawing/2014/main" id="{86A16954-F750-0C21-0082-6155761B42C7}"/>
                </a:ext>
              </a:extLst>
            </p:cNvPr>
            <p:cNvSpPr/>
            <p:nvPr/>
          </p:nvSpPr>
          <p:spPr>
            <a:xfrm>
              <a:off x="7529462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278;p78">
              <a:extLst>
                <a:ext uri="{FF2B5EF4-FFF2-40B4-BE49-F238E27FC236}">
                  <a16:creationId xmlns:a16="http://schemas.microsoft.com/office/drawing/2014/main" id="{5A4AD03D-2293-6C99-BF21-9ADD6988A5D8}"/>
                </a:ext>
              </a:extLst>
            </p:cNvPr>
            <p:cNvSpPr/>
            <p:nvPr/>
          </p:nvSpPr>
          <p:spPr>
            <a:xfrm>
              <a:off x="752946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279;p78">
              <a:extLst>
                <a:ext uri="{FF2B5EF4-FFF2-40B4-BE49-F238E27FC236}">
                  <a16:creationId xmlns:a16="http://schemas.microsoft.com/office/drawing/2014/main" id="{7F84E6E1-1869-8AD1-10A1-BA1E7316F0DE}"/>
                </a:ext>
              </a:extLst>
            </p:cNvPr>
            <p:cNvSpPr/>
            <p:nvPr/>
          </p:nvSpPr>
          <p:spPr>
            <a:xfrm>
              <a:off x="7529462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280;p78">
              <a:extLst>
                <a:ext uri="{FF2B5EF4-FFF2-40B4-BE49-F238E27FC236}">
                  <a16:creationId xmlns:a16="http://schemas.microsoft.com/office/drawing/2014/main" id="{7A86BF1E-4810-1C3C-48F8-703A3F8553CC}"/>
                </a:ext>
              </a:extLst>
            </p:cNvPr>
            <p:cNvSpPr/>
            <p:nvPr/>
          </p:nvSpPr>
          <p:spPr>
            <a:xfrm>
              <a:off x="7529462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281;p78">
              <a:extLst>
                <a:ext uri="{FF2B5EF4-FFF2-40B4-BE49-F238E27FC236}">
                  <a16:creationId xmlns:a16="http://schemas.microsoft.com/office/drawing/2014/main" id="{41FD1B3B-CB33-F503-F4BD-8D942AA9783F}"/>
                </a:ext>
              </a:extLst>
            </p:cNvPr>
            <p:cNvSpPr/>
            <p:nvPr/>
          </p:nvSpPr>
          <p:spPr>
            <a:xfrm>
              <a:off x="7529462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282;p78">
              <a:extLst>
                <a:ext uri="{FF2B5EF4-FFF2-40B4-BE49-F238E27FC236}">
                  <a16:creationId xmlns:a16="http://schemas.microsoft.com/office/drawing/2014/main" id="{5159D6E5-65C0-1B53-D830-DA3A236B6308}"/>
                </a:ext>
              </a:extLst>
            </p:cNvPr>
            <p:cNvSpPr/>
            <p:nvPr/>
          </p:nvSpPr>
          <p:spPr>
            <a:xfrm>
              <a:off x="7529462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283;p78">
              <a:extLst>
                <a:ext uri="{FF2B5EF4-FFF2-40B4-BE49-F238E27FC236}">
                  <a16:creationId xmlns:a16="http://schemas.microsoft.com/office/drawing/2014/main" id="{4B0CB379-F2EC-3F94-A052-899DDD1E7202}"/>
                </a:ext>
              </a:extLst>
            </p:cNvPr>
            <p:cNvSpPr/>
            <p:nvPr/>
          </p:nvSpPr>
          <p:spPr>
            <a:xfrm>
              <a:off x="752946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284;p78">
              <a:extLst>
                <a:ext uri="{FF2B5EF4-FFF2-40B4-BE49-F238E27FC236}">
                  <a16:creationId xmlns:a16="http://schemas.microsoft.com/office/drawing/2014/main" id="{3C165CBF-0C2F-87D5-4B14-46FC1A9E87D5}"/>
                </a:ext>
              </a:extLst>
            </p:cNvPr>
            <p:cNvSpPr/>
            <p:nvPr/>
          </p:nvSpPr>
          <p:spPr>
            <a:xfrm>
              <a:off x="7428207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285;p78">
              <a:extLst>
                <a:ext uri="{FF2B5EF4-FFF2-40B4-BE49-F238E27FC236}">
                  <a16:creationId xmlns:a16="http://schemas.microsoft.com/office/drawing/2014/main" id="{79245EE0-945D-07BA-F103-483C9419524D}"/>
                </a:ext>
              </a:extLst>
            </p:cNvPr>
            <p:cNvSpPr/>
            <p:nvPr/>
          </p:nvSpPr>
          <p:spPr>
            <a:xfrm>
              <a:off x="7428207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286;p78">
              <a:extLst>
                <a:ext uri="{FF2B5EF4-FFF2-40B4-BE49-F238E27FC236}">
                  <a16:creationId xmlns:a16="http://schemas.microsoft.com/office/drawing/2014/main" id="{4BC39C00-50CE-ECA9-B0D3-B676AC5CA57D}"/>
                </a:ext>
              </a:extLst>
            </p:cNvPr>
            <p:cNvSpPr/>
            <p:nvPr/>
          </p:nvSpPr>
          <p:spPr>
            <a:xfrm>
              <a:off x="742820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287;p78">
              <a:extLst>
                <a:ext uri="{FF2B5EF4-FFF2-40B4-BE49-F238E27FC236}">
                  <a16:creationId xmlns:a16="http://schemas.microsoft.com/office/drawing/2014/main" id="{FC23DD5D-2119-3BDD-40D4-E8FA4487EDCB}"/>
                </a:ext>
              </a:extLst>
            </p:cNvPr>
            <p:cNvSpPr/>
            <p:nvPr/>
          </p:nvSpPr>
          <p:spPr>
            <a:xfrm>
              <a:off x="742820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288;p78">
              <a:extLst>
                <a:ext uri="{FF2B5EF4-FFF2-40B4-BE49-F238E27FC236}">
                  <a16:creationId xmlns:a16="http://schemas.microsoft.com/office/drawing/2014/main" id="{E1DE2A92-54D2-C378-EA76-4601145D0DBD}"/>
                </a:ext>
              </a:extLst>
            </p:cNvPr>
            <p:cNvSpPr/>
            <p:nvPr/>
          </p:nvSpPr>
          <p:spPr>
            <a:xfrm>
              <a:off x="742820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289;p78">
              <a:extLst>
                <a:ext uri="{FF2B5EF4-FFF2-40B4-BE49-F238E27FC236}">
                  <a16:creationId xmlns:a16="http://schemas.microsoft.com/office/drawing/2014/main" id="{E085411A-29A4-3AFC-ECB3-6981724C842A}"/>
                </a:ext>
              </a:extLst>
            </p:cNvPr>
            <p:cNvSpPr/>
            <p:nvPr/>
          </p:nvSpPr>
          <p:spPr>
            <a:xfrm>
              <a:off x="7428207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290;p78">
              <a:extLst>
                <a:ext uri="{FF2B5EF4-FFF2-40B4-BE49-F238E27FC236}">
                  <a16:creationId xmlns:a16="http://schemas.microsoft.com/office/drawing/2014/main" id="{209CAA9B-BAA0-A5D2-6601-8612FF4E3799}"/>
                </a:ext>
              </a:extLst>
            </p:cNvPr>
            <p:cNvSpPr/>
            <p:nvPr/>
          </p:nvSpPr>
          <p:spPr>
            <a:xfrm>
              <a:off x="7326918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291;p78">
              <a:extLst>
                <a:ext uri="{FF2B5EF4-FFF2-40B4-BE49-F238E27FC236}">
                  <a16:creationId xmlns:a16="http://schemas.microsoft.com/office/drawing/2014/main" id="{3C565AA0-AC49-7C3E-D68D-499EB3FD43EC}"/>
                </a:ext>
              </a:extLst>
            </p:cNvPr>
            <p:cNvSpPr/>
            <p:nvPr/>
          </p:nvSpPr>
          <p:spPr>
            <a:xfrm>
              <a:off x="7326918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292;p78">
              <a:extLst>
                <a:ext uri="{FF2B5EF4-FFF2-40B4-BE49-F238E27FC236}">
                  <a16:creationId xmlns:a16="http://schemas.microsoft.com/office/drawing/2014/main" id="{686A61D6-DA68-8DF1-59AA-12946B0B6F89}"/>
                </a:ext>
              </a:extLst>
            </p:cNvPr>
            <p:cNvSpPr/>
            <p:nvPr/>
          </p:nvSpPr>
          <p:spPr>
            <a:xfrm>
              <a:off x="7326918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293;p78">
              <a:extLst>
                <a:ext uri="{FF2B5EF4-FFF2-40B4-BE49-F238E27FC236}">
                  <a16:creationId xmlns:a16="http://schemas.microsoft.com/office/drawing/2014/main" id="{231B67CD-04B3-5827-7264-BBAB713DDB4E}"/>
                </a:ext>
              </a:extLst>
            </p:cNvPr>
            <p:cNvSpPr/>
            <p:nvPr/>
          </p:nvSpPr>
          <p:spPr>
            <a:xfrm>
              <a:off x="7326918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294;p78">
              <a:extLst>
                <a:ext uri="{FF2B5EF4-FFF2-40B4-BE49-F238E27FC236}">
                  <a16:creationId xmlns:a16="http://schemas.microsoft.com/office/drawing/2014/main" id="{378C6E85-B208-42CF-D311-3D12ECE52F75}"/>
                </a:ext>
              </a:extLst>
            </p:cNvPr>
            <p:cNvSpPr/>
            <p:nvPr/>
          </p:nvSpPr>
          <p:spPr>
            <a:xfrm>
              <a:off x="7225663" y="3283867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295;p78">
              <a:extLst>
                <a:ext uri="{FF2B5EF4-FFF2-40B4-BE49-F238E27FC236}">
                  <a16:creationId xmlns:a16="http://schemas.microsoft.com/office/drawing/2014/main" id="{36100EA8-BD49-53C4-135A-494A9C07F00C}"/>
                </a:ext>
              </a:extLst>
            </p:cNvPr>
            <p:cNvSpPr/>
            <p:nvPr/>
          </p:nvSpPr>
          <p:spPr>
            <a:xfrm>
              <a:off x="7225663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296;p78">
              <a:extLst>
                <a:ext uri="{FF2B5EF4-FFF2-40B4-BE49-F238E27FC236}">
                  <a16:creationId xmlns:a16="http://schemas.microsoft.com/office/drawing/2014/main" id="{99E59ABA-3DCA-4F1D-9D8E-608F4EA062FB}"/>
                </a:ext>
              </a:extLst>
            </p:cNvPr>
            <p:cNvSpPr/>
            <p:nvPr/>
          </p:nvSpPr>
          <p:spPr>
            <a:xfrm>
              <a:off x="7225663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297;p78">
              <a:extLst>
                <a:ext uri="{FF2B5EF4-FFF2-40B4-BE49-F238E27FC236}">
                  <a16:creationId xmlns:a16="http://schemas.microsoft.com/office/drawing/2014/main" id="{9BC9E375-F756-1BCB-18CF-7EB4DE3023AA}"/>
                </a:ext>
              </a:extLst>
            </p:cNvPr>
            <p:cNvSpPr/>
            <p:nvPr/>
          </p:nvSpPr>
          <p:spPr>
            <a:xfrm>
              <a:off x="7225663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298;p78">
              <a:extLst>
                <a:ext uri="{FF2B5EF4-FFF2-40B4-BE49-F238E27FC236}">
                  <a16:creationId xmlns:a16="http://schemas.microsoft.com/office/drawing/2014/main" id="{FF356DBB-2C06-4C43-A2AB-DABF93C207B4}"/>
                </a:ext>
              </a:extLst>
            </p:cNvPr>
            <p:cNvSpPr/>
            <p:nvPr/>
          </p:nvSpPr>
          <p:spPr>
            <a:xfrm>
              <a:off x="7225663" y="1360784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299;p78">
              <a:extLst>
                <a:ext uri="{FF2B5EF4-FFF2-40B4-BE49-F238E27FC236}">
                  <a16:creationId xmlns:a16="http://schemas.microsoft.com/office/drawing/2014/main" id="{BC0912F0-96E7-F8ED-AD20-346B10A1802A}"/>
                </a:ext>
              </a:extLst>
            </p:cNvPr>
            <p:cNvSpPr/>
            <p:nvPr/>
          </p:nvSpPr>
          <p:spPr>
            <a:xfrm>
              <a:off x="7225663" y="1158240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300;p78">
              <a:extLst>
                <a:ext uri="{FF2B5EF4-FFF2-40B4-BE49-F238E27FC236}">
                  <a16:creationId xmlns:a16="http://schemas.microsoft.com/office/drawing/2014/main" id="{14C1DC11-76C1-6380-73DE-225FA4DF74BC}"/>
                </a:ext>
              </a:extLst>
            </p:cNvPr>
            <p:cNvSpPr/>
            <p:nvPr/>
          </p:nvSpPr>
          <p:spPr>
            <a:xfrm>
              <a:off x="7124375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301;p78">
              <a:extLst>
                <a:ext uri="{FF2B5EF4-FFF2-40B4-BE49-F238E27FC236}">
                  <a16:creationId xmlns:a16="http://schemas.microsoft.com/office/drawing/2014/main" id="{FBE3F299-DB64-B5FF-CBA1-DDBEB7F925A1}"/>
                </a:ext>
              </a:extLst>
            </p:cNvPr>
            <p:cNvSpPr/>
            <p:nvPr/>
          </p:nvSpPr>
          <p:spPr>
            <a:xfrm>
              <a:off x="7124375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302;p78">
              <a:extLst>
                <a:ext uri="{FF2B5EF4-FFF2-40B4-BE49-F238E27FC236}">
                  <a16:creationId xmlns:a16="http://schemas.microsoft.com/office/drawing/2014/main" id="{AA29D523-2700-09A4-ABE5-A440A1B4F8B6}"/>
                </a:ext>
              </a:extLst>
            </p:cNvPr>
            <p:cNvSpPr/>
            <p:nvPr/>
          </p:nvSpPr>
          <p:spPr>
            <a:xfrm>
              <a:off x="7124375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303;p78">
              <a:extLst>
                <a:ext uri="{FF2B5EF4-FFF2-40B4-BE49-F238E27FC236}">
                  <a16:creationId xmlns:a16="http://schemas.microsoft.com/office/drawing/2014/main" id="{154B4092-6755-CC65-5BDD-FB71AB4B87CC}"/>
                </a:ext>
              </a:extLst>
            </p:cNvPr>
            <p:cNvSpPr/>
            <p:nvPr/>
          </p:nvSpPr>
          <p:spPr>
            <a:xfrm>
              <a:off x="7124375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304;p78">
              <a:extLst>
                <a:ext uri="{FF2B5EF4-FFF2-40B4-BE49-F238E27FC236}">
                  <a16:creationId xmlns:a16="http://schemas.microsoft.com/office/drawing/2014/main" id="{5C09C280-49D2-A487-4B18-F635BEFB7DAD}"/>
                </a:ext>
              </a:extLst>
            </p:cNvPr>
            <p:cNvSpPr/>
            <p:nvPr/>
          </p:nvSpPr>
          <p:spPr>
            <a:xfrm>
              <a:off x="7124375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305;p78">
              <a:extLst>
                <a:ext uri="{FF2B5EF4-FFF2-40B4-BE49-F238E27FC236}">
                  <a16:creationId xmlns:a16="http://schemas.microsoft.com/office/drawing/2014/main" id="{F90D762D-411D-4C58-07DF-82E237C4057D}"/>
                </a:ext>
              </a:extLst>
            </p:cNvPr>
            <p:cNvSpPr/>
            <p:nvPr/>
          </p:nvSpPr>
          <p:spPr>
            <a:xfrm>
              <a:off x="7023385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306;p78">
              <a:extLst>
                <a:ext uri="{FF2B5EF4-FFF2-40B4-BE49-F238E27FC236}">
                  <a16:creationId xmlns:a16="http://schemas.microsoft.com/office/drawing/2014/main" id="{627B86DD-187B-BBC1-88EB-23E6EE2F924C}"/>
                </a:ext>
              </a:extLst>
            </p:cNvPr>
            <p:cNvSpPr/>
            <p:nvPr/>
          </p:nvSpPr>
          <p:spPr>
            <a:xfrm>
              <a:off x="7023385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307;p78">
              <a:extLst>
                <a:ext uri="{FF2B5EF4-FFF2-40B4-BE49-F238E27FC236}">
                  <a16:creationId xmlns:a16="http://schemas.microsoft.com/office/drawing/2014/main" id="{B6FA5436-A337-6FC4-F5DE-9F388EC84F6A}"/>
                </a:ext>
              </a:extLst>
            </p:cNvPr>
            <p:cNvSpPr/>
            <p:nvPr/>
          </p:nvSpPr>
          <p:spPr>
            <a:xfrm>
              <a:off x="7023385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308;p78">
              <a:extLst>
                <a:ext uri="{FF2B5EF4-FFF2-40B4-BE49-F238E27FC236}">
                  <a16:creationId xmlns:a16="http://schemas.microsoft.com/office/drawing/2014/main" id="{76C9853B-A17D-47EB-EFCF-889D98D07DA3}"/>
                </a:ext>
              </a:extLst>
            </p:cNvPr>
            <p:cNvSpPr/>
            <p:nvPr/>
          </p:nvSpPr>
          <p:spPr>
            <a:xfrm>
              <a:off x="7023385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309;p78">
              <a:extLst>
                <a:ext uri="{FF2B5EF4-FFF2-40B4-BE49-F238E27FC236}">
                  <a16:creationId xmlns:a16="http://schemas.microsoft.com/office/drawing/2014/main" id="{AB2ADBCC-24BF-FF8A-538A-BDB24DB75160}"/>
                </a:ext>
              </a:extLst>
            </p:cNvPr>
            <p:cNvSpPr/>
            <p:nvPr/>
          </p:nvSpPr>
          <p:spPr>
            <a:xfrm>
              <a:off x="7023385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310;p78">
              <a:extLst>
                <a:ext uri="{FF2B5EF4-FFF2-40B4-BE49-F238E27FC236}">
                  <a16:creationId xmlns:a16="http://schemas.microsoft.com/office/drawing/2014/main" id="{2984A415-3518-D48E-E770-566F7E68A133}"/>
                </a:ext>
              </a:extLst>
            </p:cNvPr>
            <p:cNvSpPr/>
            <p:nvPr/>
          </p:nvSpPr>
          <p:spPr>
            <a:xfrm>
              <a:off x="7023385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311;p78">
              <a:extLst>
                <a:ext uri="{FF2B5EF4-FFF2-40B4-BE49-F238E27FC236}">
                  <a16:creationId xmlns:a16="http://schemas.microsoft.com/office/drawing/2014/main" id="{B43BBF82-FFA5-3881-B722-376CC1CA882F}"/>
                </a:ext>
              </a:extLst>
            </p:cNvPr>
            <p:cNvSpPr/>
            <p:nvPr/>
          </p:nvSpPr>
          <p:spPr>
            <a:xfrm>
              <a:off x="7023385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312;p78">
              <a:extLst>
                <a:ext uri="{FF2B5EF4-FFF2-40B4-BE49-F238E27FC236}">
                  <a16:creationId xmlns:a16="http://schemas.microsoft.com/office/drawing/2014/main" id="{97096EA0-1A85-9EFD-7974-D3A1B7A7074D}"/>
                </a:ext>
              </a:extLst>
            </p:cNvPr>
            <p:cNvSpPr/>
            <p:nvPr/>
          </p:nvSpPr>
          <p:spPr>
            <a:xfrm>
              <a:off x="7023385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313;p78">
              <a:extLst>
                <a:ext uri="{FF2B5EF4-FFF2-40B4-BE49-F238E27FC236}">
                  <a16:creationId xmlns:a16="http://schemas.microsoft.com/office/drawing/2014/main" id="{FD9487A0-EC61-ECBC-341D-BB5F1CECBFD4}"/>
                </a:ext>
              </a:extLst>
            </p:cNvPr>
            <p:cNvSpPr/>
            <p:nvPr/>
          </p:nvSpPr>
          <p:spPr>
            <a:xfrm>
              <a:off x="692209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314;p78">
              <a:extLst>
                <a:ext uri="{FF2B5EF4-FFF2-40B4-BE49-F238E27FC236}">
                  <a16:creationId xmlns:a16="http://schemas.microsoft.com/office/drawing/2014/main" id="{44D17827-9351-998A-A7A7-13C14C7A990F}"/>
                </a:ext>
              </a:extLst>
            </p:cNvPr>
            <p:cNvSpPr/>
            <p:nvPr/>
          </p:nvSpPr>
          <p:spPr>
            <a:xfrm>
              <a:off x="692209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315;p78">
              <a:extLst>
                <a:ext uri="{FF2B5EF4-FFF2-40B4-BE49-F238E27FC236}">
                  <a16:creationId xmlns:a16="http://schemas.microsoft.com/office/drawing/2014/main" id="{19C4D375-BA64-ED4A-5F18-F431CE0E8047}"/>
                </a:ext>
              </a:extLst>
            </p:cNvPr>
            <p:cNvSpPr/>
            <p:nvPr/>
          </p:nvSpPr>
          <p:spPr>
            <a:xfrm>
              <a:off x="692209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316;p78">
              <a:extLst>
                <a:ext uri="{FF2B5EF4-FFF2-40B4-BE49-F238E27FC236}">
                  <a16:creationId xmlns:a16="http://schemas.microsoft.com/office/drawing/2014/main" id="{EF9B647B-0922-26FB-8045-C899EE47D4D4}"/>
                </a:ext>
              </a:extLst>
            </p:cNvPr>
            <p:cNvSpPr/>
            <p:nvPr/>
          </p:nvSpPr>
          <p:spPr>
            <a:xfrm>
              <a:off x="692209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317;p78">
              <a:extLst>
                <a:ext uri="{FF2B5EF4-FFF2-40B4-BE49-F238E27FC236}">
                  <a16:creationId xmlns:a16="http://schemas.microsoft.com/office/drawing/2014/main" id="{459A67A9-D3AF-C82F-0810-63BDBF8FB25C}"/>
                </a:ext>
              </a:extLst>
            </p:cNvPr>
            <p:cNvSpPr/>
            <p:nvPr/>
          </p:nvSpPr>
          <p:spPr>
            <a:xfrm>
              <a:off x="692209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318;p78">
              <a:extLst>
                <a:ext uri="{FF2B5EF4-FFF2-40B4-BE49-F238E27FC236}">
                  <a16:creationId xmlns:a16="http://schemas.microsoft.com/office/drawing/2014/main" id="{DA8E5087-3C1B-2F84-5E31-3AB0E292B0D4}"/>
                </a:ext>
              </a:extLst>
            </p:cNvPr>
            <p:cNvSpPr/>
            <p:nvPr/>
          </p:nvSpPr>
          <p:spPr>
            <a:xfrm>
              <a:off x="692209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319;p78">
              <a:extLst>
                <a:ext uri="{FF2B5EF4-FFF2-40B4-BE49-F238E27FC236}">
                  <a16:creationId xmlns:a16="http://schemas.microsoft.com/office/drawing/2014/main" id="{C723195B-20DA-FDAD-F7FB-996235DF03A9}"/>
                </a:ext>
              </a:extLst>
            </p:cNvPr>
            <p:cNvSpPr/>
            <p:nvPr/>
          </p:nvSpPr>
          <p:spPr>
            <a:xfrm>
              <a:off x="692209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320;p78">
              <a:extLst>
                <a:ext uri="{FF2B5EF4-FFF2-40B4-BE49-F238E27FC236}">
                  <a16:creationId xmlns:a16="http://schemas.microsoft.com/office/drawing/2014/main" id="{A119FE8D-E0B4-6548-5CA9-1F841CB2DA2D}"/>
                </a:ext>
              </a:extLst>
            </p:cNvPr>
            <p:cNvSpPr/>
            <p:nvPr/>
          </p:nvSpPr>
          <p:spPr>
            <a:xfrm>
              <a:off x="6922097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321;p78">
              <a:extLst>
                <a:ext uri="{FF2B5EF4-FFF2-40B4-BE49-F238E27FC236}">
                  <a16:creationId xmlns:a16="http://schemas.microsoft.com/office/drawing/2014/main" id="{3E61EE76-FC0F-291D-59B7-36DC9447F460}"/>
                </a:ext>
              </a:extLst>
            </p:cNvPr>
            <p:cNvSpPr/>
            <p:nvPr/>
          </p:nvSpPr>
          <p:spPr>
            <a:xfrm>
              <a:off x="6820842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322;p78">
              <a:extLst>
                <a:ext uri="{FF2B5EF4-FFF2-40B4-BE49-F238E27FC236}">
                  <a16:creationId xmlns:a16="http://schemas.microsoft.com/office/drawing/2014/main" id="{C55E9CE1-1464-F464-302D-6F032CBBBAE6}"/>
                </a:ext>
              </a:extLst>
            </p:cNvPr>
            <p:cNvSpPr/>
            <p:nvPr/>
          </p:nvSpPr>
          <p:spPr>
            <a:xfrm>
              <a:off x="6820842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323;p78">
              <a:extLst>
                <a:ext uri="{FF2B5EF4-FFF2-40B4-BE49-F238E27FC236}">
                  <a16:creationId xmlns:a16="http://schemas.microsoft.com/office/drawing/2014/main" id="{907EFC30-7C6D-2DD6-68B0-6F8BDCA440A3}"/>
                </a:ext>
              </a:extLst>
            </p:cNvPr>
            <p:cNvSpPr/>
            <p:nvPr/>
          </p:nvSpPr>
          <p:spPr>
            <a:xfrm>
              <a:off x="6820842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324;p78">
              <a:extLst>
                <a:ext uri="{FF2B5EF4-FFF2-40B4-BE49-F238E27FC236}">
                  <a16:creationId xmlns:a16="http://schemas.microsoft.com/office/drawing/2014/main" id="{BA9853B2-38ED-8A7D-45AB-92631DE5611D}"/>
                </a:ext>
              </a:extLst>
            </p:cNvPr>
            <p:cNvSpPr/>
            <p:nvPr/>
          </p:nvSpPr>
          <p:spPr>
            <a:xfrm>
              <a:off x="6820842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325;p78">
              <a:extLst>
                <a:ext uri="{FF2B5EF4-FFF2-40B4-BE49-F238E27FC236}">
                  <a16:creationId xmlns:a16="http://schemas.microsoft.com/office/drawing/2014/main" id="{5F8BD8FC-0E1A-9BDD-A8FD-4DA1C76374AF}"/>
                </a:ext>
              </a:extLst>
            </p:cNvPr>
            <p:cNvSpPr/>
            <p:nvPr/>
          </p:nvSpPr>
          <p:spPr>
            <a:xfrm>
              <a:off x="6820842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326;p78">
              <a:extLst>
                <a:ext uri="{FF2B5EF4-FFF2-40B4-BE49-F238E27FC236}">
                  <a16:creationId xmlns:a16="http://schemas.microsoft.com/office/drawing/2014/main" id="{BCF7F45B-0A33-77A9-F333-56BE82D5F7A3}"/>
                </a:ext>
              </a:extLst>
            </p:cNvPr>
            <p:cNvSpPr/>
            <p:nvPr/>
          </p:nvSpPr>
          <p:spPr>
            <a:xfrm>
              <a:off x="6820842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327;p78">
              <a:extLst>
                <a:ext uri="{FF2B5EF4-FFF2-40B4-BE49-F238E27FC236}">
                  <a16:creationId xmlns:a16="http://schemas.microsoft.com/office/drawing/2014/main" id="{6F78D863-5897-7169-E3E3-0D9CBFD16EFE}"/>
                </a:ext>
              </a:extLst>
            </p:cNvPr>
            <p:cNvSpPr/>
            <p:nvPr/>
          </p:nvSpPr>
          <p:spPr>
            <a:xfrm>
              <a:off x="671955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328;p78">
              <a:extLst>
                <a:ext uri="{FF2B5EF4-FFF2-40B4-BE49-F238E27FC236}">
                  <a16:creationId xmlns:a16="http://schemas.microsoft.com/office/drawing/2014/main" id="{C3AC112A-D7A3-F3C8-66B5-1674ACECD221}"/>
                </a:ext>
              </a:extLst>
            </p:cNvPr>
            <p:cNvSpPr/>
            <p:nvPr/>
          </p:nvSpPr>
          <p:spPr>
            <a:xfrm>
              <a:off x="671955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329;p78">
              <a:extLst>
                <a:ext uri="{FF2B5EF4-FFF2-40B4-BE49-F238E27FC236}">
                  <a16:creationId xmlns:a16="http://schemas.microsoft.com/office/drawing/2014/main" id="{4D07A8CB-C646-DEEC-E845-5EBB9A52B127}"/>
                </a:ext>
              </a:extLst>
            </p:cNvPr>
            <p:cNvSpPr/>
            <p:nvPr/>
          </p:nvSpPr>
          <p:spPr>
            <a:xfrm>
              <a:off x="671955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330;p78">
              <a:extLst>
                <a:ext uri="{FF2B5EF4-FFF2-40B4-BE49-F238E27FC236}">
                  <a16:creationId xmlns:a16="http://schemas.microsoft.com/office/drawing/2014/main" id="{262B4ECF-39F7-814B-097A-E619E6158703}"/>
                </a:ext>
              </a:extLst>
            </p:cNvPr>
            <p:cNvSpPr/>
            <p:nvPr/>
          </p:nvSpPr>
          <p:spPr>
            <a:xfrm>
              <a:off x="671955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331;p78">
              <a:extLst>
                <a:ext uri="{FF2B5EF4-FFF2-40B4-BE49-F238E27FC236}">
                  <a16:creationId xmlns:a16="http://schemas.microsoft.com/office/drawing/2014/main" id="{FA63BDEF-BC47-072F-E359-C3D7712CD4DD}"/>
                </a:ext>
              </a:extLst>
            </p:cNvPr>
            <p:cNvSpPr/>
            <p:nvPr/>
          </p:nvSpPr>
          <p:spPr>
            <a:xfrm>
              <a:off x="671955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332;p78">
              <a:extLst>
                <a:ext uri="{FF2B5EF4-FFF2-40B4-BE49-F238E27FC236}">
                  <a16:creationId xmlns:a16="http://schemas.microsoft.com/office/drawing/2014/main" id="{4333DAE8-AE18-9582-771B-C640F0ECF9F3}"/>
                </a:ext>
              </a:extLst>
            </p:cNvPr>
            <p:cNvSpPr/>
            <p:nvPr/>
          </p:nvSpPr>
          <p:spPr>
            <a:xfrm>
              <a:off x="6719553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333;p78">
              <a:extLst>
                <a:ext uri="{FF2B5EF4-FFF2-40B4-BE49-F238E27FC236}">
                  <a16:creationId xmlns:a16="http://schemas.microsoft.com/office/drawing/2014/main" id="{35B72433-2BF9-0BBC-FC94-390123A5A551}"/>
                </a:ext>
              </a:extLst>
            </p:cNvPr>
            <p:cNvSpPr/>
            <p:nvPr/>
          </p:nvSpPr>
          <p:spPr>
            <a:xfrm>
              <a:off x="6618265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334;p78">
              <a:extLst>
                <a:ext uri="{FF2B5EF4-FFF2-40B4-BE49-F238E27FC236}">
                  <a16:creationId xmlns:a16="http://schemas.microsoft.com/office/drawing/2014/main" id="{5CB12BBD-2323-BEDA-5489-C4D2ED808D95}"/>
                </a:ext>
              </a:extLst>
            </p:cNvPr>
            <p:cNvSpPr/>
            <p:nvPr/>
          </p:nvSpPr>
          <p:spPr>
            <a:xfrm>
              <a:off x="6618265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335;p78">
              <a:extLst>
                <a:ext uri="{FF2B5EF4-FFF2-40B4-BE49-F238E27FC236}">
                  <a16:creationId xmlns:a16="http://schemas.microsoft.com/office/drawing/2014/main" id="{58963C6D-0020-7E2D-EF71-75919796C304}"/>
                </a:ext>
              </a:extLst>
            </p:cNvPr>
            <p:cNvSpPr/>
            <p:nvPr/>
          </p:nvSpPr>
          <p:spPr>
            <a:xfrm>
              <a:off x="6618265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336;p78">
              <a:extLst>
                <a:ext uri="{FF2B5EF4-FFF2-40B4-BE49-F238E27FC236}">
                  <a16:creationId xmlns:a16="http://schemas.microsoft.com/office/drawing/2014/main" id="{14599598-69D9-1AC1-A40F-A6BF7C1F182B}"/>
                </a:ext>
              </a:extLst>
            </p:cNvPr>
            <p:cNvSpPr/>
            <p:nvPr/>
          </p:nvSpPr>
          <p:spPr>
            <a:xfrm>
              <a:off x="6618265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337;p78">
              <a:extLst>
                <a:ext uri="{FF2B5EF4-FFF2-40B4-BE49-F238E27FC236}">
                  <a16:creationId xmlns:a16="http://schemas.microsoft.com/office/drawing/2014/main" id="{AEF193BA-3004-6B85-A294-AB8A1662BD4E}"/>
                </a:ext>
              </a:extLst>
            </p:cNvPr>
            <p:cNvSpPr/>
            <p:nvPr/>
          </p:nvSpPr>
          <p:spPr>
            <a:xfrm>
              <a:off x="6517275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338;p78">
              <a:extLst>
                <a:ext uri="{FF2B5EF4-FFF2-40B4-BE49-F238E27FC236}">
                  <a16:creationId xmlns:a16="http://schemas.microsoft.com/office/drawing/2014/main" id="{B1307CB8-6338-DCE7-796D-CA1631775A73}"/>
                </a:ext>
              </a:extLst>
            </p:cNvPr>
            <p:cNvSpPr/>
            <p:nvPr/>
          </p:nvSpPr>
          <p:spPr>
            <a:xfrm>
              <a:off x="6517275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339;p78">
              <a:extLst>
                <a:ext uri="{FF2B5EF4-FFF2-40B4-BE49-F238E27FC236}">
                  <a16:creationId xmlns:a16="http://schemas.microsoft.com/office/drawing/2014/main" id="{BFF566B1-CBB8-23D0-8950-389454C255B0}"/>
                </a:ext>
              </a:extLst>
            </p:cNvPr>
            <p:cNvSpPr/>
            <p:nvPr/>
          </p:nvSpPr>
          <p:spPr>
            <a:xfrm>
              <a:off x="6517275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340;p78">
              <a:extLst>
                <a:ext uri="{FF2B5EF4-FFF2-40B4-BE49-F238E27FC236}">
                  <a16:creationId xmlns:a16="http://schemas.microsoft.com/office/drawing/2014/main" id="{BFE5384D-E561-B1F3-BEF4-25E992C43BD7}"/>
                </a:ext>
              </a:extLst>
            </p:cNvPr>
            <p:cNvSpPr/>
            <p:nvPr/>
          </p:nvSpPr>
          <p:spPr>
            <a:xfrm>
              <a:off x="6517275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341;p78">
              <a:extLst>
                <a:ext uri="{FF2B5EF4-FFF2-40B4-BE49-F238E27FC236}">
                  <a16:creationId xmlns:a16="http://schemas.microsoft.com/office/drawing/2014/main" id="{A62DAADD-9BEC-385F-1268-B82B91BF70BB}"/>
                </a:ext>
              </a:extLst>
            </p:cNvPr>
            <p:cNvSpPr/>
            <p:nvPr/>
          </p:nvSpPr>
          <p:spPr>
            <a:xfrm>
              <a:off x="6517275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342;p78">
              <a:extLst>
                <a:ext uri="{FF2B5EF4-FFF2-40B4-BE49-F238E27FC236}">
                  <a16:creationId xmlns:a16="http://schemas.microsoft.com/office/drawing/2014/main" id="{FB293BE8-EA16-C438-8A8F-3FF37460EB46}"/>
                </a:ext>
              </a:extLst>
            </p:cNvPr>
            <p:cNvSpPr/>
            <p:nvPr/>
          </p:nvSpPr>
          <p:spPr>
            <a:xfrm>
              <a:off x="651727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343;p78">
              <a:extLst>
                <a:ext uri="{FF2B5EF4-FFF2-40B4-BE49-F238E27FC236}">
                  <a16:creationId xmlns:a16="http://schemas.microsoft.com/office/drawing/2014/main" id="{3C8D93D3-B184-D978-FA46-52B4338D9C88}"/>
                </a:ext>
              </a:extLst>
            </p:cNvPr>
            <p:cNvSpPr/>
            <p:nvPr/>
          </p:nvSpPr>
          <p:spPr>
            <a:xfrm>
              <a:off x="6416020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344;p78">
              <a:extLst>
                <a:ext uri="{FF2B5EF4-FFF2-40B4-BE49-F238E27FC236}">
                  <a16:creationId xmlns:a16="http://schemas.microsoft.com/office/drawing/2014/main" id="{56E31DDF-1FA7-300D-7CF8-485CED2F8C48}"/>
                </a:ext>
              </a:extLst>
            </p:cNvPr>
            <p:cNvSpPr/>
            <p:nvPr/>
          </p:nvSpPr>
          <p:spPr>
            <a:xfrm>
              <a:off x="6416020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345;p78">
              <a:extLst>
                <a:ext uri="{FF2B5EF4-FFF2-40B4-BE49-F238E27FC236}">
                  <a16:creationId xmlns:a16="http://schemas.microsoft.com/office/drawing/2014/main" id="{06917D4D-958C-58BC-3BFC-B7660CB758CB}"/>
                </a:ext>
              </a:extLst>
            </p:cNvPr>
            <p:cNvSpPr/>
            <p:nvPr/>
          </p:nvSpPr>
          <p:spPr>
            <a:xfrm>
              <a:off x="641602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346;p78">
              <a:extLst>
                <a:ext uri="{FF2B5EF4-FFF2-40B4-BE49-F238E27FC236}">
                  <a16:creationId xmlns:a16="http://schemas.microsoft.com/office/drawing/2014/main" id="{E0ED3604-6D3A-85F9-A6C4-93EA4B901E56}"/>
                </a:ext>
              </a:extLst>
            </p:cNvPr>
            <p:cNvSpPr/>
            <p:nvPr/>
          </p:nvSpPr>
          <p:spPr>
            <a:xfrm>
              <a:off x="631473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347;p78">
              <a:extLst>
                <a:ext uri="{FF2B5EF4-FFF2-40B4-BE49-F238E27FC236}">
                  <a16:creationId xmlns:a16="http://schemas.microsoft.com/office/drawing/2014/main" id="{D1A7B1C9-C119-0782-E57F-D4D9E1E71B8D}"/>
                </a:ext>
              </a:extLst>
            </p:cNvPr>
            <p:cNvSpPr/>
            <p:nvPr/>
          </p:nvSpPr>
          <p:spPr>
            <a:xfrm>
              <a:off x="6314732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pic>
        <p:nvPicPr>
          <p:cNvPr id="2" name="图片 1" descr="D:\51PPT模板网\51pptmoban.com\图片.jpg">
            <a:extLst>
              <a:ext uri="{FF2B5EF4-FFF2-40B4-BE49-F238E27FC236}">
                <a16:creationId xmlns:a16="http://schemas.microsoft.com/office/drawing/2014/main" id="{15FCD196-61BE-ED8F-4BEB-EFD4F4F7702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1543" b="16111"/>
          <a:stretch/>
        </p:blipFill>
        <p:spPr>
          <a:xfrm>
            <a:off x="0" y="3268138"/>
            <a:ext cx="12192000" cy="3589861"/>
          </a:xfrm>
          <a:custGeom>
            <a:avLst/>
            <a:gdLst>
              <a:gd name="connsiteX0" fmla="*/ 0 w 12192000"/>
              <a:gd name="connsiteY0" fmla="*/ 0 h 5753100"/>
              <a:gd name="connsiteX1" fmla="*/ 12192000 w 12192000"/>
              <a:gd name="connsiteY1" fmla="*/ 0 h 5753100"/>
              <a:gd name="connsiteX2" fmla="*/ 12192000 w 12192000"/>
              <a:gd name="connsiteY2" fmla="*/ 5753100 h 5753100"/>
              <a:gd name="connsiteX3" fmla="*/ 0 w 12192000"/>
              <a:gd name="connsiteY3" fmla="*/ 5753100 h 575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5753100">
                <a:moveTo>
                  <a:pt x="0" y="0"/>
                </a:moveTo>
                <a:lnTo>
                  <a:pt x="12192000" y="0"/>
                </a:lnTo>
                <a:lnTo>
                  <a:pt x="12192000" y="5753100"/>
                </a:lnTo>
                <a:lnTo>
                  <a:pt x="0" y="5753100"/>
                </a:lnTo>
                <a:close/>
              </a:path>
            </a:pathLst>
          </a:custGeom>
        </p:spPr>
      </p:pic>
      <p:sp>
        <p:nvSpPr>
          <p:cNvPr id="1611" name="文本框 1610">
            <a:extLst>
              <a:ext uri="{FF2B5EF4-FFF2-40B4-BE49-F238E27FC236}">
                <a16:creationId xmlns:a16="http://schemas.microsoft.com/office/drawing/2014/main" id="{05E0ACA5-7A7A-DE9E-CD95-E97681D91579}"/>
              </a:ext>
            </a:extLst>
          </p:cNvPr>
          <p:cNvSpPr txBox="1"/>
          <p:nvPr/>
        </p:nvSpPr>
        <p:spPr>
          <a:xfrm>
            <a:off x="1274813" y="1280950"/>
            <a:ext cx="4027064" cy="45089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700" dirty="0">
                <a:solidFill>
                  <a:srgbClr val="5699FF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rPr>
              <a:t>01</a:t>
            </a:r>
            <a:endParaRPr lang="zh-CN" altLang="en-US" sz="28700" dirty="0">
              <a:latin typeface="Aa厚底黑" panose="00020600040101010101" pitchFamily="18" charset="-122"/>
              <a:ea typeface="Aa厚底黑" panose="00020600040101010101" pitchFamily="18" charset="-122"/>
              <a:cs typeface="+mn-ea"/>
              <a:sym typeface="+mn-lt"/>
            </a:endParaRPr>
          </a:p>
        </p:txBody>
      </p:sp>
      <p:sp>
        <p:nvSpPr>
          <p:cNvPr id="3137" name="椭圆 3136">
            <a:extLst>
              <a:ext uri="{FF2B5EF4-FFF2-40B4-BE49-F238E27FC236}">
                <a16:creationId xmlns:a16="http://schemas.microsoft.com/office/drawing/2014/main" id="{727AC303-86A4-C7F9-AA6B-B3E580791798}"/>
              </a:ext>
            </a:extLst>
          </p:cNvPr>
          <p:cNvSpPr/>
          <p:nvPr/>
        </p:nvSpPr>
        <p:spPr>
          <a:xfrm>
            <a:off x="3169988" y="4091905"/>
            <a:ext cx="372986" cy="372986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40" name="椭圆 3139">
            <a:extLst>
              <a:ext uri="{FF2B5EF4-FFF2-40B4-BE49-F238E27FC236}">
                <a16:creationId xmlns:a16="http://schemas.microsoft.com/office/drawing/2014/main" id="{D3611000-144D-A612-C6C3-7573DBD01237}"/>
              </a:ext>
            </a:extLst>
          </p:cNvPr>
          <p:cNvSpPr/>
          <p:nvPr/>
        </p:nvSpPr>
        <p:spPr>
          <a:xfrm>
            <a:off x="9855681" y="4946408"/>
            <a:ext cx="843469" cy="843469"/>
          </a:xfrm>
          <a:prstGeom prst="ellipse">
            <a:avLst/>
          </a:prstGeom>
          <a:gradFill>
            <a:gsLst>
              <a:gs pos="0">
                <a:srgbClr val="5699FF">
                  <a:alpha val="25000"/>
                </a:srgbClr>
              </a:gs>
              <a:gs pos="100000">
                <a:srgbClr val="5699FF">
                  <a:alpha val="6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01" name="平行四边形 1600">
            <a:extLst>
              <a:ext uri="{FF2B5EF4-FFF2-40B4-BE49-F238E27FC236}">
                <a16:creationId xmlns:a16="http://schemas.microsoft.com/office/drawing/2014/main" id="{BAC33217-B02B-C3E9-EA7B-28329466AFD6}"/>
              </a:ext>
            </a:extLst>
          </p:cNvPr>
          <p:cNvSpPr/>
          <p:nvPr/>
        </p:nvSpPr>
        <p:spPr>
          <a:xfrm>
            <a:off x="6296023" y="2311844"/>
            <a:ext cx="3415703" cy="565164"/>
          </a:xfrm>
          <a:prstGeom prst="parallelogram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02" name="平行四边形 1601">
            <a:extLst>
              <a:ext uri="{FF2B5EF4-FFF2-40B4-BE49-F238E27FC236}">
                <a16:creationId xmlns:a16="http://schemas.microsoft.com/office/drawing/2014/main" id="{ACF99C11-9CA0-4FB9-D8FD-DDCC6FCF4671}"/>
              </a:ext>
            </a:extLst>
          </p:cNvPr>
          <p:cNvSpPr/>
          <p:nvPr/>
        </p:nvSpPr>
        <p:spPr>
          <a:xfrm>
            <a:off x="6096000" y="2132274"/>
            <a:ext cx="3415702" cy="565164"/>
          </a:xfrm>
          <a:prstGeom prst="parallelogram">
            <a:avLst/>
          </a:prstGeom>
          <a:solidFill>
            <a:schemeClr val="bg1"/>
          </a:solidFill>
          <a:ln w="25400">
            <a:gradFill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5400000" scaled="1"/>
            </a:gradFill>
          </a:ln>
          <a:effectLst>
            <a:outerShdw blurRad="76200" dist="38100" dir="2700000" sx="101000" sy="101000" algn="tl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03" name="组合 1602" descr="51PPT模板网，幻灯片演示模板及素材免费下载！&#10;51PPT模板网 唯一访问网址：www.51pptmoban.com">
            <a:extLst>
              <a:ext uri="{FF2B5EF4-FFF2-40B4-BE49-F238E27FC236}">
                <a16:creationId xmlns:a16="http://schemas.microsoft.com/office/drawing/2014/main" id="{75ED47D3-61BF-8048-111E-23DA51BBE6F5}"/>
              </a:ext>
            </a:extLst>
          </p:cNvPr>
          <p:cNvGrpSpPr/>
          <p:nvPr/>
        </p:nvGrpSpPr>
        <p:grpSpPr>
          <a:xfrm>
            <a:off x="10299694" y="596829"/>
            <a:ext cx="1160547" cy="478968"/>
            <a:chOff x="8244408" y="263825"/>
            <a:chExt cx="575796" cy="237636"/>
          </a:xfrm>
          <a:solidFill>
            <a:srgbClr val="5699FF"/>
          </a:solidFill>
        </p:grpSpPr>
        <p:sp>
          <p:nvSpPr>
            <p:cNvPr id="1604" name="椭圆 1603">
              <a:extLst>
                <a:ext uri="{FF2B5EF4-FFF2-40B4-BE49-F238E27FC236}">
                  <a16:creationId xmlns:a16="http://schemas.microsoft.com/office/drawing/2014/main" id="{6CB513CC-951B-7D33-BFE2-65CB3E6E3C0B}"/>
                </a:ext>
              </a:extLst>
            </p:cNvPr>
            <p:cNvSpPr/>
            <p:nvPr/>
          </p:nvSpPr>
          <p:spPr bwMode="auto">
            <a:xfrm>
              <a:off x="8442595" y="455742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605" name="任意多边形: 形状 1604">
              <a:extLst>
                <a:ext uri="{FF2B5EF4-FFF2-40B4-BE49-F238E27FC236}">
                  <a16:creationId xmlns:a16="http://schemas.microsoft.com/office/drawing/2014/main" id="{2C628944-AFAC-5449-722A-98AD809119A8}"/>
                </a:ext>
              </a:extLst>
            </p:cNvPr>
            <p:cNvSpPr/>
            <p:nvPr/>
          </p:nvSpPr>
          <p:spPr>
            <a:xfrm>
              <a:off x="8244408" y="263825"/>
              <a:ext cx="217004" cy="216329"/>
            </a:xfrm>
            <a:custGeom>
              <a:avLst/>
              <a:gdLst>
                <a:gd name="connsiteX0" fmla="*/ 518470 w 1105104"/>
                <a:gd name="connsiteY0" fmla="*/ 0 h 1101666"/>
                <a:gd name="connsiteX1" fmla="*/ 408380 w 1105104"/>
                <a:gd name="connsiteY1" fmla="*/ 792005 h 1101666"/>
                <a:gd name="connsiteX2" fmla="*/ 419555 w 1105104"/>
                <a:gd name="connsiteY2" fmla="*/ 845398 h 1101666"/>
                <a:gd name="connsiteX3" fmla="*/ 464254 w 1105104"/>
                <a:gd name="connsiteY3" fmla="*/ 862782 h 1101666"/>
                <a:gd name="connsiteX4" fmla="*/ 907150 w 1105104"/>
                <a:gd name="connsiteY4" fmla="*/ 862782 h 1101666"/>
                <a:gd name="connsiteX5" fmla="*/ 907149 w 1105104"/>
                <a:gd name="connsiteY5" fmla="*/ 862783 h 1101666"/>
                <a:gd name="connsiteX6" fmla="*/ 958696 w 1105104"/>
                <a:gd name="connsiteY6" fmla="*/ 811236 h 1101666"/>
                <a:gd name="connsiteX7" fmla="*/ 958697 w 1105104"/>
                <a:gd name="connsiteY7" fmla="*/ 729857 h 1101666"/>
                <a:gd name="connsiteX8" fmla="*/ 907150 w 1105104"/>
                <a:gd name="connsiteY8" fmla="*/ 678311 h 1101666"/>
                <a:gd name="connsiteX9" fmla="*/ 905456 w 1105104"/>
                <a:gd name="connsiteY9" fmla="*/ 679013 h 1101666"/>
                <a:gd name="connsiteX10" fmla="*/ 645541 w 1105104"/>
                <a:gd name="connsiteY10" fmla="*/ 679013 h 1101666"/>
                <a:gd name="connsiteX11" fmla="*/ 735555 w 1105104"/>
                <a:gd name="connsiteY11" fmla="*/ 30029 h 1101666"/>
                <a:gd name="connsiteX12" fmla="*/ 767630 w 1105104"/>
                <a:gd name="connsiteY12" fmla="*/ 39986 h 1101666"/>
                <a:gd name="connsiteX13" fmla="*/ 1105104 w 1105104"/>
                <a:gd name="connsiteY13" fmla="*/ 549115 h 1101666"/>
                <a:gd name="connsiteX14" fmla="*/ 552552 w 1105104"/>
                <a:gd name="connsiteY14" fmla="*/ 1101666 h 1101666"/>
                <a:gd name="connsiteX15" fmla="*/ 0 w 1105104"/>
                <a:gd name="connsiteY15" fmla="*/ 549115 h 1101666"/>
                <a:gd name="connsiteX16" fmla="*/ 441194 w 1105104"/>
                <a:gd name="connsiteY16" fmla="*/ 7790 h 1101666"/>
                <a:gd name="connsiteX17" fmla="*/ 518470 w 1105104"/>
                <a:gd name="connsiteY17" fmla="*/ 0 h 110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05104" h="1101666">
                  <a:moveTo>
                    <a:pt x="518470" y="0"/>
                  </a:moveTo>
                  <a:lnTo>
                    <a:pt x="408380" y="792005"/>
                  </a:lnTo>
                  <a:cubicBezTo>
                    <a:pt x="405066" y="816840"/>
                    <a:pt x="408792" y="834636"/>
                    <a:pt x="419555" y="845398"/>
                  </a:cubicBezTo>
                  <a:cubicBezTo>
                    <a:pt x="430314" y="856989"/>
                    <a:pt x="445215" y="862782"/>
                    <a:pt x="464254" y="862782"/>
                  </a:cubicBezTo>
                  <a:lnTo>
                    <a:pt x="907150" y="862782"/>
                  </a:lnTo>
                  <a:lnTo>
                    <a:pt x="907149" y="862783"/>
                  </a:lnTo>
                  <a:cubicBezTo>
                    <a:pt x="935618" y="862783"/>
                    <a:pt x="958696" y="839705"/>
                    <a:pt x="958696" y="811236"/>
                  </a:cubicBezTo>
                  <a:cubicBezTo>
                    <a:pt x="958696" y="784110"/>
                    <a:pt x="958697" y="756984"/>
                    <a:pt x="958697" y="729857"/>
                  </a:cubicBezTo>
                  <a:cubicBezTo>
                    <a:pt x="958697" y="701389"/>
                    <a:pt x="935619" y="678311"/>
                    <a:pt x="907150" y="678311"/>
                  </a:cubicBezTo>
                  <a:lnTo>
                    <a:pt x="905456" y="679013"/>
                  </a:lnTo>
                  <a:lnTo>
                    <a:pt x="645541" y="679013"/>
                  </a:lnTo>
                  <a:lnTo>
                    <a:pt x="735555" y="30029"/>
                  </a:lnTo>
                  <a:lnTo>
                    <a:pt x="767630" y="39986"/>
                  </a:lnTo>
                  <a:cubicBezTo>
                    <a:pt x="965950" y="123868"/>
                    <a:pt x="1105104" y="320241"/>
                    <a:pt x="1105104" y="549115"/>
                  </a:cubicBezTo>
                  <a:cubicBezTo>
                    <a:pt x="1105104" y="854280"/>
                    <a:pt x="857718" y="1101666"/>
                    <a:pt x="552552" y="1101666"/>
                  </a:cubicBezTo>
                  <a:cubicBezTo>
                    <a:pt x="247386" y="1101666"/>
                    <a:pt x="0" y="854280"/>
                    <a:pt x="0" y="549115"/>
                  </a:cubicBezTo>
                  <a:cubicBezTo>
                    <a:pt x="0" y="282096"/>
                    <a:pt x="189405" y="59313"/>
                    <a:pt x="441194" y="7790"/>
                  </a:cubicBezTo>
                  <a:lnTo>
                    <a:pt x="51847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/>
            </a:p>
          </p:txBody>
        </p:sp>
        <p:grpSp>
          <p:nvGrpSpPr>
            <p:cNvPr id="1606" name="文本框-2_矢量">
              <a:extLst>
                <a:ext uri="{FF2B5EF4-FFF2-40B4-BE49-F238E27FC236}">
                  <a16:creationId xmlns:a16="http://schemas.microsoft.com/office/drawing/2014/main" id="{5B1E1B7F-5B04-AAEF-63A2-27B5F0013479}"/>
                </a:ext>
              </a:extLst>
            </p:cNvPr>
            <p:cNvGrpSpPr/>
            <p:nvPr/>
          </p:nvGrpSpPr>
          <p:grpSpPr>
            <a:xfrm>
              <a:off x="8478585" y="337599"/>
              <a:ext cx="341619" cy="106745"/>
              <a:chOff x="8501988" y="300619"/>
              <a:chExt cx="396430" cy="123872"/>
            </a:xfrm>
            <a:grpFill/>
          </p:grpSpPr>
          <p:sp>
            <p:nvSpPr>
              <p:cNvPr id="1607" name="文本框 1606">
                <a:extLst>
                  <a:ext uri="{FF2B5EF4-FFF2-40B4-BE49-F238E27FC236}">
                    <a16:creationId xmlns:a16="http://schemas.microsoft.com/office/drawing/2014/main" id="{D11D5C47-6A06-8A43-BC39-94211921E33A}"/>
                  </a:ext>
                </a:extLst>
              </p:cNvPr>
              <p:cNvSpPr txBox="1"/>
              <p:nvPr/>
            </p:nvSpPr>
            <p:spPr>
              <a:xfrm>
                <a:off x="8501988" y="300763"/>
                <a:ext cx="129730" cy="123301"/>
              </a:xfrm>
              <a:custGeom>
                <a:avLst/>
                <a:gdLst/>
                <a:ahLst/>
                <a:cxnLst/>
                <a:rect l="l" t="t" r="r" b="b"/>
                <a:pathLst>
                  <a:path w="129730" h="123301">
                    <a:moveTo>
                      <a:pt x="68865" y="22145"/>
                    </a:moveTo>
                    <a:cubicBezTo>
                      <a:pt x="57340" y="22145"/>
                      <a:pt x="47387" y="26479"/>
                      <a:pt x="39004" y="35147"/>
                    </a:cubicBezTo>
                    <a:cubicBezTo>
                      <a:pt x="30623" y="43815"/>
                      <a:pt x="26432" y="54197"/>
                      <a:pt x="26432" y="66294"/>
                    </a:cubicBezTo>
                    <a:cubicBezTo>
                      <a:pt x="26432" y="76485"/>
                      <a:pt x="29622" y="84820"/>
                      <a:pt x="36004" y="91297"/>
                    </a:cubicBezTo>
                    <a:cubicBezTo>
                      <a:pt x="42386" y="97774"/>
                      <a:pt x="50625" y="101012"/>
                      <a:pt x="60722" y="101012"/>
                    </a:cubicBezTo>
                    <a:cubicBezTo>
                      <a:pt x="72628" y="101012"/>
                      <a:pt x="82724" y="96726"/>
                      <a:pt x="91011" y="88153"/>
                    </a:cubicBezTo>
                    <a:cubicBezTo>
                      <a:pt x="99298" y="79486"/>
                      <a:pt x="103441" y="68961"/>
                      <a:pt x="103441" y="56578"/>
                    </a:cubicBezTo>
                    <a:cubicBezTo>
                      <a:pt x="103441" y="46577"/>
                      <a:pt x="100155" y="38338"/>
                      <a:pt x="93583" y="31861"/>
                    </a:cubicBezTo>
                    <a:cubicBezTo>
                      <a:pt x="87106" y="25384"/>
                      <a:pt x="78867" y="22145"/>
                      <a:pt x="68865" y="22145"/>
                    </a:cubicBezTo>
                    <a:close/>
                    <a:moveTo>
                      <a:pt x="70580" y="0"/>
                    </a:moveTo>
                    <a:cubicBezTo>
                      <a:pt x="88011" y="0"/>
                      <a:pt x="102251" y="5095"/>
                      <a:pt x="113300" y="15287"/>
                    </a:cubicBezTo>
                    <a:cubicBezTo>
                      <a:pt x="124253" y="25479"/>
                      <a:pt x="129730" y="38671"/>
                      <a:pt x="129730" y="54864"/>
                    </a:cubicBezTo>
                    <a:cubicBezTo>
                      <a:pt x="129730" y="75057"/>
                      <a:pt x="123253" y="91487"/>
                      <a:pt x="110299" y="104155"/>
                    </a:cubicBezTo>
                    <a:cubicBezTo>
                      <a:pt x="97345" y="116919"/>
                      <a:pt x="80772" y="123301"/>
                      <a:pt x="60579" y="123301"/>
                    </a:cubicBezTo>
                    <a:cubicBezTo>
                      <a:pt x="43053" y="123301"/>
                      <a:pt x="28575" y="118062"/>
                      <a:pt x="17145" y="107584"/>
                    </a:cubicBezTo>
                    <a:cubicBezTo>
                      <a:pt x="5715" y="97012"/>
                      <a:pt x="0" y="83629"/>
                      <a:pt x="0" y="67437"/>
                    </a:cubicBezTo>
                    <a:cubicBezTo>
                      <a:pt x="0" y="48101"/>
                      <a:pt x="6715" y="32051"/>
                      <a:pt x="20145" y="19288"/>
                    </a:cubicBezTo>
                    <a:cubicBezTo>
                      <a:pt x="33480" y="6429"/>
                      <a:pt x="50292" y="0"/>
                      <a:pt x="7058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zh-CN"/>
                </a:defPPr>
                <a:lvl1pPr algn="ctr">
                  <a:defRPr>
                    <a:solidFill>
                      <a:schemeClr val="lt1"/>
                    </a:solidFill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  <p:sp>
            <p:nvSpPr>
              <p:cNvPr id="1608" name="文本框 1607">
                <a:extLst>
                  <a:ext uri="{FF2B5EF4-FFF2-40B4-BE49-F238E27FC236}">
                    <a16:creationId xmlns:a16="http://schemas.microsoft.com/office/drawing/2014/main" id="{BC1C32F3-3EFA-6F6E-C301-BEF9BFFDE98D}"/>
                  </a:ext>
                </a:extLst>
              </p:cNvPr>
              <p:cNvSpPr txBox="1"/>
              <p:nvPr/>
            </p:nvSpPr>
            <p:spPr>
              <a:xfrm>
                <a:off x="8644844" y="300619"/>
                <a:ext cx="108746" cy="123872"/>
              </a:xfrm>
              <a:custGeom>
                <a:avLst/>
                <a:gdLst/>
                <a:ahLst/>
                <a:cxnLst/>
                <a:rect l="l" t="t" r="r" b="b"/>
                <a:pathLst>
                  <a:path w="108746" h="123872">
                    <a:moveTo>
                      <a:pt x="70027" y="0"/>
                    </a:moveTo>
                    <a:cubicBezTo>
                      <a:pt x="72694" y="0"/>
                      <a:pt x="75838" y="119"/>
                      <a:pt x="79457" y="357"/>
                    </a:cubicBezTo>
                    <a:cubicBezTo>
                      <a:pt x="83077" y="595"/>
                      <a:pt x="86268" y="1047"/>
                      <a:pt x="89030" y="1714"/>
                    </a:cubicBezTo>
                    <a:cubicBezTo>
                      <a:pt x="94840" y="3429"/>
                      <a:pt x="99579" y="5310"/>
                      <a:pt x="103246" y="7358"/>
                    </a:cubicBezTo>
                    <a:cubicBezTo>
                      <a:pt x="106913" y="9406"/>
                      <a:pt x="108746" y="10430"/>
                      <a:pt x="108746" y="10430"/>
                    </a:cubicBezTo>
                    <a:lnTo>
                      <a:pt x="106175" y="16859"/>
                    </a:lnTo>
                    <a:cubicBezTo>
                      <a:pt x="104746" y="20097"/>
                      <a:pt x="102508" y="22336"/>
                      <a:pt x="99460" y="23574"/>
                    </a:cubicBezTo>
                    <a:cubicBezTo>
                      <a:pt x="96412" y="24812"/>
                      <a:pt x="93268" y="24812"/>
                      <a:pt x="90030" y="23574"/>
                    </a:cubicBezTo>
                    <a:cubicBezTo>
                      <a:pt x="87934" y="22717"/>
                      <a:pt x="85982" y="22050"/>
                      <a:pt x="84172" y="21574"/>
                    </a:cubicBezTo>
                    <a:cubicBezTo>
                      <a:pt x="80172" y="20431"/>
                      <a:pt x="75457" y="19859"/>
                      <a:pt x="70027" y="19859"/>
                    </a:cubicBezTo>
                    <a:cubicBezTo>
                      <a:pt x="64217" y="19859"/>
                      <a:pt x="58836" y="20859"/>
                      <a:pt x="53882" y="22860"/>
                    </a:cubicBezTo>
                    <a:cubicBezTo>
                      <a:pt x="48930" y="24860"/>
                      <a:pt x="44548" y="27717"/>
                      <a:pt x="40738" y="31432"/>
                    </a:cubicBezTo>
                    <a:cubicBezTo>
                      <a:pt x="36833" y="35052"/>
                      <a:pt x="33642" y="39481"/>
                      <a:pt x="31165" y="44720"/>
                    </a:cubicBezTo>
                    <a:cubicBezTo>
                      <a:pt x="28594" y="49863"/>
                      <a:pt x="26879" y="55530"/>
                      <a:pt x="26022" y="61722"/>
                    </a:cubicBezTo>
                    <a:cubicBezTo>
                      <a:pt x="25069" y="68580"/>
                      <a:pt x="25117" y="74628"/>
                      <a:pt x="26165" y="79867"/>
                    </a:cubicBezTo>
                    <a:cubicBezTo>
                      <a:pt x="27308" y="85106"/>
                      <a:pt x="29260" y="89487"/>
                      <a:pt x="32023" y="93011"/>
                    </a:cubicBezTo>
                    <a:cubicBezTo>
                      <a:pt x="34785" y="96536"/>
                      <a:pt x="38357" y="99155"/>
                      <a:pt x="42738" y="100869"/>
                    </a:cubicBezTo>
                    <a:cubicBezTo>
                      <a:pt x="47120" y="102679"/>
                      <a:pt x="52073" y="103584"/>
                      <a:pt x="57597" y="103584"/>
                    </a:cubicBezTo>
                    <a:cubicBezTo>
                      <a:pt x="60264" y="103584"/>
                      <a:pt x="62979" y="103298"/>
                      <a:pt x="65741" y="102727"/>
                    </a:cubicBezTo>
                    <a:cubicBezTo>
                      <a:pt x="68503" y="102060"/>
                      <a:pt x="71123" y="101108"/>
                      <a:pt x="73599" y="99869"/>
                    </a:cubicBezTo>
                    <a:lnTo>
                      <a:pt x="78457" y="72152"/>
                    </a:lnTo>
                    <a:lnTo>
                      <a:pt x="55740" y="72152"/>
                    </a:lnTo>
                    <a:lnTo>
                      <a:pt x="58026" y="61293"/>
                    </a:lnTo>
                    <a:cubicBezTo>
                      <a:pt x="58502" y="59102"/>
                      <a:pt x="59621" y="57293"/>
                      <a:pt x="61383" y="55864"/>
                    </a:cubicBezTo>
                    <a:cubicBezTo>
                      <a:pt x="63146" y="54435"/>
                      <a:pt x="65170" y="53721"/>
                      <a:pt x="67456" y="53721"/>
                    </a:cubicBezTo>
                    <a:lnTo>
                      <a:pt x="98745" y="53721"/>
                    </a:lnTo>
                    <a:cubicBezTo>
                      <a:pt x="99698" y="53721"/>
                      <a:pt x="100555" y="53864"/>
                      <a:pt x="101317" y="54149"/>
                    </a:cubicBezTo>
                    <a:cubicBezTo>
                      <a:pt x="102079" y="54530"/>
                      <a:pt x="102698" y="55054"/>
                      <a:pt x="103174" y="55721"/>
                    </a:cubicBezTo>
                    <a:cubicBezTo>
                      <a:pt x="103651" y="56388"/>
                      <a:pt x="103984" y="57197"/>
                      <a:pt x="104174" y="58150"/>
                    </a:cubicBezTo>
                    <a:cubicBezTo>
                      <a:pt x="104365" y="59102"/>
                      <a:pt x="104365" y="60198"/>
                      <a:pt x="104174" y="61436"/>
                    </a:cubicBezTo>
                    <a:lnTo>
                      <a:pt x="96031" y="114871"/>
                    </a:lnTo>
                    <a:cubicBezTo>
                      <a:pt x="96031" y="114871"/>
                      <a:pt x="95483" y="115085"/>
                      <a:pt x="94388" y="115514"/>
                    </a:cubicBezTo>
                    <a:cubicBezTo>
                      <a:pt x="93292" y="115943"/>
                      <a:pt x="91887" y="116467"/>
                      <a:pt x="90173" y="117086"/>
                    </a:cubicBezTo>
                    <a:cubicBezTo>
                      <a:pt x="88458" y="117705"/>
                      <a:pt x="86696" y="118348"/>
                      <a:pt x="84886" y="119015"/>
                    </a:cubicBezTo>
                    <a:cubicBezTo>
                      <a:pt x="83267" y="119586"/>
                      <a:pt x="81338" y="120158"/>
                      <a:pt x="79100" y="120729"/>
                    </a:cubicBezTo>
                    <a:cubicBezTo>
                      <a:pt x="76862" y="121301"/>
                      <a:pt x="74838" y="121729"/>
                      <a:pt x="73028" y="122015"/>
                    </a:cubicBezTo>
                    <a:cubicBezTo>
                      <a:pt x="69789" y="122682"/>
                      <a:pt x="66551" y="123158"/>
                      <a:pt x="63312" y="123444"/>
                    </a:cubicBezTo>
                    <a:cubicBezTo>
                      <a:pt x="59978" y="123729"/>
                      <a:pt x="56692" y="123872"/>
                      <a:pt x="53454" y="123872"/>
                    </a:cubicBezTo>
                    <a:cubicBezTo>
                      <a:pt x="43834" y="123872"/>
                      <a:pt x="35452" y="122491"/>
                      <a:pt x="28308" y="119729"/>
                    </a:cubicBezTo>
                    <a:cubicBezTo>
                      <a:pt x="21164" y="116967"/>
                      <a:pt x="15306" y="113014"/>
                      <a:pt x="10734" y="107870"/>
                    </a:cubicBezTo>
                    <a:cubicBezTo>
                      <a:pt x="6258" y="102632"/>
                      <a:pt x="3162" y="96250"/>
                      <a:pt x="1447" y="88725"/>
                    </a:cubicBezTo>
                    <a:cubicBezTo>
                      <a:pt x="-267" y="81200"/>
                      <a:pt x="-458" y="72675"/>
                      <a:pt x="876" y="63150"/>
                    </a:cubicBezTo>
                    <a:cubicBezTo>
                      <a:pt x="2209" y="53340"/>
                      <a:pt x="4924" y="44529"/>
                      <a:pt x="9020" y="36719"/>
                    </a:cubicBezTo>
                    <a:cubicBezTo>
                      <a:pt x="13020" y="28908"/>
                      <a:pt x="18164" y="22288"/>
                      <a:pt x="24450" y="16859"/>
                    </a:cubicBezTo>
                    <a:cubicBezTo>
                      <a:pt x="30070" y="11906"/>
                      <a:pt x="36499" y="8001"/>
                      <a:pt x="43738" y="5143"/>
                    </a:cubicBezTo>
                    <a:cubicBezTo>
                      <a:pt x="43929" y="5048"/>
                      <a:pt x="44072" y="5000"/>
                      <a:pt x="44167" y="5000"/>
                    </a:cubicBezTo>
                    <a:cubicBezTo>
                      <a:pt x="44738" y="4715"/>
                      <a:pt x="45310" y="4476"/>
                      <a:pt x="45882" y="4286"/>
                    </a:cubicBezTo>
                    <a:cubicBezTo>
                      <a:pt x="52549" y="1428"/>
                      <a:pt x="60598" y="0"/>
                      <a:pt x="700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zh-CN"/>
                </a:defPPr>
                <a:lvl1pPr algn="ctr">
                  <a:defRPr>
                    <a:solidFill>
                      <a:schemeClr val="lt1"/>
                    </a:solidFill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  <p:sp>
            <p:nvSpPr>
              <p:cNvPr id="1609" name="文本框 1608">
                <a:extLst>
                  <a:ext uri="{FF2B5EF4-FFF2-40B4-BE49-F238E27FC236}">
                    <a16:creationId xmlns:a16="http://schemas.microsoft.com/office/drawing/2014/main" id="{6A16EB53-725C-EE60-FFC3-2DB7FE926DD9}"/>
                  </a:ext>
                </a:extLst>
              </p:cNvPr>
              <p:cNvSpPr txBox="1"/>
              <p:nvPr/>
            </p:nvSpPr>
            <p:spPr>
              <a:xfrm>
                <a:off x="8768688" y="300763"/>
                <a:ext cx="129730" cy="123301"/>
              </a:xfrm>
              <a:custGeom>
                <a:avLst/>
                <a:gdLst/>
                <a:ahLst/>
                <a:cxnLst/>
                <a:rect l="l" t="t" r="r" b="b"/>
                <a:pathLst>
                  <a:path w="129730" h="123301">
                    <a:moveTo>
                      <a:pt x="68865" y="22145"/>
                    </a:moveTo>
                    <a:cubicBezTo>
                      <a:pt x="57340" y="22145"/>
                      <a:pt x="47386" y="26479"/>
                      <a:pt x="39004" y="35147"/>
                    </a:cubicBezTo>
                    <a:cubicBezTo>
                      <a:pt x="30622" y="43815"/>
                      <a:pt x="26432" y="54197"/>
                      <a:pt x="26432" y="66294"/>
                    </a:cubicBezTo>
                    <a:cubicBezTo>
                      <a:pt x="26432" y="76485"/>
                      <a:pt x="29622" y="84820"/>
                      <a:pt x="36004" y="91297"/>
                    </a:cubicBezTo>
                    <a:cubicBezTo>
                      <a:pt x="42386" y="97774"/>
                      <a:pt x="50625" y="101012"/>
                      <a:pt x="60722" y="101012"/>
                    </a:cubicBezTo>
                    <a:cubicBezTo>
                      <a:pt x="72628" y="101012"/>
                      <a:pt x="82724" y="96726"/>
                      <a:pt x="91011" y="88153"/>
                    </a:cubicBezTo>
                    <a:cubicBezTo>
                      <a:pt x="99298" y="79486"/>
                      <a:pt x="103441" y="68961"/>
                      <a:pt x="103441" y="56578"/>
                    </a:cubicBezTo>
                    <a:cubicBezTo>
                      <a:pt x="103441" y="46577"/>
                      <a:pt x="100155" y="38338"/>
                      <a:pt x="93583" y="31861"/>
                    </a:cubicBezTo>
                    <a:cubicBezTo>
                      <a:pt x="87106" y="25384"/>
                      <a:pt x="78867" y="22145"/>
                      <a:pt x="68865" y="22145"/>
                    </a:cubicBezTo>
                    <a:close/>
                    <a:moveTo>
                      <a:pt x="70580" y="0"/>
                    </a:moveTo>
                    <a:cubicBezTo>
                      <a:pt x="88011" y="0"/>
                      <a:pt x="102250" y="5095"/>
                      <a:pt x="113300" y="15287"/>
                    </a:cubicBezTo>
                    <a:cubicBezTo>
                      <a:pt x="124253" y="25479"/>
                      <a:pt x="129730" y="38671"/>
                      <a:pt x="129730" y="54864"/>
                    </a:cubicBezTo>
                    <a:cubicBezTo>
                      <a:pt x="129730" y="75057"/>
                      <a:pt x="123253" y="91487"/>
                      <a:pt x="110299" y="104155"/>
                    </a:cubicBezTo>
                    <a:cubicBezTo>
                      <a:pt x="97345" y="116919"/>
                      <a:pt x="80772" y="123301"/>
                      <a:pt x="60579" y="123301"/>
                    </a:cubicBezTo>
                    <a:cubicBezTo>
                      <a:pt x="43053" y="123301"/>
                      <a:pt x="28575" y="118062"/>
                      <a:pt x="17145" y="107584"/>
                    </a:cubicBezTo>
                    <a:cubicBezTo>
                      <a:pt x="5715" y="97012"/>
                      <a:pt x="0" y="83629"/>
                      <a:pt x="0" y="67437"/>
                    </a:cubicBezTo>
                    <a:cubicBezTo>
                      <a:pt x="0" y="48101"/>
                      <a:pt x="6715" y="32051"/>
                      <a:pt x="20145" y="19288"/>
                    </a:cubicBezTo>
                    <a:cubicBezTo>
                      <a:pt x="33480" y="6429"/>
                      <a:pt x="50292" y="0"/>
                      <a:pt x="7058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zh-CN"/>
                </a:defPPr>
                <a:lvl1pPr algn="ctr">
                  <a:defRPr>
                    <a:solidFill>
                      <a:schemeClr val="lt1"/>
                    </a:solidFill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</p:grpSp>
      </p:grpSp>
      <p:sp>
        <p:nvSpPr>
          <p:cNvPr id="1610" name="文本框 1609">
            <a:extLst>
              <a:ext uri="{FF2B5EF4-FFF2-40B4-BE49-F238E27FC236}">
                <a16:creationId xmlns:a16="http://schemas.microsoft.com/office/drawing/2014/main" id="{84FD131C-C6AC-9E9F-3D43-4FD9B9BEC291}"/>
              </a:ext>
            </a:extLst>
          </p:cNvPr>
          <p:cNvSpPr txBox="1"/>
          <p:nvPr/>
        </p:nvSpPr>
        <p:spPr>
          <a:xfrm>
            <a:off x="6796360" y="2211626"/>
            <a:ext cx="20149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添加标题文本</a:t>
            </a:r>
          </a:p>
        </p:txBody>
      </p:sp>
      <p:sp>
        <p:nvSpPr>
          <p:cNvPr id="1612" name="文本框 1611">
            <a:extLst>
              <a:ext uri="{FF2B5EF4-FFF2-40B4-BE49-F238E27FC236}">
                <a16:creationId xmlns:a16="http://schemas.microsoft.com/office/drawing/2014/main" id="{963DDD06-A40A-5867-22C6-0A0B86BD1183}"/>
              </a:ext>
            </a:extLst>
          </p:cNvPr>
          <p:cNvSpPr txBox="1"/>
          <p:nvPr/>
        </p:nvSpPr>
        <p:spPr>
          <a:xfrm>
            <a:off x="1574637" y="4076733"/>
            <a:ext cx="19304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en-US" altLang="zh-CN" dirty="0"/>
              <a:t>PART</a:t>
            </a:r>
            <a:endParaRPr lang="zh-CN" altLang="en-US" dirty="0"/>
          </a:p>
        </p:txBody>
      </p:sp>
      <p:sp>
        <p:nvSpPr>
          <p:cNvPr id="3138" name="椭圆 3137">
            <a:extLst>
              <a:ext uri="{FF2B5EF4-FFF2-40B4-BE49-F238E27FC236}">
                <a16:creationId xmlns:a16="http://schemas.microsoft.com/office/drawing/2014/main" id="{1CE02A9A-C1BA-49CA-1C00-A34C32C1E3E7}"/>
              </a:ext>
            </a:extLst>
          </p:cNvPr>
          <p:cNvSpPr/>
          <p:nvPr/>
        </p:nvSpPr>
        <p:spPr>
          <a:xfrm>
            <a:off x="5121298" y="902944"/>
            <a:ext cx="914400" cy="914400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39" name="椭圆 3138">
            <a:extLst>
              <a:ext uri="{FF2B5EF4-FFF2-40B4-BE49-F238E27FC236}">
                <a16:creationId xmlns:a16="http://schemas.microsoft.com/office/drawing/2014/main" id="{DC602DA8-9923-B4DB-F95A-4AEF4C8A2FF2}"/>
              </a:ext>
            </a:extLst>
          </p:cNvPr>
          <p:cNvSpPr/>
          <p:nvPr/>
        </p:nvSpPr>
        <p:spPr>
          <a:xfrm>
            <a:off x="715938" y="-539742"/>
            <a:ext cx="1925499" cy="1925499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42" name="文本框 3141">
            <a:extLst>
              <a:ext uri="{FF2B5EF4-FFF2-40B4-BE49-F238E27FC236}">
                <a16:creationId xmlns:a16="http://schemas.microsoft.com/office/drawing/2014/main" id="{C096FE08-0A9D-2307-4FC1-13801525A6FF}"/>
              </a:ext>
            </a:extLst>
          </p:cNvPr>
          <p:cNvSpPr txBox="1"/>
          <p:nvPr/>
        </p:nvSpPr>
        <p:spPr>
          <a:xfrm>
            <a:off x="6194423" y="3039626"/>
            <a:ext cx="4504727" cy="10842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</a:p>
        </p:txBody>
      </p:sp>
    </p:spTree>
    <p:extLst>
      <p:ext uri="{BB962C8B-B14F-4D97-AF65-F5344CB8AC3E}">
        <p14:creationId xmlns:p14="http://schemas.microsoft.com/office/powerpoint/2010/main" val="3973161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26315BA2-ADAC-EF69-B329-9FEA052379FD}"/>
              </a:ext>
            </a:extLst>
          </p:cNvPr>
          <p:cNvSpPr/>
          <p:nvPr/>
        </p:nvSpPr>
        <p:spPr>
          <a:xfrm>
            <a:off x="1055688" y="1460500"/>
            <a:ext cx="10080625" cy="3124200"/>
          </a:xfrm>
          <a:prstGeom prst="rect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F8663E95-C037-DD51-A921-03D017E4B2B3}"/>
              </a:ext>
            </a:extLst>
          </p:cNvPr>
          <p:cNvSpPr/>
          <p:nvPr/>
        </p:nvSpPr>
        <p:spPr>
          <a:xfrm>
            <a:off x="9296400" y="4128072"/>
            <a:ext cx="1574800" cy="876300"/>
          </a:xfrm>
          <a:custGeom>
            <a:avLst/>
            <a:gdLst>
              <a:gd name="connsiteX0" fmla="*/ 368300 w 1574800"/>
              <a:gd name="connsiteY0" fmla="*/ 266700 h 1257300"/>
              <a:gd name="connsiteX1" fmla="*/ 0 w 1574800"/>
              <a:gd name="connsiteY1" fmla="*/ 1257300 h 1257300"/>
              <a:gd name="connsiteX2" fmla="*/ 1574800 w 1574800"/>
              <a:gd name="connsiteY2" fmla="*/ 431800 h 1257300"/>
              <a:gd name="connsiteX3" fmla="*/ 787400 w 1574800"/>
              <a:gd name="connsiteY3" fmla="*/ 0 h 1257300"/>
              <a:gd name="connsiteX4" fmla="*/ 368300 w 1574800"/>
              <a:gd name="connsiteY4" fmla="*/ 266700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4800" h="1257300">
                <a:moveTo>
                  <a:pt x="368300" y="266700"/>
                </a:moveTo>
                <a:lnTo>
                  <a:pt x="0" y="1257300"/>
                </a:lnTo>
                <a:lnTo>
                  <a:pt x="1574800" y="431800"/>
                </a:lnTo>
                <a:lnTo>
                  <a:pt x="787400" y="0"/>
                </a:lnTo>
                <a:lnTo>
                  <a:pt x="368300" y="266700"/>
                </a:lnTo>
                <a:close/>
              </a:path>
            </a:pathLst>
          </a:cu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52" name="组合 3151">
            <a:extLst>
              <a:ext uri="{FF2B5EF4-FFF2-40B4-BE49-F238E27FC236}">
                <a16:creationId xmlns:a16="http://schemas.microsoft.com/office/drawing/2014/main" id="{9CA57EE2-78A8-4AAF-6FE0-8DBCF0FD26E0}"/>
              </a:ext>
            </a:extLst>
          </p:cNvPr>
          <p:cNvGrpSpPr/>
          <p:nvPr/>
        </p:nvGrpSpPr>
        <p:grpSpPr>
          <a:xfrm>
            <a:off x="136525" y="200011"/>
            <a:ext cx="4229100" cy="824852"/>
            <a:chOff x="1647825" y="2130411"/>
            <a:chExt cx="4229100" cy="824852"/>
          </a:xfrm>
        </p:grpSpPr>
        <p:sp>
          <p:nvSpPr>
            <p:cNvPr id="3153" name="平行四边形 3152">
              <a:extLst>
                <a:ext uri="{FF2B5EF4-FFF2-40B4-BE49-F238E27FC236}">
                  <a16:creationId xmlns:a16="http://schemas.microsoft.com/office/drawing/2014/main" id="{CB8AFD1C-84AA-50AC-1FAD-BAB897EFCB1F}"/>
                </a:ext>
              </a:extLst>
            </p:cNvPr>
            <p:cNvSpPr/>
            <p:nvPr/>
          </p:nvSpPr>
          <p:spPr>
            <a:xfrm>
              <a:off x="1647825" y="2309981"/>
              <a:ext cx="4229100" cy="565164"/>
            </a:xfrm>
            <a:prstGeom prst="parallelogram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4" name="平行四边形 3153">
              <a:extLst>
                <a:ext uri="{FF2B5EF4-FFF2-40B4-BE49-F238E27FC236}">
                  <a16:creationId xmlns:a16="http://schemas.microsoft.com/office/drawing/2014/main" id="{985D77EB-CA65-A4EA-2B59-69EF29CDD732}"/>
                </a:ext>
              </a:extLst>
            </p:cNvPr>
            <p:cNvSpPr/>
            <p:nvPr/>
          </p:nvSpPr>
          <p:spPr>
            <a:xfrm>
              <a:off x="2790824" y="2130411"/>
              <a:ext cx="2886076" cy="565164"/>
            </a:xfrm>
            <a:prstGeom prst="parallelogram">
              <a:avLst/>
            </a:prstGeom>
            <a:solidFill>
              <a:schemeClr val="bg1"/>
            </a:solidFill>
            <a:ln w="25400">
              <a:gradFill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5400000" scaled="1"/>
              </a:gradFill>
            </a:ln>
            <a:effectLst>
              <a:outerShdw blurRad="76200" dist="38100" dir="2700000" sx="101000" sy="101000" algn="tl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5" name="文本框 3154">
              <a:extLst>
                <a:ext uri="{FF2B5EF4-FFF2-40B4-BE49-F238E27FC236}">
                  <a16:creationId xmlns:a16="http://schemas.microsoft.com/office/drawing/2014/main" id="{FF9B7A09-E9FC-8D34-88FA-438C3FC634F2}"/>
                </a:ext>
              </a:extLst>
            </p:cNvPr>
            <p:cNvSpPr txBox="1"/>
            <p:nvPr/>
          </p:nvSpPr>
          <p:spPr>
            <a:xfrm>
              <a:off x="3457994" y="2222463"/>
              <a:ext cx="20149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156" name="文本框 3155">
              <a:extLst>
                <a:ext uri="{FF2B5EF4-FFF2-40B4-BE49-F238E27FC236}">
                  <a16:creationId xmlns:a16="http://schemas.microsoft.com/office/drawing/2014/main" id="{72E2009E-FB0D-F2E4-8BAF-10954B63149B}"/>
                </a:ext>
              </a:extLst>
            </p:cNvPr>
            <p:cNvSpPr txBox="1"/>
            <p:nvPr/>
          </p:nvSpPr>
          <p:spPr>
            <a:xfrm>
              <a:off x="1882666" y="2308932"/>
              <a:ext cx="66717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i="1" dirty="0">
                  <a:solidFill>
                    <a:schemeClr val="bg1"/>
                  </a:solidFill>
                  <a:latin typeface="Aa厚底黑" panose="00020600040101010101" pitchFamily="18" charset="-122"/>
                  <a:ea typeface="Aa厚底黑" panose="00020600040101010101" pitchFamily="18" charset="-122"/>
                  <a:cs typeface="+mn-ea"/>
                  <a:sym typeface="+mn-lt"/>
                </a:rPr>
                <a:t>01</a:t>
              </a:r>
              <a:endParaRPr lang="zh-CN" altLang="en-US" sz="3600" i="1" dirty="0">
                <a:solidFill>
                  <a:schemeClr val="bg1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endParaRPr>
            </a:p>
          </p:txBody>
        </p:sp>
      </p:grpSp>
      <p:sp>
        <p:nvSpPr>
          <p:cNvPr id="5" name="KSO_Shape" descr="D:\51PPT模板网\51pptmoban.com\图片.jpg">
            <a:extLst>
              <a:ext uri="{FF2B5EF4-FFF2-40B4-BE49-F238E27FC236}">
                <a16:creationId xmlns:a16="http://schemas.microsoft.com/office/drawing/2014/main" id="{B0A9E098-B08E-A9BD-4767-8CBB510D4980}"/>
              </a:ext>
            </a:extLst>
          </p:cNvPr>
          <p:cNvSpPr>
            <a:spLocks/>
          </p:cNvSpPr>
          <p:nvPr/>
        </p:nvSpPr>
        <p:spPr bwMode="auto">
          <a:xfrm>
            <a:off x="8883196" y="2407638"/>
            <a:ext cx="1190169" cy="1229924"/>
          </a:xfrm>
          <a:custGeom>
            <a:avLst/>
            <a:gdLst>
              <a:gd name="T0" fmla="*/ 311438 w 1909763"/>
              <a:gd name="T1" fmla="*/ 1234671 h 1912938"/>
              <a:gd name="T2" fmla="*/ 423998 w 1909763"/>
              <a:gd name="T3" fmla="*/ 1256142 h 1912938"/>
              <a:gd name="T4" fmla="*/ 469528 w 1909763"/>
              <a:gd name="T5" fmla="*/ 1335710 h 1912938"/>
              <a:gd name="T6" fmla="*/ 530235 w 1909763"/>
              <a:gd name="T7" fmla="*/ 1396649 h 1912938"/>
              <a:gd name="T8" fmla="*/ 631728 w 1909763"/>
              <a:gd name="T9" fmla="*/ 1456326 h 1912938"/>
              <a:gd name="T10" fmla="*/ 647854 w 1909763"/>
              <a:gd name="T11" fmla="*/ 1533683 h 1912938"/>
              <a:gd name="T12" fmla="*/ 0 w 1909763"/>
              <a:gd name="T13" fmla="*/ 1905000 h 1912938"/>
              <a:gd name="T14" fmla="*/ 990076 w 1909763"/>
              <a:gd name="T15" fmla="*/ 547002 h 1912938"/>
              <a:gd name="T16" fmla="*/ 1084268 w 1909763"/>
              <a:gd name="T17" fmla="*/ 595709 h 1912938"/>
              <a:gd name="T18" fmla="*/ 1176565 w 1909763"/>
              <a:gd name="T19" fmla="*/ 667504 h 1912938"/>
              <a:gd name="T20" fmla="*/ 1294781 w 1909763"/>
              <a:gd name="T21" fmla="*/ 800657 h 1912938"/>
              <a:gd name="T22" fmla="*/ 1351992 w 1909763"/>
              <a:gd name="T23" fmla="*/ 906610 h 1912938"/>
              <a:gd name="T24" fmla="*/ 1367480 w 1909763"/>
              <a:gd name="T25" fmla="*/ 971447 h 1912938"/>
              <a:gd name="T26" fmla="*/ 741633 w 1909763"/>
              <a:gd name="T27" fmla="*/ 1521772 h 1912938"/>
              <a:gd name="T28" fmla="*/ 719507 w 1909763"/>
              <a:gd name="T29" fmla="*/ 1441437 h 1912938"/>
              <a:gd name="T30" fmla="*/ 689163 w 1909763"/>
              <a:gd name="T31" fmla="*/ 1362684 h 1912938"/>
              <a:gd name="T32" fmla="*/ 605717 w 1909763"/>
              <a:gd name="T33" fmla="*/ 1309233 h 1912938"/>
              <a:gd name="T34" fmla="*/ 554511 w 1909763"/>
              <a:gd name="T35" fmla="*/ 1257047 h 1912938"/>
              <a:gd name="T36" fmla="*/ 495403 w 1909763"/>
              <a:gd name="T37" fmla="*/ 1173233 h 1912938"/>
              <a:gd name="T38" fmla="*/ 414485 w 1909763"/>
              <a:gd name="T39" fmla="*/ 1167223 h 1912938"/>
              <a:gd name="T40" fmla="*/ 334200 w 1909763"/>
              <a:gd name="T41" fmla="*/ 1137810 h 1912938"/>
              <a:gd name="T42" fmla="*/ 1102115 w 1909763"/>
              <a:gd name="T43" fmla="*/ 389221 h 1912938"/>
              <a:gd name="T44" fmla="*/ 1182317 w 1909763"/>
              <a:gd name="T45" fmla="*/ 412935 h 1912938"/>
              <a:gd name="T46" fmla="*/ 1278052 w 1909763"/>
              <a:gd name="T47" fmla="*/ 467951 h 1912938"/>
              <a:gd name="T48" fmla="*/ 1390271 w 1909763"/>
              <a:gd name="T49" fmla="*/ 569762 h 1912938"/>
              <a:gd name="T50" fmla="*/ 1465401 w 1909763"/>
              <a:gd name="T51" fmla="*/ 674102 h 1912938"/>
              <a:gd name="T52" fmla="*/ 1496150 w 1909763"/>
              <a:gd name="T53" fmla="*/ 753148 h 1912938"/>
              <a:gd name="T54" fmla="*/ 1438773 w 1909763"/>
              <a:gd name="T55" fmla="*/ 874245 h 1912938"/>
              <a:gd name="T56" fmla="*/ 1394075 w 1909763"/>
              <a:gd name="T57" fmla="*/ 754728 h 1912938"/>
              <a:gd name="T58" fmla="*/ 1286611 w 1909763"/>
              <a:gd name="T59" fmla="*/ 617822 h 1912938"/>
              <a:gd name="T60" fmla="*/ 1182317 w 1909763"/>
              <a:gd name="T61" fmla="*/ 530239 h 1912938"/>
              <a:gd name="T62" fmla="*/ 1095458 w 1909763"/>
              <a:gd name="T63" fmla="*/ 479966 h 1912938"/>
              <a:gd name="T64" fmla="*/ 1079925 w 1909763"/>
              <a:gd name="T65" fmla="*/ 387324 h 1912938"/>
              <a:gd name="T66" fmla="*/ 1274840 w 1909763"/>
              <a:gd name="T67" fmla="*/ 248813 h 1912938"/>
              <a:gd name="T68" fmla="*/ 1361157 w 1909763"/>
              <a:gd name="T69" fmla="*/ 287000 h 1912938"/>
              <a:gd name="T70" fmla="*/ 1471820 w 1909763"/>
              <a:gd name="T71" fmla="*/ 367792 h 1912938"/>
              <a:gd name="T72" fmla="*/ 1577108 w 1909763"/>
              <a:gd name="T73" fmla="*/ 484246 h 1912938"/>
              <a:gd name="T74" fmla="*/ 1629910 w 1909763"/>
              <a:gd name="T75" fmla="*/ 580818 h 1912938"/>
              <a:gd name="T76" fmla="*/ 1646668 w 1909763"/>
              <a:gd name="T77" fmla="*/ 647723 h 1912938"/>
              <a:gd name="T78" fmla="*/ 1571733 w 1909763"/>
              <a:gd name="T79" fmla="*/ 701374 h 1912938"/>
              <a:gd name="T80" fmla="*/ 1500908 w 1909763"/>
              <a:gd name="T81" fmla="*/ 566932 h 1912938"/>
              <a:gd name="T82" fmla="*/ 1381077 w 1909763"/>
              <a:gd name="T83" fmla="*/ 437539 h 1912938"/>
              <a:gd name="T84" fmla="*/ 1277685 w 1909763"/>
              <a:gd name="T85" fmla="*/ 362111 h 1912938"/>
              <a:gd name="T86" fmla="*/ 1174610 w 1909763"/>
              <a:gd name="T87" fmla="*/ 313195 h 1912938"/>
              <a:gd name="T88" fmla="*/ 1571880 w 1909763"/>
              <a:gd name="T89" fmla="*/ 0 h 1912938"/>
              <a:gd name="T90" fmla="*/ 1674374 w 1909763"/>
              <a:gd name="T91" fmla="*/ 27868 h 1912938"/>
              <a:gd name="T92" fmla="*/ 1797116 w 1909763"/>
              <a:gd name="T93" fmla="*/ 110838 h 1912938"/>
              <a:gd name="T94" fmla="*/ 1880946 w 1909763"/>
              <a:gd name="T95" fmla="*/ 216927 h 1912938"/>
              <a:gd name="T96" fmla="*/ 1901825 w 1909763"/>
              <a:gd name="T97" fmla="*/ 315415 h 1912938"/>
              <a:gd name="T98" fmla="*/ 1879681 w 1909763"/>
              <a:gd name="T99" fmla="*/ 399018 h 1912938"/>
              <a:gd name="T100" fmla="*/ 1834128 w 1909763"/>
              <a:gd name="T101" fmla="*/ 461405 h 1912938"/>
              <a:gd name="T102" fmla="*/ 1716764 w 1909763"/>
              <a:gd name="T103" fmla="*/ 551026 h 1912938"/>
              <a:gd name="T104" fmla="*/ 1686079 w 1909763"/>
              <a:gd name="T105" fmla="*/ 466156 h 1912938"/>
              <a:gd name="T106" fmla="*/ 1635148 w 1909763"/>
              <a:gd name="T107" fmla="*/ 386034 h 1912938"/>
              <a:gd name="T108" fmla="*/ 1552899 w 1909763"/>
              <a:gd name="T109" fmla="*/ 297997 h 1912938"/>
              <a:gd name="T110" fmla="*/ 1465272 w 1909763"/>
              <a:gd name="T111" fmla="*/ 231811 h 1912938"/>
              <a:gd name="T112" fmla="*/ 1387135 w 1909763"/>
              <a:gd name="T113" fmla="*/ 193176 h 1912938"/>
              <a:gd name="T114" fmla="*/ 1324816 w 1909763"/>
              <a:gd name="T115" fmla="*/ 138389 h 1912938"/>
              <a:gd name="T116" fmla="*/ 1449455 w 1909763"/>
              <a:gd name="T117" fmla="*/ 33885 h 1912938"/>
              <a:gd name="T118" fmla="*/ 1518102 w 1909763"/>
              <a:gd name="T119" fmla="*/ 4750 h 191293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909763" h="1912938">
                <a:moveTo>
                  <a:pt x="275590" y="1223963"/>
                </a:moveTo>
                <a:lnTo>
                  <a:pt x="276860" y="1225231"/>
                </a:lnTo>
                <a:lnTo>
                  <a:pt x="281623" y="1228085"/>
                </a:lnTo>
                <a:lnTo>
                  <a:pt x="285433" y="1229987"/>
                </a:lnTo>
                <a:lnTo>
                  <a:pt x="290513" y="1232207"/>
                </a:lnTo>
                <a:lnTo>
                  <a:pt x="296545" y="1235060"/>
                </a:lnTo>
                <a:lnTo>
                  <a:pt x="304165" y="1237280"/>
                </a:lnTo>
                <a:lnTo>
                  <a:pt x="312738" y="1239816"/>
                </a:lnTo>
                <a:lnTo>
                  <a:pt x="323215" y="1242036"/>
                </a:lnTo>
                <a:lnTo>
                  <a:pt x="335280" y="1244255"/>
                </a:lnTo>
                <a:lnTo>
                  <a:pt x="348933" y="1246157"/>
                </a:lnTo>
                <a:lnTo>
                  <a:pt x="364173" y="1248060"/>
                </a:lnTo>
                <a:lnTo>
                  <a:pt x="381318" y="1249328"/>
                </a:lnTo>
                <a:lnTo>
                  <a:pt x="400368" y="1249962"/>
                </a:lnTo>
                <a:lnTo>
                  <a:pt x="421958" y="1250279"/>
                </a:lnTo>
                <a:lnTo>
                  <a:pt x="425768" y="1261376"/>
                </a:lnTo>
                <a:lnTo>
                  <a:pt x="430213" y="1272474"/>
                </a:lnTo>
                <a:lnTo>
                  <a:pt x="434658" y="1282937"/>
                </a:lnTo>
                <a:lnTo>
                  <a:pt x="440055" y="1293083"/>
                </a:lnTo>
                <a:lnTo>
                  <a:pt x="445453" y="1303229"/>
                </a:lnTo>
                <a:lnTo>
                  <a:pt x="451485" y="1313375"/>
                </a:lnTo>
                <a:lnTo>
                  <a:pt x="457835" y="1322886"/>
                </a:lnTo>
                <a:lnTo>
                  <a:pt x="464185" y="1332081"/>
                </a:lnTo>
                <a:lnTo>
                  <a:pt x="471488" y="1341276"/>
                </a:lnTo>
                <a:lnTo>
                  <a:pt x="478473" y="1349837"/>
                </a:lnTo>
                <a:lnTo>
                  <a:pt x="485775" y="1358080"/>
                </a:lnTo>
                <a:lnTo>
                  <a:pt x="493395" y="1366324"/>
                </a:lnTo>
                <a:lnTo>
                  <a:pt x="500698" y="1374250"/>
                </a:lnTo>
                <a:lnTo>
                  <a:pt x="508635" y="1381860"/>
                </a:lnTo>
                <a:lnTo>
                  <a:pt x="516573" y="1388835"/>
                </a:lnTo>
                <a:lnTo>
                  <a:pt x="524510" y="1395493"/>
                </a:lnTo>
                <a:lnTo>
                  <a:pt x="532448" y="1402469"/>
                </a:lnTo>
                <a:lnTo>
                  <a:pt x="540385" y="1408810"/>
                </a:lnTo>
                <a:lnTo>
                  <a:pt x="555943" y="1420541"/>
                </a:lnTo>
                <a:lnTo>
                  <a:pt x="571500" y="1430687"/>
                </a:lnTo>
                <a:lnTo>
                  <a:pt x="586105" y="1439565"/>
                </a:lnTo>
                <a:lnTo>
                  <a:pt x="600075" y="1447492"/>
                </a:lnTo>
                <a:lnTo>
                  <a:pt x="612775" y="1453833"/>
                </a:lnTo>
                <a:lnTo>
                  <a:pt x="624523" y="1458589"/>
                </a:lnTo>
                <a:lnTo>
                  <a:pt x="634365" y="1462394"/>
                </a:lnTo>
                <a:lnTo>
                  <a:pt x="634365" y="1467784"/>
                </a:lnTo>
                <a:lnTo>
                  <a:pt x="634683" y="1473808"/>
                </a:lnTo>
                <a:lnTo>
                  <a:pt x="635318" y="1479832"/>
                </a:lnTo>
                <a:lnTo>
                  <a:pt x="636270" y="1486173"/>
                </a:lnTo>
                <a:lnTo>
                  <a:pt x="638810" y="1499173"/>
                </a:lnTo>
                <a:lnTo>
                  <a:pt x="641668" y="1512489"/>
                </a:lnTo>
                <a:lnTo>
                  <a:pt x="645795" y="1526440"/>
                </a:lnTo>
                <a:lnTo>
                  <a:pt x="650558" y="1540074"/>
                </a:lnTo>
                <a:lnTo>
                  <a:pt x="655321" y="1553707"/>
                </a:lnTo>
                <a:lnTo>
                  <a:pt x="660083" y="1566707"/>
                </a:lnTo>
                <a:lnTo>
                  <a:pt x="665481" y="1579389"/>
                </a:lnTo>
                <a:lnTo>
                  <a:pt x="670243" y="1590803"/>
                </a:lnTo>
                <a:lnTo>
                  <a:pt x="679133" y="1610144"/>
                </a:lnTo>
                <a:lnTo>
                  <a:pt x="685165" y="1623144"/>
                </a:lnTo>
                <a:lnTo>
                  <a:pt x="687388" y="1627900"/>
                </a:lnTo>
                <a:lnTo>
                  <a:pt x="0" y="1912938"/>
                </a:lnTo>
                <a:lnTo>
                  <a:pt x="275590" y="1223963"/>
                </a:lnTo>
                <a:close/>
                <a:moveTo>
                  <a:pt x="923427" y="530225"/>
                </a:moveTo>
                <a:lnTo>
                  <a:pt x="931362" y="531813"/>
                </a:lnTo>
                <a:lnTo>
                  <a:pt x="941201" y="533401"/>
                </a:lnTo>
                <a:lnTo>
                  <a:pt x="951993" y="536259"/>
                </a:lnTo>
                <a:lnTo>
                  <a:pt x="965007" y="539435"/>
                </a:lnTo>
                <a:lnTo>
                  <a:pt x="978972" y="544199"/>
                </a:lnTo>
                <a:lnTo>
                  <a:pt x="994208" y="549281"/>
                </a:lnTo>
                <a:lnTo>
                  <a:pt x="1010713" y="555950"/>
                </a:lnTo>
                <a:lnTo>
                  <a:pt x="1028805" y="564526"/>
                </a:lnTo>
                <a:lnTo>
                  <a:pt x="1038327" y="568972"/>
                </a:lnTo>
                <a:lnTo>
                  <a:pt x="1047849" y="574053"/>
                </a:lnTo>
                <a:lnTo>
                  <a:pt x="1057689" y="579453"/>
                </a:lnTo>
                <a:lnTo>
                  <a:pt x="1067845" y="585487"/>
                </a:lnTo>
                <a:lnTo>
                  <a:pt x="1078320" y="591521"/>
                </a:lnTo>
                <a:lnTo>
                  <a:pt x="1088794" y="598191"/>
                </a:lnTo>
                <a:lnTo>
                  <a:pt x="1099903" y="605495"/>
                </a:lnTo>
                <a:lnTo>
                  <a:pt x="1111012" y="613118"/>
                </a:lnTo>
                <a:lnTo>
                  <a:pt x="1122439" y="621058"/>
                </a:lnTo>
                <a:lnTo>
                  <a:pt x="1133548" y="630268"/>
                </a:lnTo>
                <a:lnTo>
                  <a:pt x="1145609" y="639161"/>
                </a:lnTo>
                <a:lnTo>
                  <a:pt x="1157353" y="649006"/>
                </a:lnTo>
                <a:lnTo>
                  <a:pt x="1169415" y="659487"/>
                </a:lnTo>
                <a:lnTo>
                  <a:pt x="1181476" y="670285"/>
                </a:lnTo>
                <a:lnTo>
                  <a:pt x="1193855" y="681719"/>
                </a:lnTo>
                <a:lnTo>
                  <a:pt x="1206234" y="693787"/>
                </a:lnTo>
                <a:lnTo>
                  <a:pt x="1224326" y="712208"/>
                </a:lnTo>
                <a:lnTo>
                  <a:pt x="1241148" y="730311"/>
                </a:lnTo>
                <a:lnTo>
                  <a:pt x="1257336" y="748731"/>
                </a:lnTo>
                <a:lnTo>
                  <a:pt x="1272888" y="767152"/>
                </a:lnTo>
                <a:lnTo>
                  <a:pt x="1287172" y="785573"/>
                </a:lnTo>
                <a:lnTo>
                  <a:pt x="1300185" y="803993"/>
                </a:lnTo>
                <a:lnTo>
                  <a:pt x="1312246" y="822096"/>
                </a:lnTo>
                <a:lnTo>
                  <a:pt x="1323356" y="840199"/>
                </a:lnTo>
                <a:lnTo>
                  <a:pt x="1333513" y="857984"/>
                </a:lnTo>
                <a:lnTo>
                  <a:pt x="1343035" y="875770"/>
                </a:lnTo>
                <a:lnTo>
                  <a:pt x="1346843" y="884345"/>
                </a:lnTo>
                <a:lnTo>
                  <a:pt x="1350970" y="892920"/>
                </a:lnTo>
                <a:lnTo>
                  <a:pt x="1354461" y="901813"/>
                </a:lnTo>
                <a:lnTo>
                  <a:pt x="1357635" y="910388"/>
                </a:lnTo>
                <a:lnTo>
                  <a:pt x="1360809" y="918963"/>
                </a:lnTo>
                <a:lnTo>
                  <a:pt x="1363349" y="927220"/>
                </a:lnTo>
                <a:lnTo>
                  <a:pt x="1365570" y="935478"/>
                </a:lnTo>
                <a:lnTo>
                  <a:pt x="1367792" y="943735"/>
                </a:lnTo>
                <a:lnTo>
                  <a:pt x="1369697" y="951675"/>
                </a:lnTo>
                <a:lnTo>
                  <a:pt x="1370966" y="959933"/>
                </a:lnTo>
                <a:lnTo>
                  <a:pt x="1372236" y="967873"/>
                </a:lnTo>
                <a:lnTo>
                  <a:pt x="1373188" y="975495"/>
                </a:lnTo>
                <a:lnTo>
                  <a:pt x="774247" y="1579563"/>
                </a:lnTo>
                <a:lnTo>
                  <a:pt x="771708" y="1576387"/>
                </a:lnTo>
                <a:lnTo>
                  <a:pt x="768851" y="1572258"/>
                </a:lnTo>
                <a:lnTo>
                  <a:pt x="765042" y="1566542"/>
                </a:lnTo>
                <a:lnTo>
                  <a:pt x="760281" y="1559237"/>
                </a:lnTo>
                <a:lnTo>
                  <a:pt x="755520" y="1550344"/>
                </a:lnTo>
                <a:lnTo>
                  <a:pt x="749807" y="1540181"/>
                </a:lnTo>
                <a:lnTo>
                  <a:pt x="744728" y="1528113"/>
                </a:lnTo>
                <a:lnTo>
                  <a:pt x="739333" y="1515091"/>
                </a:lnTo>
                <a:lnTo>
                  <a:pt x="734254" y="1500164"/>
                </a:lnTo>
                <a:lnTo>
                  <a:pt x="731715" y="1492224"/>
                </a:lnTo>
                <a:lnTo>
                  <a:pt x="729493" y="1483967"/>
                </a:lnTo>
                <a:lnTo>
                  <a:pt x="727271" y="1475392"/>
                </a:lnTo>
                <a:lnTo>
                  <a:pt x="725367" y="1466181"/>
                </a:lnTo>
                <a:lnTo>
                  <a:pt x="724097" y="1457289"/>
                </a:lnTo>
                <a:lnTo>
                  <a:pt x="722510" y="1447443"/>
                </a:lnTo>
                <a:lnTo>
                  <a:pt x="721241" y="1437280"/>
                </a:lnTo>
                <a:lnTo>
                  <a:pt x="720288" y="1427117"/>
                </a:lnTo>
                <a:lnTo>
                  <a:pt x="719336" y="1416319"/>
                </a:lnTo>
                <a:lnTo>
                  <a:pt x="719336" y="1405203"/>
                </a:lnTo>
                <a:lnTo>
                  <a:pt x="719336" y="1394087"/>
                </a:lnTo>
                <a:lnTo>
                  <a:pt x="719971" y="1382018"/>
                </a:lnTo>
                <a:lnTo>
                  <a:pt x="705688" y="1375349"/>
                </a:lnTo>
                <a:lnTo>
                  <a:pt x="692039" y="1368362"/>
                </a:lnTo>
                <a:lnTo>
                  <a:pt x="679343" y="1361692"/>
                </a:lnTo>
                <a:lnTo>
                  <a:pt x="667282" y="1355023"/>
                </a:lnTo>
                <a:lnTo>
                  <a:pt x="655855" y="1348035"/>
                </a:lnTo>
                <a:lnTo>
                  <a:pt x="645381" y="1341366"/>
                </a:lnTo>
                <a:lnTo>
                  <a:pt x="635224" y="1334696"/>
                </a:lnTo>
                <a:lnTo>
                  <a:pt x="625385" y="1327709"/>
                </a:lnTo>
                <a:lnTo>
                  <a:pt x="616497" y="1321357"/>
                </a:lnTo>
                <a:lnTo>
                  <a:pt x="608245" y="1314688"/>
                </a:lnTo>
                <a:lnTo>
                  <a:pt x="599992" y="1308018"/>
                </a:lnTo>
                <a:lnTo>
                  <a:pt x="592692" y="1301349"/>
                </a:lnTo>
                <a:lnTo>
                  <a:pt x="585709" y="1294679"/>
                </a:lnTo>
                <a:lnTo>
                  <a:pt x="579361" y="1288327"/>
                </a:lnTo>
                <a:lnTo>
                  <a:pt x="573013" y="1281975"/>
                </a:lnTo>
                <a:lnTo>
                  <a:pt x="567300" y="1275306"/>
                </a:lnTo>
                <a:lnTo>
                  <a:pt x="561904" y="1268636"/>
                </a:lnTo>
                <a:lnTo>
                  <a:pt x="556825" y="1262285"/>
                </a:lnTo>
                <a:lnTo>
                  <a:pt x="552064" y="1255933"/>
                </a:lnTo>
                <a:lnTo>
                  <a:pt x="547621" y="1249898"/>
                </a:lnTo>
                <a:lnTo>
                  <a:pt x="539686" y="1237194"/>
                </a:lnTo>
                <a:lnTo>
                  <a:pt x="532703" y="1224808"/>
                </a:lnTo>
                <a:lnTo>
                  <a:pt x="526355" y="1212739"/>
                </a:lnTo>
                <a:lnTo>
                  <a:pt x="520641" y="1200988"/>
                </a:lnTo>
                <a:lnTo>
                  <a:pt x="509850" y="1177804"/>
                </a:lnTo>
                <a:lnTo>
                  <a:pt x="497471" y="1178122"/>
                </a:lnTo>
                <a:lnTo>
                  <a:pt x="485727" y="1178122"/>
                </a:lnTo>
                <a:lnTo>
                  <a:pt x="474300" y="1178122"/>
                </a:lnTo>
                <a:lnTo>
                  <a:pt x="463509" y="1177804"/>
                </a:lnTo>
                <a:lnTo>
                  <a:pt x="453352" y="1177169"/>
                </a:lnTo>
                <a:lnTo>
                  <a:pt x="443512" y="1175898"/>
                </a:lnTo>
                <a:lnTo>
                  <a:pt x="433673" y="1174628"/>
                </a:lnTo>
                <a:lnTo>
                  <a:pt x="424785" y="1173675"/>
                </a:lnTo>
                <a:lnTo>
                  <a:pt x="416215" y="1172087"/>
                </a:lnTo>
                <a:lnTo>
                  <a:pt x="408280" y="1170182"/>
                </a:lnTo>
                <a:lnTo>
                  <a:pt x="393045" y="1167006"/>
                </a:lnTo>
                <a:lnTo>
                  <a:pt x="379714" y="1162877"/>
                </a:lnTo>
                <a:lnTo>
                  <a:pt x="367653" y="1158431"/>
                </a:lnTo>
                <a:lnTo>
                  <a:pt x="357496" y="1153984"/>
                </a:lnTo>
                <a:lnTo>
                  <a:pt x="348926" y="1149855"/>
                </a:lnTo>
                <a:lnTo>
                  <a:pt x="341308" y="1146044"/>
                </a:lnTo>
                <a:lnTo>
                  <a:pt x="335595" y="1142551"/>
                </a:lnTo>
                <a:lnTo>
                  <a:pt x="331151" y="1139375"/>
                </a:lnTo>
                <a:lnTo>
                  <a:pt x="327660" y="1137152"/>
                </a:lnTo>
                <a:lnTo>
                  <a:pt x="325438" y="1134928"/>
                </a:lnTo>
                <a:lnTo>
                  <a:pt x="923427" y="530225"/>
                </a:lnTo>
                <a:close/>
                <a:moveTo>
                  <a:pt x="1084432" y="388938"/>
                </a:moveTo>
                <a:lnTo>
                  <a:pt x="1089844" y="389573"/>
                </a:lnTo>
                <a:lnTo>
                  <a:pt x="1097165" y="389891"/>
                </a:lnTo>
                <a:lnTo>
                  <a:pt x="1106715" y="390843"/>
                </a:lnTo>
                <a:lnTo>
                  <a:pt x="1118175" y="392748"/>
                </a:lnTo>
                <a:lnTo>
                  <a:pt x="1132499" y="396241"/>
                </a:lnTo>
                <a:lnTo>
                  <a:pt x="1140458" y="398146"/>
                </a:lnTo>
                <a:lnTo>
                  <a:pt x="1148734" y="400686"/>
                </a:lnTo>
                <a:lnTo>
                  <a:pt x="1157329" y="403226"/>
                </a:lnTo>
                <a:lnTo>
                  <a:pt x="1166879" y="406718"/>
                </a:lnTo>
                <a:lnTo>
                  <a:pt x="1176747" y="410528"/>
                </a:lnTo>
                <a:lnTo>
                  <a:pt x="1187252" y="414656"/>
                </a:lnTo>
                <a:lnTo>
                  <a:pt x="1197756" y="419418"/>
                </a:lnTo>
                <a:lnTo>
                  <a:pt x="1208579" y="424816"/>
                </a:lnTo>
                <a:lnTo>
                  <a:pt x="1220358" y="430848"/>
                </a:lnTo>
                <a:lnTo>
                  <a:pt x="1232136" y="437198"/>
                </a:lnTo>
                <a:lnTo>
                  <a:pt x="1244550" y="444183"/>
                </a:lnTo>
                <a:lnTo>
                  <a:pt x="1256965" y="452121"/>
                </a:lnTo>
                <a:lnTo>
                  <a:pt x="1270017" y="460376"/>
                </a:lnTo>
                <a:lnTo>
                  <a:pt x="1283386" y="469901"/>
                </a:lnTo>
                <a:lnTo>
                  <a:pt x="1296438" y="480061"/>
                </a:lnTo>
                <a:lnTo>
                  <a:pt x="1310444" y="490856"/>
                </a:lnTo>
                <a:lnTo>
                  <a:pt x="1324450" y="502286"/>
                </a:lnTo>
                <a:lnTo>
                  <a:pt x="1338775" y="514986"/>
                </a:lnTo>
                <a:lnTo>
                  <a:pt x="1353100" y="528003"/>
                </a:lnTo>
                <a:lnTo>
                  <a:pt x="1367743" y="542291"/>
                </a:lnTo>
                <a:lnTo>
                  <a:pt x="1382386" y="557531"/>
                </a:lnTo>
                <a:lnTo>
                  <a:pt x="1396074" y="572136"/>
                </a:lnTo>
                <a:lnTo>
                  <a:pt x="1408489" y="586423"/>
                </a:lnTo>
                <a:lnTo>
                  <a:pt x="1420267" y="600393"/>
                </a:lnTo>
                <a:lnTo>
                  <a:pt x="1430772" y="613728"/>
                </a:lnTo>
                <a:lnTo>
                  <a:pt x="1440640" y="627381"/>
                </a:lnTo>
                <a:lnTo>
                  <a:pt x="1449235" y="640081"/>
                </a:lnTo>
                <a:lnTo>
                  <a:pt x="1457511" y="653098"/>
                </a:lnTo>
                <a:lnTo>
                  <a:pt x="1464833" y="665163"/>
                </a:lnTo>
                <a:lnTo>
                  <a:pt x="1471517" y="676911"/>
                </a:lnTo>
                <a:lnTo>
                  <a:pt x="1477566" y="688341"/>
                </a:lnTo>
                <a:lnTo>
                  <a:pt x="1482341" y="699136"/>
                </a:lnTo>
                <a:lnTo>
                  <a:pt x="1487434" y="709613"/>
                </a:lnTo>
                <a:lnTo>
                  <a:pt x="1490935" y="720408"/>
                </a:lnTo>
                <a:lnTo>
                  <a:pt x="1494755" y="729616"/>
                </a:lnTo>
                <a:lnTo>
                  <a:pt x="1497939" y="739141"/>
                </a:lnTo>
                <a:lnTo>
                  <a:pt x="1500167" y="747713"/>
                </a:lnTo>
                <a:lnTo>
                  <a:pt x="1502395" y="756286"/>
                </a:lnTo>
                <a:lnTo>
                  <a:pt x="1503987" y="763906"/>
                </a:lnTo>
                <a:lnTo>
                  <a:pt x="1505260" y="771526"/>
                </a:lnTo>
                <a:lnTo>
                  <a:pt x="1507170" y="784543"/>
                </a:lnTo>
                <a:lnTo>
                  <a:pt x="1508125" y="795338"/>
                </a:lnTo>
                <a:lnTo>
                  <a:pt x="1508125" y="804228"/>
                </a:lnTo>
                <a:lnTo>
                  <a:pt x="1507807" y="810261"/>
                </a:lnTo>
                <a:lnTo>
                  <a:pt x="1506852" y="815341"/>
                </a:lnTo>
                <a:lnTo>
                  <a:pt x="1444778" y="877888"/>
                </a:lnTo>
                <a:lnTo>
                  <a:pt x="1442550" y="864553"/>
                </a:lnTo>
                <a:lnTo>
                  <a:pt x="1439048" y="851218"/>
                </a:lnTo>
                <a:lnTo>
                  <a:pt x="1435228" y="836296"/>
                </a:lnTo>
                <a:lnTo>
                  <a:pt x="1430135" y="821691"/>
                </a:lnTo>
                <a:lnTo>
                  <a:pt x="1424087" y="806451"/>
                </a:lnTo>
                <a:lnTo>
                  <a:pt x="1416765" y="790576"/>
                </a:lnTo>
                <a:lnTo>
                  <a:pt x="1408807" y="774383"/>
                </a:lnTo>
                <a:lnTo>
                  <a:pt x="1399894" y="757873"/>
                </a:lnTo>
                <a:lnTo>
                  <a:pt x="1390026" y="741363"/>
                </a:lnTo>
                <a:lnTo>
                  <a:pt x="1378884" y="724536"/>
                </a:lnTo>
                <a:lnTo>
                  <a:pt x="1367106" y="707073"/>
                </a:lnTo>
                <a:lnTo>
                  <a:pt x="1353737" y="689928"/>
                </a:lnTo>
                <a:lnTo>
                  <a:pt x="1340048" y="672466"/>
                </a:lnTo>
                <a:lnTo>
                  <a:pt x="1325087" y="655003"/>
                </a:lnTo>
                <a:lnTo>
                  <a:pt x="1308852" y="637541"/>
                </a:lnTo>
                <a:lnTo>
                  <a:pt x="1291981" y="620396"/>
                </a:lnTo>
                <a:lnTo>
                  <a:pt x="1278611" y="607061"/>
                </a:lnTo>
                <a:lnTo>
                  <a:pt x="1264923" y="594361"/>
                </a:lnTo>
                <a:lnTo>
                  <a:pt x="1251235" y="582296"/>
                </a:lnTo>
                <a:lnTo>
                  <a:pt x="1238184" y="570866"/>
                </a:lnTo>
                <a:lnTo>
                  <a:pt x="1224814" y="560388"/>
                </a:lnTo>
                <a:lnTo>
                  <a:pt x="1212081" y="550228"/>
                </a:lnTo>
                <a:lnTo>
                  <a:pt x="1199348" y="541021"/>
                </a:lnTo>
                <a:lnTo>
                  <a:pt x="1187252" y="532448"/>
                </a:lnTo>
                <a:lnTo>
                  <a:pt x="1175155" y="524511"/>
                </a:lnTo>
                <a:lnTo>
                  <a:pt x="1163059" y="516573"/>
                </a:lnTo>
                <a:lnTo>
                  <a:pt x="1151917" y="509588"/>
                </a:lnTo>
                <a:lnTo>
                  <a:pt x="1140776" y="502921"/>
                </a:lnTo>
                <a:lnTo>
                  <a:pt x="1129953" y="496888"/>
                </a:lnTo>
                <a:lnTo>
                  <a:pt x="1119766" y="491808"/>
                </a:lnTo>
                <a:lnTo>
                  <a:pt x="1109580" y="486411"/>
                </a:lnTo>
                <a:lnTo>
                  <a:pt x="1100030" y="481966"/>
                </a:lnTo>
                <a:lnTo>
                  <a:pt x="1082522" y="474028"/>
                </a:lnTo>
                <a:lnTo>
                  <a:pt x="1066287" y="467678"/>
                </a:lnTo>
                <a:lnTo>
                  <a:pt x="1052599" y="462598"/>
                </a:lnTo>
                <a:lnTo>
                  <a:pt x="1040821" y="459106"/>
                </a:lnTo>
                <a:lnTo>
                  <a:pt x="1031590" y="456248"/>
                </a:lnTo>
                <a:lnTo>
                  <a:pt x="1024905" y="454343"/>
                </a:lnTo>
                <a:lnTo>
                  <a:pt x="1019175" y="453391"/>
                </a:lnTo>
                <a:lnTo>
                  <a:pt x="1084432" y="388938"/>
                </a:lnTo>
                <a:close/>
                <a:moveTo>
                  <a:pt x="1213168" y="238125"/>
                </a:moveTo>
                <a:lnTo>
                  <a:pt x="1218883" y="238125"/>
                </a:lnTo>
                <a:lnTo>
                  <a:pt x="1226186" y="238759"/>
                </a:lnTo>
                <a:lnTo>
                  <a:pt x="1236028" y="239709"/>
                </a:lnTo>
                <a:lnTo>
                  <a:pt x="1248411" y="242245"/>
                </a:lnTo>
                <a:lnTo>
                  <a:pt x="1263016" y="245414"/>
                </a:lnTo>
                <a:lnTo>
                  <a:pt x="1270953" y="247315"/>
                </a:lnTo>
                <a:lnTo>
                  <a:pt x="1280161" y="249850"/>
                </a:lnTo>
                <a:lnTo>
                  <a:pt x="1289051" y="253020"/>
                </a:lnTo>
                <a:lnTo>
                  <a:pt x="1298893" y="256506"/>
                </a:lnTo>
                <a:lnTo>
                  <a:pt x="1309053" y="260625"/>
                </a:lnTo>
                <a:lnTo>
                  <a:pt x="1319848" y="264745"/>
                </a:lnTo>
                <a:lnTo>
                  <a:pt x="1330961" y="269816"/>
                </a:lnTo>
                <a:lnTo>
                  <a:pt x="1342391" y="275203"/>
                </a:lnTo>
                <a:lnTo>
                  <a:pt x="1354456" y="281541"/>
                </a:lnTo>
                <a:lnTo>
                  <a:pt x="1366838" y="288196"/>
                </a:lnTo>
                <a:lnTo>
                  <a:pt x="1379538" y="295802"/>
                </a:lnTo>
                <a:lnTo>
                  <a:pt x="1392873" y="303725"/>
                </a:lnTo>
                <a:lnTo>
                  <a:pt x="1405891" y="312598"/>
                </a:lnTo>
                <a:lnTo>
                  <a:pt x="1419861" y="322422"/>
                </a:lnTo>
                <a:lnTo>
                  <a:pt x="1433831" y="332880"/>
                </a:lnTo>
                <a:lnTo>
                  <a:pt x="1448436" y="344289"/>
                </a:lnTo>
                <a:lnTo>
                  <a:pt x="1463041" y="356332"/>
                </a:lnTo>
                <a:lnTo>
                  <a:pt x="1477963" y="369325"/>
                </a:lnTo>
                <a:lnTo>
                  <a:pt x="1492886" y="383269"/>
                </a:lnTo>
                <a:lnTo>
                  <a:pt x="1508126" y="398164"/>
                </a:lnTo>
                <a:lnTo>
                  <a:pt x="1523366" y="413692"/>
                </a:lnTo>
                <a:lnTo>
                  <a:pt x="1537653" y="428587"/>
                </a:lnTo>
                <a:lnTo>
                  <a:pt x="1550353" y="443481"/>
                </a:lnTo>
                <a:lnTo>
                  <a:pt x="1562418" y="458376"/>
                </a:lnTo>
                <a:lnTo>
                  <a:pt x="1573848" y="472637"/>
                </a:lnTo>
                <a:lnTo>
                  <a:pt x="1583691" y="486264"/>
                </a:lnTo>
                <a:lnTo>
                  <a:pt x="1593216" y="499891"/>
                </a:lnTo>
                <a:lnTo>
                  <a:pt x="1601471" y="512884"/>
                </a:lnTo>
                <a:lnTo>
                  <a:pt x="1609091" y="525878"/>
                </a:lnTo>
                <a:lnTo>
                  <a:pt x="1616076" y="538237"/>
                </a:lnTo>
                <a:lnTo>
                  <a:pt x="1622108" y="549963"/>
                </a:lnTo>
                <a:lnTo>
                  <a:pt x="1627823" y="561371"/>
                </a:lnTo>
                <a:lnTo>
                  <a:pt x="1632268" y="572780"/>
                </a:lnTo>
                <a:lnTo>
                  <a:pt x="1636713" y="583238"/>
                </a:lnTo>
                <a:lnTo>
                  <a:pt x="1640206" y="593379"/>
                </a:lnTo>
                <a:lnTo>
                  <a:pt x="1643699" y="603203"/>
                </a:lnTo>
                <a:lnTo>
                  <a:pt x="1646239" y="612077"/>
                </a:lnTo>
                <a:lnTo>
                  <a:pt x="1648143" y="620633"/>
                </a:lnTo>
                <a:lnTo>
                  <a:pt x="1650049" y="628873"/>
                </a:lnTo>
                <a:lnTo>
                  <a:pt x="1651636" y="636478"/>
                </a:lnTo>
                <a:lnTo>
                  <a:pt x="1652589" y="643767"/>
                </a:lnTo>
                <a:lnTo>
                  <a:pt x="1653541" y="650422"/>
                </a:lnTo>
                <a:lnTo>
                  <a:pt x="1654176" y="661514"/>
                </a:lnTo>
                <a:lnTo>
                  <a:pt x="1654176" y="670705"/>
                </a:lnTo>
                <a:lnTo>
                  <a:pt x="1653859" y="677043"/>
                </a:lnTo>
                <a:lnTo>
                  <a:pt x="1652906" y="682747"/>
                </a:lnTo>
                <a:lnTo>
                  <a:pt x="1588136" y="747713"/>
                </a:lnTo>
                <a:lnTo>
                  <a:pt x="1585596" y="733769"/>
                </a:lnTo>
                <a:lnTo>
                  <a:pt x="1582421" y="719508"/>
                </a:lnTo>
                <a:lnTo>
                  <a:pt x="1578293" y="704297"/>
                </a:lnTo>
                <a:lnTo>
                  <a:pt x="1572896" y="689085"/>
                </a:lnTo>
                <a:lnTo>
                  <a:pt x="1566546" y="672923"/>
                </a:lnTo>
                <a:lnTo>
                  <a:pt x="1559561" y="656761"/>
                </a:lnTo>
                <a:lnTo>
                  <a:pt x="1550671" y="639964"/>
                </a:lnTo>
                <a:lnTo>
                  <a:pt x="1541463" y="622534"/>
                </a:lnTo>
                <a:lnTo>
                  <a:pt x="1531303" y="605105"/>
                </a:lnTo>
                <a:lnTo>
                  <a:pt x="1519556" y="587358"/>
                </a:lnTo>
                <a:lnTo>
                  <a:pt x="1507173" y="569294"/>
                </a:lnTo>
                <a:lnTo>
                  <a:pt x="1493521" y="551230"/>
                </a:lnTo>
                <a:lnTo>
                  <a:pt x="1479233" y="533166"/>
                </a:lnTo>
                <a:lnTo>
                  <a:pt x="1463676" y="514786"/>
                </a:lnTo>
                <a:lnTo>
                  <a:pt x="1446848" y="497039"/>
                </a:lnTo>
                <a:lnTo>
                  <a:pt x="1429386" y="478975"/>
                </a:lnTo>
                <a:lnTo>
                  <a:pt x="1415098" y="465031"/>
                </a:lnTo>
                <a:lnTo>
                  <a:pt x="1400811" y="451721"/>
                </a:lnTo>
                <a:lnTo>
                  <a:pt x="1386841" y="439362"/>
                </a:lnTo>
                <a:lnTo>
                  <a:pt x="1372871" y="427636"/>
                </a:lnTo>
                <a:lnTo>
                  <a:pt x="1359536" y="416544"/>
                </a:lnTo>
                <a:lnTo>
                  <a:pt x="1345883" y="406086"/>
                </a:lnTo>
                <a:lnTo>
                  <a:pt x="1332548" y="396262"/>
                </a:lnTo>
                <a:lnTo>
                  <a:pt x="1319848" y="387389"/>
                </a:lnTo>
                <a:lnTo>
                  <a:pt x="1307148" y="378832"/>
                </a:lnTo>
                <a:lnTo>
                  <a:pt x="1295083" y="370909"/>
                </a:lnTo>
                <a:lnTo>
                  <a:pt x="1283018" y="363620"/>
                </a:lnTo>
                <a:lnTo>
                  <a:pt x="1271271" y="356648"/>
                </a:lnTo>
                <a:lnTo>
                  <a:pt x="1260158" y="350627"/>
                </a:lnTo>
                <a:lnTo>
                  <a:pt x="1249681" y="344606"/>
                </a:lnTo>
                <a:lnTo>
                  <a:pt x="1239203" y="339219"/>
                </a:lnTo>
                <a:lnTo>
                  <a:pt x="1229361" y="334782"/>
                </a:lnTo>
                <a:lnTo>
                  <a:pt x="1210628" y="326542"/>
                </a:lnTo>
                <a:lnTo>
                  <a:pt x="1193801" y="319887"/>
                </a:lnTo>
                <a:lnTo>
                  <a:pt x="1179513" y="314500"/>
                </a:lnTo>
                <a:lnTo>
                  <a:pt x="1167766" y="310697"/>
                </a:lnTo>
                <a:lnTo>
                  <a:pt x="1157923" y="307845"/>
                </a:lnTo>
                <a:lnTo>
                  <a:pt x="1150621" y="306260"/>
                </a:lnTo>
                <a:lnTo>
                  <a:pt x="1144588" y="304992"/>
                </a:lnTo>
                <a:lnTo>
                  <a:pt x="1213168" y="238125"/>
                </a:lnTo>
                <a:close/>
                <a:moveTo>
                  <a:pt x="1555569" y="0"/>
                </a:moveTo>
                <a:lnTo>
                  <a:pt x="1566687" y="0"/>
                </a:lnTo>
                <a:lnTo>
                  <a:pt x="1578441" y="0"/>
                </a:lnTo>
                <a:lnTo>
                  <a:pt x="1589876" y="1272"/>
                </a:lnTo>
                <a:lnTo>
                  <a:pt x="1601948" y="2862"/>
                </a:lnTo>
                <a:lnTo>
                  <a:pt x="1614337" y="5088"/>
                </a:lnTo>
                <a:lnTo>
                  <a:pt x="1627043" y="7950"/>
                </a:lnTo>
                <a:lnTo>
                  <a:pt x="1640385" y="11766"/>
                </a:lnTo>
                <a:lnTo>
                  <a:pt x="1653409" y="16218"/>
                </a:lnTo>
                <a:lnTo>
                  <a:pt x="1667386" y="21624"/>
                </a:lnTo>
                <a:lnTo>
                  <a:pt x="1681363" y="27984"/>
                </a:lnTo>
                <a:lnTo>
                  <a:pt x="1695976" y="35298"/>
                </a:lnTo>
                <a:lnTo>
                  <a:pt x="1710588" y="42930"/>
                </a:lnTo>
                <a:lnTo>
                  <a:pt x="1725836" y="52152"/>
                </a:lnTo>
                <a:lnTo>
                  <a:pt x="1741084" y="62010"/>
                </a:lnTo>
                <a:lnTo>
                  <a:pt x="1756649" y="72822"/>
                </a:lnTo>
                <a:lnTo>
                  <a:pt x="1772850" y="84588"/>
                </a:lnTo>
                <a:lnTo>
                  <a:pt x="1789051" y="97626"/>
                </a:lnTo>
                <a:lnTo>
                  <a:pt x="1804617" y="111300"/>
                </a:lnTo>
                <a:lnTo>
                  <a:pt x="1819547" y="124656"/>
                </a:lnTo>
                <a:lnTo>
                  <a:pt x="1832571" y="138330"/>
                </a:lnTo>
                <a:lnTo>
                  <a:pt x="1844642" y="151686"/>
                </a:lnTo>
                <a:lnTo>
                  <a:pt x="1856078" y="165042"/>
                </a:lnTo>
                <a:lnTo>
                  <a:pt x="1865608" y="178398"/>
                </a:lnTo>
                <a:lnTo>
                  <a:pt x="1874502" y="191755"/>
                </a:lnTo>
                <a:lnTo>
                  <a:pt x="1881809" y="204475"/>
                </a:lnTo>
                <a:lnTo>
                  <a:pt x="1888797" y="217831"/>
                </a:lnTo>
                <a:lnTo>
                  <a:pt x="1894197" y="230869"/>
                </a:lnTo>
                <a:lnTo>
                  <a:pt x="1898962" y="243907"/>
                </a:lnTo>
                <a:lnTo>
                  <a:pt x="1902457" y="256309"/>
                </a:lnTo>
                <a:lnTo>
                  <a:pt x="1905633" y="268711"/>
                </a:lnTo>
                <a:lnTo>
                  <a:pt x="1907857" y="281113"/>
                </a:lnTo>
                <a:lnTo>
                  <a:pt x="1908810" y="293197"/>
                </a:lnTo>
                <a:lnTo>
                  <a:pt x="1909763" y="305281"/>
                </a:lnTo>
                <a:lnTo>
                  <a:pt x="1909763" y="316729"/>
                </a:lnTo>
                <a:lnTo>
                  <a:pt x="1908492" y="328177"/>
                </a:lnTo>
                <a:lnTo>
                  <a:pt x="1907539" y="339307"/>
                </a:lnTo>
                <a:lnTo>
                  <a:pt x="1905316" y="350437"/>
                </a:lnTo>
                <a:lnTo>
                  <a:pt x="1902457" y="360931"/>
                </a:lnTo>
                <a:lnTo>
                  <a:pt x="1899598" y="371425"/>
                </a:lnTo>
                <a:lnTo>
                  <a:pt x="1895786" y="381601"/>
                </a:lnTo>
                <a:lnTo>
                  <a:pt x="1891656" y="391459"/>
                </a:lnTo>
                <a:lnTo>
                  <a:pt x="1887527" y="400681"/>
                </a:lnTo>
                <a:lnTo>
                  <a:pt x="1882762" y="409903"/>
                </a:lnTo>
                <a:lnTo>
                  <a:pt x="1877361" y="418490"/>
                </a:lnTo>
                <a:lnTo>
                  <a:pt x="1871643" y="426758"/>
                </a:lnTo>
                <a:lnTo>
                  <a:pt x="1865925" y="434708"/>
                </a:lnTo>
                <a:lnTo>
                  <a:pt x="1860208" y="442340"/>
                </a:lnTo>
                <a:lnTo>
                  <a:pt x="1854172" y="449336"/>
                </a:lnTo>
                <a:lnTo>
                  <a:pt x="1847501" y="456014"/>
                </a:lnTo>
                <a:lnTo>
                  <a:pt x="1841783" y="463328"/>
                </a:lnTo>
                <a:lnTo>
                  <a:pt x="1830983" y="476048"/>
                </a:lnTo>
                <a:lnTo>
                  <a:pt x="1801122" y="514208"/>
                </a:lnTo>
                <a:lnTo>
                  <a:pt x="1764909" y="560636"/>
                </a:lnTo>
                <a:lnTo>
                  <a:pt x="1730283" y="604838"/>
                </a:lnTo>
                <a:lnTo>
                  <a:pt x="1729648" y="593708"/>
                </a:lnTo>
                <a:lnTo>
                  <a:pt x="1728377" y="581306"/>
                </a:lnTo>
                <a:lnTo>
                  <a:pt x="1726471" y="567632"/>
                </a:lnTo>
                <a:lnTo>
                  <a:pt x="1723930" y="553322"/>
                </a:lnTo>
                <a:lnTo>
                  <a:pt x="1720118" y="537740"/>
                </a:lnTo>
                <a:lnTo>
                  <a:pt x="1715353" y="521840"/>
                </a:lnTo>
                <a:lnTo>
                  <a:pt x="1712494" y="513254"/>
                </a:lnTo>
                <a:lnTo>
                  <a:pt x="1709318" y="504668"/>
                </a:lnTo>
                <a:lnTo>
                  <a:pt x="1705823" y="496082"/>
                </a:lnTo>
                <a:lnTo>
                  <a:pt x="1702011" y="487178"/>
                </a:lnTo>
                <a:lnTo>
                  <a:pt x="1697882" y="477638"/>
                </a:lnTo>
                <a:lnTo>
                  <a:pt x="1693117" y="468098"/>
                </a:lnTo>
                <a:lnTo>
                  <a:pt x="1688034" y="458876"/>
                </a:lnTo>
                <a:lnTo>
                  <a:pt x="1682952" y="449018"/>
                </a:lnTo>
                <a:lnTo>
                  <a:pt x="1677234" y="439160"/>
                </a:lnTo>
                <a:lnTo>
                  <a:pt x="1670881" y="428984"/>
                </a:lnTo>
                <a:lnTo>
                  <a:pt x="1664527" y="418808"/>
                </a:lnTo>
                <a:lnTo>
                  <a:pt x="1657221" y="408631"/>
                </a:lnTo>
                <a:lnTo>
                  <a:pt x="1649915" y="398137"/>
                </a:lnTo>
                <a:lnTo>
                  <a:pt x="1641973" y="387643"/>
                </a:lnTo>
                <a:lnTo>
                  <a:pt x="1633079" y="376831"/>
                </a:lnTo>
                <a:lnTo>
                  <a:pt x="1624184" y="365701"/>
                </a:lnTo>
                <a:lnTo>
                  <a:pt x="1614337" y="354889"/>
                </a:lnTo>
                <a:lnTo>
                  <a:pt x="1604489" y="343441"/>
                </a:lnTo>
                <a:lnTo>
                  <a:pt x="1593688" y="332311"/>
                </a:lnTo>
                <a:lnTo>
                  <a:pt x="1582570" y="320863"/>
                </a:lnTo>
                <a:lnTo>
                  <a:pt x="1571134" y="310051"/>
                </a:lnTo>
                <a:lnTo>
                  <a:pt x="1559381" y="299239"/>
                </a:lnTo>
                <a:lnTo>
                  <a:pt x="1548263" y="289381"/>
                </a:lnTo>
                <a:lnTo>
                  <a:pt x="1536827" y="279523"/>
                </a:lnTo>
                <a:lnTo>
                  <a:pt x="1525709" y="270619"/>
                </a:lnTo>
                <a:lnTo>
                  <a:pt x="1514590" y="262351"/>
                </a:lnTo>
                <a:lnTo>
                  <a:pt x="1503472" y="254083"/>
                </a:lnTo>
                <a:lnTo>
                  <a:pt x="1492672" y="246451"/>
                </a:lnTo>
                <a:lnTo>
                  <a:pt x="1481871" y="239137"/>
                </a:lnTo>
                <a:lnTo>
                  <a:pt x="1471388" y="232777"/>
                </a:lnTo>
                <a:lnTo>
                  <a:pt x="1460905" y="226417"/>
                </a:lnTo>
                <a:lnTo>
                  <a:pt x="1450740" y="220693"/>
                </a:lnTo>
                <a:lnTo>
                  <a:pt x="1440575" y="215287"/>
                </a:lnTo>
                <a:lnTo>
                  <a:pt x="1430410" y="210199"/>
                </a:lnTo>
                <a:lnTo>
                  <a:pt x="1420562" y="205747"/>
                </a:lnTo>
                <a:lnTo>
                  <a:pt x="1411350" y="201613"/>
                </a:lnTo>
                <a:lnTo>
                  <a:pt x="1401820" y="197479"/>
                </a:lnTo>
                <a:lnTo>
                  <a:pt x="1392925" y="193981"/>
                </a:lnTo>
                <a:lnTo>
                  <a:pt x="1375136" y="187620"/>
                </a:lnTo>
                <a:lnTo>
                  <a:pt x="1358300" y="182850"/>
                </a:lnTo>
                <a:lnTo>
                  <a:pt x="1342417" y="178716"/>
                </a:lnTo>
                <a:lnTo>
                  <a:pt x="1327805" y="175536"/>
                </a:lnTo>
                <a:lnTo>
                  <a:pt x="1314145" y="173310"/>
                </a:lnTo>
                <a:lnTo>
                  <a:pt x="1301756" y="171720"/>
                </a:lnTo>
                <a:lnTo>
                  <a:pt x="1290638" y="171084"/>
                </a:lnTo>
                <a:lnTo>
                  <a:pt x="1330346" y="138966"/>
                </a:lnTo>
                <a:lnTo>
                  <a:pt x="1370689" y="105894"/>
                </a:lnTo>
                <a:lnTo>
                  <a:pt x="1405950" y="76638"/>
                </a:lnTo>
                <a:lnTo>
                  <a:pt x="1419609" y="64554"/>
                </a:lnTo>
                <a:lnTo>
                  <a:pt x="1429774" y="55650"/>
                </a:lnTo>
                <a:lnTo>
                  <a:pt x="1435810" y="49926"/>
                </a:lnTo>
                <a:lnTo>
                  <a:pt x="1442163" y="44520"/>
                </a:lnTo>
                <a:lnTo>
                  <a:pt x="1448834" y="39432"/>
                </a:lnTo>
                <a:lnTo>
                  <a:pt x="1455505" y="34026"/>
                </a:lnTo>
                <a:lnTo>
                  <a:pt x="1463129" y="29256"/>
                </a:lnTo>
                <a:lnTo>
                  <a:pt x="1470753" y="24486"/>
                </a:lnTo>
                <a:lnTo>
                  <a:pt x="1479012" y="20352"/>
                </a:lnTo>
                <a:lnTo>
                  <a:pt x="1487271" y="16218"/>
                </a:lnTo>
                <a:lnTo>
                  <a:pt x="1495848" y="13038"/>
                </a:lnTo>
                <a:lnTo>
                  <a:pt x="1505378" y="9540"/>
                </a:lnTo>
                <a:lnTo>
                  <a:pt x="1514590" y="6996"/>
                </a:lnTo>
                <a:lnTo>
                  <a:pt x="1524438" y="4770"/>
                </a:lnTo>
                <a:lnTo>
                  <a:pt x="1534285" y="2544"/>
                </a:lnTo>
                <a:lnTo>
                  <a:pt x="1544768" y="1272"/>
                </a:lnTo>
                <a:lnTo>
                  <a:pt x="15555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>
              <a:defRPr/>
            </a:pPr>
            <a:endParaRPr lang="zh-CN" altLang="en-US" kern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2BDAB382-4417-0390-136E-B531CF4B97F2}"/>
              </a:ext>
            </a:extLst>
          </p:cNvPr>
          <p:cNvSpPr txBox="1"/>
          <p:nvPr/>
        </p:nvSpPr>
        <p:spPr>
          <a:xfrm>
            <a:off x="1017475" y="4834228"/>
            <a:ext cx="8402750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1000" dirty="0">
                <a:sym typeface="HarmonyOS Sans SC Light" panose="00000400000000000000" pitchFamily="2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>
                <a:sym typeface="HarmonyOS Sans SC Light" panose="00000400000000000000" pitchFamily="2" charset="-122"/>
              </a:rPr>
              <a:t>200</a:t>
            </a:r>
            <a:r>
              <a:rPr lang="zh-CN" altLang="en-US" sz="1000" dirty="0">
                <a:sym typeface="HarmonyOS Sans SC Light" panose="00000400000000000000" pitchFamily="2" charset="-122"/>
              </a:rPr>
              <a:t>字以内，据统计每页幻灯片的最好控制在</a:t>
            </a:r>
            <a:r>
              <a:rPr lang="en-US" altLang="zh-CN" sz="1000" dirty="0">
                <a:sym typeface="HarmonyOS Sans SC Light" panose="00000400000000000000" pitchFamily="2" charset="-122"/>
              </a:rPr>
              <a:t>5</a:t>
            </a:r>
            <a:r>
              <a:rPr lang="zh-CN" altLang="en-US" sz="1000" dirty="0">
                <a:sym typeface="HarmonyOS Sans SC Light" panose="00000400000000000000" pitchFamily="2" charset="-122"/>
              </a:rPr>
              <a:t>分钟之内。此处添加详细文本描述，建议与标题相关并符合整体语言风格，语言描述尽量简洁生动。</a:t>
            </a:r>
          </a:p>
        </p:txBody>
      </p:sp>
      <p:cxnSp>
        <p:nvCxnSpPr>
          <p:cNvPr id="20" name="直接连接符 19">
            <a:extLst>
              <a:ext uri="{FF2B5EF4-FFF2-40B4-BE49-F238E27FC236}">
                <a16:creationId xmlns:a16="http://schemas.microsoft.com/office/drawing/2014/main" id="{A817FFC3-433C-AC9F-A66C-4EB81E3CADF8}"/>
              </a:ext>
            </a:extLst>
          </p:cNvPr>
          <p:cNvCxnSpPr/>
          <p:nvPr/>
        </p:nvCxnSpPr>
        <p:spPr>
          <a:xfrm>
            <a:off x="8200571" y="2052531"/>
            <a:ext cx="0" cy="1973943"/>
          </a:xfrm>
          <a:prstGeom prst="line">
            <a:avLst/>
          </a:prstGeom>
          <a:ln w="25400" cap="rnd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03D6301C-C5FC-7DB4-11EC-0AFA4924B413}"/>
              </a:ext>
            </a:extLst>
          </p:cNvPr>
          <p:cNvGrpSpPr/>
          <p:nvPr/>
        </p:nvGrpSpPr>
        <p:grpSpPr>
          <a:xfrm>
            <a:off x="1661704" y="1869865"/>
            <a:ext cx="6158544" cy="1047355"/>
            <a:chOff x="283598" y="1906534"/>
            <a:chExt cx="6158544" cy="1047355"/>
          </a:xfrm>
        </p:grpSpPr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8C3D962E-5830-4F7C-C188-E584101D4B2E}"/>
                </a:ext>
              </a:extLst>
            </p:cNvPr>
            <p:cNvSpPr txBox="1"/>
            <p:nvPr/>
          </p:nvSpPr>
          <p:spPr>
            <a:xfrm>
              <a:off x="283598" y="2190603"/>
              <a:ext cx="6158544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分钟之内。此处添加详细文本描述，建议与标题相关并符合整体语言风格，语言描述尽量简洁生动。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A3568152-1145-F4AC-5E40-F9A6437A65F6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en-US" altLang="zh-CN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01 / </a:t>
              </a:r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9F0E3402-6B95-00EA-74AE-177C8A6009F9}"/>
              </a:ext>
            </a:extLst>
          </p:cNvPr>
          <p:cNvGrpSpPr/>
          <p:nvPr/>
        </p:nvGrpSpPr>
        <p:grpSpPr>
          <a:xfrm>
            <a:off x="1661704" y="3114107"/>
            <a:ext cx="6158544" cy="1047355"/>
            <a:chOff x="283598" y="1906534"/>
            <a:chExt cx="6158544" cy="1047355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B7022767-BDD6-5526-0D99-A83EABD52D01}"/>
                </a:ext>
              </a:extLst>
            </p:cNvPr>
            <p:cNvSpPr txBox="1"/>
            <p:nvPr/>
          </p:nvSpPr>
          <p:spPr>
            <a:xfrm>
              <a:off x="283598" y="2190603"/>
              <a:ext cx="6158544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分钟之内。此处添加详细文本描述，建议与标题相关并符合整体语言风格，语言描述尽量简洁生动。</a:t>
              </a: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3E291463-087C-C0D7-1200-254D3EA4AE75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en-US" altLang="zh-CN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02 / </a:t>
              </a:r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12216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2" name="组合 3151">
            <a:extLst>
              <a:ext uri="{FF2B5EF4-FFF2-40B4-BE49-F238E27FC236}">
                <a16:creationId xmlns:a16="http://schemas.microsoft.com/office/drawing/2014/main" id="{9CA57EE2-78A8-4AAF-6FE0-8DBCF0FD26E0}"/>
              </a:ext>
            </a:extLst>
          </p:cNvPr>
          <p:cNvGrpSpPr/>
          <p:nvPr/>
        </p:nvGrpSpPr>
        <p:grpSpPr>
          <a:xfrm>
            <a:off x="136525" y="200011"/>
            <a:ext cx="4229100" cy="824852"/>
            <a:chOff x="1647825" y="2130411"/>
            <a:chExt cx="4229100" cy="824852"/>
          </a:xfrm>
        </p:grpSpPr>
        <p:sp>
          <p:nvSpPr>
            <p:cNvPr id="3153" name="平行四边形 3152">
              <a:extLst>
                <a:ext uri="{FF2B5EF4-FFF2-40B4-BE49-F238E27FC236}">
                  <a16:creationId xmlns:a16="http://schemas.microsoft.com/office/drawing/2014/main" id="{CB8AFD1C-84AA-50AC-1FAD-BAB897EFCB1F}"/>
                </a:ext>
              </a:extLst>
            </p:cNvPr>
            <p:cNvSpPr/>
            <p:nvPr/>
          </p:nvSpPr>
          <p:spPr>
            <a:xfrm>
              <a:off x="1647825" y="2309981"/>
              <a:ext cx="4229100" cy="565164"/>
            </a:xfrm>
            <a:prstGeom prst="parallelogram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4" name="平行四边形 3153">
              <a:extLst>
                <a:ext uri="{FF2B5EF4-FFF2-40B4-BE49-F238E27FC236}">
                  <a16:creationId xmlns:a16="http://schemas.microsoft.com/office/drawing/2014/main" id="{985D77EB-CA65-A4EA-2B59-69EF29CDD732}"/>
                </a:ext>
              </a:extLst>
            </p:cNvPr>
            <p:cNvSpPr/>
            <p:nvPr/>
          </p:nvSpPr>
          <p:spPr>
            <a:xfrm>
              <a:off x="2790824" y="2130411"/>
              <a:ext cx="2886076" cy="565164"/>
            </a:xfrm>
            <a:prstGeom prst="parallelogram">
              <a:avLst/>
            </a:prstGeom>
            <a:solidFill>
              <a:schemeClr val="bg1"/>
            </a:solidFill>
            <a:ln w="25400">
              <a:gradFill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5400000" scaled="1"/>
              </a:gradFill>
            </a:ln>
            <a:effectLst>
              <a:outerShdw blurRad="76200" dist="38100" dir="2700000" sx="101000" sy="101000" algn="tl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5" name="文本框 3154">
              <a:extLst>
                <a:ext uri="{FF2B5EF4-FFF2-40B4-BE49-F238E27FC236}">
                  <a16:creationId xmlns:a16="http://schemas.microsoft.com/office/drawing/2014/main" id="{FF9B7A09-E9FC-8D34-88FA-438C3FC634F2}"/>
                </a:ext>
              </a:extLst>
            </p:cNvPr>
            <p:cNvSpPr txBox="1"/>
            <p:nvPr/>
          </p:nvSpPr>
          <p:spPr>
            <a:xfrm>
              <a:off x="3457994" y="2222463"/>
              <a:ext cx="20149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156" name="文本框 3155">
              <a:extLst>
                <a:ext uri="{FF2B5EF4-FFF2-40B4-BE49-F238E27FC236}">
                  <a16:creationId xmlns:a16="http://schemas.microsoft.com/office/drawing/2014/main" id="{72E2009E-FB0D-F2E4-8BAF-10954B63149B}"/>
                </a:ext>
              </a:extLst>
            </p:cNvPr>
            <p:cNvSpPr txBox="1"/>
            <p:nvPr/>
          </p:nvSpPr>
          <p:spPr>
            <a:xfrm>
              <a:off x="1882666" y="2308932"/>
              <a:ext cx="66717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i="1" dirty="0">
                  <a:solidFill>
                    <a:schemeClr val="bg1"/>
                  </a:solidFill>
                  <a:latin typeface="Aa厚底黑" panose="00020600040101010101" pitchFamily="18" charset="-122"/>
                  <a:ea typeface="Aa厚底黑" panose="00020600040101010101" pitchFamily="18" charset="-122"/>
                  <a:cs typeface="+mn-ea"/>
                  <a:sym typeface="+mn-lt"/>
                </a:rPr>
                <a:t>01</a:t>
              </a:r>
              <a:endParaRPr lang="zh-CN" altLang="en-US" sz="3600" i="1" dirty="0">
                <a:solidFill>
                  <a:schemeClr val="bg1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endParaRPr>
            </a:p>
          </p:txBody>
        </p:sp>
      </p:grpSp>
      <p:sp>
        <p:nvSpPr>
          <p:cNvPr id="32" name="任意多边形: 形状 31">
            <a:extLst>
              <a:ext uri="{FF2B5EF4-FFF2-40B4-BE49-F238E27FC236}">
                <a16:creationId xmlns:a16="http://schemas.microsoft.com/office/drawing/2014/main" id="{491DC895-8F4E-A423-3B31-8EC955682BE1}"/>
              </a:ext>
            </a:extLst>
          </p:cNvPr>
          <p:cNvSpPr/>
          <p:nvPr/>
        </p:nvSpPr>
        <p:spPr>
          <a:xfrm rot="5400000">
            <a:off x="4554723" y="1914902"/>
            <a:ext cx="1496756" cy="1595552"/>
          </a:xfrm>
          <a:custGeom>
            <a:avLst/>
            <a:gdLst>
              <a:gd name="connsiteX0" fmla="*/ 0 w 2007624"/>
              <a:gd name="connsiteY0" fmla="*/ 2140140 h 2140140"/>
              <a:gd name="connsiteX1" fmla="*/ 0 w 2007624"/>
              <a:gd name="connsiteY1" fmla="*/ 132516 h 2140140"/>
              <a:gd name="connsiteX2" fmla="*/ 768068 w 2007624"/>
              <a:gd name="connsiteY2" fmla="*/ 132516 h 2140140"/>
              <a:gd name="connsiteX3" fmla="*/ 1003812 w 2007624"/>
              <a:gd name="connsiteY3" fmla="*/ 0 h 2140140"/>
              <a:gd name="connsiteX4" fmla="*/ 1239556 w 2007624"/>
              <a:gd name="connsiteY4" fmla="*/ 132516 h 2140140"/>
              <a:gd name="connsiteX5" fmla="*/ 2007624 w 2007624"/>
              <a:gd name="connsiteY5" fmla="*/ 132516 h 2140140"/>
              <a:gd name="connsiteX6" fmla="*/ 2007624 w 2007624"/>
              <a:gd name="connsiteY6" fmla="*/ 2140140 h 214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07624" h="2140140">
                <a:moveTo>
                  <a:pt x="0" y="2140140"/>
                </a:moveTo>
                <a:lnTo>
                  <a:pt x="0" y="132516"/>
                </a:lnTo>
                <a:lnTo>
                  <a:pt x="768068" y="132516"/>
                </a:lnTo>
                <a:lnTo>
                  <a:pt x="1003812" y="0"/>
                </a:lnTo>
                <a:lnTo>
                  <a:pt x="1239556" y="132516"/>
                </a:lnTo>
                <a:lnTo>
                  <a:pt x="2007624" y="132516"/>
                </a:lnTo>
                <a:lnTo>
                  <a:pt x="2007624" y="2140140"/>
                </a:lnTo>
                <a:close/>
              </a:path>
            </a:pathLst>
          </a:cu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ym typeface="+mn-lt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B75C625D-4A62-5231-9904-73994F17A8A1}"/>
              </a:ext>
            </a:extLst>
          </p:cNvPr>
          <p:cNvSpPr txBox="1"/>
          <p:nvPr/>
        </p:nvSpPr>
        <p:spPr>
          <a:xfrm>
            <a:off x="4642024" y="2282876"/>
            <a:ext cx="1223359" cy="2294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400" dirty="0">
                <a:solidFill>
                  <a:schemeClr val="bg1"/>
                </a:solidFill>
                <a:cs typeface="+mn-ea"/>
                <a:sym typeface="+mn-lt"/>
              </a:rPr>
              <a:t>关键词一</a:t>
            </a:r>
          </a:p>
        </p:txBody>
      </p:sp>
      <p:sp>
        <p:nvSpPr>
          <p:cNvPr id="6" name="KSO_Shape" descr="D:\51PPT模板网\51pptmoban.com\图片.jpg">
            <a:extLst>
              <a:ext uri="{FF2B5EF4-FFF2-40B4-BE49-F238E27FC236}">
                <a16:creationId xmlns:a16="http://schemas.microsoft.com/office/drawing/2014/main" id="{F842E32A-7FFE-F7B4-9B37-C12489355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0310" y="2699009"/>
            <a:ext cx="486784" cy="412144"/>
          </a:xfrm>
          <a:custGeom>
            <a:avLst/>
            <a:gdLst>
              <a:gd name="T0" fmla="*/ 294416 w 1263650"/>
              <a:gd name="T1" fmla="*/ 1098599 h 1069975"/>
              <a:gd name="T2" fmla="*/ 1320142 w 1263650"/>
              <a:gd name="T3" fmla="*/ 878240 h 1069975"/>
              <a:gd name="T4" fmla="*/ 1613379 w 1263650"/>
              <a:gd name="T5" fmla="*/ 878240 h 1069975"/>
              <a:gd name="T6" fmla="*/ 74190 w 1263650"/>
              <a:gd name="T7" fmla="*/ 1612900 h 1069975"/>
              <a:gd name="T8" fmla="*/ 1538839 w 1263650"/>
              <a:gd name="T9" fmla="*/ 732266 h 1069975"/>
              <a:gd name="T10" fmla="*/ 1392852 w 1263650"/>
              <a:gd name="T11" fmla="*/ 732266 h 1069975"/>
              <a:gd name="T12" fmla="*/ 514542 w 1263650"/>
              <a:gd name="T13" fmla="*/ 1026609 h 1069975"/>
              <a:gd name="T14" fmla="*/ 725543 w 1263650"/>
              <a:gd name="T15" fmla="*/ 146518 h 1069975"/>
              <a:gd name="T16" fmla="*/ 708392 w 1263650"/>
              <a:gd name="T17" fmla="*/ 149712 h 1069975"/>
              <a:gd name="T18" fmla="*/ 694033 w 1263650"/>
              <a:gd name="T19" fmla="*/ 155302 h 1069975"/>
              <a:gd name="T20" fmla="*/ 683263 w 1263650"/>
              <a:gd name="T21" fmla="*/ 163287 h 1069975"/>
              <a:gd name="T22" fmla="*/ 674487 w 1263650"/>
              <a:gd name="T23" fmla="*/ 172868 h 1069975"/>
              <a:gd name="T24" fmla="*/ 665314 w 1263650"/>
              <a:gd name="T25" fmla="*/ 189636 h 1069975"/>
              <a:gd name="T26" fmla="*/ 660528 w 1263650"/>
              <a:gd name="T27" fmla="*/ 208399 h 1069975"/>
              <a:gd name="T28" fmla="*/ 659331 w 1263650"/>
              <a:gd name="T29" fmla="*/ 293036 h 1069975"/>
              <a:gd name="T30" fmla="*/ 1245270 w 1263650"/>
              <a:gd name="T31" fmla="*/ 213190 h 1069975"/>
              <a:gd name="T32" fmla="*/ 1242078 w 1263650"/>
              <a:gd name="T33" fmla="*/ 195624 h 1069975"/>
              <a:gd name="T34" fmla="*/ 1236494 w 1263650"/>
              <a:gd name="T35" fmla="*/ 181252 h 1069975"/>
              <a:gd name="T36" fmla="*/ 1228517 w 1263650"/>
              <a:gd name="T37" fmla="*/ 170472 h 1069975"/>
              <a:gd name="T38" fmla="*/ 1219343 w 1263650"/>
              <a:gd name="T39" fmla="*/ 161689 h 1069975"/>
              <a:gd name="T40" fmla="*/ 1201792 w 1263650"/>
              <a:gd name="T41" fmla="*/ 152507 h 1069975"/>
              <a:gd name="T42" fmla="*/ 1183446 w 1263650"/>
              <a:gd name="T43" fmla="*/ 147716 h 1069975"/>
              <a:gd name="T44" fmla="*/ 732324 w 1263650"/>
              <a:gd name="T45" fmla="*/ 146518 h 1069975"/>
              <a:gd name="T46" fmla="*/ 1172276 w 1263650"/>
              <a:gd name="T47" fmla="*/ 0 h 1069975"/>
              <a:gd name="T48" fmla="*/ 1202192 w 1263650"/>
              <a:gd name="T49" fmla="*/ 1996 h 1069975"/>
              <a:gd name="T50" fmla="*/ 1232108 w 1263650"/>
              <a:gd name="T51" fmla="*/ 7985 h 1069975"/>
              <a:gd name="T52" fmla="*/ 1260826 w 1263650"/>
              <a:gd name="T53" fmla="*/ 17566 h 1069975"/>
              <a:gd name="T54" fmla="*/ 1288348 w 1263650"/>
              <a:gd name="T55" fmla="*/ 31939 h 1069975"/>
              <a:gd name="T56" fmla="*/ 1313875 w 1263650"/>
              <a:gd name="T57" fmla="*/ 49106 h 1069975"/>
              <a:gd name="T58" fmla="*/ 1337010 w 1263650"/>
              <a:gd name="T59" fmla="*/ 70665 h 1069975"/>
              <a:gd name="T60" fmla="*/ 1356953 w 1263650"/>
              <a:gd name="T61" fmla="*/ 96216 h 1069975"/>
              <a:gd name="T62" fmla="*/ 1372509 w 1263650"/>
              <a:gd name="T63" fmla="*/ 124960 h 1069975"/>
              <a:gd name="T64" fmla="*/ 1384076 w 1263650"/>
              <a:gd name="T65" fmla="*/ 157697 h 1069975"/>
              <a:gd name="T66" fmla="*/ 1390857 w 1263650"/>
              <a:gd name="T67" fmla="*/ 194027 h 1069975"/>
              <a:gd name="T68" fmla="*/ 1392054 w 1263650"/>
              <a:gd name="T69" fmla="*/ 283854 h 1069975"/>
              <a:gd name="T70" fmla="*/ 1905000 w 1263650"/>
              <a:gd name="T71" fmla="*/ 806451 h 1069975"/>
              <a:gd name="T72" fmla="*/ 1318661 w 1263650"/>
              <a:gd name="T73" fmla="*/ 659931 h 1069975"/>
              <a:gd name="T74" fmla="*/ 585939 w 1263650"/>
              <a:gd name="T75" fmla="*/ 659931 h 1069975"/>
              <a:gd name="T76" fmla="*/ 0 w 1263650"/>
              <a:gd name="T77" fmla="*/ 806451 h 1069975"/>
              <a:gd name="T78" fmla="*/ 512946 w 1263650"/>
              <a:gd name="T79" fmla="*/ 219578 h 1069975"/>
              <a:gd name="T80" fmla="*/ 514940 w 1263650"/>
              <a:gd name="T81" fmla="*/ 189636 h 1069975"/>
              <a:gd name="T82" fmla="*/ 520924 w 1263650"/>
              <a:gd name="T83" fmla="*/ 159693 h 1069975"/>
              <a:gd name="T84" fmla="*/ 530496 w 1263650"/>
              <a:gd name="T85" fmla="*/ 130548 h 1069975"/>
              <a:gd name="T86" fmla="*/ 544856 w 1263650"/>
              <a:gd name="T87" fmla="*/ 103002 h 1069975"/>
              <a:gd name="T88" fmla="*/ 562007 w 1263650"/>
              <a:gd name="T89" fmla="*/ 77451 h 1069975"/>
              <a:gd name="T90" fmla="*/ 583545 w 1263650"/>
              <a:gd name="T91" fmla="*/ 55095 h 1069975"/>
              <a:gd name="T92" fmla="*/ 609074 w 1263650"/>
              <a:gd name="T93" fmla="*/ 35132 h 1069975"/>
              <a:gd name="T94" fmla="*/ 637792 w 1263650"/>
              <a:gd name="T95" fmla="*/ 19162 h 1069975"/>
              <a:gd name="T96" fmla="*/ 670498 w 1263650"/>
              <a:gd name="T97" fmla="*/ 7585 h 1069975"/>
              <a:gd name="T98" fmla="*/ 706795 w 1263650"/>
              <a:gd name="T99" fmla="*/ 1197 h 10699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263650" h="1069975">
                <a:moveTo>
                  <a:pt x="49213" y="582612"/>
                </a:moveTo>
                <a:lnTo>
                  <a:pt x="195296" y="582612"/>
                </a:lnTo>
                <a:lnTo>
                  <a:pt x="195296" y="728795"/>
                </a:lnTo>
                <a:lnTo>
                  <a:pt x="389544" y="728795"/>
                </a:lnTo>
                <a:lnTo>
                  <a:pt x="389544" y="582612"/>
                </a:lnTo>
                <a:lnTo>
                  <a:pt x="875694" y="582612"/>
                </a:lnTo>
                <a:lnTo>
                  <a:pt x="875694" y="728795"/>
                </a:lnTo>
                <a:lnTo>
                  <a:pt x="1070208" y="728795"/>
                </a:lnTo>
                <a:lnTo>
                  <a:pt x="1070208" y="582612"/>
                </a:lnTo>
                <a:lnTo>
                  <a:pt x="1216026" y="582612"/>
                </a:lnTo>
                <a:lnTo>
                  <a:pt x="1216026" y="1069975"/>
                </a:lnTo>
                <a:lnTo>
                  <a:pt x="49213" y="1069975"/>
                </a:lnTo>
                <a:lnTo>
                  <a:pt x="49213" y="582612"/>
                </a:lnTo>
                <a:close/>
                <a:moveTo>
                  <a:pt x="923925" y="485775"/>
                </a:moveTo>
                <a:lnTo>
                  <a:pt x="1020763" y="485775"/>
                </a:lnTo>
                <a:lnTo>
                  <a:pt x="1020763" y="681038"/>
                </a:lnTo>
                <a:lnTo>
                  <a:pt x="923925" y="681038"/>
                </a:lnTo>
                <a:lnTo>
                  <a:pt x="923925" y="485775"/>
                </a:lnTo>
                <a:close/>
                <a:moveTo>
                  <a:pt x="244475" y="485775"/>
                </a:moveTo>
                <a:lnTo>
                  <a:pt x="341313" y="485775"/>
                </a:lnTo>
                <a:lnTo>
                  <a:pt x="341313" y="681038"/>
                </a:lnTo>
                <a:lnTo>
                  <a:pt x="244475" y="681038"/>
                </a:lnTo>
                <a:lnTo>
                  <a:pt x="244475" y="485775"/>
                </a:lnTo>
                <a:close/>
                <a:moveTo>
                  <a:pt x="481277" y="97198"/>
                </a:moveTo>
                <a:lnTo>
                  <a:pt x="477308" y="97728"/>
                </a:lnTo>
                <a:lnTo>
                  <a:pt x="473604" y="98258"/>
                </a:lnTo>
                <a:lnTo>
                  <a:pt x="469900" y="99317"/>
                </a:lnTo>
                <a:lnTo>
                  <a:pt x="466460" y="100376"/>
                </a:lnTo>
                <a:lnTo>
                  <a:pt x="463285" y="101701"/>
                </a:lnTo>
                <a:lnTo>
                  <a:pt x="460375" y="103025"/>
                </a:lnTo>
                <a:lnTo>
                  <a:pt x="457729" y="104614"/>
                </a:lnTo>
                <a:lnTo>
                  <a:pt x="455348" y="106468"/>
                </a:lnTo>
                <a:lnTo>
                  <a:pt x="453231" y="108322"/>
                </a:lnTo>
                <a:lnTo>
                  <a:pt x="451114" y="110440"/>
                </a:lnTo>
                <a:lnTo>
                  <a:pt x="448998" y="112559"/>
                </a:lnTo>
                <a:lnTo>
                  <a:pt x="447410" y="114678"/>
                </a:lnTo>
                <a:lnTo>
                  <a:pt x="445823" y="117062"/>
                </a:lnTo>
                <a:lnTo>
                  <a:pt x="443441" y="121299"/>
                </a:lnTo>
                <a:lnTo>
                  <a:pt x="441325" y="125802"/>
                </a:lnTo>
                <a:lnTo>
                  <a:pt x="439737" y="130569"/>
                </a:lnTo>
                <a:lnTo>
                  <a:pt x="438679" y="134541"/>
                </a:lnTo>
                <a:lnTo>
                  <a:pt x="438150" y="138249"/>
                </a:lnTo>
                <a:lnTo>
                  <a:pt x="437356" y="143546"/>
                </a:lnTo>
                <a:lnTo>
                  <a:pt x="437356" y="145665"/>
                </a:lnTo>
                <a:lnTo>
                  <a:pt x="437356" y="194396"/>
                </a:lnTo>
                <a:lnTo>
                  <a:pt x="826294" y="194396"/>
                </a:lnTo>
                <a:lnTo>
                  <a:pt x="826294" y="145665"/>
                </a:lnTo>
                <a:lnTo>
                  <a:pt x="826029" y="141427"/>
                </a:lnTo>
                <a:lnTo>
                  <a:pt x="825764" y="137190"/>
                </a:lnTo>
                <a:lnTo>
                  <a:pt x="824706" y="133482"/>
                </a:lnTo>
                <a:lnTo>
                  <a:pt x="823912" y="129774"/>
                </a:lnTo>
                <a:lnTo>
                  <a:pt x="822854" y="126331"/>
                </a:lnTo>
                <a:lnTo>
                  <a:pt x="821531" y="123153"/>
                </a:lnTo>
                <a:lnTo>
                  <a:pt x="820208" y="120240"/>
                </a:lnTo>
                <a:lnTo>
                  <a:pt x="818621" y="117591"/>
                </a:lnTo>
                <a:lnTo>
                  <a:pt x="816769" y="115208"/>
                </a:lnTo>
                <a:lnTo>
                  <a:pt x="814916" y="113089"/>
                </a:lnTo>
                <a:lnTo>
                  <a:pt x="812800" y="110970"/>
                </a:lnTo>
                <a:lnTo>
                  <a:pt x="810948" y="108851"/>
                </a:lnTo>
                <a:lnTo>
                  <a:pt x="808831" y="107262"/>
                </a:lnTo>
                <a:lnTo>
                  <a:pt x="806450" y="105673"/>
                </a:lnTo>
                <a:lnTo>
                  <a:pt x="801687" y="103290"/>
                </a:lnTo>
                <a:lnTo>
                  <a:pt x="797189" y="101171"/>
                </a:lnTo>
                <a:lnTo>
                  <a:pt x="792956" y="99582"/>
                </a:lnTo>
                <a:lnTo>
                  <a:pt x="788987" y="98522"/>
                </a:lnTo>
                <a:lnTo>
                  <a:pt x="785019" y="97993"/>
                </a:lnTo>
                <a:lnTo>
                  <a:pt x="779727" y="97198"/>
                </a:lnTo>
                <a:lnTo>
                  <a:pt x="777610" y="97198"/>
                </a:lnTo>
                <a:lnTo>
                  <a:pt x="485775" y="97198"/>
                </a:lnTo>
                <a:lnTo>
                  <a:pt x="481277" y="97198"/>
                </a:lnTo>
                <a:close/>
                <a:moveTo>
                  <a:pt x="485775" y="0"/>
                </a:moveTo>
                <a:lnTo>
                  <a:pt x="777610" y="0"/>
                </a:lnTo>
                <a:lnTo>
                  <a:pt x="784225" y="0"/>
                </a:lnTo>
                <a:lnTo>
                  <a:pt x="790839" y="530"/>
                </a:lnTo>
                <a:lnTo>
                  <a:pt x="797454" y="1324"/>
                </a:lnTo>
                <a:lnTo>
                  <a:pt x="804069" y="2383"/>
                </a:lnTo>
                <a:lnTo>
                  <a:pt x="810683" y="3708"/>
                </a:lnTo>
                <a:lnTo>
                  <a:pt x="817298" y="5297"/>
                </a:lnTo>
                <a:lnTo>
                  <a:pt x="823648" y="7151"/>
                </a:lnTo>
                <a:lnTo>
                  <a:pt x="830262" y="9269"/>
                </a:lnTo>
                <a:lnTo>
                  <a:pt x="836348" y="11653"/>
                </a:lnTo>
                <a:lnTo>
                  <a:pt x="842433" y="14566"/>
                </a:lnTo>
                <a:lnTo>
                  <a:pt x="848783" y="17745"/>
                </a:lnTo>
                <a:lnTo>
                  <a:pt x="854604" y="21188"/>
                </a:lnTo>
                <a:lnTo>
                  <a:pt x="860425" y="24631"/>
                </a:lnTo>
                <a:lnTo>
                  <a:pt x="866246" y="28603"/>
                </a:lnTo>
                <a:lnTo>
                  <a:pt x="871537" y="32576"/>
                </a:lnTo>
                <a:lnTo>
                  <a:pt x="876829" y="37343"/>
                </a:lnTo>
                <a:lnTo>
                  <a:pt x="882121" y="42110"/>
                </a:lnTo>
                <a:lnTo>
                  <a:pt x="886883" y="46878"/>
                </a:lnTo>
                <a:lnTo>
                  <a:pt x="891381" y="52174"/>
                </a:lnTo>
                <a:lnTo>
                  <a:pt x="895879" y="58001"/>
                </a:lnTo>
                <a:lnTo>
                  <a:pt x="900112" y="63828"/>
                </a:lnTo>
                <a:lnTo>
                  <a:pt x="903816" y="69919"/>
                </a:lnTo>
                <a:lnTo>
                  <a:pt x="907256" y="76275"/>
                </a:lnTo>
                <a:lnTo>
                  <a:pt x="910431" y="82897"/>
                </a:lnTo>
                <a:lnTo>
                  <a:pt x="913341" y="89783"/>
                </a:lnTo>
                <a:lnTo>
                  <a:pt x="915987" y="97198"/>
                </a:lnTo>
                <a:lnTo>
                  <a:pt x="918104" y="104614"/>
                </a:lnTo>
                <a:lnTo>
                  <a:pt x="920221" y="112294"/>
                </a:lnTo>
                <a:lnTo>
                  <a:pt x="921544" y="120240"/>
                </a:lnTo>
                <a:lnTo>
                  <a:pt x="922602" y="128715"/>
                </a:lnTo>
                <a:lnTo>
                  <a:pt x="923131" y="136925"/>
                </a:lnTo>
                <a:lnTo>
                  <a:pt x="923396" y="145665"/>
                </a:lnTo>
                <a:lnTo>
                  <a:pt x="923396" y="188305"/>
                </a:lnTo>
                <a:lnTo>
                  <a:pt x="923396" y="194396"/>
                </a:lnTo>
                <a:lnTo>
                  <a:pt x="1263650" y="194396"/>
                </a:lnTo>
                <a:lnTo>
                  <a:pt x="1263650" y="534988"/>
                </a:lnTo>
                <a:lnTo>
                  <a:pt x="1069181" y="534988"/>
                </a:lnTo>
                <a:lnTo>
                  <a:pt x="1069181" y="437789"/>
                </a:lnTo>
                <a:lnTo>
                  <a:pt x="874712" y="437789"/>
                </a:lnTo>
                <a:lnTo>
                  <a:pt x="874712" y="534988"/>
                </a:lnTo>
                <a:lnTo>
                  <a:pt x="388673" y="534988"/>
                </a:lnTo>
                <a:lnTo>
                  <a:pt x="388673" y="437789"/>
                </a:lnTo>
                <a:lnTo>
                  <a:pt x="194469" y="437789"/>
                </a:lnTo>
                <a:lnTo>
                  <a:pt x="194469" y="534988"/>
                </a:lnTo>
                <a:lnTo>
                  <a:pt x="0" y="534988"/>
                </a:lnTo>
                <a:lnTo>
                  <a:pt x="0" y="194396"/>
                </a:lnTo>
                <a:lnTo>
                  <a:pt x="340254" y="194396"/>
                </a:lnTo>
                <a:lnTo>
                  <a:pt x="340254" y="145665"/>
                </a:lnTo>
                <a:lnTo>
                  <a:pt x="340254" y="139044"/>
                </a:lnTo>
                <a:lnTo>
                  <a:pt x="340783" y="132687"/>
                </a:lnTo>
                <a:lnTo>
                  <a:pt x="341577" y="125802"/>
                </a:lnTo>
                <a:lnTo>
                  <a:pt x="342635" y="119180"/>
                </a:lnTo>
                <a:lnTo>
                  <a:pt x="343958" y="112559"/>
                </a:lnTo>
                <a:lnTo>
                  <a:pt x="345546" y="105938"/>
                </a:lnTo>
                <a:lnTo>
                  <a:pt x="347398" y="99582"/>
                </a:lnTo>
                <a:lnTo>
                  <a:pt x="349514" y="93226"/>
                </a:lnTo>
                <a:lnTo>
                  <a:pt x="351896" y="86604"/>
                </a:lnTo>
                <a:lnTo>
                  <a:pt x="354806" y="80513"/>
                </a:lnTo>
                <a:lnTo>
                  <a:pt x="357981" y="74686"/>
                </a:lnTo>
                <a:lnTo>
                  <a:pt x="361421" y="68330"/>
                </a:lnTo>
                <a:lnTo>
                  <a:pt x="364860" y="62768"/>
                </a:lnTo>
                <a:lnTo>
                  <a:pt x="368829" y="57207"/>
                </a:lnTo>
                <a:lnTo>
                  <a:pt x="372798" y="51380"/>
                </a:lnTo>
                <a:lnTo>
                  <a:pt x="377560" y="46348"/>
                </a:lnTo>
                <a:lnTo>
                  <a:pt x="382323" y="41316"/>
                </a:lnTo>
                <a:lnTo>
                  <a:pt x="387085" y="36549"/>
                </a:lnTo>
                <a:lnTo>
                  <a:pt x="392377" y="31516"/>
                </a:lnTo>
                <a:lnTo>
                  <a:pt x="398198" y="27279"/>
                </a:lnTo>
                <a:lnTo>
                  <a:pt x="404019" y="23306"/>
                </a:lnTo>
                <a:lnTo>
                  <a:pt x="410104" y="19598"/>
                </a:lnTo>
                <a:lnTo>
                  <a:pt x="416454" y="16155"/>
                </a:lnTo>
                <a:lnTo>
                  <a:pt x="423069" y="12712"/>
                </a:lnTo>
                <a:lnTo>
                  <a:pt x="429948" y="9799"/>
                </a:lnTo>
                <a:lnTo>
                  <a:pt x="437356" y="7151"/>
                </a:lnTo>
                <a:lnTo>
                  <a:pt x="444764" y="5032"/>
                </a:lnTo>
                <a:lnTo>
                  <a:pt x="452437" y="3178"/>
                </a:lnTo>
                <a:lnTo>
                  <a:pt x="460375" y="1854"/>
                </a:lnTo>
                <a:lnTo>
                  <a:pt x="468841" y="794"/>
                </a:lnTo>
                <a:lnTo>
                  <a:pt x="477044" y="265"/>
                </a:lnTo>
                <a:lnTo>
                  <a:pt x="4857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>
              <a:defRPr/>
            </a:pPr>
            <a:endParaRPr lang="zh-CN" altLang="en-US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id="{B2D6EE82-13D5-8892-003D-667CAEAAF76A}"/>
              </a:ext>
            </a:extLst>
          </p:cNvPr>
          <p:cNvSpPr/>
          <p:nvPr/>
        </p:nvSpPr>
        <p:spPr>
          <a:xfrm rot="10800000">
            <a:off x="6189919" y="1964300"/>
            <a:ext cx="1496756" cy="1590193"/>
          </a:xfrm>
          <a:custGeom>
            <a:avLst/>
            <a:gdLst>
              <a:gd name="connsiteX0" fmla="*/ 2007624 w 2007624"/>
              <a:gd name="connsiteY0" fmla="*/ 2132952 h 2132952"/>
              <a:gd name="connsiteX1" fmla="*/ 0 w 2007624"/>
              <a:gd name="connsiteY1" fmla="*/ 2132952 h 2132952"/>
              <a:gd name="connsiteX2" fmla="*/ 0 w 2007624"/>
              <a:gd name="connsiteY2" fmla="*/ 125328 h 2132952"/>
              <a:gd name="connsiteX3" fmla="*/ 780855 w 2007624"/>
              <a:gd name="connsiteY3" fmla="*/ 125328 h 2132952"/>
              <a:gd name="connsiteX4" fmla="*/ 1003811 w 2007624"/>
              <a:gd name="connsiteY4" fmla="*/ 0 h 2132952"/>
              <a:gd name="connsiteX5" fmla="*/ 1226768 w 2007624"/>
              <a:gd name="connsiteY5" fmla="*/ 125328 h 2132952"/>
              <a:gd name="connsiteX6" fmla="*/ 2007624 w 2007624"/>
              <a:gd name="connsiteY6" fmla="*/ 125328 h 2132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07624" h="2132952">
                <a:moveTo>
                  <a:pt x="2007624" y="2132952"/>
                </a:moveTo>
                <a:lnTo>
                  <a:pt x="0" y="2132952"/>
                </a:lnTo>
                <a:lnTo>
                  <a:pt x="0" y="125328"/>
                </a:lnTo>
                <a:lnTo>
                  <a:pt x="780855" y="125328"/>
                </a:lnTo>
                <a:lnTo>
                  <a:pt x="1003811" y="0"/>
                </a:lnTo>
                <a:lnTo>
                  <a:pt x="1226768" y="125328"/>
                </a:lnTo>
                <a:lnTo>
                  <a:pt x="2007624" y="125328"/>
                </a:lnTo>
                <a:close/>
              </a:path>
            </a:pathLst>
          </a:custGeom>
          <a:solidFill>
            <a:schemeClr val="bg1"/>
          </a:solidFill>
          <a:ln w="127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sym typeface="+mn-lt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B0011A92-191D-64BE-76B6-D559AA5CBB45}"/>
              </a:ext>
            </a:extLst>
          </p:cNvPr>
          <p:cNvSpPr txBox="1"/>
          <p:nvPr/>
        </p:nvSpPr>
        <p:spPr>
          <a:xfrm>
            <a:off x="6326617" y="2282876"/>
            <a:ext cx="1223359" cy="2294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关键词二</a:t>
            </a:r>
          </a:p>
        </p:txBody>
      </p:sp>
      <p:sp>
        <p:nvSpPr>
          <p:cNvPr id="13" name="KSO_Shape">
            <a:extLst>
              <a:ext uri="{FF2B5EF4-FFF2-40B4-BE49-F238E27FC236}">
                <a16:creationId xmlns:a16="http://schemas.microsoft.com/office/drawing/2014/main" id="{9A34538D-D648-75BE-A970-C07260481778}"/>
              </a:ext>
            </a:extLst>
          </p:cNvPr>
          <p:cNvSpPr>
            <a:spLocks/>
          </p:cNvSpPr>
          <p:nvPr/>
        </p:nvSpPr>
        <p:spPr bwMode="auto">
          <a:xfrm>
            <a:off x="6746458" y="2685060"/>
            <a:ext cx="301106" cy="426094"/>
          </a:xfrm>
          <a:custGeom>
            <a:avLst/>
            <a:gdLst>
              <a:gd name="T0" fmla="*/ 86224 w 881063"/>
              <a:gd name="T1" fmla="*/ 1689435 h 1247776"/>
              <a:gd name="T2" fmla="*/ 87955 w 881063"/>
              <a:gd name="T3" fmla="*/ 1725075 h 1247776"/>
              <a:gd name="T4" fmla="*/ 933227 w 881063"/>
              <a:gd name="T5" fmla="*/ 1733725 h 1247776"/>
              <a:gd name="T6" fmla="*/ 946386 w 881063"/>
              <a:gd name="T7" fmla="*/ 1720922 h 1247776"/>
              <a:gd name="T8" fmla="*/ 944655 w 881063"/>
              <a:gd name="T9" fmla="*/ 1685284 h 1247776"/>
              <a:gd name="T10" fmla="*/ 99382 w 881063"/>
              <a:gd name="T11" fmla="*/ 1676980 h 1247776"/>
              <a:gd name="T12" fmla="*/ 87955 w 881063"/>
              <a:gd name="T13" fmla="*/ 1572831 h 1247776"/>
              <a:gd name="T14" fmla="*/ 86224 w 881063"/>
              <a:gd name="T15" fmla="*/ 1608124 h 1247776"/>
              <a:gd name="T16" fmla="*/ 99382 w 881063"/>
              <a:gd name="T17" fmla="*/ 1620580 h 1247776"/>
              <a:gd name="T18" fmla="*/ 944655 w 881063"/>
              <a:gd name="T19" fmla="*/ 1612622 h 1247776"/>
              <a:gd name="T20" fmla="*/ 946386 w 881063"/>
              <a:gd name="T21" fmla="*/ 1576637 h 1247776"/>
              <a:gd name="T22" fmla="*/ 933227 w 881063"/>
              <a:gd name="T23" fmla="*/ 1564527 h 1247776"/>
              <a:gd name="T24" fmla="*/ 85877 w 881063"/>
              <a:gd name="T25" fmla="*/ 1452074 h 1247776"/>
              <a:gd name="T26" fmla="*/ 84493 w 881063"/>
              <a:gd name="T27" fmla="*/ 1488058 h 1247776"/>
              <a:gd name="T28" fmla="*/ 540891 w 881063"/>
              <a:gd name="T29" fmla="*/ 1500168 h 1247776"/>
              <a:gd name="T30" fmla="*/ 548856 w 881063"/>
              <a:gd name="T31" fmla="*/ 1482868 h 1247776"/>
              <a:gd name="T32" fmla="*/ 545739 w 881063"/>
              <a:gd name="T33" fmla="*/ 1448613 h 1247776"/>
              <a:gd name="T34" fmla="*/ 97997 w 881063"/>
              <a:gd name="T35" fmla="*/ 1328202 h 1247776"/>
              <a:gd name="T36" fmla="*/ 84493 w 881063"/>
              <a:gd name="T37" fmla="*/ 1345503 h 1247776"/>
              <a:gd name="T38" fmla="*/ 90378 w 881063"/>
              <a:gd name="T39" fmla="*/ 1379758 h 1247776"/>
              <a:gd name="T40" fmla="*/ 934613 w 881063"/>
              <a:gd name="T41" fmla="*/ 1384602 h 1247776"/>
              <a:gd name="T42" fmla="*/ 948117 w 881063"/>
              <a:gd name="T43" fmla="*/ 1367301 h 1247776"/>
              <a:gd name="T44" fmla="*/ 942230 w 881063"/>
              <a:gd name="T45" fmla="*/ 1333046 h 1247776"/>
              <a:gd name="T46" fmla="*/ 97997 w 881063"/>
              <a:gd name="T47" fmla="*/ 1328202 h 1247776"/>
              <a:gd name="T48" fmla="*/ 87955 w 881063"/>
              <a:gd name="T49" fmla="*/ 1224052 h 1247776"/>
              <a:gd name="T50" fmla="*/ 86224 w 881063"/>
              <a:gd name="T51" fmla="*/ 1259692 h 1247776"/>
              <a:gd name="T52" fmla="*/ 99382 w 881063"/>
              <a:gd name="T53" fmla="*/ 1272149 h 1247776"/>
              <a:gd name="T54" fmla="*/ 944655 w 881063"/>
              <a:gd name="T55" fmla="*/ 1263843 h 1247776"/>
              <a:gd name="T56" fmla="*/ 946386 w 881063"/>
              <a:gd name="T57" fmla="*/ 1227859 h 1247776"/>
              <a:gd name="T58" fmla="*/ 933227 w 881063"/>
              <a:gd name="T59" fmla="*/ 1215402 h 1247776"/>
              <a:gd name="T60" fmla="*/ 87955 w 881063"/>
              <a:gd name="T61" fmla="*/ 1111254 h 1247776"/>
              <a:gd name="T62" fmla="*/ 86224 w 881063"/>
              <a:gd name="T63" fmla="*/ 1146892 h 1247776"/>
              <a:gd name="T64" fmla="*/ 99382 w 881063"/>
              <a:gd name="T65" fmla="*/ 1159349 h 1247776"/>
              <a:gd name="T66" fmla="*/ 944655 w 881063"/>
              <a:gd name="T67" fmla="*/ 1151045 h 1247776"/>
              <a:gd name="T68" fmla="*/ 946386 w 881063"/>
              <a:gd name="T69" fmla="*/ 1115405 h 1247776"/>
              <a:gd name="T70" fmla="*/ 933227 w 881063"/>
              <a:gd name="T71" fmla="*/ 1102949 h 1247776"/>
              <a:gd name="T72" fmla="*/ 90378 w 881063"/>
              <a:gd name="T73" fmla="*/ 1006066 h 1247776"/>
              <a:gd name="T74" fmla="*/ 84493 w 881063"/>
              <a:gd name="T75" fmla="*/ 1040668 h 1247776"/>
              <a:gd name="T76" fmla="*/ 97997 w 881063"/>
              <a:gd name="T77" fmla="*/ 1057622 h 1247776"/>
              <a:gd name="T78" fmla="*/ 942230 w 881063"/>
              <a:gd name="T79" fmla="*/ 1053124 h 1247776"/>
              <a:gd name="T80" fmla="*/ 948117 w 881063"/>
              <a:gd name="T81" fmla="*/ 1018523 h 1247776"/>
              <a:gd name="T82" fmla="*/ 934613 w 881063"/>
              <a:gd name="T83" fmla="*/ 1001569 h 1247776"/>
              <a:gd name="T84" fmla="*/ 94881 w 881063"/>
              <a:gd name="T85" fmla="*/ 889807 h 1247776"/>
              <a:gd name="T86" fmla="*/ 83454 w 881063"/>
              <a:gd name="T87" fmla="*/ 916796 h 1247776"/>
              <a:gd name="T88" fmla="*/ 94881 w 881063"/>
              <a:gd name="T89" fmla="*/ 943786 h 1247776"/>
              <a:gd name="T90" fmla="*/ 937729 w 881063"/>
              <a:gd name="T91" fmla="*/ 943786 h 1247776"/>
              <a:gd name="T92" fmla="*/ 949503 w 881063"/>
              <a:gd name="T93" fmla="*/ 916796 h 1247776"/>
              <a:gd name="T94" fmla="*/ 937729 w 881063"/>
              <a:gd name="T95" fmla="*/ 889807 h 1247776"/>
              <a:gd name="T96" fmla="*/ 96266 w 881063"/>
              <a:gd name="T97" fmla="*/ 776662 h 1247776"/>
              <a:gd name="T98" fmla="*/ 83454 w 881063"/>
              <a:gd name="T99" fmla="*/ 798460 h 1247776"/>
              <a:gd name="T100" fmla="*/ 93149 w 881063"/>
              <a:gd name="T101" fmla="*/ 829947 h 1247776"/>
              <a:gd name="T102" fmla="*/ 936344 w 881063"/>
              <a:gd name="T103" fmla="*/ 831677 h 1247776"/>
              <a:gd name="T104" fmla="*/ 949156 w 881063"/>
              <a:gd name="T105" fmla="*/ 809879 h 1247776"/>
              <a:gd name="T106" fmla="*/ 939460 w 881063"/>
              <a:gd name="T107" fmla="*/ 778047 h 1247776"/>
              <a:gd name="T108" fmla="*/ 86916 w 881063"/>
              <a:gd name="T109" fmla="*/ 659711 h 1247776"/>
              <a:gd name="T110" fmla="*/ 84493 w 881063"/>
              <a:gd name="T111" fmla="*/ 707461 h 1247776"/>
              <a:gd name="T112" fmla="*/ 321002 w 881063"/>
              <a:gd name="T113" fmla="*/ 715764 h 1247776"/>
              <a:gd name="T114" fmla="*/ 324466 w 881063"/>
              <a:gd name="T115" fmla="*/ 676665 h 1247776"/>
              <a:gd name="T116" fmla="*/ 87608 w 881063"/>
              <a:gd name="T117" fmla="*/ 659364 h 1247776"/>
              <a:gd name="T118" fmla="*/ 753161 w 881063"/>
              <a:gd name="T119" fmla="*/ 378059 h 1247776"/>
              <a:gd name="T120" fmla="*/ 1061055 w 881063"/>
              <a:gd name="T121" fmla="*/ 50864 h 1247776"/>
              <a:gd name="T122" fmla="*/ 1091854 w 881063"/>
              <a:gd name="T123" fmla="*/ 0 h 1247776"/>
              <a:gd name="T124" fmla="*/ 308050 w 881063"/>
              <a:gd name="T125" fmla="*/ 0 h 124777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881063" h="1247776">
                <a:moveTo>
                  <a:pt x="64137" y="1098423"/>
                </a:moveTo>
                <a:lnTo>
                  <a:pt x="63004" y="1098649"/>
                </a:lnTo>
                <a:lnTo>
                  <a:pt x="62098" y="1099102"/>
                </a:lnTo>
                <a:lnTo>
                  <a:pt x="60964" y="1100009"/>
                </a:lnTo>
                <a:lnTo>
                  <a:pt x="59151" y="1101369"/>
                </a:lnTo>
                <a:lnTo>
                  <a:pt x="57565" y="1103862"/>
                </a:lnTo>
                <a:lnTo>
                  <a:pt x="56432" y="1106581"/>
                </a:lnTo>
                <a:lnTo>
                  <a:pt x="55299" y="1109754"/>
                </a:lnTo>
                <a:lnTo>
                  <a:pt x="54619" y="1113154"/>
                </a:lnTo>
                <a:lnTo>
                  <a:pt x="54619" y="1116780"/>
                </a:lnTo>
                <a:lnTo>
                  <a:pt x="54619" y="1120633"/>
                </a:lnTo>
                <a:lnTo>
                  <a:pt x="55299" y="1124032"/>
                </a:lnTo>
                <a:lnTo>
                  <a:pt x="56432" y="1127205"/>
                </a:lnTo>
                <a:lnTo>
                  <a:pt x="57565" y="1129925"/>
                </a:lnTo>
                <a:lnTo>
                  <a:pt x="59151" y="1132191"/>
                </a:lnTo>
                <a:lnTo>
                  <a:pt x="60964" y="1134005"/>
                </a:lnTo>
                <a:lnTo>
                  <a:pt x="62098" y="1134458"/>
                </a:lnTo>
                <a:lnTo>
                  <a:pt x="63004" y="1134911"/>
                </a:lnTo>
                <a:lnTo>
                  <a:pt x="64137" y="1135138"/>
                </a:lnTo>
                <a:lnTo>
                  <a:pt x="65044" y="1135591"/>
                </a:lnTo>
                <a:lnTo>
                  <a:pt x="610780" y="1135591"/>
                </a:lnTo>
                <a:lnTo>
                  <a:pt x="611687" y="1135138"/>
                </a:lnTo>
                <a:lnTo>
                  <a:pt x="612820" y="1134911"/>
                </a:lnTo>
                <a:lnTo>
                  <a:pt x="613726" y="1134458"/>
                </a:lnTo>
                <a:lnTo>
                  <a:pt x="614859" y="1134005"/>
                </a:lnTo>
                <a:lnTo>
                  <a:pt x="616672" y="1132191"/>
                </a:lnTo>
                <a:lnTo>
                  <a:pt x="618259" y="1129925"/>
                </a:lnTo>
                <a:lnTo>
                  <a:pt x="619392" y="1127205"/>
                </a:lnTo>
                <a:lnTo>
                  <a:pt x="620525" y="1124032"/>
                </a:lnTo>
                <a:lnTo>
                  <a:pt x="621205" y="1120633"/>
                </a:lnTo>
                <a:lnTo>
                  <a:pt x="621432" y="1116780"/>
                </a:lnTo>
                <a:lnTo>
                  <a:pt x="621205" y="1113154"/>
                </a:lnTo>
                <a:lnTo>
                  <a:pt x="620525" y="1109754"/>
                </a:lnTo>
                <a:lnTo>
                  <a:pt x="619392" y="1106581"/>
                </a:lnTo>
                <a:lnTo>
                  <a:pt x="618259" y="1103862"/>
                </a:lnTo>
                <a:lnTo>
                  <a:pt x="616672" y="1101369"/>
                </a:lnTo>
                <a:lnTo>
                  <a:pt x="614859" y="1100009"/>
                </a:lnTo>
                <a:lnTo>
                  <a:pt x="613726" y="1099102"/>
                </a:lnTo>
                <a:lnTo>
                  <a:pt x="612820" y="1098649"/>
                </a:lnTo>
                <a:lnTo>
                  <a:pt x="611687" y="1098423"/>
                </a:lnTo>
                <a:lnTo>
                  <a:pt x="610780" y="1098423"/>
                </a:lnTo>
                <a:lnTo>
                  <a:pt x="65044" y="1098423"/>
                </a:lnTo>
                <a:lnTo>
                  <a:pt x="64137" y="1098423"/>
                </a:lnTo>
                <a:close/>
                <a:moveTo>
                  <a:pt x="64137" y="1024766"/>
                </a:moveTo>
                <a:lnTo>
                  <a:pt x="63004" y="1024992"/>
                </a:lnTo>
                <a:lnTo>
                  <a:pt x="62098" y="1025446"/>
                </a:lnTo>
                <a:lnTo>
                  <a:pt x="60964" y="1026125"/>
                </a:lnTo>
                <a:lnTo>
                  <a:pt x="59151" y="1027712"/>
                </a:lnTo>
                <a:lnTo>
                  <a:pt x="57565" y="1030205"/>
                </a:lnTo>
                <a:lnTo>
                  <a:pt x="56432" y="1032698"/>
                </a:lnTo>
                <a:lnTo>
                  <a:pt x="55299" y="1035644"/>
                </a:lnTo>
                <a:lnTo>
                  <a:pt x="54619" y="1039270"/>
                </a:lnTo>
                <a:lnTo>
                  <a:pt x="54619" y="1043123"/>
                </a:lnTo>
                <a:lnTo>
                  <a:pt x="54619" y="1046749"/>
                </a:lnTo>
                <a:lnTo>
                  <a:pt x="55299" y="1050376"/>
                </a:lnTo>
                <a:lnTo>
                  <a:pt x="56432" y="1053322"/>
                </a:lnTo>
                <a:lnTo>
                  <a:pt x="57565" y="1056268"/>
                </a:lnTo>
                <a:lnTo>
                  <a:pt x="59151" y="1058535"/>
                </a:lnTo>
                <a:lnTo>
                  <a:pt x="60964" y="1060121"/>
                </a:lnTo>
                <a:lnTo>
                  <a:pt x="62098" y="1060801"/>
                </a:lnTo>
                <a:lnTo>
                  <a:pt x="63004" y="1061028"/>
                </a:lnTo>
                <a:lnTo>
                  <a:pt x="64137" y="1061481"/>
                </a:lnTo>
                <a:lnTo>
                  <a:pt x="65044" y="1061481"/>
                </a:lnTo>
                <a:lnTo>
                  <a:pt x="610780" y="1061481"/>
                </a:lnTo>
                <a:lnTo>
                  <a:pt x="611687" y="1061481"/>
                </a:lnTo>
                <a:lnTo>
                  <a:pt x="612820" y="1061028"/>
                </a:lnTo>
                <a:lnTo>
                  <a:pt x="613726" y="1060801"/>
                </a:lnTo>
                <a:lnTo>
                  <a:pt x="614859" y="1060121"/>
                </a:lnTo>
                <a:lnTo>
                  <a:pt x="616672" y="1058535"/>
                </a:lnTo>
                <a:lnTo>
                  <a:pt x="618259" y="1056268"/>
                </a:lnTo>
                <a:lnTo>
                  <a:pt x="619392" y="1053322"/>
                </a:lnTo>
                <a:lnTo>
                  <a:pt x="620525" y="1050376"/>
                </a:lnTo>
                <a:lnTo>
                  <a:pt x="621205" y="1046749"/>
                </a:lnTo>
                <a:lnTo>
                  <a:pt x="621432" y="1043123"/>
                </a:lnTo>
                <a:lnTo>
                  <a:pt x="621205" y="1039270"/>
                </a:lnTo>
                <a:lnTo>
                  <a:pt x="620525" y="1035644"/>
                </a:lnTo>
                <a:lnTo>
                  <a:pt x="619392" y="1032698"/>
                </a:lnTo>
                <a:lnTo>
                  <a:pt x="618259" y="1030205"/>
                </a:lnTo>
                <a:lnTo>
                  <a:pt x="616672" y="1027712"/>
                </a:lnTo>
                <a:lnTo>
                  <a:pt x="614859" y="1026125"/>
                </a:lnTo>
                <a:lnTo>
                  <a:pt x="613726" y="1025446"/>
                </a:lnTo>
                <a:lnTo>
                  <a:pt x="612820" y="1024992"/>
                </a:lnTo>
                <a:lnTo>
                  <a:pt x="611687" y="1024766"/>
                </a:lnTo>
                <a:lnTo>
                  <a:pt x="610780" y="1024766"/>
                </a:lnTo>
                <a:lnTo>
                  <a:pt x="65044" y="1024766"/>
                </a:lnTo>
                <a:lnTo>
                  <a:pt x="64137" y="1024766"/>
                </a:lnTo>
                <a:close/>
                <a:moveTo>
                  <a:pt x="59831" y="945669"/>
                </a:moveTo>
                <a:lnTo>
                  <a:pt x="59151" y="946349"/>
                </a:lnTo>
                <a:lnTo>
                  <a:pt x="58018" y="947256"/>
                </a:lnTo>
                <a:lnTo>
                  <a:pt x="57112" y="948842"/>
                </a:lnTo>
                <a:lnTo>
                  <a:pt x="56205" y="951109"/>
                </a:lnTo>
                <a:lnTo>
                  <a:pt x="55299" y="953828"/>
                </a:lnTo>
                <a:lnTo>
                  <a:pt x="54845" y="957001"/>
                </a:lnTo>
                <a:lnTo>
                  <a:pt x="54619" y="960627"/>
                </a:lnTo>
                <a:lnTo>
                  <a:pt x="54619" y="964254"/>
                </a:lnTo>
                <a:lnTo>
                  <a:pt x="54619" y="967880"/>
                </a:lnTo>
                <a:lnTo>
                  <a:pt x="54845" y="971279"/>
                </a:lnTo>
                <a:lnTo>
                  <a:pt x="55299" y="974679"/>
                </a:lnTo>
                <a:lnTo>
                  <a:pt x="56205" y="977172"/>
                </a:lnTo>
                <a:lnTo>
                  <a:pt x="57112" y="979438"/>
                </a:lnTo>
                <a:lnTo>
                  <a:pt x="58018" y="981251"/>
                </a:lnTo>
                <a:lnTo>
                  <a:pt x="59151" y="982385"/>
                </a:lnTo>
                <a:lnTo>
                  <a:pt x="59831" y="982611"/>
                </a:lnTo>
                <a:lnTo>
                  <a:pt x="60285" y="982611"/>
                </a:lnTo>
                <a:lnTo>
                  <a:pt x="354003" y="982611"/>
                </a:lnTo>
                <a:lnTo>
                  <a:pt x="354456" y="982611"/>
                </a:lnTo>
                <a:lnTo>
                  <a:pt x="355136" y="982385"/>
                </a:lnTo>
                <a:lnTo>
                  <a:pt x="356270" y="981251"/>
                </a:lnTo>
                <a:lnTo>
                  <a:pt x="357176" y="979438"/>
                </a:lnTo>
                <a:lnTo>
                  <a:pt x="358083" y="977172"/>
                </a:lnTo>
                <a:lnTo>
                  <a:pt x="358536" y="974679"/>
                </a:lnTo>
                <a:lnTo>
                  <a:pt x="359216" y="971279"/>
                </a:lnTo>
                <a:lnTo>
                  <a:pt x="359669" y="967880"/>
                </a:lnTo>
                <a:lnTo>
                  <a:pt x="359669" y="964254"/>
                </a:lnTo>
                <a:lnTo>
                  <a:pt x="359669" y="960627"/>
                </a:lnTo>
                <a:lnTo>
                  <a:pt x="359216" y="957001"/>
                </a:lnTo>
                <a:lnTo>
                  <a:pt x="358536" y="953828"/>
                </a:lnTo>
                <a:lnTo>
                  <a:pt x="358083" y="951109"/>
                </a:lnTo>
                <a:lnTo>
                  <a:pt x="357176" y="948842"/>
                </a:lnTo>
                <a:lnTo>
                  <a:pt x="356270" y="947256"/>
                </a:lnTo>
                <a:lnTo>
                  <a:pt x="355136" y="946349"/>
                </a:lnTo>
                <a:lnTo>
                  <a:pt x="354456" y="945669"/>
                </a:lnTo>
                <a:lnTo>
                  <a:pt x="354003" y="945669"/>
                </a:lnTo>
                <a:lnTo>
                  <a:pt x="60285" y="945669"/>
                </a:lnTo>
                <a:lnTo>
                  <a:pt x="59831" y="945669"/>
                </a:lnTo>
                <a:close/>
                <a:moveTo>
                  <a:pt x="64137" y="869973"/>
                </a:moveTo>
                <a:lnTo>
                  <a:pt x="63004" y="870426"/>
                </a:lnTo>
                <a:lnTo>
                  <a:pt x="62098" y="870879"/>
                </a:lnTo>
                <a:lnTo>
                  <a:pt x="60964" y="871559"/>
                </a:lnTo>
                <a:lnTo>
                  <a:pt x="59151" y="873146"/>
                </a:lnTo>
                <a:lnTo>
                  <a:pt x="57565" y="875412"/>
                </a:lnTo>
                <a:lnTo>
                  <a:pt x="56432" y="878132"/>
                </a:lnTo>
                <a:lnTo>
                  <a:pt x="55299" y="881305"/>
                </a:lnTo>
                <a:lnTo>
                  <a:pt x="54619" y="884931"/>
                </a:lnTo>
                <a:lnTo>
                  <a:pt x="54619" y="888330"/>
                </a:lnTo>
                <a:lnTo>
                  <a:pt x="54619" y="892183"/>
                </a:lnTo>
                <a:lnTo>
                  <a:pt x="55299" y="895583"/>
                </a:lnTo>
                <a:lnTo>
                  <a:pt x="56432" y="898982"/>
                </a:lnTo>
                <a:lnTo>
                  <a:pt x="57565" y="901475"/>
                </a:lnTo>
                <a:lnTo>
                  <a:pt x="59151" y="903742"/>
                </a:lnTo>
                <a:lnTo>
                  <a:pt x="60964" y="905555"/>
                </a:lnTo>
                <a:lnTo>
                  <a:pt x="62098" y="906008"/>
                </a:lnTo>
                <a:lnTo>
                  <a:pt x="63004" y="906688"/>
                </a:lnTo>
                <a:lnTo>
                  <a:pt x="64137" y="906915"/>
                </a:lnTo>
                <a:lnTo>
                  <a:pt x="65044" y="906915"/>
                </a:lnTo>
                <a:lnTo>
                  <a:pt x="610780" y="906915"/>
                </a:lnTo>
                <a:lnTo>
                  <a:pt x="611687" y="906915"/>
                </a:lnTo>
                <a:lnTo>
                  <a:pt x="612820" y="906688"/>
                </a:lnTo>
                <a:lnTo>
                  <a:pt x="613726" y="906008"/>
                </a:lnTo>
                <a:lnTo>
                  <a:pt x="614859" y="905555"/>
                </a:lnTo>
                <a:lnTo>
                  <a:pt x="616672" y="903742"/>
                </a:lnTo>
                <a:lnTo>
                  <a:pt x="618259" y="901475"/>
                </a:lnTo>
                <a:lnTo>
                  <a:pt x="619392" y="898982"/>
                </a:lnTo>
                <a:lnTo>
                  <a:pt x="620525" y="895583"/>
                </a:lnTo>
                <a:lnTo>
                  <a:pt x="621205" y="892183"/>
                </a:lnTo>
                <a:lnTo>
                  <a:pt x="621432" y="888330"/>
                </a:lnTo>
                <a:lnTo>
                  <a:pt x="621205" y="884931"/>
                </a:lnTo>
                <a:lnTo>
                  <a:pt x="620525" y="881305"/>
                </a:lnTo>
                <a:lnTo>
                  <a:pt x="619392" y="878132"/>
                </a:lnTo>
                <a:lnTo>
                  <a:pt x="618259" y="875412"/>
                </a:lnTo>
                <a:lnTo>
                  <a:pt x="616672" y="873146"/>
                </a:lnTo>
                <a:lnTo>
                  <a:pt x="614859" y="871559"/>
                </a:lnTo>
                <a:lnTo>
                  <a:pt x="613726" y="870879"/>
                </a:lnTo>
                <a:lnTo>
                  <a:pt x="612820" y="870426"/>
                </a:lnTo>
                <a:lnTo>
                  <a:pt x="611687" y="869973"/>
                </a:lnTo>
                <a:lnTo>
                  <a:pt x="610780" y="869973"/>
                </a:lnTo>
                <a:lnTo>
                  <a:pt x="65044" y="869973"/>
                </a:lnTo>
                <a:lnTo>
                  <a:pt x="64137" y="869973"/>
                </a:lnTo>
                <a:close/>
                <a:moveTo>
                  <a:pt x="65044" y="796089"/>
                </a:moveTo>
                <a:lnTo>
                  <a:pt x="64137" y="796316"/>
                </a:lnTo>
                <a:lnTo>
                  <a:pt x="63004" y="796543"/>
                </a:lnTo>
                <a:lnTo>
                  <a:pt x="62098" y="797222"/>
                </a:lnTo>
                <a:lnTo>
                  <a:pt x="60964" y="797676"/>
                </a:lnTo>
                <a:lnTo>
                  <a:pt x="59151" y="799489"/>
                </a:lnTo>
                <a:lnTo>
                  <a:pt x="57565" y="801755"/>
                </a:lnTo>
                <a:lnTo>
                  <a:pt x="56432" y="804248"/>
                </a:lnTo>
                <a:lnTo>
                  <a:pt x="55299" y="807648"/>
                </a:lnTo>
                <a:lnTo>
                  <a:pt x="54619" y="811047"/>
                </a:lnTo>
                <a:lnTo>
                  <a:pt x="54619" y="814674"/>
                </a:lnTo>
                <a:lnTo>
                  <a:pt x="54619" y="818300"/>
                </a:lnTo>
                <a:lnTo>
                  <a:pt x="55299" y="821926"/>
                </a:lnTo>
                <a:lnTo>
                  <a:pt x="56432" y="825099"/>
                </a:lnTo>
                <a:lnTo>
                  <a:pt x="57565" y="827818"/>
                </a:lnTo>
                <a:lnTo>
                  <a:pt x="59151" y="829858"/>
                </a:lnTo>
                <a:lnTo>
                  <a:pt x="60964" y="831671"/>
                </a:lnTo>
                <a:lnTo>
                  <a:pt x="62098" y="832125"/>
                </a:lnTo>
                <a:lnTo>
                  <a:pt x="63004" y="832578"/>
                </a:lnTo>
                <a:lnTo>
                  <a:pt x="64137" y="833031"/>
                </a:lnTo>
                <a:lnTo>
                  <a:pt x="65044" y="833258"/>
                </a:lnTo>
                <a:lnTo>
                  <a:pt x="610780" y="833258"/>
                </a:lnTo>
                <a:lnTo>
                  <a:pt x="611687" y="833031"/>
                </a:lnTo>
                <a:lnTo>
                  <a:pt x="612820" y="832578"/>
                </a:lnTo>
                <a:lnTo>
                  <a:pt x="613726" y="832125"/>
                </a:lnTo>
                <a:lnTo>
                  <a:pt x="614859" y="831671"/>
                </a:lnTo>
                <a:lnTo>
                  <a:pt x="616672" y="829858"/>
                </a:lnTo>
                <a:lnTo>
                  <a:pt x="618259" y="827818"/>
                </a:lnTo>
                <a:lnTo>
                  <a:pt x="619392" y="825099"/>
                </a:lnTo>
                <a:lnTo>
                  <a:pt x="620525" y="821926"/>
                </a:lnTo>
                <a:lnTo>
                  <a:pt x="621205" y="818300"/>
                </a:lnTo>
                <a:lnTo>
                  <a:pt x="621432" y="814674"/>
                </a:lnTo>
                <a:lnTo>
                  <a:pt x="621205" y="811047"/>
                </a:lnTo>
                <a:lnTo>
                  <a:pt x="620525" y="807648"/>
                </a:lnTo>
                <a:lnTo>
                  <a:pt x="619392" y="804248"/>
                </a:lnTo>
                <a:lnTo>
                  <a:pt x="618259" y="801755"/>
                </a:lnTo>
                <a:lnTo>
                  <a:pt x="616672" y="799489"/>
                </a:lnTo>
                <a:lnTo>
                  <a:pt x="614859" y="797676"/>
                </a:lnTo>
                <a:lnTo>
                  <a:pt x="613726" y="797222"/>
                </a:lnTo>
                <a:lnTo>
                  <a:pt x="612820" y="796543"/>
                </a:lnTo>
                <a:lnTo>
                  <a:pt x="611687" y="796316"/>
                </a:lnTo>
                <a:lnTo>
                  <a:pt x="610780" y="796089"/>
                </a:lnTo>
                <a:lnTo>
                  <a:pt x="65044" y="796089"/>
                </a:lnTo>
                <a:close/>
                <a:moveTo>
                  <a:pt x="64137" y="722432"/>
                </a:moveTo>
                <a:lnTo>
                  <a:pt x="63004" y="722659"/>
                </a:lnTo>
                <a:lnTo>
                  <a:pt x="62098" y="723339"/>
                </a:lnTo>
                <a:lnTo>
                  <a:pt x="60964" y="724019"/>
                </a:lnTo>
                <a:lnTo>
                  <a:pt x="59151" y="725605"/>
                </a:lnTo>
                <a:lnTo>
                  <a:pt x="57565" y="727872"/>
                </a:lnTo>
                <a:lnTo>
                  <a:pt x="56432" y="730591"/>
                </a:lnTo>
                <a:lnTo>
                  <a:pt x="55299" y="733764"/>
                </a:lnTo>
                <a:lnTo>
                  <a:pt x="54619" y="736937"/>
                </a:lnTo>
                <a:lnTo>
                  <a:pt x="54619" y="740790"/>
                </a:lnTo>
                <a:lnTo>
                  <a:pt x="54619" y="744416"/>
                </a:lnTo>
                <a:lnTo>
                  <a:pt x="55299" y="748042"/>
                </a:lnTo>
                <a:lnTo>
                  <a:pt x="56432" y="751215"/>
                </a:lnTo>
                <a:lnTo>
                  <a:pt x="57565" y="753935"/>
                </a:lnTo>
                <a:lnTo>
                  <a:pt x="59151" y="756201"/>
                </a:lnTo>
                <a:lnTo>
                  <a:pt x="60964" y="757788"/>
                </a:lnTo>
                <a:lnTo>
                  <a:pt x="62098" y="758468"/>
                </a:lnTo>
                <a:lnTo>
                  <a:pt x="63004" y="758921"/>
                </a:lnTo>
                <a:lnTo>
                  <a:pt x="64137" y="759374"/>
                </a:lnTo>
                <a:lnTo>
                  <a:pt x="65044" y="759374"/>
                </a:lnTo>
                <a:lnTo>
                  <a:pt x="610780" y="759374"/>
                </a:lnTo>
                <a:lnTo>
                  <a:pt x="611687" y="759374"/>
                </a:lnTo>
                <a:lnTo>
                  <a:pt x="612820" y="758921"/>
                </a:lnTo>
                <a:lnTo>
                  <a:pt x="613726" y="758468"/>
                </a:lnTo>
                <a:lnTo>
                  <a:pt x="614859" y="757788"/>
                </a:lnTo>
                <a:lnTo>
                  <a:pt x="616672" y="756201"/>
                </a:lnTo>
                <a:lnTo>
                  <a:pt x="618259" y="753935"/>
                </a:lnTo>
                <a:lnTo>
                  <a:pt x="619392" y="751215"/>
                </a:lnTo>
                <a:lnTo>
                  <a:pt x="620525" y="748042"/>
                </a:lnTo>
                <a:lnTo>
                  <a:pt x="621205" y="744416"/>
                </a:lnTo>
                <a:lnTo>
                  <a:pt x="621432" y="740790"/>
                </a:lnTo>
                <a:lnTo>
                  <a:pt x="621205" y="736937"/>
                </a:lnTo>
                <a:lnTo>
                  <a:pt x="620525" y="733764"/>
                </a:lnTo>
                <a:lnTo>
                  <a:pt x="619392" y="730591"/>
                </a:lnTo>
                <a:lnTo>
                  <a:pt x="618259" y="727872"/>
                </a:lnTo>
                <a:lnTo>
                  <a:pt x="616672" y="725605"/>
                </a:lnTo>
                <a:lnTo>
                  <a:pt x="614859" y="724019"/>
                </a:lnTo>
                <a:lnTo>
                  <a:pt x="613726" y="723339"/>
                </a:lnTo>
                <a:lnTo>
                  <a:pt x="612820" y="722659"/>
                </a:lnTo>
                <a:lnTo>
                  <a:pt x="611687" y="722432"/>
                </a:lnTo>
                <a:lnTo>
                  <a:pt x="610780" y="722432"/>
                </a:lnTo>
                <a:lnTo>
                  <a:pt x="65044" y="722432"/>
                </a:lnTo>
                <a:lnTo>
                  <a:pt x="64137" y="722432"/>
                </a:lnTo>
                <a:close/>
                <a:moveTo>
                  <a:pt x="64137" y="656028"/>
                </a:moveTo>
                <a:lnTo>
                  <a:pt x="63004" y="656254"/>
                </a:lnTo>
                <a:lnTo>
                  <a:pt x="62098" y="656708"/>
                </a:lnTo>
                <a:lnTo>
                  <a:pt x="60964" y="657614"/>
                </a:lnTo>
                <a:lnTo>
                  <a:pt x="59151" y="658974"/>
                </a:lnTo>
                <a:lnTo>
                  <a:pt x="57565" y="661240"/>
                </a:lnTo>
                <a:lnTo>
                  <a:pt x="56432" y="664187"/>
                </a:lnTo>
                <a:lnTo>
                  <a:pt x="55299" y="667133"/>
                </a:lnTo>
                <a:lnTo>
                  <a:pt x="54619" y="670533"/>
                </a:lnTo>
                <a:lnTo>
                  <a:pt x="54619" y="674385"/>
                </a:lnTo>
                <a:lnTo>
                  <a:pt x="54619" y="678012"/>
                </a:lnTo>
                <a:lnTo>
                  <a:pt x="55299" y="681638"/>
                </a:lnTo>
                <a:lnTo>
                  <a:pt x="56432" y="684584"/>
                </a:lnTo>
                <a:lnTo>
                  <a:pt x="57565" y="687530"/>
                </a:lnTo>
                <a:lnTo>
                  <a:pt x="59151" y="689797"/>
                </a:lnTo>
                <a:lnTo>
                  <a:pt x="60964" y="691157"/>
                </a:lnTo>
                <a:lnTo>
                  <a:pt x="62098" y="692063"/>
                </a:lnTo>
                <a:lnTo>
                  <a:pt x="63004" y="692516"/>
                </a:lnTo>
                <a:lnTo>
                  <a:pt x="64137" y="692743"/>
                </a:lnTo>
                <a:lnTo>
                  <a:pt x="65044" y="692743"/>
                </a:lnTo>
                <a:lnTo>
                  <a:pt x="610780" y="692743"/>
                </a:lnTo>
                <a:lnTo>
                  <a:pt x="611687" y="692743"/>
                </a:lnTo>
                <a:lnTo>
                  <a:pt x="612820" y="692516"/>
                </a:lnTo>
                <a:lnTo>
                  <a:pt x="613726" y="692063"/>
                </a:lnTo>
                <a:lnTo>
                  <a:pt x="614859" y="691157"/>
                </a:lnTo>
                <a:lnTo>
                  <a:pt x="616672" y="689797"/>
                </a:lnTo>
                <a:lnTo>
                  <a:pt x="618259" y="687530"/>
                </a:lnTo>
                <a:lnTo>
                  <a:pt x="619392" y="684584"/>
                </a:lnTo>
                <a:lnTo>
                  <a:pt x="620525" y="681638"/>
                </a:lnTo>
                <a:lnTo>
                  <a:pt x="621205" y="678012"/>
                </a:lnTo>
                <a:lnTo>
                  <a:pt x="621432" y="674385"/>
                </a:lnTo>
                <a:lnTo>
                  <a:pt x="621205" y="670533"/>
                </a:lnTo>
                <a:lnTo>
                  <a:pt x="620525" y="667133"/>
                </a:lnTo>
                <a:lnTo>
                  <a:pt x="619392" y="664187"/>
                </a:lnTo>
                <a:lnTo>
                  <a:pt x="618259" y="661240"/>
                </a:lnTo>
                <a:lnTo>
                  <a:pt x="616672" y="658974"/>
                </a:lnTo>
                <a:lnTo>
                  <a:pt x="614859" y="657614"/>
                </a:lnTo>
                <a:lnTo>
                  <a:pt x="613726" y="656708"/>
                </a:lnTo>
                <a:lnTo>
                  <a:pt x="612820" y="656254"/>
                </a:lnTo>
                <a:lnTo>
                  <a:pt x="611687" y="656028"/>
                </a:lnTo>
                <a:lnTo>
                  <a:pt x="610780" y="656028"/>
                </a:lnTo>
                <a:lnTo>
                  <a:pt x="65044" y="656028"/>
                </a:lnTo>
                <a:lnTo>
                  <a:pt x="64137" y="656028"/>
                </a:lnTo>
                <a:close/>
                <a:moveTo>
                  <a:pt x="65044" y="582144"/>
                </a:moveTo>
                <a:lnTo>
                  <a:pt x="64137" y="582371"/>
                </a:lnTo>
                <a:lnTo>
                  <a:pt x="63004" y="582598"/>
                </a:lnTo>
                <a:lnTo>
                  <a:pt x="62098" y="582824"/>
                </a:lnTo>
                <a:lnTo>
                  <a:pt x="60964" y="583504"/>
                </a:lnTo>
                <a:lnTo>
                  <a:pt x="59151" y="585091"/>
                </a:lnTo>
                <a:lnTo>
                  <a:pt x="57565" y="587357"/>
                </a:lnTo>
                <a:lnTo>
                  <a:pt x="56432" y="590303"/>
                </a:lnTo>
                <a:lnTo>
                  <a:pt x="55299" y="593249"/>
                </a:lnTo>
                <a:lnTo>
                  <a:pt x="54619" y="596876"/>
                </a:lnTo>
                <a:lnTo>
                  <a:pt x="54619" y="600502"/>
                </a:lnTo>
                <a:lnTo>
                  <a:pt x="54619" y="604355"/>
                </a:lnTo>
                <a:lnTo>
                  <a:pt x="55299" y="607528"/>
                </a:lnTo>
                <a:lnTo>
                  <a:pt x="56432" y="610927"/>
                </a:lnTo>
                <a:lnTo>
                  <a:pt x="57565" y="613420"/>
                </a:lnTo>
                <a:lnTo>
                  <a:pt x="59151" y="615913"/>
                </a:lnTo>
                <a:lnTo>
                  <a:pt x="60964" y="617500"/>
                </a:lnTo>
                <a:lnTo>
                  <a:pt x="62098" y="618180"/>
                </a:lnTo>
                <a:lnTo>
                  <a:pt x="63004" y="618633"/>
                </a:lnTo>
                <a:lnTo>
                  <a:pt x="64137" y="618859"/>
                </a:lnTo>
                <a:lnTo>
                  <a:pt x="65044" y="619086"/>
                </a:lnTo>
                <a:lnTo>
                  <a:pt x="610780" y="619086"/>
                </a:lnTo>
                <a:lnTo>
                  <a:pt x="611687" y="618859"/>
                </a:lnTo>
                <a:lnTo>
                  <a:pt x="612820" y="618633"/>
                </a:lnTo>
                <a:lnTo>
                  <a:pt x="613726" y="618180"/>
                </a:lnTo>
                <a:lnTo>
                  <a:pt x="614859" y="617500"/>
                </a:lnTo>
                <a:lnTo>
                  <a:pt x="616672" y="615913"/>
                </a:lnTo>
                <a:lnTo>
                  <a:pt x="618259" y="613420"/>
                </a:lnTo>
                <a:lnTo>
                  <a:pt x="619392" y="610927"/>
                </a:lnTo>
                <a:lnTo>
                  <a:pt x="620525" y="607528"/>
                </a:lnTo>
                <a:lnTo>
                  <a:pt x="621205" y="604355"/>
                </a:lnTo>
                <a:lnTo>
                  <a:pt x="621432" y="600502"/>
                </a:lnTo>
                <a:lnTo>
                  <a:pt x="621205" y="596876"/>
                </a:lnTo>
                <a:lnTo>
                  <a:pt x="620525" y="593249"/>
                </a:lnTo>
                <a:lnTo>
                  <a:pt x="619392" y="590303"/>
                </a:lnTo>
                <a:lnTo>
                  <a:pt x="618259" y="587357"/>
                </a:lnTo>
                <a:lnTo>
                  <a:pt x="616672" y="585091"/>
                </a:lnTo>
                <a:lnTo>
                  <a:pt x="614859" y="583504"/>
                </a:lnTo>
                <a:lnTo>
                  <a:pt x="613726" y="582824"/>
                </a:lnTo>
                <a:lnTo>
                  <a:pt x="612820" y="582598"/>
                </a:lnTo>
                <a:lnTo>
                  <a:pt x="611687" y="582371"/>
                </a:lnTo>
                <a:lnTo>
                  <a:pt x="610780" y="582144"/>
                </a:lnTo>
                <a:lnTo>
                  <a:pt x="65044" y="582144"/>
                </a:lnTo>
                <a:close/>
                <a:moveTo>
                  <a:pt x="65044" y="508034"/>
                </a:moveTo>
                <a:lnTo>
                  <a:pt x="64137" y="508487"/>
                </a:lnTo>
                <a:lnTo>
                  <a:pt x="63004" y="508714"/>
                </a:lnTo>
                <a:lnTo>
                  <a:pt x="62098" y="509167"/>
                </a:lnTo>
                <a:lnTo>
                  <a:pt x="60964" y="509621"/>
                </a:lnTo>
                <a:lnTo>
                  <a:pt x="59151" y="511434"/>
                </a:lnTo>
                <a:lnTo>
                  <a:pt x="57565" y="513700"/>
                </a:lnTo>
                <a:lnTo>
                  <a:pt x="56432" y="516420"/>
                </a:lnTo>
                <a:lnTo>
                  <a:pt x="55299" y="519593"/>
                </a:lnTo>
                <a:lnTo>
                  <a:pt x="54619" y="522992"/>
                </a:lnTo>
                <a:lnTo>
                  <a:pt x="54619" y="526845"/>
                </a:lnTo>
                <a:lnTo>
                  <a:pt x="54619" y="530471"/>
                </a:lnTo>
                <a:lnTo>
                  <a:pt x="55299" y="533871"/>
                </a:lnTo>
                <a:lnTo>
                  <a:pt x="56432" y="537044"/>
                </a:lnTo>
                <a:lnTo>
                  <a:pt x="57565" y="539763"/>
                </a:lnTo>
                <a:lnTo>
                  <a:pt x="59151" y="542256"/>
                </a:lnTo>
                <a:lnTo>
                  <a:pt x="60964" y="543616"/>
                </a:lnTo>
                <a:lnTo>
                  <a:pt x="62098" y="544523"/>
                </a:lnTo>
                <a:lnTo>
                  <a:pt x="63004" y="544749"/>
                </a:lnTo>
                <a:lnTo>
                  <a:pt x="64137" y="545203"/>
                </a:lnTo>
                <a:lnTo>
                  <a:pt x="65044" y="545203"/>
                </a:lnTo>
                <a:lnTo>
                  <a:pt x="610780" y="545203"/>
                </a:lnTo>
                <a:lnTo>
                  <a:pt x="611687" y="545203"/>
                </a:lnTo>
                <a:lnTo>
                  <a:pt x="612820" y="544749"/>
                </a:lnTo>
                <a:lnTo>
                  <a:pt x="613726" y="544523"/>
                </a:lnTo>
                <a:lnTo>
                  <a:pt x="614859" y="543616"/>
                </a:lnTo>
                <a:lnTo>
                  <a:pt x="616672" y="542256"/>
                </a:lnTo>
                <a:lnTo>
                  <a:pt x="618259" y="539763"/>
                </a:lnTo>
                <a:lnTo>
                  <a:pt x="619392" y="537044"/>
                </a:lnTo>
                <a:lnTo>
                  <a:pt x="620525" y="533871"/>
                </a:lnTo>
                <a:lnTo>
                  <a:pt x="621205" y="530471"/>
                </a:lnTo>
                <a:lnTo>
                  <a:pt x="621432" y="526845"/>
                </a:lnTo>
                <a:lnTo>
                  <a:pt x="621205" y="522992"/>
                </a:lnTo>
                <a:lnTo>
                  <a:pt x="620525" y="519593"/>
                </a:lnTo>
                <a:lnTo>
                  <a:pt x="619392" y="516420"/>
                </a:lnTo>
                <a:lnTo>
                  <a:pt x="618259" y="513700"/>
                </a:lnTo>
                <a:lnTo>
                  <a:pt x="616672" y="511434"/>
                </a:lnTo>
                <a:lnTo>
                  <a:pt x="614859" y="509621"/>
                </a:lnTo>
                <a:lnTo>
                  <a:pt x="613726" y="509167"/>
                </a:lnTo>
                <a:lnTo>
                  <a:pt x="612820" y="508714"/>
                </a:lnTo>
                <a:lnTo>
                  <a:pt x="611687" y="508487"/>
                </a:lnTo>
                <a:lnTo>
                  <a:pt x="610780" y="508034"/>
                </a:lnTo>
                <a:lnTo>
                  <a:pt x="65044" y="508034"/>
                </a:lnTo>
                <a:close/>
                <a:moveTo>
                  <a:pt x="57112" y="431884"/>
                </a:moveTo>
                <a:lnTo>
                  <a:pt x="56885" y="432111"/>
                </a:lnTo>
                <a:lnTo>
                  <a:pt x="56432" y="433244"/>
                </a:lnTo>
                <a:lnTo>
                  <a:pt x="55978" y="435057"/>
                </a:lnTo>
                <a:lnTo>
                  <a:pt x="55299" y="437323"/>
                </a:lnTo>
                <a:lnTo>
                  <a:pt x="54845" y="443216"/>
                </a:lnTo>
                <a:lnTo>
                  <a:pt x="54619" y="450242"/>
                </a:lnTo>
                <a:lnTo>
                  <a:pt x="54845" y="457494"/>
                </a:lnTo>
                <a:lnTo>
                  <a:pt x="55299" y="463387"/>
                </a:lnTo>
                <a:lnTo>
                  <a:pt x="55978" y="465653"/>
                </a:lnTo>
                <a:lnTo>
                  <a:pt x="56432" y="467240"/>
                </a:lnTo>
                <a:lnTo>
                  <a:pt x="56885" y="468146"/>
                </a:lnTo>
                <a:lnTo>
                  <a:pt x="57112" y="468826"/>
                </a:lnTo>
                <a:lnTo>
                  <a:pt x="57338" y="468826"/>
                </a:lnTo>
                <a:lnTo>
                  <a:pt x="209637" y="468826"/>
                </a:lnTo>
                <a:lnTo>
                  <a:pt x="210090" y="468826"/>
                </a:lnTo>
                <a:lnTo>
                  <a:pt x="210317" y="468146"/>
                </a:lnTo>
                <a:lnTo>
                  <a:pt x="210770" y="467240"/>
                </a:lnTo>
                <a:lnTo>
                  <a:pt x="211450" y="465653"/>
                </a:lnTo>
                <a:lnTo>
                  <a:pt x="211677" y="463387"/>
                </a:lnTo>
                <a:lnTo>
                  <a:pt x="212357" y="457494"/>
                </a:lnTo>
                <a:lnTo>
                  <a:pt x="212583" y="450242"/>
                </a:lnTo>
                <a:lnTo>
                  <a:pt x="212357" y="443216"/>
                </a:lnTo>
                <a:lnTo>
                  <a:pt x="211677" y="437323"/>
                </a:lnTo>
                <a:lnTo>
                  <a:pt x="211450" y="435057"/>
                </a:lnTo>
                <a:lnTo>
                  <a:pt x="210770" y="433244"/>
                </a:lnTo>
                <a:lnTo>
                  <a:pt x="210317" y="432111"/>
                </a:lnTo>
                <a:lnTo>
                  <a:pt x="210090" y="431884"/>
                </a:lnTo>
                <a:lnTo>
                  <a:pt x="209637" y="431884"/>
                </a:lnTo>
                <a:lnTo>
                  <a:pt x="57338" y="431884"/>
                </a:lnTo>
                <a:lnTo>
                  <a:pt x="57112" y="431884"/>
                </a:lnTo>
                <a:close/>
                <a:moveTo>
                  <a:pt x="492930" y="247629"/>
                </a:moveTo>
                <a:lnTo>
                  <a:pt x="492703" y="409447"/>
                </a:lnTo>
                <a:lnTo>
                  <a:pt x="573612" y="409447"/>
                </a:lnTo>
                <a:lnTo>
                  <a:pt x="654520" y="409221"/>
                </a:lnTo>
                <a:lnTo>
                  <a:pt x="573612" y="328311"/>
                </a:lnTo>
                <a:lnTo>
                  <a:pt x="492930" y="247629"/>
                </a:lnTo>
                <a:close/>
                <a:moveTo>
                  <a:pt x="0" y="214313"/>
                </a:moveTo>
                <a:lnTo>
                  <a:pt x="513101" y="214313"/>
                </a:lnTo>
                <a:lnTo>
                  <a:pt x="679450" y="380891"/>
                </a:lnTo>
                <a:lnTo>
                  <a:pt x="679450" y="1247776"/>
                </a:lnTo>
                <a:lnTo>
                  <a:pt x="0" y="1247776"/>
                </a:lnTo>
                <a:lnTo>
                  <a:pt x="0" y="214313"/>
                </a:lnTo>
                <a:close/>
                <a:moveTo>
                  <a:pt x="694441" y="33316"/>
                </a:moveTo>
                <a:lnTo>
                  <a:pt x="693988" y="195134"/>
                </a:lnTo>
                <a:lnTo>
                  <a:pt x="775069" y="195134"/>
                </a:lnTo>
                <a:lnTo>
                  <a:pt x="855924" y="195134"/>
                </a:lnTo>
                <a:lnTo>
                  <a:pt x="775069" y="114452"/>
                </a:lnTo>
                <a:lnTo>
                  <a:pt x="694441" y="33316"/>
                </a:lnTo>
                <a:close/>
                <a:moveTo>
                  <a:pt x="201613" y="0"/>
                </a:moveTo>
                <a:lnTo>
                  <a:pt x="714598" y="0"/>
                </a:lnTo>
                <a:lnTo>
                  <a:pt x="881063" y="166805"/>
                </a:lnTo>
                <a:lnTo>
                  <a:pt x="881063" y="1033463"/>
                </a:lnTo>
                <a:lnTo>
                  <a:pt x="739738" y="1033463"/>
                </a:lnTo>
                <a:lnTo>
                  <a:pt x="739738" y="337235"/>
                </a:lnTo>
                <a:lnTo>
                  <a:pt x="573272" y="170657"/>
                </a:lnTo>
                <a:lnTo>
                  <a:pt x="201613" y="170657"/>
                </a:lnTo>
                <a:lnTo>
                  <a:pt x="201613" y="0"/>
                </a:lnTo>
                <a:close/>
              </a:path>
            </a:pathLst>
          </a:custGeom>
          <a:solidFill>
            <a:srgbClr val="5699FF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>
              <a:defRPr/>
            </a:pPr>
            <a:endParaRPr lang="zh-CN" altLang="en-US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31" name="任意多边形: 形状 30">
            <a:extLst>
              <a:ext uri="{FF2B5EF4-FFF2-40B4-BE49-F238E27FC236}">
                <a16:creationId xmlns:a16="http://schemas.microsoft.com/office/drawing/2014/main" id="{C161D5F8-369B-987E-0802-C887AEE10A08}"/>
              </a:ext>
            </a:extLst>
          </p:cNvPr>
          <p:cNvSpPr/>
          <p:nvPr/>
        </p:nvSpPr>
        <p:spPr>
          <a:xfrm rot="10800000" flipV="1">
            <a:off x="4506745" y="3560333"/>
            <a:ext cx="1496756" cy="1585317"/>
          </a:xfrm>
          <a:custGeom>
            <a:avLst/>
            <a:gdLst>
              <a:gd name="connsiteX0" fmla="*/ 1005716 w 2007624"/>
              <a:gd name="connsiteY0" fmla="*/ 0 h 2126412"/>
              <a:gd name="connsiteX1" fmla="*/ 794394 w 2007624"/>
              <a:gd name="connsiteY1" fmla="*/ 118788 h 2126412"/>
              <a:gd name="connsiteX2" fmla="*/ 0 w 2007624"/>
              <a:gd name="connsiteY2" fmla="*/ 118788 h 2126412"/>
              <a:gd name="connsiteX3" fmla="*/ 0 w 2007624"/>
              <a:gd name="connsiteY3" fmla="*/ 2126412 h 2126412"/>
              <a:gd name="connsiteX4" fmla="*/ 2007624 w 2007624"/>
              <a:gd name="connsiteY4" fmla="*/ 2126412 h 2126412"/>
              <a:gd name="connsiteX5" fmla="*/ 2007624 w 2007624"/>
              <a:gd name="connsiteY5" fmla="*/ 118788 h 2126412"/>
              <a:gd name="connsiteX6" fmla="*/ 1217038 w 2007624"/>
              <a:gd name="connsiteY6" fmla="*/ 118788 h 2126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07624" h="2126412">
                <a:moveTo>
                  <a:pt x="1005716" y="0"/>
                </a:moveTo>
                <a:lnTo>
                  <a:pt x="794394" y="118788"/>
                </a:lnTo>
                <a:lnTo>
                  <a:pt x="0" y="118788"/>
                </a:lnTo>
                <a:lnTo>
                  <a:pt x="0" y="2126412"/>
                </a:lnTo>
                <a:lnTo>
                  <a:pt x="2007624" y="2126412"/>
                </a:lnTo>
                <a:lnTo>
                  <a:pt x="2007624" y="118788"/>
                </a:lnTo>
                <a:lnTo>
                  <a:pt x="1217038" y="118788"/>
                </a:lnTo>
                <a:close/>
              </a:path>
            </a:pathLst>
          </a:custGeom>
          <a:solidFill>
            <a:schemeClr val="bg1"/>
          </a:solidFill>
          <a:ln w="127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sym typeface="+mn-lt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B5CE919D-BB6D-8EDD-778E-8F3E56C827D5}"/>
              </a:ext>
            </a:extLst>
          </p:cNvPr>
          <p:cNvSpPr txBox="1"/>
          <p:nvPr/>
        </p:nvSpPr>
        <p:spPr>
          <a:xfrm>
            <a:off x="4675398" y="3967469"/>
            <a:ext cx="1223359" cy="2294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关键词三</a:t>
            </a:r>
          </a:p>
        </p:txBody>
      </p:sp>
      <p:sp>
        <p:nvSpPr>
          <p:cNvPr id="20" name="KSO_Shape">
            <a:extLst>
              <a:ext uri="{FF2B5EF4-FFF2-40B4-BE49-F238E27FC236}">
                <a16:creationId xmlns:a16="http://schemas.microsoft.com/office/drawing/2014/main" id="{34EBE18B-75BC-1797-4B96-500B64926C0C}"/>
              </a:ext>
            </a:extLst>
          </p:cNvPr>
          <p:cNvSpPr>
            <a:spLocks/>
          </p:cNvSpPr>
          <p:nvPr/>
        </p:nvSpPr>
        <p:spPr bwMode="auto">
          <a:xfrm>
            <a:off x="4985438" y="4357075"/>
            <a:ext cx="536528" cy="431905"/>
          </a:xfrm>
          <a:custGeom>
            <a:avLst/>
            <a:gdLst>
              <a:gd name="T0" fmla="*/ 913166 w 4940"/>
              <a:gd name="T1" fmla="*/ 216832 h 3973"/>
              <a:gd name="T2" fmla="*/ 832184 w 4940"/>
              <a:gd name="T3" fmla="*/ 139667 h 3973"/>
              <a:gd name="T4" fmla="*/ 750431 w 4940"/>
              <a:gd name="T5" fmla="*/ 81408 h 3973"/>
              <a:gd name="T6" fmla="*/ 668293 w 4940"/>
              <a:gd name="T7" fmla="*/ 40897 h 3973"/>
              <a:gd name="T8" fmla="*/ 586925 w 4940"/>
              <a:gd name="T9" fmla="*/ 14661 h 3973"/>
              <a:gd name="T10" fmla="*/ 506715 w 4940"/>
              <a:gd name="T11" fmla="*/ 2315 h 3973"/>
              <a:gd name="T12" fmla="*/ 429203 w 4940"/>
              <a:gd name="T13" fmla="*/ 772 h 3973"/>
              <a:gd name="T14" fmla="*/ 354777 w 4940"/>
              <a:gd name="T15" fmla="*/ 8102 h 3973"/>
              <a:gd name="T16" fmla="*/ 285364 w 4940"/>
              <a:gd name="T17" fmla="*/ 22763 h 3973"/>
              <a:gd name="T18" fmla="*/ 220965 w 4940"/>
              <a:gd name="T19" fmla="*/ 42826 h 3973"/>
              <a:gd name="T20" fmla="*/ 136898 w 4940"/>
              <a:gd name="T21" fmla="*/ 77164 h 3973"/>
              <a:gd name="T22" fmla="*/ 52060 w 4940"/>
              <a:gd name="T23" fmla="*/ 123077 h 3973"/>
              <a:gd name="T24" fmla="*/ 0 w 4940"/>
              <a:gd name="T25" fmla="*/ 158573 h 3973"/>
              <a:gd name="T26" fmla="*/ 23523 w 4940"/>
              <a:gd name="T27" fmla="*/ 1411336 h 3973"/>
              <a:gd name="T28" fmla="*/ 90237 w 4940"/>
              <a:gd name="T29" fmla="*/ 1371211 h 3973"/>
              <a:gd name="T30" fmla="*/ 191271 w 4940"/>
              <a:gd name="T31" fmla="*/ 1323755 h 3973"/>
              <a:gd name="T32" fmla="*/ 252200 w 4940"/>
              <a:gd name="T33" fmla="*/ 1302149 h 3973"/>
              <a:gd name="T34" fmla="*/ 319300 w 4940"/>
              <a:gd name="T35" fmla="*/ 1284787 h 3973"/>
              <a:gd name="T36" fmla="*/ 391798 w 4940"/>
              <a:gd name="T37" fmla="*/ 1273212 h 3973"/>
              <a:gd name="T38" fmla="*/ 467381 w 4940"/>
              <a:gd name="T39" fmla="*/ 1270511 h 3973"/>
              <a:gd name="T40" fmla="*/ 546434 w 4940"/>
              <a:gd name="T41" fmla="*/ 1277070 h 3973"/>
              <a:gd name="T42" fmla="*/ 627802 w 4940"/>
              <a:gd name="T43" fmla="*/ 1295975 h 3973"/>
              <a:gd name="T44" fmla="*/ 709555 w 4940"/>
              <a:gd name="T45" fmla="*/ 1329156 h 3973"/>
              <a:gd name="T46" fmla="*/ 791693 w 4940"/>
              <a:gd name="T47" fmla="*/ 1378155 h 3973"/>
              <a:gd name="T48" fmla="*/ 873061 w 4940"/>
              <a:gd name="T49" fmla="*/ 1445288 h 3973"/>
              <a:gd name="T50" fmla="*/ 952500 w 4940"/>
              <a:gd name="T51" fmla="*/ 1532870 h 3973"/>
              <a:gd name="T52" fmla="*/ 1011887 w 4940"/>
              <a:gd name="T53" fmla="*/ 1465351 h 3973"/>
              <a:gd name="T54" fmla="*/ 1092868 w 4940"/>
              <a:gd name="T55" fmla="*/ 1393588 h 3973"/>
              <a:gd name="T56" fmla="*/ 1175007 w 4940"/>
              <a:gd name="T57" fmla="*/ 1339959 h 3973"/>
              <a:gd name="T58" fmla="*/ 1256760 w 4940"/>
              <a:gd name="T59" fmla="*/ 1302920 h 3973"/>
              <a:gd name="T60" fmla="*/ 1338128 w 4940"/>
              <a:gd name="T61" fmla="*/ 1280928 h 3973"/>
              <a:gd name="T62" fmla="*/ 1417952 w 4940"/>
              <a:gd name="T63" fmla="*/ 1270897 h 3973"/>
              <a:gd name="T64" fmla="*/ 1494692 w 4940"/>
              <a:gd name="T65" fmla="*/ 1271669 h 3973"/>
              <a:gd name="T66" fmla="*/ 1567962 w 4940"/>
              <a:gd name="T67" fmla="*/ 1281314 h 3973"/>
              <a:gd name="T68" fmla="*/ 1635832 w 4940"/>
              <a:gd name="T69" fmla="*/ 1297519 h 3973"/>
              <a:gd name="T70" fmla="*/ 1698689 w 4940"/>
              <a:gd name="T71" fmla="*/ 1318353 h 3973"/>
              <a:gd name="T72" fmla="*/ 1792397 w 4940"/>
              <a:gd name="T73" fmla="*/ 1359250 h 3973"/>
              <a:gd name="T74" fmla="*/ 1868365 w 4940"/>
              <a:gd name="T75" fmla="*/ 1402848 h 3973"/>
              <a:gd name="T76" fmla="*/ 1905000 w 4940"/>
              <a:gd name="T77" fmla="*/ 158573 h 3973"/>
              <a:gd name="T78" fmla="*/ 1868365 w 4940"/>
              <a:gd name="T79" fmla="*/ 133109 h 3973"/>
              <a:gd name="T80" fmla="*/ 1792397 w 4940"/>
              <a:gd name="T81" fmla="*/ 89511 h 3973"/>
              <a:gd name="T82" fmla="*/ 1698689 w 4940"/>
              <a:gd name="T83" fmla="*/ 47842 h 3973"/>
              <a:gd name="T84" fmla="*/ 1635832 w 4940"/>
              <a:gd name="T85" fmla="*/ 27393 h 3973"/>
              <a:gd name="T86" fmla="*/ 1567962 w 4940"/>
              <a:gd name="T87" fmla="*/ 11575 h 3973"/>
              <a:gd name="T88" fmla="*/ 1494692 w 4940"/>
              <a:gd name="T89" fmla="*/ 1929 h 3973"/>
              <a:gd name="T90" fmla="*/ 1417952 w 4940"/>
              <a:gd name="T91" fmla="*/ 1157 h 3973"/>
              <a:gd name="T92" fmla="*/ 1338128 w 4940"/>
              <a:gd name="T93" fmla="*/ 10417 h 3973"/>
              <a:gd name="T94" fmla="*/ 1256760 w 4940"/>
              <a:gd name="T95" fmla="*/ 33181 h 3973"/>
              <a:gd name="T96" fmla="*/ 1175007 w 4940"/>
              <a:gd name="T97" fmla="*/ 70220 h 3973"/>
              <a:gd name="T98" fmla="*/ 1092868 w 4940"/>
              <a:gd name="T99" fmla="*/ 123463 h 3973"/>
              <a:gd name="T100" fmla="*/ 1011887 w 4940"/>
              <a:gd name="T101" fmla="*/ 195612 h 3973"/>
              <a:gd name="T102" fmla="*/ 952500 w 4940"/>
              <a:gd name="T103" fmla="*/ 262745 h 3973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940" h="3973">
                <a:moveTo>
                  <a:pt x="2470" y="681"/>
                </a:moveTo>
                <a:lnTo>
                  <a:pt x="2470" y="681"/>
                </a:lnTo>
                <a:lnTo>
                  <a:pt x="2419" y="619"/>
                </a:lnTo>
                <a:lnTo>
                  <a:pt x="2368" y="562"/>
                </a:lnTo>
                <a:lnTo>
                  <a:pt x="2315" y="507"/>
                </a:lnTo>
                <a:lnTo>
                  <a:pt x="2264" y="455"/>
                </a:lnTo>
                <a:lnTo>
                  <a:pt x="2211" y="407"/>
                </a:lnTo>
                <a:lnTo>
                  <a:pt x="2158" y="362"/>
                </a:lnTo>
                <a:lnTo>
                  <a:pt x="2106" y="320"/>
                </a:lnTo>
                <a:lnTo>
                  <a:pt x="2053" y="281"/>
                </a:lnTo>
                <a:lnTo>
                  <a:pt x="2000" y="244"/>
                </a:lnTo>
                <a:lnTo>
                  <a:pt x="1946" y="211"/>
                </a:lnTo>
                <a:lnTo>
                  <a:pt x="1894" y="182"/>
                </a:lnTo>
                <a:lnTo>
                  <a:pt x="1840" y="154"/>
                </a:lnTo>
                <a:lnTo>
                  <a:pt x="1787" y="128"/>
                </a:lnTo>
                <a:lnTo>
                  <a:pt x="1733" y="106"/>
                </a:lnTo>
                <a:lnTo>
                  <a:pt x="1680" y="86"/>
                </a:lnTo>
                <a:lnTo>
                  <a:pt x="1628" y="68"/>
                </a:lnTo>
                <a:lnTo>
                  <a:pt x="1575" y="52"/>
                </a:lnTo>
                <a:lnTo>
                  <a:pt x="1522" y="38"/>
                </a:lnTo>
                <a:lnTo>
                  <a:pt x="1469" y="27"/>
                </a:lnTo>
                <a:lnTo>
                  <a:pt x="1417" y="19"/>
                </a:lnTo>
                <a:lnTo>
                  <a:pt x="1365" y="11"/>
                </a:lnTo>
                <a:lnTo>
                  <a:pt x="1314" y="6"/>
                </a:lnTo>
                <a:lnTo>
                  <a:pt x="1264" y="3"/>
                </a:lnTo>
                <a:lnTo>
                  <a:pt x="1212" y="0"/>
                </a:lnTo>
                <a:lnTo>
                  <a:pt x="1163" y="0"/>
                </a:lnTo>
                <a:lnTo>
                  <a:pt x="1113" y="2"/>
                </a:lnTo>
                <a:lnTo>
                  <a:pt x="1064" y="5"/>
                </a:lnTo>
                <a:lnTo>
                  <a:pt x="1016" y="9"/>
                </a:lnTo>
                <a:lnTo>
                  <a:pt x="968" y="15"/>
                </a:lnTo>
                <a:lnTo>
                  <a:pt x="920" y="21"/>
                </a:lnTo>
                <a:lnTo>
                  <a:pt x="875" y="30"/>
                </a:lnTo>
                <a:lnTo>
                  <a:pt x="828" y="38"/>
                </a:lnTo>
                <a:lnTo>
                  <a:pt x="784" y="48"/>
                </a:lnTo>
                <a:lnTo>
                  <a:pt x="740" y="59"/>
                </a:lnTo>
                <a:lnTo>
                  <a:pt x="697" y="71"/>
                </a:lnTo>
                <a:lnTo>
                  <a:pt x="654" y="84"/>
                </a:lnTo>
                <a:lnTo>
                  <a:pt x="614" y="96"/>
                </a:lnTo>
                <a:lnTo>
                  <a:pt x="573" y="111"/>
                </a:lnTo>
                <a:lnTo>
                  <a:pt x="534" y="124"/>
                </a:lnTo>
                <a:lnTo>
                  <a:pt x="496" y="139"/>
                </a:lnTo>
                <a:lnTo>
                  <a:pt x="423" y="169"/>
                </a:lnTo>
                <a:lnTo>
                  <a:pt x="355" y="200"/>
                </a:lnTo>
                <a:lnTo>
                  <a:pt x="292" y="232"/>
                </a:lnTo>
                <a:lnTo>
                  <a:pt x="234" y="263"/>
                </a:lnTo>
                <a:lnTo>
                  <a:pt x="181" y="292"/>
                </a:lnTo>
                <a:lnTo>
                  <a:pt x="135" y="319"/>
                </a:lnTo>
                <a:lnTo>
                  <a:pt x="95" y="345"/>
                </a:lnTo>
                <a:lnTo>
                  <a:pt x="61" y="367"/>
                </a:lnTo>
                <a:lnTo>
                  <a:pt x="16" y="399"/>
                </a:lnTo>
                <a:lnTo>
                  <a:pt x="0" y="411"/>
                </a:lnTo>
                <a:lnTo>
                  <a:pt x="0" y="3702"/>
                </a:lnTo>
                <a:lnTo>
                  <a:pt x="16" y="3690"/>
                </a:lnTo>
                <a:lnTo>
                  <a:pt x="61" y="3658"/>
                </a:lnTo>
                <a:lnTo>
                  <a:pt x="95" y="3636"/>
                </a:lnTo>
                <a:lnTo>
                  <a:pt x="135" y="3612"/>
                </a:lnTo>
                <a:lnTo>
                  <a:pt x="181" y="3583"/>
                </a:lnTo>
                <a:lnTo>
                  <a:pt x="234" y="3554"/>
                </a:lnTo>
                <a:lnTo>
                  <a:pt x="292" y="3523"/>
                </a:lnTo>
                <a:lnTo>
                  <a:pt x="355" y="3493"/>
                </a:lnTo>
                <a:lnTo>
                  <a:pt x="423" y="3461"/>
                </a:lnTo>
                <a:lnTo>
                  <a:pt x="496" y="3431"/>
                </a:lnTo>
                <a:lnTo>
                  <a:pt x="534" y="3417"/>
                </a:lnTo>
                <a:lnTo>
                  <a:pt x="573" y="3402"/>
                </a:lnTo>
                <a:lnTo>
                  <a:pt x="614" y="3388"/>
                </a:lnTo>
                <a:lnTo>
                  <a:pt x="654" y="3375"/>
                </a:lnTo>
                <a:lnTo>
                  <a:pt x="697" y="3363"/>
                </a:lnTo>
                <a:lnTo>
                  <a:pt x="740" y="3350"/>
                </a:lnTo>
                <a:lnTo>
                  <a:pt x="784" y="3339"/>
                </a:lnTo>
                <a:lnTo>
                  <a:pt x="828" y="3330"/>
                </a:lnTo>
                <a:lnTo>
                  <a:pt x="875" y="3321"/>
                </a:lnTo>
                <a:lnTo>
                  <a:pt x="920" y="3312"/>
                </a:lnTo>
                <a:lnTo>
                  <a:pt x="968" y="3306"/>
                </a:lnTo>
                <a:lnTo>
                  <a:pt x="1016" y="3300"/>
                </a:lnTo>
                <a:lnTo>
                  <a:pt x="1064" y="3296"/>
                </a:lnTo>
                <a:lnTo>
                  <a:pt x="1113" y="3294"/>
                </a:lnTo>
                <a:lnTo>
                  <a:pt x="1163" y="3292"/>
                </a:lnTo>
                <a:lnTo>
                  <a:pt x="1212" y="3293"/>
                </a:lnTo>
                <a:lnTo>
                  <a:pt x="1264" y="3294"/>
                </a:lnTo>
                <a:lnTo>
                  <a:pt x="1314" y="3298"/>
                </a:lnTo>
                <a:lnTo>
                  <a:pt x="1365" y="3303"/>
                </a:lnTo>
                <a:lnTo>
                  <a:pt x="1417" y="3310"/>
                </a:lnTo>
                <a:lnTo>
                  <a:pt x="1469" y="3320"/>
                </a:lnTo>
                <a:lnTo>
                  <a:pt x="1522" y="3331"/>
                </a:lnTo>
                <a:lnTo>
                  <a:pt x="1575" y="3344"/>
                </a:lnTo>
                <a:lnTo>
                  <a:pt x="1628" y="3359"/>
                </a:lnTo>
                <a:lnTo>
                  <a:pt x="1680" y="3377"/>
                </a:lnTo>
                <a:lnTo>
                  <a:pt x="1733" y="3397"/>
                </a:lnTo>
                <a:lnTo>
                  <a:pt x="1787" y="3420"/>
                </a:lnTo>
                <a:lnTo>
                  <a:pt x="1840" y="3445"/>
                </a:lnTo>
                <a:lnTo>
                  <a:pt x="1894" y="3473"/>
                </a:lnTo>
                <a:lnTo>
                  <a:pt x="1946" y="3504"/>
                </a:lnTo>
                <a:lnTo>
                  <a:pt x="2000" y="3537"/>
                </a:lnTo>
                <a:lnTo>
                  <a:pt x="2053" y="3572"/>
                </a:lnTo>
                <a:lnTo>
                  <a:pt x="2106" y="3612"/>
                </a:lnTo>
                <a:lnTo>
                  <a:pt x="2158" y="3653"/>
                </a:lnTo>
                <a:lnTo>
                  <a:pt x="2211" y="3699"/>
                </a:lnTo>
                <a:lnTo>
                  <a:pt x="2264" y="3746"/>
                </a:lnTo>
                <a:lnTo>
                  <a:pt x="2315" y="3798"/>
                </a:lnTo>
                <a:lnTo>
                  <a:pt x="2368" y="3853"/>
                </a:lnTo>
                <a:lnTo>
                  <a:pt x="2419" y="3911"/>
                </a:lnTo>
                <a:lnTo>
                  <a:pt x="2470" y="3973"/>
                </a:lnTo>
                <a:lnTo>
                  <a:pt x="2521" y="3911"/>
                </a:lnTo>
                <a:lnTo>
                  <a:pt x="2573" y="3853"/>
                </a:lnTo>
                <a:lnTo>
                  <a:pt x="2624" y="3798"/>
                </a:lnTo>
                <a:lnTo>
                  <a:pt x="2676" y="3746"/>
                </a:lnTo>
                <a:lnTo>
                  <a:pt x="2728" y="3699"/>
                </a:lnTo>
                <a:lnTo>
                  <a:pt x="2781" y="3653"/>
                </a:lnTo>
                <a:lnTo>
                  <a:pt x="2834" y="3612"/>
                </a:lnTo>
                <a:lnTo>
                  <a:pt x="2886" y="3572"/>
                </a:lnTo>
                <a:lnTo>
                  <a:pt x="2940" y="3537"/>
                </a:lnTo>
                <a:lnTo>
                  <a:pt x="2993" y="3504"/>
                </a:lnTo>
                <a:lnTo>
                  <a:pt x="3047" y="3473"/>
                </a:lnTo>
                <a:lnTo>
                  <a:pt x="3100" y="3445"/>
                </a:lnTo>
                <a:lnTo>
                  <a:pt x="3154" y="3420"/>
                </a:lnTo>
                <a:lnTo>
                  <a:pt x="3206" y="3397"/>
                </a:lnTo>
                <a:lnTo>
                  <a:pt x="3259" y="3377"/>
                </a:lnTo>
                <a:lnTo>
                  <a:pt x="3313" y="3359"/>
                </a:lnTo>
                <a:lnTo>
                  <a:pt x="3366" y="3344"/>
                </a:lnTo>
                <a:lnTo>
                  <a:pt x="3418" y="3331"/>
                </a:lnTo>
                <a:lnTo>
                  <a:pt x="3470" y="3320"/>
                </a:lnTo>
                <a:lnTo>
                  <a:pt x="3523" y="3310"/>
                </a:lnTo>
                <a:lnTo>
                  <a:pt x="3574" y="3303"/>
                </a:lnTo>
                <a:lnTo>
                  <a:pt x="3626" y="3298"/>
                </a:lnTo>
                <a:lnTo>
                  <a:pt x="3677" y="3294"/>
                </a:lnTo>
                <a:lnTo>
                  <a:pt x="3727" y="3293"/>
                </a:lnTo>
                <a:lnTo>
                  <a:pt x="3778" y="3292"/>
                </a:lnTo>
                <a:lnTo>
                  <a:pt x="3827" y="3294"/>
                </a:lnTo>
                <a:lnTo>
                  <a:pt x="3876" y="3296"/>
                </a:lnTo>
                <a:lnTo>
                  <a:pt x="3925" y="3300"/>
                </a:lnTo>
                <a:lnTo>
                  <a:pt x="3973" y="3306"/>
                </a:lnTo>
                <a:lnTo>
                  <a:pt x="4019" y="3312"/>
                </a:lnTo>
                <a:lnTo>
                  <a:pt x="4066" y="3321"/>
                </a:lnTo>
                <a:lnTo>
                  <a:pt x="4111" y="3330"/>
                </a:lnTo>
                <a:lnTo>
                  <a:pt x="4155" y="3339"/>
                </a:lnTo>
                <a:lnTo>
                  <a:pt x="4199" y="3350"/>
                </a:lnTo>
                <a:lnTo>
                  <a:pt x="4242" y="3363"/>
                </a:lnTo>
                <a:lnTo>
                  <a:pt x="4285" y="3375"/>
                </a:lnTo>
                <a:lnTo>
                  <a:pt x="4327" y="3388"/>
                </a:lnTo>
                <a:lnTo>
                  <a:pt x="4366" y="3402"/>
                </a:lnTo>
                <a:lnTo>
                  <a:pt x="4405" y="3417"/>
                </a:lnTo>
                <a:lnTo>
                  <a:pt x="4444" y="3431"/>
                </a:lnTo>
                <a:lnTo>
                  <a:pt x="4517" y="3461"/>
                </a:lnTo>
                <a:lnTo>
                  <a:pt x="4585" y="3493"/>
                </a:lnTo>
                <a:lnTo>
                  <a:pt x="4648" y="3523"/>
                </a:lnTo>
                <a:lnTo>
                  <a:pt x="4707" y="3554"/>
                </a:lnTo>
                <a:lnTo>
                  <a:pt x="4758" y="3583"/>
                </a:lnTo>
                <a:lnTo>
                  <a:pt x="4805" y="3612"/>
                </a:lnTo>
                <a:lnTo>
                  <a:pt x="4845" y="3636"/>
                </a:lnTo>
                <a:lnTo>
                  <a:pt x="4878" y="3658"/>
                </a:lnTo>
                <a:lnTo>
                  <a:pt x="4924" y="3690"/>
                </a:lnTo>
                <a:lnTo>
                  <a:pt x="4940" y="3702"/>
                </a:lnTo>
                <a:lnTo>
                  <a:pt x="4940" y="411"/>
                </a:lnTo>
                <a:lnTo>
                  <a:pt x="4924" y="399"/>
                </a:lnTo>
                <a:lnTo>
                  <a:pt x="4878" y="367"/>
                </a:lnTo>
                <a:lnTo>
                  <a:pt x="4845" y="345"/>
                </a:lnTo>
                <a:lnTo>
                  <a:pt x="4805" y="319"/>
                </a:lnTo>
                <a:lnTo>
                  <a:pt x="4758" y="292"/>
                </a:lnTo>
                <a:lnTo>
                  <a:pt x="4707" y="263"/>
                </a:lnTo>
                <a:lnTo>
                  <a:pt x="4648" y="232"/>
                </a:lnTo>
                <a:lnTo>
                  <a:pt x="4585" y="200"/>
                </a:lnTo>
                <a:lnTo>
                  <a:pt x="4517" y="169"/>
                </a:lnTo>
                <a:lnTo>
                  <a:pt x="4444" y="139"/>
                </a:lnTo>
                <a:lnTo>
                  <a:pt x="4405" y="124"/>
                </a:lnTo>
                <a:lnTo>
                  <a:pt x="4366" y="111"/>
                </a:lnTo>
                <a:lnTo>
                  <a:pt x="4327" y="96"/>
                </a:lnTo>
                <a:lnTo>
                  <a:pt x="4285" y="84"/>
                </a:lnTo>
                <a:lnTo>
                  <a:pt x="4242" y="71"/>
                </a:lnTo>
                <a:lnTo>
                  <a:pt x="4199" y="59"/>
                </a:lnTo>
                <a:lnTo>
                  <a:pt x="4155" y="48"/>
                </a:lnTo>
                <a:lnTo>
                  <a:pt x="4111" y="38"/>
                </a:lnTo>
                <a:lnTo>
                  <a:pt x="4066" y="30"/>
                </a:lnTo>
                <a:lnTo>
                  <a:pt x="4019" y="21"/>
                </a:lnTo>
                <a:lnTo>
                  <a:pt x="3973" y="15"/>
                </a:lnTo>
                <a:lnTo>
                  <a:pt x="3925" y="9"/>
                </a:lnTo>
                <a:lnTo>
                  <a:pt x="3876" y="5"/>
                </a:lnTo>
                <a:lnTo>
                  <a:pt x="3827" y="2"/>
                </a:lnTo>
                <a:lnTo>
                  <a:pt x="3778" y="0"/>
                </a:lnTo>
                <a:lnTo>
                  <a:pt x="3727" y="0"/>
                </a:lnTo>
                <a:lnTo>
                  <a:pt x="3677" y="3"/>
                </a:lnTo>
                <a:lnTo>
                  <a:pt x="3626" y="6"/>
                </a:lnTo>
                <a:lnTo>
                  <a:pt x="3574" y="11"/>
                </a:lnTo>
                <a:lnTo>
                  <a:pt x="3523" y="19"/>
                </a:lnTo>
                <a:lnTo>
                  <a:pt x="3470" y="27"/>
                </a:lnTo>
                <a:lnTo>
                  <a:pt x="3418" y="38"/>
                </a:lnTo>
                <a:lnTo>
                  <a:pt x="3366" y="52"/>
                </a:lnTo>
                <a:lnTo>
                  <a:pt x="3313" y="68"/>
                </a:lnTo>
                <a:lnTo>
                  <a:pt x="3259" y="86"/>
                </a:lnTo>
                <a:lnTo>
                  <a:pt x="3206" y="106"/>
                </a:lnTo>
                <a:lnTo>
                  <a:pt x="3154" y="128"/>
                </a:lnTo>
                <a:lnTo>
                  <a:pt x="3100" y="154"/>
                </a:lnTo>
                <a:lnTo>
                  <a:pt x="3047" y="182"/>
                </a:lnTo>
                <a:lnTo>
                  <a:pt x="2993" y="211"/>
                </a:lnTo>
                <a:lnTo>
                  <a:pt x="2940" y="244"/>
                </a:lnTo>
                <a:lnTo>
                  <a:pt x="2886" y="281"/>
                </a:lnTo>
                <a:lnTo>
                  <a:pt x="2834" y="320"/>
                </a:lnTo>
                <a:lnTo>
                  <a:pt x="2781" y="362"/>
                </a:lnTo>
                <a:lnTo>
                  <a:pt x="2728" y="407"/>
                </a:lnTo>
                <a:lnTo>
                  <a:pt x="2676" y="455"/>
                </a:lnTo>
                <a:lnTo>
                  <a:pt x="2624" y="507"/>
                </a:lnTo>
                <a:lnTo>
                  <a:pt x="2573" y="562"/>
                </a:lnTo>
                <a:lnTo>
                  <a:pt x="2521" y="619"/>
                </a:lnTo>
                <a:lnTo>
                  <a:pt x="2470" y="681"/>
                </a:lnTo>
                <a:close/>
              </a:path>
            </a:pathLst>
          </a:custGeom>
          <a:solidFill>
            <a:srgbClr val="5699FF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>
              <a:defRPr/>
            </a:pPr>
            <a:endParaRPr lang="zh-CN" altLang="en-US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F6530535-9F85-B35F-CDAB-F9DEA4D833DD}"/>
              </a:ext>
            </a:extLst>
          </p:cNvPr>
          <p:cNvSpPr/>
          <p:nvPr/>
        </p:nvSpPr>
        <p:spPr>
          <a:xfrm rot="16200000" flipH="1">
            <a:off x="6143935" y="3602910"/>
            <a:ext cx="1496756" cy="1588724"/>
          </a:xfrm>
          <a:custGeom>
            <a:avLst/>
            <a:gdLst>
              <a:gd name="connsiteX0" fmla="*/ 0 w 2007624"/>
              <a:gd name="connsiteY0" fmla="*/ 123358 h 2130982"/>
              <a:gd name="connsiteX1" fmla="*/ 0 w 2007624"/>
              <a:gd name="connsiteY1" fmla="*/ 2130982 h 2130982"/>
              <a:gd name="connsiteX2" fmla="*/ 2007624 w 2007624"/>
              <a:gd name="connsiteY2" fmla="*/ 2130982 h 2130982"/>
              <a:gd name="connsiteX3" fmla="*/ 2007624 w 2007624"/>
              <a:gd name="connsiteY3" fmla="*/ 123358 h 2130982"/>
              <a:gd name="connsiteX4" fmla="*/ 1223264 w 2007624"/>
              <a:gd name="connsiteY4" fmla="*/ 123358 h 2130982"/>
              <a:gd name="connsiteX5" fmla="*/ 1003812 w 2007624"/>
              <a:gd name="connsiteY5" fmla="*/ 0 h 2130982"/>
              <a:gd name="connsiteX6" fmla="*/ 784360 w 2007624"/>
              <a:gd name="connsiteY6" fmla="*/ 123358 h 2130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07624" h="2130982">
                <a:moveTo>
                  <a:pt x="0" y="123358"/>
                </a:moveTo>
                <a:lnTo>
                  <a:pt x="0" y="2130982"/>
                </a:lnTo>
                <a:lnTo>
                  <a:pt x="2007624" y="2130982"/>
                </a:lnTo>
                <a:lnTo>
                  <a:pt x="2007624" y="123358"/>
                </a:lnTo>
                <a:lnTo>
                  <a:pt x="1223264" y="123358"/>
                </a:lnTo>
                <a:lnTo>
                  <a:pt x="1003812" y="0"/>
                </a:lnTo>
                <a:lnTo>
                  <a:pt x="784360" y="123358"/>
                </a:lnTo>
                <a:close/>
              </a:path>
            </a:pathLst>
          </a:cu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  <a:sym typeface="+mn-lt"/>
            </a:endParaRP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66738B82-BA27-5C38-B826-CE6EBF2621B3}"/>
              </a:ext>
            </a:extLst>
          </p:cNvPr>
          <p:cNvSpPr txBox="1"/>
          <p:nvPr/>
        </p:nvSpPr>
        <p:spPr>
          <a:xfrm>
            <a:off x="6326617" y="3967469"/>
            <a:ext cx="1223359" cy="2294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400" dirty="0">
                <a:solidFill>
                  <a:schemeClr val="bg1"/>
                </a:solidFill>
                <a:cs typeface="+mn-ea"/>
                <a:sym typeface="+mn-lt"/>
              </a:rPr>
              <a:t>关键词四</a:t>
            </a:r>
          </a:p>
        </p:txBody>
      </p:sp>
      <p:sp>
        <p:nvSpPr>
          <p:cNvPr id="27" name="KSO_Shape" descr="D:\51PPT模板网\51pptmoban.com\图片.jpg">
            <a:extLst>
              <a:ext uri="{FF2B5EF4-FFF2-40B4-BE49-F238E27FC236}">
                <a16:creationId xmlns:a16="http://schemas.microsoft.com/office/drawing/2014/main" id="{4D87BF3C-9F71-84F6-5EAA-ED5F63093094}"/>
              </a:ext>
            </a:extLst>
          </p:cNvPr>
          <p:cNvSpPr/>
          <p:nvPr/>
        </p:nvSpPr>
        <p:spPr>
          <a:xfrm>
            <a:off x="6696725" y="4319546"/>
            <a:ext cx="489972" cy="466290"/>
          </a:xfrm>
          <a:custGeom>
            <a:avLst/>
            <a:gdLst/>
            <a:ahLst/>
            <a:cxnLst/>
            <a:rect l="l" t="t" r="r" b="b"/>
            <a:pathLst>
              <a:path w="1059063" h="1007997">
                <a:moveTo>
                  <a:pt x="703357" y="0"/>
                </a:moveTo>
                <a:lnTo>
                  <a:pt x="1059063" y="345377"/>
                </a:lnTo>
                <a:cubicBezTo>
                  <a:pt x="1011759" y="390684"/>
                  <a:pt x="950318" y="412745"/>
                  <a:pt x="888735" y="411717"/>
                </a:cubicBezTo>
                <a:lnTo>
                  <a:pt x="615617" y="668531"/>
                </a:lnTo>
                <a:cubicBezTo>
                  <a:pt x="643882" y="763675"/>
                  <a:pt x="628025" y="864389"/>
                  <a:pt x="564718" y="936620"/>
                </a:cubicBezTo>
                <a:lnTo>
                  <a:pt x="370217" y="747767"/>
                </a:lnTo>
                <a:cubicBezTo>
                  <a:pt x="247618" y="834750"/>
                  <a:pt x="146199" y="930329"/>
                  <a:pt x="0" y="1007997"/>
                </a:cubicBezTo>
                <a:cubicBezTo>
                  <a:pt x="95002" y="875886"/>
                  <a:pt x="190003" y="777809"/>
                  <a:pt x="284746" y="664777"/>
                </a:cubicBezTo>
                <a:lnTo>
                  <a:pt x="96361" y="481861"/>
                </a:lnTo>
                <a:cubicBezTo>
                  <a:pt x="152055" y="429106"/>
                  <a:pt x="226831" y="406169"/>
                  <a:pt x="303394" y="411783"/>
                </a:cubicBezTo>
                <a:cubicBezTo>
                  <a:pt x="325459" y="413401"/>
                  <a:pt x="347673" y="417390"/>
                  <a:pt x="369433" y="424372"/>
                </a:cubicBezTo>
                <a:lnTo>
                  <a:pt x="642990" y="154959"/>
                </a:lnTo>
                <a:cubicBezTo>
                  <a:pt x="643358" y="99193"/>
                  <a:pt x="663662" y="44083"/>
                  <a:pt x="703357" y="0"/>
                </a:cubicBezTo>
                <a:close/>
              </a:path>
            </a:pathLst>
          </a:cu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41EA0018-D3AC-98BB-5C84-40A5717CE2D2}"/>
              </a:ext>
            </a:extLst>
          </p:cNvPr>
          <p:cNvGrpSpPr/>
          <p:nvPr/>
        </p:nvGrpSpPr>
        <p:grpSpPr>
          <a:xfrm>
            <a:off x="7873093" y="2191471"/>
            <a:ext cx="2966425" cy="816522"/>
            <a:chOff x="283598" y="1906534"/>
            <a:chExt cx="2966425" cy="816522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E0A1DEEF-419F-B2F6-609B-385771B63E87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0489463E-40AA-57F2-C1E0-7BA8D7E4429D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5B2F9A57-18D3-C2CF-6653-B1469CC2B755}"/>
              </a:ext>
            </a:extLst>
          </p:cNvPr>
          <p:cNvGrpSpPr/>
          <p:nvPr/>
        </p:nvGrpSpPr>
        <p:grpSpPr>
          <a:xfrm>
            <a:off x="1334368" y="2191471"/>
            <a:ext cx="2984539" cy="816522"/>
            <a:chOff x="283598" y="1906534"/>
            <a:chExt cx="2984539" cy="816522"/>
          </a:xfrm>
        </p:grpSpPr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BF26B374-63A8-2583-2AFD-776EA24FB985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6E9ECB76-239F-193D-BDA9-BBEDD5BE3A90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58318486-155D-B491-95B2-994284777C88}"/>
              </a:ext>
            </a:extLst>
          </p:cNvPr>
          <p:cNvGrpSpPr/>
          <p:nvPr/>
        </p:nvGrpSpPr>
        <p:grpSpPr>
          <a:xfrm>
            <a:off x="7873093" y="4000941"/>
            <a:ext cx="2966425" cy="816522"/>
            <a:chOff x="283598" y="1906534"/>
            <a:chExt cx="2966425" cy="816522"/>
          </a:xfrm>
        </p:grpSpPr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743756A2-5A0B-1A2B-7D65-EE32B49D9FAF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9DC1A74E-EDB7-9C13-A345-AFF49332D237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CBF42A89-E30D-7DFD-9CA1-FA0746FAE784}"/>
              </a:ext>
            </a:extLst>
          </p:cNvPr>
          <p:cNvGrpSpPr/>
          <p:nvPr/>
        </p:nvGrpSpPr>
        <p:grpSpPr>
          <a:xfrm>
            <a:off x="1334368" y="4000941"/>
            <a:ext cx="2984539" cy="816522"/>
            <a:chOff x="283598" y="1906534"/>
            <a:chExt cx="2984539" cy="816522"/>
          </a:xfrm>
        </p:grpSpPr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9012708E-DDED-236F-07AA-66E2362DB76B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B6A72691-80BC-9655-5691-3B81ECE3C319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85460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2" name="组合 3151">
            <a:extLst>
              <a:ext uri="{FF2B5EF4-FFF2-40B4-BE49-F238E27FC236}">
                <a16:creationId xmlns:a16="http://schemas.microsoft.com/office/drawing/2014/main" id="{9CA57EE2-78A8-4AAF-6FE0-8DBCF0FD26E0}"/>
              </a:ext>
            </a:extLst>
          </p:cNvPr>
          <p:cNvGrpSpPr/>
          <p:nvPr/>
        </p:nvGrpSpPr>
        <p:grpSpPr>
          <a:xfrm>
            <a:off x="136525" y="200011"/>
            <a:ext cx="4229100" cy="824852"/>
            <a:chOff x="1647825" y="2130411"/>
            <a:chExt cx="4229100" cy="824852"/>
          </a:xfrm>
        </p:grpSpPr>
        <p:sp>
          <p:nvSpPr>
            <p:cNvPr id="3153" name="平行四边形 3152">
              <a:extLst>
                <a:ext uri="{FF2B5EF4-FFF2-40B4-BE49-F238E27FC236}">
                  <a16:creationId xmlns:a16="http://schemas.microsoft.com/office/drawing/2014/main" id="{CB8AFD1C-84AA-50AC-1FAD-BAB897EFCB1F}"/>
                </a:ext>
              </a:extLst>
            </p:cNvPr>
            <p:cNvSpPr/>
            <p:nvPr/>
          </p:nvSpPr>
          <p:spPr>
            <a:xfrm>
              <a:off x="1647825" y="2309981"/>
              <a:ext cx="4229100" cy="565164"/>
            </a:xfrm>
            <a:prstGeom prst="parallelogram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4" name="平行四边形 3153">
              <a:extLst>
                <a:ext uri="{FF2B5EF4-FFF2-40B4-BE49-F238E27FC236}">
                  <a16:creationId xmlns:a16="http://schemas.microsoft.com/office/drawing/2014/main" id="{985D77EB-CA65-A4EA-2B59-69EF29CDD732}"/>
                </a:ext>
              </a:extLst>
            </p:cNvPr>
            <p:cNvSpPr/>
            <p:nvPr/>
          </p:nvSpPr>
          <p:spPr>
            <a:xfrm>
              <a:off x="2790824" y="2130411"/>
              <a:ext cx="2886076" cy="565164"/>
            </a:xfrm>
            <a:prstGeom prst="parallelogram">
              <a:avLst/>
            </a:prstGeom>
            <a:solidFill>
              <a:schemeClr val="bg1"/>
            </a:solidFill>
            <a:ln w="25400">
              <a:gradFill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5400000" scaled="1"/>
              </a:gradFill>
            </a:ln>
            <a:effectLst>
              <a:outerShdw blurRad="76200" dist="38100" dir="2700000" sx="101000" sy="101000" algn="tl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5" name="文本框 3154">
              <a:extLst>
                <a:ext uri="{FF2B5EF4-FFF2-40B4-BE49-F238E27FC236}">
                  <a16:creationId xmlns:a16="http://schemas.microsoft.com/office/drawing/2014/main" id="{FF9B7A09-E9FC-8D34-88FA-438C3FC634F2}"/>
                </a:ext>
              </a:extLst>
            </p:cNvPr>
            <p:cNvSpPr txBox="1"/>
            <p:nvPr/>
          </p:nvSpPr>
          <p:spPr>
            <a:xfrm>
              <a:off x="3457994" y="2222463"/>
              <a:ext cx="20149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156" name="文本框 3155">
              <a:extLst>
                <a:ext uri="{FF2B5EF4-FFF2-40B4-BE49-F238E27FC236}">
                  <a16:creationId xmlns:a16="http://schemas.microsoft.com/office/drawing/2014/main" id="{72E2009E-FB0D-F2E4-8BAF-10954B63149B}"/>
                </a:ext>
              </a:extLst>
            </p:cNvPr>
            <p:cNvSpPr txBox="1"/>
            <p:nvPr/>
          </p:nvSpPr>
          <p:spPr>
            <a:xfrm>
              <a:off x="1882666" y="2308932"/>
              <a:ext cx="66717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i="1" dirty="0">
                  <a:solidFill>
                    <a:schemeClr val="bg1"/>
                  </a:solidFill>
                  <a:latin typeface="Aa厚底黑" panose="00020600040101010101" pitchFamily="18" charset="-122"/>
                  <a:ea typeface="Aa厚底黑" panose="00020600040101010101" pitchFamily="18" charset="-122"/>
                  <a:cs typeface="+mn-ea"/>
                  <a:sym typeface="+mn-lt"/>
                </a:rPr>
                <a:t>01</a:t>
              </a:r>
              <a:endParaRPr lang="zh-CN" altLang="en-US" sz="3600" i="1" dirty="0">
                <a:solidFill>
                  <a:schemeClr val="bg1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:a16="http://schemas.microsoft.com/office/drawing/2014/main" id="{06C789F5-5D0C-24BB-57AA-67FBE3DD8527}"/>
              </a:ext>
            </a:extLst>
          </p:cNvPr>
          <p:cNvSpPr/>
          <p:nvPr/>
        </p:nvSpPr>
        <p:spPr>
          <a:xfrm>
            <a:off x="6477000" y="1701800"/>
            <a:ext cx="4659312" cy="3886200"/>
          </a:xfrm>
          <a:prstGeom prst="rect">
            <a:avLst/>
          </a:prstGeom>
          <a:solidFill>
            <a:srgbClr val="569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3" name="图片 2" descr="D:\51PPT模板网\51pptmoban.com\图片.jpg">
            <a:extLst>
              <a:ext uri="{FF2B5EF4-FFF2-40B4-BE49-F238E27FC236}">
                <a16:creationId xmlns:a16="http://schemas.microsoft.com/office/drawing/2014/main" id="{B080D668-2C78-00A4-532C-ECF949EEEF1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99" r="3499"/>
          <a:stretch/>
        </p:blipFill>
        <p:spPr>
          <a:xfrm>
            <a:off x="1055688" y="1701800"/>
            <a:ext cx="5421312" cy="3886200"/>
          </a:xfrm>
          <a:prstGeom prst="rect">
            <a:avLst/>
          </a:prstGeom>
        </p:spPr>
      </p:pic>
      <p:sp>
        <p:nvSpPr>
          <p:cNvPr id="6" name="KSO_Shape">
            <a:extLst>
              <a:ext uri="{FF2B5EF4-FFF2-40B4-BE49-F238E27FC236}">
                <a16:creationId xmlns:a16="http://schemas.microsoft.com/office/drawing/2014/main" id="{772E01E8-D2C8-583F-CB0A-BC0E695C9C83}"/>
              </a:ext>
            </a:extLst>
          </p:cNvPr>
          <p:cNvSpPr>
            <a:spLocks/>
          </p:cNvSpPr>
          <p:nvPr/>
        </p:nvSpPr>
        <p:spPr bwMode="auto">
          <a:xfrm>
            <a:off x="6979920" y="2221866"/>
            <a:ext cx="404790" cy="572816"/>
          </a:xfrm>
          <a:custGeom>
            <a:avLst/>
            <a:gdLst>
              <a:gd name="T0" fmla="*/ 421448 w 1895475"/>
              <a:gd name="T1" fmla="*/ 941065 h 2679701"/>
              <a:gd name="T2" fmla="*/ 442645 w 1895475"/>
              <a:gd name="T3" fmla="*/ 1051600 h 2679701"/>
              <a:gd name="T4" fmla="*/ 1207999 w 1895475"/>
              <a:gd name="T5" fmla="*/ 795180 h 2679701"/>
              <a:gd name="T6" fmla="*/ 1258950 w 1895475"/>
              <a:gd name="T7" fmla="*/ 846907 h 2679701"/>
              <a:gd name="T8" fmla="*/ 1346200 w 1895475"/>
              <a:gd name="T9" fmla="*/ 1122934 h 2679701"/>
              <a:gd name="T10" fmla="*/ 1248129 w 1895475"/>
              <a:gd name="T11" fmla="*/ 959395 h 2679701"/>
              <a:gd name="T12" fmla="*/ 1150734 w 1895475"/>
              <a:gd name="T13" fmla="*/ 861137 h 2679701"/>
              <a:gd name="T14" fmla="*/ 1166290 w 1895475"/>
              <a:gd name="T15" fmla="*/ 810314 h 2679701"/>
              <a:gd name="T16" fmla="*/ 915055 w 1895475"/>
              <a:gd name="T17" fmla="*/ 680744 h 2679701"/>
              <a:gd name="T18" fmla="*/ 1041557 w 1895475"/>
              <a:gd name="T19" fmla="*/ 724958 h 2679701"/>
              <a:gd name="T20" fmla="*/ 1127471 w 1895475"/>
              <a:gd name="T21" fmla="*/ 796467 h 2679701"/>
              <a:gd name="T22" fmla="*/ 1133785 w 1895475"/>
              <a:gd name="T23" fmla="*/ 1027011 h 2679701"/>
              <a:gd name="T24" fmla="*/ 1018106 w 1895475"/>
              <a:gd name="T25" fmla="*/ 917153 h 2679701"/>
              <a:gd name="T26" fmla="*/ 911447 w 1895475"/>
              <a:gd name="T27" fmla="*/ 1060849 h 2679701"/>
              <a:gd name="T28" fmla="*/ 697228 w 1895475"/>
              <a:gd name="T29" fmla="*/ 1038967 h 2679701"/>
              <a:gd name="T30" fmla="*/ 542990 w 1895475"/>
              <a:gd name="T31" fmla="*/ 974676 h 2679701"/>
              <a:gd name="T32" fmla="*/ 210837 w 1895475"/>
              <a:gd name="T33" fmla="*/ 1030395 h 2679701"/>
              <a:gd name="T34" fmla="*/ 224817 w 1895475"/>
              <a:gd name="T35" fmla="*/ 976030 h 2679701"/>
              <a:gd name="T36" fmla="*/ 326290 w 1895475"/>
              <a:gd name="T37" fmla="*/ 841132 h 2679701"/>
              <a:gd name="T38" fmla="*/ 419644 w 1895475"/>
              <a:gd name="T39" fmla="*/ 736011 h 2679701"/>
              <a:gd name="T40" fmla="*/ 533293 w 1895475"/>
              <a:gd name="T41" fmla="*/ 694505 h 2679701"/>
              <a:gd name="T42" fmla="*/ 786073 w 1895475"/>
              <a:gd name="T43" fmla="*/ 739621 h 2679701"/>
              <a:gd name="T44" fmla="*/ 92762 w 1895475"/>
              <a:gd name="T45" fmla="*/ 254507 h 2679701"/>
              <a:gd name="T46" fmla="*/ 91182 w 1895475"/>
              <a:gd name="T47" fmla="*/ 271895 h 2679701"/>
              <a:gd name="T48" fmla="*/ 301983 w 1895475"/>
              <a:gd name="T49" fmla="*/ 259926 h 2679701"/>
              <a:gd name="T50" fmla="*/ 794555 w 1895475"/>
              <a:gd name="T51" fmla="*/ 223228 h 2679701"/>
              <a:gd name="T52" fmla="*/ 908952 w 1895475"/>
              <a:gd name="T53" fmla="*/ 269047 h 2679701"/>
              <a:gd name="T54" fmla="*/ 906921 w 1895475"/>
              <a:gd name="T55" fmla="*/ 320961 h 2679701"/>
              <a:gd name="T56" fmla="*/ 839231 w 1895475"/>
              <a:gd name="T57" fmla="*/ 345112 h 2679701"/>
              <a:gd name="T58" fmla="*/ 857733 w 1895475"/>
              <a:gd name="T59" fmla="*/ 358429 h 2679701"/>
              <a:gd name="T60" fmla="*/ 911885 w 1895475"/>
              <a:gd name="T61" fmla="*/ 359106 h 2679701"/>
              <a:gd name="T62" fmla="*/ 922941 w 1895475"/>
              <a:gd name="T63" fmla="*/ 406054 h 2679701"/>
              <a:gd name="T64" fmla="*/ 933546 w 1895475"/>
              <a:gd name="T65" fmla="*/ 487310 h 2679701"/>
              <a:gd name="T66" fmla="*/ 918654 w 1895475"/>
              <a:gd name="T67" fmla="*/ 522972 h 2679701"/>
              <a:gd name="T68" fmla="*/ 895639 w 1895475"/>
              <a:gd name="T69" fmla="*/ 562923 h 2679701"/>
              <a:gd name="T70" fmla="*/ 832236 w 1895475"/>
              <a:gd name="T71" fmla="*/ 653433 h 2679701"/>
              <a:gd name="T72" fmla="*/ 753716 w 1895475"/>
              <a:gd name="T73" fmla="*/ 686161 h 2679701"/>
              <a:gd name="T74" fmla="*/ 682190 w 1895475"/>
              <a:gd name="T75" fmla="*/ 652530 h 2679701"/>
              <a:gd name="T76" fmla="*/ 612695 w 1895475"/>
              <a:gd name="T77" fmla="*/ 564728 h 2679701"/>
              <a:gd name="T78" fmla="*/ 584266 w 1895475"/>
              <a:gd name="T79" fmla="*/ 525906 h 2679701"/>
              <a:gd name="T80" fmla="*/ 568471 w 1895475"/>
              <a:gd name="T81" fmla="*/ 478958 h 2679701"/>
              <a:gd name="T82" fmla="*/ 581332 w 1895475"/>
              <a:gd name="T83" fmla="*/ 407860 h 2679701"/>
              <a:gd name="T84" fmla="*/ 588327 w 1895475"/>
              <a:gd name="T85" fmla="*/ 335858 h 2679701"/>
              <a:gd name="T86" fmla="*/ 573886 w 1895475"/>
              <a:gd name="T87" fmla="*/ 296359 h 2679701"/>
              <a:gd name="T88" fmla="*/ 657145 w 1895475"/>
              <a:gd name="T89" fmla="*/ 244897 h 2679701"/>
              <a:gd name="T90" fmla="*/ 755746 w 1895475"/>
              <a:gd name="T91" fmla="*/ 221648 h 2679701"/>
              <a:gd name="T92" fmla="*/ 87120 w 1895475"/>
              <a:gd name="T93" fmla="*/ 198727 h 2679701"/>
              <a:gd name="T94" fmla="*/ 423859 w 1895475"/>
              <a:gd name="T95" fmla="*/ 195566 h 2679701"/>
              <a:gd name="T96" fmla="*/ 91182 w 1895475"/>
              <a:gd name="T97" fmla="*/ 119914 h 2679701"/>
              <a:gd name="T98" fmla="*/ 92762 w 1895475"/>
              <a:gd name="T99" fmla="*/ 137303 h 2679701"/>
              <a:gd name="T100" fmla="*/ 422505 w 1895475"/>
              <a:gd name="T101" fmla="*/ 123075 h 2679701"/>
              <a:gd name="T102" fmla="*/ 406706 w 1895475"/>
              <a:gd name="T103" fmla="*/ 4065 h 2679701"/>
              <a:gd name="T104" fmla="*/ 472836 w 1895475"/>
              <a:gd name="T105" fmla="*/ 46068 h 2679701"/>
              <a:gd name="T106" fmla="*/ 501499 w 1895475"/>
              <a:gd name="T107" fmla="*/ 120140 h 2679701"/>
              <a:gd name="T108" fmla="*/ 483218 w 1895475"/>
              <a:gd name="T109" fmla="*/ 314577 h 2679701"/>
              <a:gd name="T110" fmla="*/ 424536 w 1895475"/>
              <a:gd name="T111" fmla="*/ 365388 h 2679701"/>
              <a:gd name="T112" fmla="*/ 120071 w 1895475"/>
              <a:gd name="T113" fmla="*/ 375324 h 2679701"/>
              <a:gd name="T114" fmla="*/ 46268 w 1895475"/>
              <a:gd name="T115" fmla="*/ 346418 h 2679701"/>
              <a:gd name="T116" fmla="*/ 4062 w 1895475"/>
              <a:gd name="T117" fmla="*/ 280476 h 2679701"/>
              <a:gd name="T118" fmla="*/ 7674 w 1895475"/>
              <a:gd name="T119" fmla="*/ 82878 h 2679701"/>
              <a:gd name="T120" fmla="*/ 55747 w 1895475"/>
              <a:gd name="T121" fmla="*/ 21680 h 267970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895475" h="2679701">
                <a:moveTo>
                  <a:pt x="742950" y="1773238"/>
                </a:moveTo>
                <a:lnTo>
                  <a:pt x="1381125" y="1773238"/>
                </a:lnTo>
                <a:lnTo>
                  <a:pt x="1381125" y="2679701"/>
                </a:lnTo>
                <a:lnTo>
                  <a:pt x="742950" y="2679701"/>
                </a:lnTo>
                <a:lnTo>
                  <a:pt x="742950" y="1773238"/>
                </a:lnTo>
                <a:close/>
                <a:moveTo>
                  <a:pt x="643572" y="1271090"/>
                </a:moveTo>
                <a:lnTo>
                  <a:pt x="641985" y="1271725"/>
                </a:lnTo>
                <a:lnTo>
                  <a:pt x="638492" y="1274263"/>
                </a:lnTo>
                <a:lnTo>
                  <a:pt x="634365" y="1278071"/>
                </a:lnTo>
                <a:lnTo>
                  <a:pt x="629602" y="1283148"/>
                </a:lnTo>
                <a:lnTo>
                  <a:pt x="623570" y="1289177"/>
                </a:lnTo>
                <a:lnTo>
                  <a:pt x="609917" y="1304409"/>
                </a:lnTo>
                <a:lnTo>
                  <a:pt x="593407" y="1323765"/>
                </a:lnTo>
                <a:lnTo>
                  <a:pt x="574675" y="1346294"/>
                </a:lnTo>
                <a:lnTo>
                  <a:pt x="553720" y="1371363"/>
                </a:lnTo>
                <a:lnTo>
                  <a:pt x="530225" y="1398335"/>
                </a:lnTo>
                <a:lnTo>
                  <a:pt x="548957" y="1421816"/>
                </a:lnTo>
                <a:lnTo>
                  <a:pt x="556895" y="1430701"/>
                </a:lnTo>
                <a:lnTo>
                  <a:pt x="564197" y="1438634"/>
                </a:lnTo>
                <a:lnTo>
                  <a:pt x="570865" y="1445298"/>
                </a:lnTo>
                <a:lnTo>
                  <a:pt x="577215" y="1451009"/>
                </a:lnTo>
                <a:lnTo>
                  <a:pt x="583565" y="1456404"/>
                </a:lnTo>
                <a:lnTo>
                  <a:pt x="589915" y="1460846"/>
                </a:lnTo>
                <a:lnTo>
                  <a:pt x="597217" y="1465289"/>
                </a:lnTo>
                <a:lnTo>
                  <a:pt x="604837" y="1469731"/>
                </a:lnTo>
                <a:lnTo>
                  <a:pt x="623252" y="1479251"/>
                </a:lnTo>
                <a:lnTo>
                  <a:pt x="647065" y="1491309"/>
                </a:lnTo>
                <a:lnTo>
                  <a:pt x="678815" y="1507492"/>
                </a:lnTo>
                <a:lnTo>
                  <a:pt x="664210" y="1288225"/>
                </a:lnTo>
                <a:lnTo>
                  <a:pt x="659765" y="1284418"/>
                </a:lnTo>
                <a:lnTo>
                  <a:pt x="655320" y="1280292"/>
                </a:lnTo>
                <a:lnTo>
                  <a:pt x="646112" y="1271408"/>
                </a:lnTo>
                <a:lnTo>
                  <a:pt x="645477" y="1271090"/>
                </a:lnTo>
                <a:lnTo>
                  <a:pt x="644525" y="1271090"/>
                </a:lnTo>
                <a:lnTo>
                  <a:pt x="643572" y="1271090"/>
                </a:lnTo>
                <a:close/>
                <a:moveTo>
                  <a:pt x="1691044" y="1117600"/>
                </a:moveTo>
                <a:lnTo>
                  <a:pt x="1693901" y="1117600"/>
                </a:lnTo>
                <a:lnTo>
                  <a:pt x="1697393" y="1117918"/>
                </a:lnTo>
                <a:lnTo>
                  <a:pt x="1700885" y="1118553"/>
                </a:lnTo>
                <a:lnTo>
                  <a:pt x="1704059" y="1119507"/>
                </a:lnTo>
                <a:lnTo>
                  <a:pt x="1707868" y="1120777"/>
                </a:lnTo>
                <a:lnTo>
                  <a:pt x="1711360" y="1122684"/>
                </a:lnTo>
                <a:lnTo>
                  <a:pt x="1714535" y="1124590"/>
                </a:lnTo>
                <a:lnTo>
                  <a:pt x="1718344" y="1126815"/>
                </a:lnTo>
                <a:lnTo>
                  <a:pt x="1721836" y="1129674"/>
                </a:lnTo>
                <a:lnTo>
                  <a:pt x="1728819" y="1136029"/>
                </a:lnTo>
                <a:lnTo>
                  <a:pt x="1736438" y="1143019"/>
                </a:lnTo>
                <a:lnTo>
                  <a:pt x="1743739" y="1151280"/>
                </a:lnTo>
                <a:lnTo>
                  <a:pt x="1750723" y="1160177"/>
                </a:lnTo>
                <a:lnTo>
                  <a:pt x="1758341" y="1169709"/>
                </a:lnTo>
                <a:lnTo>
                  <a:pt x="1765325" y="1180513"/>
                </a:lnTo>
                <a:lnTo>
                  <a:pt x="1772626" y="1191316"/>
                </a:lnTo>
                <a:lnTo>
                  <a:pt x="1779292" y="1202437"/>
                </a:lnTo>
                <a:lnTo>
                  <a:pt x="1786593" y="1214193"/>
                </a:lnTo>
                <a:lnTo>
                  <a:pt x="1793260" y="1226267"/>
                </a:lnTo>
                <a:lnTo>
                  <a:pt x="1799608" y="1238341"/>
                </a:lnTo>
                <a:lnTo>
                  <a:pt x="1812306" y="1262807"/>
                </a:lnTo>
                <a:lnTo>
                  <a:pt x="1823734" y="1286638"/>
                </a:lnTo>
                <a:lnTo>
                  <a:pt x="1833892" y="1308562"/>
                </a:lnTo>
                <a:lnTo>
                  <a:pt x="1842780" y="1328579"/>
                </a:lnTo>
                <a:lnTo>
                  <a:pt x="1855478" y="1358447"/>
                </a:lnTo>
                <a:lnTo>
                  <a:pt x="1860239" y="1369885"/>
                </a:lnTo>
                <a:lnTo>
                  <a:pt x="1824051" y="1509691"/>
                </a:lnTo>
                <a:lnTo>
                  <a:pt x="1805640" y="1579594"/>
                </a:lnTo>
                <a:lnTo>
                  <a:pt x="1895475" y="1579594"/>
                </a:lnTo>
                <a:lnTo>
                  <a:pt x="1688187" y="1958975"/>
                </a:lnTo>
                <a:lnTo>
                  <a:pt x="1452330" y="1958975"/>
                </a:lnTo>
                <a:lnTo>
                  <a:pt x="1452330" y="1701924"/>
                </a:lnTo>
                <a:lnTo>
                  <a:pt x="671428" y="1701924"/>
                </a:lnTo>
                <a:lnTo>
                  <a:pt x="671428" y="1958975"/>
                </a:lnTo>
                <a:lnTo>
                  <a:pt x="435571" y="1958975"/>
                </a:lnTo>
                <a:lnTo>
                  <a:pt x="228600" y="1579594"/>
                </a:lnTo>
                <a:lnTo>
                  <a:pt x="1763420" y="1579594"/>
                </a:lnTo>
                <a:lnTo>
                  <a:pt x="1787546" y="1509691"/>
                </a:lnTo>
                <a:lnTo>
                  <a:pt x="1825638" y="1399435"/>
                </a:lnTo>
                <a:lnTo>
                  <a:pt x="1820242" y="1395940"/>
                </a:lnTo>
                <a:lnTo>
                  <a:pt x="1799608" y="1381006"/>
                </a:lnTo>
                <a:lnTo>
                  <a:pt x="1757389" y="1349550"/>
                </a:lnTo>
                <a:lnTo>
                  <a:pt x="1726597" y="1326037"/>
                </a:lnTo>
                <a:lnTo>
                  <a:pt x="1687552" y="1295852"/>
                </a:lnTo>
                <a:lnTo>
                  <a:pt x="1677077" y="1287591"/>
                </a:lnTo>
                <a:lnTo>
                  <a:pt x="1667554" y="1279330"/>
                </a:lnTo>
                <a:lnTo>
                  <a:pt x="1659300" y="1271386"/>
                </a:lnTo>
                <a:lnTo>
                  <a:pt x="1651364" y="1263443"/>
                </a:lnTo>
                <a:lnTo>
                  <a:pt x="1644698" y="1255499"/>
                </a:lnTo>
                <a:lnTo>
                  <a:pt x="1638667" y="1247873"/>
                </a:lnTo>
                <a:lnTo>
                  <a:pt x="1633905" y="1240248"/>
                </a:lnTo>
                <a:lnTo>
                  <a:pt x="1629461" y="1232622"/>
                </a:lnTo>
                <a:lnTo>
                  <a:pt x="1625652" y="1225632"/>
                </a:lnTo>
                <a:lnTo>
                  <a:pt x="1622477" y="1218324"/>
                </a:lnTo>
                <a:lnTo>
                  <a:pt x="1620255" y="1211333"/>
                </a:lnTo>
                <a:lnTo>
                  <a:pt x="1618668" y="1204343"/>
                </a:lnTo>
                <a:lnTo>
                  <a:pt x="1617716" y="1197988"/>
                </a:lnTo>
                <a:lnTo>
                  <a:pt x="1617398" y="1191316"/>
                </a:lnTo>
                <a:lnTo>
                  <a:pt x="1617716" y="1185279"/>
                </a:lnTo>
                <a:lnTo>
                  <a:pt x="1618350" y="1179242"/>
                </a:lnTo>
                <a:lnTo>
                  <a:pt x="1619938" y="1173522"/>
                </a:lnTo>
                <a:lnTo>
                  <a:pt x="1621842" y="1168121"/>
                </a:lnTo>
                <a:lnTo>
                  <a:pt x="1624064" y="1162719"/>
                </a:lnTo>
                <a:lnTo>
                  <a:pt x="1626604" y="1157318"/>
                </a:lnTo>
                <a:lnTo>
                  <a:pt x="1630096" y="1152551"/>
                </a:lnTo>
                <a:lnTo>
                  <a:pt x="1633905" y="1148103"/>
                </a:lnTo>
                <a:lnTo>
                  <a:pt x="1638032" y="1143972"/>
                </a:lnTo>
                <a:lnTo>
                  <a:pt x="1642158" y="1139842"/>
                </a:lnTo>
                <a:lnTo>
                  <a:pt x="1646920" y="1136029"/>
                </a:lnTo>
                <a:lnTo>
                  <a:pt x="1651999" y="1132534"/>
                </a:lnTo>
                <a:lnTo>
                  <a:pt x="1657396" y="1129356"/>
                </a:lnTo>
                <a:lnTo>
                  <a:pt x="1663109" y="1126497"/>
                </a:lnTo>
                <a:lnTo>
                  <a:pt x="1668823" y="1123955"/>
                </a:lnTo>
                <a:lnTo>
                  <a:pt x="1674855" y="1121731"/>
                </a:lnTo>
                <a:lnTo>
                  <a:pt x="1681204" y="1119824"/>
                </a:lnTo>
                <a:lnTo>
                  <a:pt x="1687552" y="1118236"/>
                </a:lnTo>
                <a:lnTo>
                  <a:pt x="1691044" y="1117600"/>
                </a:lnTo>
                <a:close/>
                <a:moveTo>
                  <a:pt x="1264285" y="957263"/>
                </a:moveTo>
                <a:lnTo>
                  <a:pt x="1272222" y="957263"/>
                </a:lnTo>
                <a:lnTo>
                  <a:pt x="1280160" y="957263"/>
                </a:lnTo>
                <a:lnTo>
                  <a:pt x="1288415" y="957580"/>
                </a:lnTo>
                <a:lnTo>
                  <a:pt x="1296035" y="958215"/>
                </a:lnTo>
                <a:lnTo>
                  <a:pt x="1303972" y="959167"/>
                </a:lnTo>
                <a:lnTo>
                  <a:pt x="1319847" y="961388"/>
                </a:lnTo>
                <a:lnTo>
                  <a:pt x="1335722" y="964244"/>
                </a:lnTo>
                <a:lnTo>
                  <a:pt x="1350962" y="968052"/>
                </a:lnTo>
                <a:lnTo>
                  <a:pt x="1366520" y="972494"/>
                </a:lnTo>
                <a:lnTo>
                  <a:pt x="1381442" y="977889"/>
                </a:lnTo>
                <a:lnTo>
                  <a:pt x="1396682" y="983918"/>
                </a:lnTo>
                <a:lnTo>
                  <a:pt x="1411287" y="989947"/>
                </a:lnTo>
                <a:lnTo>
                  <a:pt x="1425575" y="996928"/>
                </a:lnTo>
                <a:lnTo>
                  <a:pt x="1439862" y="1004226"/>
                </a:lnTo>
                <a:lnTo>
                  <a:pt x="1453515" y="1011842"/>
                </a:lnTo>
                <a:lnTo>
                  <a:pt x="1466532" y="1019775"/>
                </a:lnTo>
                <a:lnTo>
                  <a:pt x="1479232" y="1027390"/>
                </a:lnTo>
                <a:lnTo>
                  <a:pt x="1491615" y="1035641"/>
                </a:lnTo>
                <a:lnTo>
                  <a:pt x="1503680" y="1044208"/>
                </a:lnTo>
                <a:lnTo>
                  <a:pt x="1515110" y="1052458"/>
                </a:lnTo>
                <a:lnTo>
                  <a:pt x="1525905" y="1061026"/>
                </a:lnTo>
                <a:lnTo>
                  <a:pt x="1536065" y="1069276"/>
                </a:lnTo>
                <a:lnTo>
                  <a:pt x="1545590" y="1077526"/>
                </a:lnTo>
                <a:lnTo>
                  <a:pt x="1554480" y="1085459"/>
                </a:lnTo>
                <a:lnTo>
                  <a:pt x="1562417" y="1093392"/>
                </a:lnTo>
                <a:lnTo>
                  <a:pt x="1570037" y="1100373"/>
                </a:lnTo>
                <a:lnTo>
                  <a:pt x="1576705" y="1107672"/>
                </a:lnTo>
                <a:lnTo>
                  <a:pt x="1582737" y="1114335"/>
                </a:lnTo>
                <a:lnTo>
                  <a:pt x="1587500" y="1120364"/>
                </a:lnTo>
                <a:lnTo>
                  <a:pt x="1591627" y="1126076"/>
                </a:lnTo>
                <a:lnTo>
                  <a:pt x="1595120" y="1131153"/>
                </a:lnTo>
                <a:lnTo>
                  <a:pt x="1597342" y="1135278"/>
                </a:lnTo>
                <a:lnTo>
                  <a:pt x="1598930" y="1139086"/>
                </a:lnTo>
                <a:lnTo>
                  <a:pt x="1599882" y="1146384"/>
                </a:lnTo>
                <a:lnTo>
                  <a:pt x="1600835" y="1155904"/>
                </a:lnTo>
                <a:lnTo>
                  <a:pt x="1601152" y="1168914"/>
                </a:lnTo>
                <a:lnTo>
                  <a:pt x="1601470" y="1184462"/>
                </a:lnTo>
                <a:lnTo>
                  <a:pt x="1601787" y="1222858"/>
                </a:lnTo>
                <a:lnTo>
                  <a:pt x="1601152" y="1269504"/>
                </a:lnTo>
                <a:lnTo>
                  <a:pt x="1599882" y="1323130"/>
                </a:lnTo>
                <a:lnTo>
                  <a:pt x="1598612" y="1381834"/>
                </a:lnTo>
                <a:lnTo>
                  <a:pt x="1596390" y="1444663"/>
                </a:lnTo>
                <a:lnTo>
                  <a:pt x="1593532" y="1509713"/>
                </a:lnTo>
                <a:lnTo>
                  <a:pt x="1435417" y="1509713"/>
                </a:lnTo>
                <a:lnTo>
                  <a:pt x="1436370" y="1463385"/>
                </a:lnTo>
                <a:lnTo>
                  <a:pt x="1437640" y="1420547"/>
                </a:lnTo>
                <a:lnTo>
                  <a:pt x="1437957" y="1381834"/>
                </a:lnTo>
                <a:lnTo>
                  <a:pt x="1437957" y="1348833"/>
                </a:lnTo>
                <a:lnTo>
                  <a:pt x="1437640" y="1322178"/>
                </a:lnTo>
                <a:lnTo>
                  <a:pt x="1437322" y="1311707"/>
                </a:lnTo>
                <a:lnTo>
                  <a:pt x="1436370" y="1302822"/>
                </a:lnTo>
                <a:lnTo>
                  <a:pt x="1435735" y="1296476"/>
                </a:lnTo>
                <a:lnTo>
                  <a:pt x="1434465" y="1292033"/>
                </a:lnTo>
                <a:lnTo>
                  <a:pt x="1433830" y="1291081"/>
                </a:lnTo>
                <a:lnTo>
                  <a:pt x="1433512" y="1290129"/>
                </a:lnTo>
                <a:lnTo>
                  <a:pt x="1432560" y="1290129"/>
                </a:lnTo>
                <a:lnTo>
                  <a:pt x="1431925" y="1290447"/>
                </a:lnTo>
                <a:lnTo>
                  <a:pt x="1429385" y="1293620"/>
                </a:lnTo>
                <a:lnTo>
                  <a:pt x="1429385" y="1292668"/>
                </a:lnTo>
                <a:lnTo>
                  <a:pt x="1427162" y="1296158"/>
                </a:lnTo>
                <a:lnTo>
                  <a:pt x="1424622" y="1299966"/>
                </a:lnTo>
                <a:lnTo>
                  <a:pt x="1410335" y="1509713"/>
                </a:lnTo>
                <a:lnTo>
                  <a:pt x="1332230" y="1509713"/>
                </a:lnTo>
                <a:lnTo>
                  <a:pt x="1332230" y="1489722"/>
                </a:lnTo>
                <a:lnTo>
                  <a:pt x="1326197" y="1490357"/>
                </a:lnTo>
                <a:lnTo>
                  <a:pt x="1309687" y="1491626"/>
                </a:lnTo>
                <a:lnTo>
                  <a:pt x="1297622" y="1491943"/>
                </a:lnTo>
                <a:lnTo>
                  <a:pt x="1283335" y="1492261"/>
                </a:lnTo>
                <a:lnTo>
                  <a:pt x="1266507" y="1492895"/>
                </a:lnTo>
                <a:lnTo>
                  <a:pt x="1247775" y="1492895"/>
                </a:lnTo>
                <a:lnTo>
                  <a:pt x="1226502" y="1492261"/>
                </a:lnTo>
                <a:lnTo>
                  <a:pt x="1203642" y="1491626"/>
                </a:lnTo>
                <a:lnTo>
                  <a:pt x="1178877" y="1490039"/>
                </a:lnTo>
                <a:lnTo>
                  <a:pt x="1152207" y="1488135"/>
                </a:lnTo>
                <a:lnTo>
                  <a:pt x="1123950" y="1485280"/>
                </a:lnTo>
                <a:lnTo>
                  <a:pt x="1093787" y="1481789"/>
                </a:lnTo>
                <a:lnTo>
                  <a:pt x="1062672" y="1477347"/>
                </a:lnTo>
                <a:lnTo>
                  <a:pt x="1029970" y="1471635"/>
                </a:lnTo>
                <a:lnTo>
                  <a:pt x="1013777" y="1468779"/>
                </a:lnTo>
                <a:lnTo>
                  <a:pt x="997585" y="1465289"/>
                </a:lnTo>
                <a:lnTo>
                  <a:pt x="981710" y="1461481"/>
                </a:lnTo>
                <a:lnTo>
                  <a:pt x="966470" y="1457356"/>
                </a:lnTo>
                <a:lnTo>
                  <a:pt x="951547" y="1453231"/>
                </a:lnTo>
                <a:lnTo>
                  <a:pt x="936625" y="1448788"/>
                </a:lnTo>
                <a:lnTo>
                  <a:pt x="922337" y="1444028"/>
                </a:lnTo>
                <a:lnTo>
                  <a:pt x="908367" y="1439269"/>
                </a:lnTo>
                <a:lnTo>
                  <a:pt x="895032" y="1434191"/>
                </a:lnTo>
                <a:lnTo>
                  <a:pt x="882332" y="1429114"/>
                </a:lnTo>
                <a:lnTo>
                  <a:pt x="857250" y="1418960"/>
                </a:lnTo>
                <a:lnTo>
                  <a:pt x="834707" y="1408489"/>
                </a:lnTo>
                <a:lnTo>
                  <a:pt x="813752" y="1398335"/>
                </a:lnTo>
                <a:lnTo>
                  <a:pt x="795020" y="1388498"/>
                </a:lnTo>
                <a:lnTo>
                  <a:pt x="778510" y="1379296"/>
                </a:lnTo>
                <a:lnTo>
                  <a:pt x="764540" y="1371045"/>
                </a:lnTo>
                <a:lnTo>
                  <a:pt x="752475" y="1363430"/>
                </a:lnTo>
                <a:lnTo>
                  <a:pt x="742950" y="1357401"/>
                </a:lnTo>
                <a:lnTo>
                  <a:pt x="736282" y="1352958"/>
                </a:lnTo>
                <a:lnTo>
                  <a:pt x="730567" y="1348833"/>
                </a:lnTo>
                <a:lnTo>
                  <a:pt x="752157" y="1509713"/>
                </a:lnTo>
                <a:lnTo>
                  <a:pt x="679132" y="1509713"/>
                </a:lnTo>
                <a:lnTo>
                  <a:pt x="679132" y="1508444"/>
                </a:lnTo>
                <a:lnTo>
                  <a:pt x="671195" y="1509713"/>
                </a:lnTo>
                <a:lnTo>
                  <a:pt x="307340" y="1509713"/>
                </a:lnTo>
                <a:lnTo>
                  <a:pt x="301942" y="1483376"/>
                </a:lnTo>
                <a:lnTo>
                  <a:pt x="299720" y="1471318"/>
                </a:lnTo>
                <a:lnTo>
                  <a:pt x="297815" y="1460529"/>
                </a:lnTo>
                <a:lnTo>
                  <a:pt x="296862" y="1449423"/>
                </a:lnTo>
                <a:lnTo>
                  <a:pt x="296862" y="1438951"/>
                </a:lnTo>
                <a:lnTo>
                  <a:pt x="296862" y="1433874"/>
                </a:lnTo>
                <a:lnTo>
                  <a:pt x="297180" y="1428797"/>
                </a:lnTo>
                <a:lnTo>
                  <a:pt x="297815" y="1423720"/>
                </a:lnTo>
                <a:lnTo>
                  <a:pt x="298767" y="1418326"/>
                </a:lnTo>
                <a:lnTo>
                  <a:pt x="299720" y="1412931"/>
                </a:lnTo>
                <a:lnTo>
                  <a:pt x="301307" y="1407854"/>
                </a:lnTo>
                <a:lnTo>
                  <a:pt x="302895" y="1402460"/>
                </a:lnTo>
                <a:lnTo>
                  <a:pt x="305117" y="1397065"/>
                </a:lnTo>
                <a:lnTo>
                  <a:pt x="307340" y="1391354"/>
                </a:lnTo>
                <a:lnTo>
                  <a:pt x="309880" y="1385325"/>
                </a:lnTo>
                <a:lnTo>
                  <a:pt x="313372" y="1379296"/>
                </a:lnTo>
                <a:lnTo>
                  <a:pt x="316547" y="1372949"/>
                </a:lnTo>
                <a:lnTo>
                  <a:pt x="324485" y="1359622"/>
                </a:lnTo>
                <a:lnTo>
                  <a:pt x="334645" y="1345660"/>
                </a:lnTo>
                <a:lnTo>
                  <a:pt x="346075" y="1330429"/>
                </a:lnTo>
                <a:lnTo>
                  <a:pt x="359410" y="1313611"/>
                </a:lnTo>
                <a:lnTo>
                  <a:pt x="368300" y="1302822"/>
                </a:lnTo>
                <a:lnTo>
                  <a:pt x="376237" y="1292668"/>
                </a:lnTo>
                <a:lnTo>
                  <a:pt x="390525" y="1273629"/>
                </a:lnTo>
                <a:lnTo>
                  <a:pt x="415607" y="1238407"/>
                </a:lnTo>
                <a:lnTo>
                  <a:pt x="428307" y="1220637"/>
                </a:lnTo>
                <a:lnTo>
                  <a:pt x="435610" y="1211752"/>
                </a:lnTo>
                <a:lnTo>
                  <a:pt x="442912" y="1202550"/>
                </a:lnTo>
                <a:lnTo>
                  <a:pt x="450850" y="1192713"/>
                </a:lnTo>
                <a:lnTo>
                  <a:pt x="459422" y="1183193"/>
                </a:lnTo>
                <a:lnTo>
                  <a:pt x="469265" y="1172722"/>
                </a:lnTo>
                <a:lnTo>
                  <a:pt x="479742" y="1161616"/>
                </a:lnTo>
                <a:lnTo>
                  <a:pt x="489267" y="1145750"/>
                </a:lnTo>
                <a:lnTo>
                  <a:pt x="498792" y="1131153"/>
                </a:lnTo>
                <a:lnTo>
                  <a:pt x="508000" y="1117826"/>
                </a:lnTo>
                <a:lnTo>
                  <a:pt x="517842" y="1104498"/>
                </a:lnTo>
                <a:lnTo>
                  <a:pt x="528002" y="1092440"/>
                </a:lnTo>
                <a:lnTo>
                  <a:pt x="537845" y="1081334"/>
                </a:lnTo>
                <a:lnTo>
                  <a:pt x="548322" y="1070863"/>
                </a:lnTo>
                <a:lnTo>
                  <a:pt x="558482" y="1061026"/>
                </a:lnTo>
                <a:lnTo>
                  <a:pt x="568960" y="1051824"/>
                </a:lnTo>
                <a:lnTo>
                  <a:pt x="579755" y="1043256"/>
                </a:lnTo>
                <a:lnTo>
                  <a:pt x="590867" y="1035323"/>
                </a:lnTo>
                <a:lnTo>
                  <a:pt x="601662" y="1028342"/>
                </a:lnTo>
                <a:lnTo>
                  <a:pt x="613092" y="1021996"/>
                </a:lnTo>
                <a:lnTo>
                  <a:pt x="624205" y="1015650"/>
                </a:lnTo>
                <a:lnTo>
                  <a:pt x="635952" y="1010255"/>
                </a:lnTo>
                <a:lnTo>
                  <a:pt x="648017" y="1004861"/>
                </a:lnTo>
                <a:lnTo>
                  <a:pt x="660082" y="1000418"/>
                </a:lnTo>
                <a:lnTo>
                  <a:pt x="672465" y="995976"/>
                </a:lnTo>
                <a:lnTo>
                  <a:pt x="684847" y="992168"/>
                </a:lnTo>
                <a:lnTo>
                  <a:pt x="697547" y="988360"/>
                </a:lnTo>
                <a:lnTo>
                  <a:pt x="710247" y="985187"/>
                </a:lnTo>
                <a:lnTo>
                  <a:pt x="723582" y="982014"/>
                </a:lnTo>
                <a:lnTo>
                  <a:pt x="736917" y="979475"/>
                </a:lnTo>
                <a:lnTo>
                  <a:pt x="750887" y="976937"/>
                </a:lnTo>
                <a:lnTo>
                  <a:pt x="779145" y="972177"/>
                </a:lnTo>
                <a:lnTo>
                  <a:pt x="808037" y="967735"/>
                </a:lnTo>
                <a:lnTo>
                  <a:pt x="870267" y="959484"/>
                </a:lnTo>
                <a:lnTo>
                  <a:pt x="874077" y="958850"/>
                </a:lnTo>
                <a:lnTo>
                  <a:pt x="878205" y="958850"/>
                </a:lnTo>
                <a:lnTo>
                  <a:pt x="885507" y="959167"/>
                </a:lnTo>
                <a:lnTo>
                  <a:pt x="991870" y="1351372"/>
                </a:lnTo>
                <a:lnTo>
                  <a:pt x="993775" y="1336140"/>
                </a:lnTo>
                <a:lnTo>
                  <a:pt x="1030605" y="1066738"/>
                </a:lnTo>
                <a:lnTo>
                  <a:pt x="1020127" y="1040400"/>
                </a:lnTo>
                <a:lnTo>
                  <a:pt x="1040765" y="1005495"/>
                </a:lnTo>
                <a:lnTo>
                  <a:pt x="1087120" y="1004861"/>
                </a:lnTo>
                <a:lnTo>
                  <a:pt x="1106805" y="1040400"/>
                </a:lnTo>
                <a:lnTo>
                  <a:pt x="1097597" y="1071497"/>
                </a:lnTo>
                <a:lnTo>
                  <a:pt x="1130300" y="1355814"/>
                </a:lnTo>
                <a:lnTo>
                  <a:pt x="1217612" y="971542"/>
                </a:lnTo>
                <a:lnTo>
                  <a:pt x="1227455" y="967100"/>
                </a:lnTo>
                <a:lnTo>
                  <a:pt x="1234757" y="963292"/>
                </a:lnTo>
                <a:lnTo>
                  <a:pt x="1239520" y="960754"/>
                </a:lnTo>
                <a:lnTo>
                  <a:pt x="1240155" y="959802"/>
                </a:lnTo>
                <a:lnTo>
                  <a:pt x="1240472" y="959484"/>
                </a:lnTo>
                <a:lnTo>
                  <a:pt x="1248410" y="958215"/>
                </a:lnTo>
                <a:lnTo>
                  <a:pt x="1256347" y="957580"/>
                </a:lnTo>
                <a:lnTo>
                  <a:pt x="1264285" y="957263"/>
                </a:lnTo>
                <a:close/>
                <a:moveTo>
                  <a:pt x="132835" y="357689"/>
                </a:moveTo>
                <a:lnTo>
                  <a:pt x="130610" y="358006"/>
                </a:lnTo>
                <a:lnTo>
                  <a:pt x="128386" y="358959"/>
                </a:lnTo>
                <a:lnTo>
                  <a:pt x="126161" y="359912"/>
                </a:lnTo>
                <a:lnTo>
                  <a:pt x="124255" y="361501"/>
                </a:lnTo>
                <a:lnTo>
                  <a:pt x="122666" y="363406"/>
                </a:lnTo>
                <a:lnTo>
                  <a:pt x="121394" y="365630"/>
                </a:lnTo>
                <a:lnTo>
                  <a:pt x="120759" y="368171"/>
                </a:lnTo>
                <a:lnTo>
                  <a:pt x="120441" y="370395"/>
                </a:lnTo>
                <a:lnTo>
                  <a:pt x="120759" y="373254"/>
                </a:lnTo>
                <a:lnTo>
                  <a:pt x="121394" y="375795"/>
                </a:lnTo>
                <a:lnTo>
                  <a:pt x="122666" y="378019"/>
                </a:lnTo>
                <a:lnTo>
                  <a:pt x="124255" y="379925"/>
                </a:lnTo>
                <a:lnTo>
                  <a:pt x="126161" y="381513"/>
                </a:lnTo>
                <a:lnTo>
                  <a:pt x="128386" y="382466"/>
                </a:lnTo>
                <a:lnTo>
                  <a:pt x="130610" y="383419"/>
                </a:lnTo>
                <a:lnTo>
                  <a:pt x="132835" y="383737"/>
                </a:lnTo>
                <a:lnTo>
                  <a:pt x="414075" y="383737"/>
                </a:lnTo>
                <a:lnTo>
                  <a:pt x="416300" y="383419"/>
                </a:lnTo>
                <a:lnTo>
                  <a:pt x="418842" y="382466"/>
                </a:lnTo>
                <a:lnTo>
                  <a:pt x="420749" y="381513"/>
                </a:lnTo>
                <a:lnTo>
                  <a:pt x="422655" y="379925"/>
                </a:lnTo>
                <a:lnTo>
                  <a:pt x="424244" y="378019"/>
                </a:lnTo>
                <a:lnTo>
                  <a:pt x="425198" y="375795"/>
                </a:lnTo>
                <a:lnTo>
                  <a:pt x="426151" y="373254"/>
                </a:lnTo>
                <a:lnTo>
                  <a:pt x="426469" y="370395"/>
                </a:lnTo>
                <a:lnTo>
                  <a:pt x="426151" y="368171"/>
                </a:lnTo>
                <a:lnTo>
                  <a:pt x="425198" y="365630"/>
                </a:lnTo>
                <a:lnTo>
                  <a:pt x="424244" y="363406"/>
                </a:lnTo>
                <a:lnTo>
                  <a:pt x="422655" y="361501"/>
                </a:lnTo>
                <a:lnTo>
                  <a:pt x="420749" y="359912"/>
                </a:lnTo>
                <a:lnTo>
                  <a:pt x="418842" y="358959"/>
                </a:lnTo>
                <a:lnTo>
                  <a:pt x="416300" y="358006"/>
                </a:lnTo>
                <a:lnTo>
                  <a:pt x="414075" y="357689"/>
                </a:lnTo>
                <a:lnTo>
                  <a:pt x="132835" y="357689"/>
                </a:lnTo>
                <a:close/>
                <a:moveTo>
                  <a:pt x="1073636" y="311150"/>
                </a:moveTo>
                <a:lnTo>
                  <a:pt x="1083167" y="311150"/>
                </a:lnTo>
                <a:lnTo>
                  <a:pt x="1092063" y="311785"/>
                </a:lnTo>
                <a:lnTo>
                  <a:pt x="1101594" y="312103"/>
                </a:lnTo>
                <a:lnTo>
                  <a:pt x="1110171" y="312738"/>
                </a:lnTo>
                <a:lnTo>
                  <a:pt x="1118749" y="314008"/>
                </a:lnTo>
                <a:lnTo>
                  <a:pt x="1135587" y="316230"/>
                </a:lnTo>
                <a:lnTo>
                  <a:pt x="1151789" y="319405"/>
                </a:lnTo>
                <a:lnTo>
                  <a:pt x="1167357" y="323215"/>
                </a:lnTo>
                <a:lnTo>
                  <a:pt x="1181971" y="327660"/>
                </a:lnTo>
                <a:lnTo>
                  <a:pt x="1195949" y="332740"/>
                </a:lnTo>
                <a:lnTo>
                  <a:pt x="1208975" y="337820"/>
                </a:lnTo>
                <a:lnTo>
                  <a:pt x="1222000" y="343535"/>
                </a:lnTo>
                <a:lnTo>
                  <a:pt x="1233437" y="349568"/>
                </a:lnTo>
                <a:lnTo>
                  <a:pt x="1244557" y="355283"/>
                </a:lnTo>
                <a:lnTo>
                  <a:pt x="1254088" y="361315"/>
                </a:lnTo>
                <a:lnTo>
                  <a:pt x="1263618" y="367348"/>
                </a:lnTo>
                <a:lnTo>
                  <a:pt x="1271879" y="373380"/>
                </a:lnTo>
                <a:lnTo>
                  <a:pt x="1279821" y="378460"/>
                </a:lnTo>
                <a:lnTo>
                  <a:pt x="1286175" y="383858"/>
                </a:lnTo>
                <a:lnTo>
                  <a:pt x="1292211" y="388620"/>
                </a:lnTo>
                <a:lnTo>
                  <a:pt x="1301424" y="396875"/>
                </a:lnTo>
                <a:lnTo>
                  <a:pt x="1306825" y="402273"/>
                </a:lnTo>
                <a:lnTo>
                  <a:pt x="1308731" y="404178"/>
                </a:lnTo>
                <a:lnTo>
                  <a:pt x="1306507" y="409893"/>
                </a:lnTo>
                <a:lnTo>
                  <a:pt x="1303013" y="415925"/>
                </a:lnTo>
                <a:lnTo>
                  <a:pt x="1298565" y="423545"/>
                </a:lnTo>
                <a:lnTo>
                  <a:pt x="1292529" y="432435"/>
                </a:lnTo>
                <a:lnTo>
                  <a:pt x="1289352" y="437198"/>
                </a:lnTo>
                <a:lnTo>
                  <a:pt x="1285539" y="441643"/>
                </a:lnTo>
                <a:lnTo>
                  <a:pt x="1281409" y="446723"/>
                </a:lnTo>
                <a:lnTo>
                  <a:pt x="1276962" y="451485"/>
                </a:lnTo>
                <a:lnTo>
                  <a:pt x="1271561" y="456565"/>
                </a:lnTo>
                <a:lnTo>
                  <a:pt x="1266160" y="461010"/>
                </a:lnTo>
                <a:lnTo>
                  <a:pt x="1260759" y="465455"/>
                </a:lnTo>
                <a:lnTo>
                  <a:pt x="1254723" y="469583"/>
                </a:lnTo>
                <a:lnTo>
                  <a:pt x="1248369" y="473393"/>
                </a:lnTo>
                <a:lnTo>
                  <a:pt x="1241062" y="476568"/>
                </a:lnTo>
                <a:lnTo>
                  <a:pt x="1234073" y="479743"/>
                </a:lnTo>
                <a:lnTo>
                  <a:pt x="1226448" y="482283"/>
                </a:lnTo>
                <a:lnTo>
                  <a:pt x="1218188" y="484188"/>
                </a:lnTo>
                <a:lnTo>
                  <a:pt x="1209610" y="485775"/>
                </a:lnTo>
                <a:lnTo>
                  <a:pt x="1200715" y="486410"/>
                </a:lnTo>
                <a:lnTo>
                  <a:pt x="1191501" y="486410"/>
                </a:lnTo>
                <a:lnTo>
                  <a:pt x="1181653" y="485458"/>
                </a:lnTo>
                <a:lnTo>
                  <a:pt x="1171487" y="483870"/>
                </a:lnTo>
                <a:lnTo>
                  <a:pt x="1160685" y="481330"/>
                </a:lnTo>
                <a:lnTo>
                  <a:pt x="1149566" y="477520"/>
                </a:lnTo>
                <a:lnTo>
                  <a:pt x="1138129" y="473075"/>
                </a:lnTo>
                <a:lnTo>
                  <a:pt x="1126056" y="467360"/>
                </a:lnTo>
                <a:lnTo>
                  <a:pt x="1112078" y="460693"/>
                </a:lnTo>
                <a:lnTo>
                  <a:pt x="1097781" y="454660"/>
                </a:lnTo>
                <a:lnTo>
                  <a:pt x="1127009" y="468313"/>
                </a:lnTo>
                <a:lnTo>
                  <a:pt x="1155284" y="482283"/>
                </a:lnTo>
                <a:lnTo>
                  <a:pt x="1168945" y="488633"/>
                </a:lnTo>
                <a:lnTo>
                  <a:pt x="1182288" y="494348"/>
                </a:lnTo>
                <a:lnTo>
                  <a:pt x="1195314" y="499745"/>
                </a:lnTo>
                <a:lnTo>
                  <a:pt x="1207704" y="504190"/>
                </a:lnTo>
                <a:lnTo>
                  <a:pt x="1219776" y="508318"/>
                </a:lnTo>
                <a:lnTo>
                  <a:pt x="1231213" y="510858"/>
                </a:lnTo>
                <a:lnTo>
                  <a:pt x="1236932" y="512128"/>
                </a:lnTo>
                <a:lnTo>
                  <a:pt x="1242333" y="512763"/>
                </a:lnTo>
                <a:lnTo>
                  <a:pt x="1247416" y="513080"/>
                </a:lnTo>
                <a:lnTo>
                  <a:pt x="1252817" y="513715"/>
                </a:lnTo>
                <a:lnTo>
                  <a:pt x="1257582" y="513080"/>
                </a:lnTo>
                <a:lnTo>
                  <a:pt x="1262665" y="512763"/>
                </a:lnTo>
                <a:lnTo>
                  <a:pt x="1267113" y="512128"/>
                </a:lnTo>
                <a:lnTo>
                  <a:pt x="1271561" y="510858"/>
                </a:lnTo>
                <a:lnTo>
                  <a:pt x="1276009" y="509270"/>
                </a:lnTo>
                <a:lnTo>
                  <a:pt x="1279821" y="507683"/>
                </a:lnTo>
                <a:lnTo>
                  <a:pt x="1283951" y="505143"/>
                </a:lnTo>
                <a:lnTo>
                  <a:pt x="1287763" y="502285"/>
                </a:lnTo>
                <a:lnTo>
                  <a:pt x="1288716" y="512445"/>
                </a:lnTo>
                <a:lnTo>
                  <a:pt x="1289669" y="521970"/>
                </a:lnTo>
                <a:lnTo>
                  <a:pt x="1289987" y="531178"/>
                </a:lnTo>
                <a:lnTo>
                  <a:pt x="1290305" y="539750"/>
                </a:lnTo>
                <a:lnTo>
                  <a:pt x="1289987" y="557213"/>
                </a:lnTo>
                <a:lnTo>
                  <a:pt x="1289352" y="573405"/>
                </a:lnTo>
                <a:lnTo>
                  <a:pt x="1290623" y="571818"/>
                </a:lnTo>
                <a:lnTo>
                  <a:pt x="1292211" y="570230"/>
                </a:lnTo>
                <a:lnTo>
                  <a:pt x="1293800" y="569595"/>
                </a:lnTo>
                <a:lnTo>
                  <a:pt x="1295388" y="569278"/>
                </a:lnTo>
                <a:lnTo>
                  <a:pt x="1297612" y="569595"/>
                </a:lnTo>
                <a:lnTo>
                  <a:pt x="1299518" y="571183"/>
                </a:lnTo>
                <a:lnTo>
                  <a:pt x="1301742" y="573088"/>
                </a:lnTo>
                <a:lnTo>
                  <a:pt x="1303648" y="575945"/>
                </a:lnTo>
                <a:lnTo>
                  <a:pt x="1304919" y="579438"/>
                </a:lnTo>
                <a:lnTo>
                  <a:pt x="1306825" y="583565"/>
                </a:lnTo>
                <a:lnTo>
                  <a:pt x="1308414" y="588328"/>
                </a:lnTo>
                <a:lnTo>
                  <a:pt x="1310002" y="593725"/>
                </a:lnTo>
                <a:lnTo>
                  <a:pt x="1310955" y="599758"/>
                </a:lnTo>
                <a:lnTo>
                  <a:pt x="1312226" y="606108"/>
                </a:lnTo>
                <a:lnTo>
                  <a:pt x="1314450" y="620395"/>
                </a:lnTo>
                <a:lnTo>
                  <a:pt x="1315721" y="636270"/>
                </a:lnTo>
                <a:lnTo>
                  <a:pt x="1316038" y="652780"/>
                </a:lnTo>
                <a:lnTo>
                  <a:pt x="1315721" y="669608"/>
                </a:lnTo>
                <a:lnTo>
                  <a:pt x="1314450" y="685483"/>
                </a:lnTo>
                <a:lnTo>
                  <a:pt x="1312226" y="699770"/>
                </a:lnTo>
                <a:lnTo>
                  <a:pt x="1310955" y="706120"/>
                </a:lnTo>
                <a:lnTo>
                  <a:pt x="1310002" y="711835"/>
                </a:lnTo>
                <a:lnTo>
                  <a:pt x="1308414" y="717233"/>
                </a:lnTo>
                <a:lnTo>
                  <a:pt x="1306825" y="722313"/>
                </a:lnTo>
                <a:lnTo>
                  <a:pt x="1304919" y="726440"/>
                </a:lnTo>
                <a:lnTo>
                  <a:pt x="1303648" y="729615"/>
                </a:lnTo>
                <a:lnTo>
                  <a:pt x="1301742" y="732790"/>
                </a:lnTo>
                <a:lnTo>
                  <a:pt x="1299518" y="734695"/>
                </a:lnTo>
                <a:lnTo>
                  <a:pt x="1297612" y="735648"/>
                </a:lnTo>
                <a:lnTo>
                  <a:pt x="1295388" y="736283"/>
                </a:lnTo>
                <a:lnTo>
                  <a:pt x="1294117" y="736283"/>
                </a:lnTo>
                <a:lnTo>
                  <a:pt x="1293482" y="735648"/>
                </a:lnTo>
                <a:lnTo>
                  <a:pt x="1291258" y="734695"/>
                </a:lnTo>
                <a:lnTo>
                  <a:pt x="1289352" y="732473"/>
                </a:lnTo>
                <a:lnTo>
                  <a:pt x="1287446" y="728980"/>
                </a:lnTo>
                <a:lnTo>
                  <a:pt x="1285539" y="725170"/>
                </a:lnTo>
                <a:lnTo>
                  <a:pt x="1283633" y="720725"/>
                </a:lnTo>
                <a:lnTo>
                  <a:pt x="1282045" y="715328"/>
                </a:lnTo>
                <a:lnTo>
                  <a:pt x="1280456" y="709930"/>
                </a:lnTo>
                <a:lnTo>
                  <a:pt x="1278550" y="724535"/>
                </a:lnTo>
                <a:lnTo>
                  <a:pt x="1276009" y="738823"/>
                </a:lnTo>
                <a:lnTo>
                  <a:pt x="1273149" y="752475"/>
                </a:lnTo>
                <a:lnTo>
                  <a:pt x="1269655" y="765810"/>
                </a:lnTo>
                <a:lnTo>
                  <a:pt x="1265525" y="779145"/>
                </a:lnTo>
                <a:lnTo>
                  <a:pt x="1261077" y="791845"/>
                </a:lnTo>
                <a:lnTo>
                  <a:pt x="1255994" y="804228"/>
                </a:lnTo>
                <a:lnTo>
                  <a:pt x="1250911" y="815975"/>
                </a:lnTo>
                <a:lnTo>
                  <a:pt x="1245192" y="827405"/>
                </a:lnTo>
                <a:lnTo>
                  <a:pt x="1239156" y="838835"/>
                </a:lnTo>
                <a:lnTo>
                  <a:pt x="1232802" y="849313"/>
                </a:lnTo>
                <a:lnTo>
                  <a:pt x="1226130" y="859790"/>
                </a:lnTo>
                <a:lnTo>
                  <a:pt x="1218823" y="869633"/>
                </a:lnTo>
                <a:lnTo>
                  <a:pt x="1211834" y="879158"/>
                </a:lnTo>
                <a:lnTo>
                  <a:pt x="1204209" y="888048"/>
                </a:lnTo>
                <a:lnTo>
                  <a:pt x="1196267" y="896303"/>
                </a:lnTo>
                <a:lnTo>
                  <a:pt x="1188325" y="904558"/>
                </a:lnTo>
                <a:lnTo>
                  <a:pt x="1180064" y="912178"/>
                </a:lnTo>
                <a:lnTo>
                  <a:pt x="1171804" y="919163"/>
                </a:lnTo>
                <a:lnTo>
                  <a:pt x="1163544" y="925513"/>
                </a:lnTo>
                <a:lnTo>
                  <a:pt x="1154966" y="932180"/>
                </a:lnTo>
                <a:lnTo>
                  <a:pt x="1146389" y="937578"/>
                </a:lnTo>
                <a:lnTo>
                  <a:pt x="1137493" y="942658"/>
                </a:lnTo>
                <a:lnTo>
                  <a:pt x="1128915" y="947420"/>
                </a:lnTo>
                <a:lnTo>
                  <a:pt x="1120338" y="951230"/>
                </a:lnTo>
                <a:lnTo>
                  <a:pt x="1111760" y="955040"/>
                </a:lnTo>
                <a:lnTo>
                  <a:pt x="1102864" y="957898"/>
                </a:lnTo>
                <a:lnTo>
                  <a:pt x="1094287" y="960755"/>
                </a:lnTo>
                <a:lnTo>
                  <a:pt x="1085709" y="962660"/>
                </a:lnTo>
                <a:lnTo>
                  <a:pt x="1077449" y="963930"/>
                </a:lnTo>
                <a:lnTo>
                  <a:pt x="1069189" y="964883"/>
                </a:lnTo>
                <a:lnTo>
                  <a:pt x="1061246" y="965200"/>
                </a:lnTo>
                <a:lnTo>
                  <a:pt x="1054575" y="964883"/>
                </a:lnTo>
                <a:lnTo>
                  <a:pt x="1047585" y="963930"/>
                </a:lnTo>
                <a:lnTo>
                  <a:pt x="1040596" y="962660"/>
                </a:lnTo>
                <a:lnTo>
                  <a:pt x="1033289" y="960120"/>
                </a:lnTo>
                <a:lnTo>
                  <a:pt x="1025982" y="957580"/>
                </a:lnTo>
                <a:lnTo>
                  <a:pt x="1018040" y="954723"/>
                </a:lnTo>
                <a:lnTo>
                  <a:pt x="1010097" y="950913"/>
                </a:lnTo>
                <a:lnTo>
                  <a:pt x="1002155" y="946468"/>
                </a:lnTo>
                <a:lnTo>
                  <a:pt x="993895" y="941705"/>
                </a:lnTo>
                <a:lnTo>
                  <a:pt x="985635" y="936625"/>
                </a:lnTo>
                <a:lnTo>
                  <a:pt x="977375" y="930593"/>
                </a:lnTo>
                <a:lnTo>
                  <a:pt x="969114" y="924560"/>
                </a:lnTo>
                <a:lnTo>
                  <a:pt x="960537" y="917893"/>
                </a:lnTo>
                <a:lnTo>
                  <a:pt x="952277" y="910590"/>
                </a:lnTo>
                <a:lnTo>
                  <a:pt x="943699" y="902970"/>
                </a:lnTo>
                <a:lnTo>
                  <a:pt x="935439" y="895350"/>
                </a:lnTo>
                <a:lnTo>
                  <a:pt x="927814" y="886460"/>
                </a:lnTo>
                <a:lnTo>
                  <a:pt x="919236" y="877888"/>
                </a:lnTo>
                <a:lnTo>
                  <a:pt x="911611" y="868363"/>
                </a:lnTo>
                <a:lnTo>
                  <a:pt x="903987" y="859155"/>
                </a:lnTo>
                <a:lnTo>
                  <a:pt x="896362" y="848995"/>
                </a:lnTo>
                <a:lnTo>
                  <a:pt x="889373" y="838835"/>
                </a:lnTo>
                <a:lnTo>
                  <a:pt x="882066" y="828358"/>
                </a:lnTo>
                <a:lnTo>
                  <a:pt x="875394" y="817245"/>
                </a:lnTo>
                <a:lnTo>
                  <a:pt x="869040" y="806133"/>
                </a:lnTo>
                <a:lnTo>
                  <a:pt x="862686" y="794385"/>
                </a:lnTo>
                <a:lnTo>
                  <a:pt x="856968" y="782320"/>
                </a:lnTo>
                <a:lnTo>
                  <a:pt x="851567" y="770255"/>
                </a:lnTo>
                <a:lnTo>
                  <a:pt x="846484" y="757873"/>
                </a:lnTo>
                <a:lnTo>
                  <a:pt x="842036" y="745173"/>
                </a:lnTo>
                <a:lnTo>
                  <a:pt x="837588" y="732473"/>
                </a:lnTo>
                <a:lnTo>
                  <a:pt x="834094" y="719138"/>
                </a:lnTo>
                <a:lnTo>
                  <a:pt x="832823" y="724218"/>
                </a:lnTo>
                <a:lnTo>
                  <a:pt x="831234" y="728028"/>
                </a:lnTo>
                <a:lnTo>
                  <a:pt x="829328" y="731520"/>
                </a:lnTo>
                <a:lnTo>
                  <a:pt x="828057" y="734695"/>
                </a:lnTo>
                <a:lnTo>
                  <a:pt x="826151" y="736918"/>
                </a:lnTo>
                <a:lnTo>
                  <a:pt x="824563" y="738823"/>
                </a:lnTo>
                <a:lnTo>
                  <a:pt x="822657" y="739775"/>
                </a:lnTo>
                <a:lnTo>
                  <a:pt x="820750" y="740410"/>
                </a:lnTo>
                <a:lnTo>
                  <a:pt x="818527" y="739775"/>
                </a:lnTo>
                <a:lnTo>
                  <a:pt x="816620" y="738823"/>
                </a:lnTo>
                <a:lnTo>
                  <a:pt x="814397" y="736600"/>
                </a:lnTo>
                <a:lnTo>
                  <a:pt x="812490" y="733743"/>
                </a:lnTo>
                <a:lnTo>
                  <a:pt x="810902" y="730250"/>
                </a:lnTo>
                <a:lnTo>
                  <a:pt x="808996" y="726123"/>
                </a:lnTo>
                <a:lnTo>
                  <a:pt x="807725" y="721043"/>
                </a:lnTo>
                <a:lnTo>
                  <a:pt x="806136" y="715963"/>
                </a:lnTo>
                <a:lnTo>
                  <a:pt x="804866" y="709930"/>
                </a:lnTo>
                <a:lnTo>
                  <a:pt x="803595" y="703580"/>
                </a:lnTo>
                <a:lnTo>
                  <a:pt x="801689" y="689293"/>
                </a:lnTo>
                <a:lnTo>
                  <a:pt x="800418" y="673735"/>
                </a:lnTo>
                <a:lnTo>
                  <a:pt x="800100" y="656908"/>
                </a:lnTo>
                <a:lnTo>
                  <a:pt x="800418" y="639763"/>
                </a:lnTo>
                <a:lnTo>
                  <a:pt x="801689" y="624205"/>
                </a:lnTo>
                <a:lnTo>
                  <a:pt x="803595" y="610235"/>
                </a:lnTo>
                <a:lnTo>
                  <a:pt x="804866" y="603885"/>
                </a:lnTo>
                <a:lnTo>
                  <a:pt x="806136" y="597853"/>
                </a:lnTo>
                <a:lnTo>
                  <a:pt x="807725" y="592138"/>
                </a:lnTo>
                <a:lnTo>
                  <a:pt x="808996" y="587693"/>
                </a:lnTo>
                <a:lnTo>
                  <a:pt x="810902" y="583565"/>
                </a:lnTo>
                <a:lnTo>
                  <a:pt x="812490" y="579755"/>
                </a:lnTo>
                <a:lnTo>
                  <a:pt x="814397" y="577215"/>
                </a:lnTo>
                <a:lnTo>
                  <a:pt x="816620" y="574993"/>
                </a:lnTo>
                <a:lnTo>
                  <a:pt x="818527" y="573723"/>
                </a:lnTo>
                <a:lnTo>
                  <a:pt x="820750" y="573405"/>
                </a:lnTo>
                <a:lnTo>
                  <a:pt x="822021" y="573723"/>
                </a:lnTo>
                <a:lnTo>
                  <a:pt x="822974" y="574040"/>
                </a:lnTo>
                <a:lnTo>
                  <a:pt x="823292" y="563245"/>
                </a:lnTo>
                <a:lnTo>
                  <a:pt x="824245" y="552133"/>
                </a:lnTo>
                <a:lnTo>
                  <a:pt x="825198" y="542290"/>
                </a:lnTo>
                <a:lnTo>
                  <a:pt x="827104" y="533083"/>
                </a:lnTo>
                <a:lnTo>
                  <a:pt x="826151" y="521335"/>
                </a:lnTo>
                <a:lnTo>
                  <a:pt x="825834" y="510540"/>
                </a:lnTo>
                <a:lnTo>
                  <a:pt x="825834" y="500063"/>
                </a:lnTo>
                <a:lnTo>
                  <a:pt x="826151" y="490220"/>
                </a:lnTo>
                <a:lnTo>
                  <a:pt x="826787" y="481330"/>
                </a:lnTo>
                <a:lnTo>
                  <a:pt x="828375" y="472440"/>
                </a:lnTo>
                <a:lnTo>
                  <a:pt x="830281" y="464185"/>
                </a:lnTo>
                <a:lnTo>
                  <a:pt x="832188" y="456883"/>
                </a:lnTo>
                <a:lnTo>
                  <a:pt x="834729" y="449898"/>
                </a:lnTo>
                <a:lnTo>
                  <a:pt x="837588" y="443230"/>
                </a:lnTo>
                <a:lnTo>
                  <a:pt x="841083" y="437515"/>
                </a:lnTo>
                <a:lnTo>
                  <a:pt x="844895" y="432118"/>
                </a:lnTo>
                <a:lnTo>
                  <a:pt x="849025" y="427038"/>
                </a:lnTo>
                <a:lnTo>
                  <a:pt x="853473" y="422593"/>
                </a:lnTo>
                <a:lnTo>
                  <a:pt x="858556" y="418465"/>
                </a:lnTo>
                <a:lnTo>
                  <a:pt x="863322" y="414973"/>
                </a:lnTo>
                <a:lnTo>
                  <a:pt x="840765" y="415290"/>
                </a:lnTo>
                <a:lnTo>
                  <a:pt x="822974" y="415925"/>
                </a:lnTo>
                <a:lnTo>
                  <a:pt x="808043" y="416878"/>
                </a:lnTo>
                <a:lnTo>
                  <a:pt x="813443" y="414338"/>
                </a:lnTo>
                <a:lnTo>
                  <a:pt x="818527" y="411163"/>
                </a:lnTo>
                <a:lnTo>
                  <a:pt x="829011" y="404495"/>
                </a:lnTo>
                <a:lnTo>
                  <a:pt x="840130" y="396558"/>
                </a:lnTo>
                <a:lnTo>
                  <a:pt x="850932" y="388620"/>
                </a:lnTo>
                <a:lnTo>
                  <a:pt x="861416" y="380365"/>
                </a:lnTo>
                <a:lnTo>
                  <a:pt x="871582" y="373063"/>
                </a:lnTo>
                <a:lnTo>
                  <a:pt x="881113" y="366395"/>
                </a:lnTo>
                <a:lnTo>
                  <a:pt x="885560" y="363538"/>
                </a:lnTo>
                <a:lnTo>
                  <a:pt x="890008" y="361315"/>
                </a:lnTo>
                <a:lnTo>
                  <a:pt x="902081" y="355283"/>
                </a:lnTo>
                <a:lnTo>
                  <a:pt x="913835" y="349568"/>
                </a:lnTo>
                <a:lnTo>
                  <a:pt x="925272" y="344488"/>
                </a:lnTo>
                <a:lnTo>
                  <a:pt x="937027" y="339725"/>
                </a:lnTo>
                <a:lnTo>
                  <a:pt x="948464" y="335280"/>
                </a:lnTo>
                <a:lnTo>
                  <a:pt x="959584" y="331470"/>
                </a:lnTo>
                <a:lnTo>
                  <a:pt x="971021" y="327660"/>
                </a:lnTo>
                <a:lnTo>
                  <a:pt x="981822" y="324803"/>
                </a:lnTo>
                <a:lnTo>
                  <a:pt x="992624" y="322263"/>
                </a:lnTo>
                <a:lnTo>
                  <a:pt x="1003426" y="319405"/>
                </a:lnTo>
                <a:lnTo>
                  <a:pt x="1013910" y="317183"/>
                </a:lnTo>
                <a:lnTo>
                  <a:pt x="1024393" y="315913"/>
                </a:lnTo>
                <a:lnTo>
                  <a:pt x="1034560" y="314325"/>
                </a:lnTo>
                <a:lnTo>
                  <a:pt x="1044726" y="313055"/>
                </a:lnTo>
                <a:lnTo>
                  <a:pt x="1054575" y="312420"/>
                </a:lnTo>
                <a:lnTo>
                  <a:pt x="1064105" y="311785"/>
                </a:lnTo>
                <a:lnTo>
                  <a:pt x="1073636" y="311150"/>
                </a:lnTo>
                <a:close/>
                <a:moveTo>
                  <a:pt x="132835" y="259531"/>
                </a:moveTo>
                <a:lnTo>
                  <a:pt x="130610" y="259848"/>
                </a:lnTo>
                <a:lnTo>
                  <a:pt x="128386" y="260484"/>
                </a:lnTo>
                <a:lnTo>
                  <a:pt x="126161" y="261754"/>
                </a:lnTo>
                <a:lnTo>
                  <a:pt x="124255" y="263343"/>
                </a:lnTo>
                <a:lnTo>
                  <a:pt x="122666" y="265249"/>
                </a:lnTo>
                <a:lnTo>
                  <a:pt x="121394" y="267472"/>
                </a:lnTo>
                <a:lnTo>
                  <a:pt x="120759" y="269696"/>
                </a:lnTo>
                <a:lnTo>
                  <a:pt x="120441" y="272237"/>
                </a:lnTo>
                <a:lnTo>
                  <a:pt x="120759" y="275096"/>
                </a:lnTo>
                <a:lnTo>
                  <a:pt x="121394" y="277320"/>
                </a:lnTo>
                <a:lnTo>
                  <a:pt x="122666" y="279543"/>
                </a:lnTo>
                <a:lnTo>
                  <a:pt x="124255" y="281449"/>
                </a:lnTo>
                <a:lnTo>
                  <a:pt x="126161" y="283038"/>
                </a:lnTo>
                <a:lnTo>
                  <a:pt x="128386" y="283991"/>
                </a:lnTo>
                <a:lnTo>
                  <a:pt x="130610" y="284626"/>
                </a:lnTo>
                <a:lnTo>
                  <a:pt x="132835" y="285261"/>
                </a:lnTo>
                <a:lnTo>
                  <a:pt x="584408" y="285261"/>
                </a:lnTo>
                <a:lnTo>
                  <a:pt x="586951" y="284626"/>
                </a:lnTo>
                <a:lnTo>
                  <a:pt x="589175" y="283991"/>
                </a:lnTo>
                <a:lnTo>
                  <a:pt x="591718" y="283038"/>
                </a:lnTo>
                <a:lnTo>
                  <a:pt x="593624" y="281449"/>
                </a:lnTo>
                <a:lnTo>
                  <a:pt x="594895" y="279543"/>
                </a:lnTo>
                <a:lnTo>
                  <a:pt x="596167" y="277320"/>
                </a:lnTo>
                <a:lnTo>
                  <a:pt x="596802" y="275096"/>
                </a:lnTo>
                <a:lnTo>
                  <a:pt x="596802" y="272237"/>
                </a:lnTo>
                <a:lnTo>
                  <a:pt x="596802" y="269696"/>
                </a:lnTo>
                <a:lnTo>
                  <a:pt x="596167" y="267472"/>
                </a:lnTo>
                <a:lnTo>
                  <a:pt x="594895" y="265249"/>
                </a:lnTo>
                <a:lnTo>
                  <a:pt x="593624" y="263343"/>
                </a:lnTo>
                <a:lnTo>
                  <a:pt x="591718" y="261754"/>
                </a:lnTo>
                <a:lnTo>
                  <a:pt x="589175" y="260484"/>
                </a:lnTo>
                <a:lnTo>
                  <a:pt x="586951" y="259848"/>
                </a:lnTo>
                <a:lnTo>
                  <a:pt x="584408" y="259531"/>
                </a:lnTo>
                <a:lnTo>
                  <a:pt x="132835" y="259531"/>
                </a:lnTo>
                <a:close/>
                <a:moveTo>
                  <a:pt x="132835" y="167408"/>
                </a:moveTo>
                <a:lnTo>
                  <a:pt x="130610" y="167726"/>
                </a:lnTo>
                <a:lnTo>
                  <a:pt x="128386" y="168679"/>
                </a:lnTo>
                <a:lnTo>
                  <a:pt x="126161" y="169632"/>
                </a:lnTo>
                <a:lnTo>
                  <a:pt x="124255" y="171220"/>
                </a:lnTo>
                <a:lnTo>
                  <a:pt x="122666" y="173126"/>
                </a:lnTo>
                <a:lnTo>
                  <a:pt x="121394" y="175350"/>
                </a:lnTo>
                <a:lnTo>
                  <a:pt x="120759" y="177891"/>
                </a:lnTo>
                <a:lnTo>
                  <a:pt x="120441" y="180115"/>
                </a:lnTo>
                <a:lnTo>
                  <a:pt x="120759" y="182974"/>
                </a:lnTo>
                <a:lnTo>
                  <a:pt x="121394" y="185515"/>
                </a:lnTo>
                <a:lnTo>
                  <a:pt x="122666" y="187739"/>
                </a:lnTo>
                <a:lnTo>
                  <a:pt x="124255" y="189645"/>
                </a:lnTo>
                <a:lnTo>
                  <a:pt x="126161" y="191233"/>
                </a:lnTo>
                <a:lnTo>
                  <a:pt x="128386" y="192186"/>
                </a:lnTo>
                <a:lnTo>
                  <a:pt x="130610" y="193139"/>
                </a:lnTo>
                <a:lnTo>
                  <a:pt x="132835" y="193457"/>
                </a:lnTo>
                <a:lnTo>
                  <a:pt x="584408" y="193457"/>
                </a:lnTo>
                <a:lnTo>
                  <a:pt x="586951" y="193139"/>
                </a:lnTo>
                <a:lnTo>
                  <a:pt x="589175" y="192186"/>
                </a:lnTo>
                <a:lnTo>
                  <a:pt x="591718" y="191233"/>
                </a:lnTo>
                <a:lnTo>
                  <a:pt x="593624" y="189645"/>
                </a:lnTo>
                <a:lnTo>
                  <a:pt x="594895" y="187739"/>
                </a:lnTo>
                <a:lnTo>
                  <a:pt x="596167" y="185515"/>
                </a:lnTo>
                <a:lnTo>
                  <a:pt x="596802" y="182974"/>
                </a:lnTo>
                <a:lnTo>
                  <a:pt x="596802" y="180115"/>
                </a:lnTo>
                <a:lnTo>
                  <a:pt x="596802" y="177891"/>
                </a:lnTo>
                <a:lnTo>
                  <a:pt x="596167" y="175350"/>
                </a:lnTo>
                <a:lnTo>
                  <a:pt x="594895" y="173126"/>
                </a:lnTo>
                <a:lnTo>
                  <a:pt x="593624" y="171220"/>
                </a:lnTo>
                <a:lnTo>
                  <a:pt x="591718" y="169632"/>
                </a:lnTo>
                <a:lnTo>
                  <a:pt x="589175" y="168679"/>
                </a:lnTo>
                <a:lnTo>
                  <a:pt x="586951" y="167726"/>
                </a:lnTo>
                <a:lnTo>
                  <a:pt x="584408" y="167408"/>
                </a:lnTo>
                <a:lnTo>
                  <a:pt x="132835" y="167408"/>
                </a:lnTo>
                <a:close/>
                <a:moveTo>
                  <a:pt x="177960" y="0"/>
                </a:moveTo>
                <a:lnTo>
                  <a:pt x="528478" y="0"/>
                </a:lnTo>
                <a:lnTo>
                  <a:pt x="537376" y="318"/>
                </a:lnTo>
                <a:lnTo>
                  <a:pt x="546274" y="635"/>
                </a:lnTo>
                <a:lnTo>
                  <a:pt x="555490" y="2224"/>
                </a:lnTo>
                <a:lnTo>
                  <a:pt x="564070" y="3812"/>
                </a:lnTo>
                <a:lnTo>
                  <a:pt x="572650" y="5718"/>
                </a:lnTo>
                <a:lnTo>
                  <a:pt x="580913" y="7942"/>
                </a:lnTo>
                <a:lnTo>
                  <a:pt x="589175" y="10801"/>
                </a:lnTo>
                <a:lnTo>
                  <a:pt x="597755" y="13977"/>
                </a:lnTo>
                <a:lnTo>
                  <a:pt x="605382" y="17789"/>
                </a:lnTo>
                <a:lnTo>
                  <a:pt x="613009" y="21601"/>
                </a:lnTo>
                <a:lnTo>
                  <a:pt x="620636" y="26048"/>
                </a:lnTo>
                <a:lnTo>
                  <a:pt x="627627" y="30496"/>
                </a:lnTo>
                <a:lnTo>
                  <a:pt x="634936" y="35261"/>
                </a:lnTo>
                <a:lnTo>
                  <a:pt x="641610" y="40661"/>
                </a:lnTo>
                <a:lnTo>
                  <a:pt x="647966" y="46379"/>
                </a:lnTo>
                <a:lnTo>
                  <a:pt x="654004" y="52414"/>
                </a:lnTo>
                <a:lnTo>
                  <a:pt x="660041" y="58450"/>
                </a:lnTo>
                <a:lnTo>
                  <a:pt x="665762" y="64803"/>
                </a:lnTo>
                <a:lnTo>
                  <a:pt x="670846" y="71474"/>
                </a:lnTo>
                <a:lnTo>
                  <a:pt x="675931" y="78781"/>
                </a:lnTo>
                <a:lnTo>
                  <a:pt x="680380" y="85769"/>
                </a:lnTo>
                <a:lnTo>
                  <a:pt x="684829" y="93393"/>
                </a:lnTo>
                <a:lnTo>
                  <a:pt x="688642" y="100699"/>
                </a:lnTo>
                <a:lnTo>
                  <a:pt x="692456" y="108641"/>
                </a:lnTo>
                <a:lnTo>
                  <a:pt x="695316" y="116582"/>
                </a:lnTo>
                <a:lnTo>
                  <a:pt x="698494" y="124842"/>
                </a:lnTo>
                <a:lnTo>
                  <a:pt x="700718" y="133419"/>
                </a:lnTo>
                <a:lnTo>
                  <a:pt x="702625" y="142313"/>
                </a:lnTo>
                <a:lnTo>
                  <a:pt x="704214" y="150890"/>
                </a:lnTo>
                <a:lnTo>
                  <a:pt x="705167" y="159785"/>
                </a:lnTo>
                <a:lnTo>
                  <a:pt x="706120" y="168997"/>
                </a:lnTo>
                <a:lnTo>
                  <a:pt x="706438" y="177891"/>
                </a:lnTo>
                <a:lnTo>
                  <a:pt x="706438" y="349747"/>
                </a:lnTo>
                <a:lnTo>
                  <a:pt x="706120" y="359277"/>
                </a:lnTo>
                <a:lnTo>
                  <a:pt x="705167" y="368171"/>
                </a:lnTo>
                <a:lnTo>
                  <a:pt x="704214" y="377066"/>
                </a:lnTo>
                <a:lnTo>
                  <a:pt x="702625" y="385961"/>
                </a:lnTo>
                <a:lnTo>
                  <a:pt x="700718" y="394537"/>
                </a:lnTo>
                <a:lnTo>
                  <a:pt x="698494" y="402797"/>
                </a:lnTo>
                <a:lnTo>
                  <a:pt x="695316" y="411056"/>
                </a:lnTo>
                <a:lnTo>
                  <a:pt x="692456" y="419315"/>
                </a:lnTo>
                <a:lnTo>
                  <a:pt x="688642" y="426939"/>
                </a:lnTo>
                <a:lnTo>
                  <a:pt x="684829" y="434881"/>
                </a:lnTo>
                <a:lnTo>
                  <a:pt x="680380" y="442505"/>
                </a:lnTo>
                <a:lnTo>
                  <a:pt x="675931" y="449493"/>
                </a:lnTo>
                <a:lnTo>
                  <a:pt x="670846" y="456482"/>
                </a:lnTo>
                <a:lnTo>
                  <a:pt x="665762" y="463153"/>
                </a:lnTo>
                <a:lnTo>
                  <a:pt x="660041" y="469506"/>
                </a:lnTo>
                <a:lnTo>
                  <a:pt x="654004" y="475859"/>
                </a:lnTo>
                <a:lnTo>
                  <a:pt x="647966" y="481895"/>
                </a:lnTo>
                <a:lnTo>
                  <a:pt x="641610" y="487295"/>
                </a:lnTo>
                <a:lnTo>
                  <a:pt x="634936" y="492378"/>
                </a:lnTo>
                <a:lnTo>
                  <a:pt x="627627" y="497778"/>
                </a:lnTo>
                <a:lnTo>
                  <a:pt x="620636" y="502225"/>
                </a:lnTo>
                <a:lnTo>
                  <a:pt x="613009" y="506355"/>
                </a:lnTo>
                <a:lnTo>
                  <a:pt x="605382" y="510484"/>
                </a:lnTo>
                <a:lnTo>
                  <a:pt x="597755" y="513979"/>
                </a:lnTo>
                <a:lnTo>
                  <a:pt x="589175" y="517155"/>
                </a:lnTo>
                <a:lnTo>
                  <a:pt x="580913" y="520014"/>
                </a:lnTo>
                <a:lnTo>
                  <a:pt x="572650" y="522556"/>
                </a:lnTo>
                <a:lnTo>
                  <a:pt x="564070" y="524462"/>
                </a:lnTo>
                <a:lnTo>
                  <a:pt x="555490" y="526050"/>
                </a:lnTo>
                <a:lnTo>
                  <a:pt x="546274" y="527003"/>
                </a:lnTo>
                <a:lnTo>
                  <a:pt x="537376" y="527956"/>
                </a:lnTo>
                <a:lnTo>
                  <a:pt x="528478" y="527956"/>
                </a:lnTo>
                <a:lnTo>
                  <a:pt x="498606" y="527956"/>
                </a:lnTo>
                <a:lnTo>
                  <a:pt x="526571" y="619125"/>
                </a:lnTo>
                <a:lnTo>
                  <a:pt x="363229" y="527956"/>
                </a:lnTo>
                <a:lnTo>
                  <a:pt x="177960" y="527956"/>
                </a:lnTo>
                <a:lnTo>
                  <a:pt x="169062" y="527956"/>
                </a:lnTo>
                <a:lnTo>
                  <a:pt x="159847" y="527003"/>
                </a:lnTo>
                <a:lnTo>
                  <a:pt x="150949" y="526050"/>
                </a:lnTo>
                <a:lnTo>
                  <a:pt x="142368" y="524462"/>
                </a:lnTo>
                <a:lnTo>
                  <a:pt x="133470" y="522556"/>
                </a:lnTo>
                <a:lnTo>
                  <a:pt x="125208" y="520014"/>
                </a:lnTo>
                <a:lnTo>
                  <a:pt x="116945" y="517155"/>
                </a:lnTo>
                <a:lnTo>
                  <a:pt x="108683" y="513979"/>
                </a:lnTo>
                <a:lnTo>
                  <a:pt x="100738" y="510484"/>
                </a:lnTo>
                <a:lnTo>
                  <a:pt x="93429" y="506355"/>
                </a:lnTo>
                <a:lnTo>
                  <a:pt x="85802" y="502225"/>
                </a:lnTo>
                <a:lnTo>
                  <a:pt x="78493" y="497778"/>
                </a:lnTo>
                <a:lnTo>
                  <a:pt x="71502" y="492378"/>
                </a:lnTo>
                <a:lnTo>
                  <a:pt x="65146" y="487295"/>
                </a:lnTo>
                <a:lnTo>
                  <a:pt x="58155" y="481895"/>
                </a:lnTo>
                <a:lnTo>
                  <a:pt x="52435" y="475859"/>
                </a:lnTo>
                <a:lnTo>
                  <a:pt x="46397" y="469506"/>
                </a:lnTo>
                <a:lnTo>
                  <a:pt x="40677" y="463153"/>
                </a:lnTo>
                <a:lnTo>
                  <a:pt x="35274" y="456482"/>
                </a:lnTo>
                <a:lnTo>
                  <a:pt x="30508" y="449493"/>
                </a:lnTo>
                <a:lnTo>
                  <a:pt x="26059" y="442505"/>
                </a:lnTo>
                <a:lnTo>
                  <a:pt x="21292" y="434881"/>
                </a:lnTo>
                <a:lnTo>
                  <a:pt x="17796" y="426939"/>
                </a:lnTo>
                <a:lnTo>
                  <a:pt x="14301" y="419315"/>
                </a:lnTo>
                <a:lnTo>
                  <a:pt x="10805" y="411056"/>
                </a:lnTo>
                <a:lnTo>
                  <a:pt x="8263" y="402797"/>
                </a:lnTo>
                <a:lnTo>
                  <a:pt x="5720" y="394537"/>
                </a:lnTo>
                <a:lnTo>
                  <a:pt x="3814" y="385961"/>
                </a:lnTo>
                <a:lnTo>
                  <a:pt x="2225" y="377066"/>
                </a:lnTo>
                <a:lnTo>
                  <a:pt x="954" y="368171"/>
                </a:lnTo>
                <a:lnTo>
                  <a:pt x="318" y="359277"/>
                </a:lnTo>
                <a:lnTo>
                  <a:pt x="0" y="349747"/>
                </a:lnTo>
                <a:lnTo>
                  <a:pt x="0" y="177891"/>
                </a:lnTo>
                <a:lnTo>
                  <a:pt x="318" y="168997"/>
                </a:lnTo>
                <a:lnTo>
                  <a:pt x="954" y="159785"/>
                </a:lnTo>
                <a:lnTo>
                  <a:pt x="2225" y="150890"/>
                </a:lnTo>
                <a:lnTo>
                  <a:pt x="3814" y="142313"/>
                </a:lnTo>
                <a:lnTo>
                  <a:pt x="5720" y="133419"/>
                </a:lnTo>
                <a:lnTo>
                  <a:pt x="8263" y="124842"/>
                </a:lnTo>
                <a:lnTo>
                  <a:pt x="10805" y="116582"/>
                </a:lnTo>
                <a:lnTo>
                  <a:pt x="14301" y="108641"/>
                </a:lnTo>
                <a:lnTo>
                  <a:pt x="17796" y="100699"/>
                </a:lnTo>
                <a:lnTo>
                  <a:pt x="21292" y="93393"/>
                </a:lnTo>
                <a:lnTo>
                  <a:pt x="26059" y="85769"/>
                </a:lnTo>
                <a:lnTo>
                  <a:pt x="30508" y="78781"/>
                </a:lnTo>
                <a:lnTo>
                  <a:pt x="35274" y="71474"/>
                </a:lnTo>
                <a:lnTo>
                  <a:pt x="40677" y="64803"/>
                </a:lnTo>
                <a:lnTo>
                  <a:pt x="46397" y="58450"/>
                </a:lnTo>
                <a:lnTo>
                  <a:pt x="52435" y="52414"/>
                </a:lnTo>
                <a:lnTo>
                  <a:pt x="58155" y="46379"/>
                </a:lnTo>
                <a:lnTo>
                  <a:pt x="65146" y="40661"/>
                </a:lnTo>
                <a:lnTo>
                  <a:pt x="71502" y="35261"/>
                </a:lnTo>
                <a:lnTo>
                  <a:pt x="78493" y="30496"/>
                </a:lnTo>
                <a:lnTo>
                  <a:pt x="85802" y="26048"/>
                </a:lnTo>
                <a:lnTo>
                  <a:pt x="93429" y="21601"/>
                </a:lnTo>
                <a:lnTo>
                  <a:pt x="100738" y="17789"/>
                </a:lnTo>
                <a:lnTo>
                  <a:pt x="108683" y="13977"/>
                </a:lnTo>
                <a:lnTo>
                  <a:pt x="116945" y="10801"/>
                </a:lnTo>
                <a:lnTo>
                  <a:pt x="125208" y="7942"/>
                </a:lnTo>
                <a:lnTo>
                  <a:pt x="133470" y="5718"/>
                </a:lnTo>
                <a:lnTo>
                  <a:pt x="142368" y="3812"/>
                </a:lnTo>
                <a:lnTo>
                  <a:pt x="150949" y="2224"/>
                </a:lnTo>
                <a:lnTo>
                  <a:pt x="159847" y="635"/>
                </a:lnTo>
                <a:lnTo>
                  <a:pt x="169062" y="318"/>
                </a:lnTo>
                <a:lnTo>
                  <a:pt x="1779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>
              <a:defRPr/>
            </a:pPr>
            <a:endParaRPr lang="zh-CN" altLang="en-US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9" name="KSO_Shape" descr="D:\51PPT模板网\51pptmoban.com\图片.jpg">
            <a:extLst>
              <a:ext uri="{FF2B5EF4-FFF2-40B4-BE49-F238E27FC236}">
                <a16:creationId xmlns:a16="http://schemas.microsoft.com/office/drawing/2014/main" id="{F5D91053-5C7A-F032-2442-D27762D7DBA3}"/>
              </a:ext>
            </a:extLst>
          </p:cNvPr>
          <p:cNvSpPr>
            <a:spLocks/>
          </p:cNvSpPr>
          <p:nvPr/>
        </p:nvSpPr>
        <p:spPr bwMode="auto">
          <a:xfrm>
            <a:off x="6958678" y="3357563"/>
            <a:ext cx="447273" cy="595041"/>
          </a:xfrm>
          <a:custGeom>
            <a:avLst/>
            <a:gdLst>
              <a:gd name="T0" fmla="*/ 646493 w 1717675"/>
              <a:gd name="T1" fmla="*/ 1877821 h 2282826"/>
              <a:gd name="T2" fmla="*/ 632296 w 1717675"/>
              <a:gd name="T3" fmla="*/ 1902668 h 2282826"/>
              <a:gd name="T4" fmla="*/ 561643 w 1717675"/>
              <a:gd name="T5" fmla="*/ 1890245 h 2282826"/>
              <a:gd name="T6" fmla="*/ 521694 w 1717675"/>
              <a:gd name="T7" fmla="*/ 1869426 h 2282826"/>
              <a:gd name="T8" fmla="*/ 494290 w 1717675"/>
              <a:gd name="T9" fmla="*/ 1846258 h 2282826"/>
              <a:gd name="T10" fmla="*/ 343424 w 1717675"/>
              <a:gd name="T11" fmla="*/ 1841558 h 2282826"/>
              <a:gd name="T12" fmla="*/ 316294 w 1717675"/>
              <a:gd name="T13" fmla="*/ 1870770 h 2282826"/>
              <a:gd name="T14" fmla="*/ 281223 w 1717675"/>
              <a:gd name="T15" fmla="*/ 1887558 h 2282826"/>
              <a:gd name="T16" fmla="*/ 211414 w 1717675"/>
              <a:gd name="T17" fmla="*/ 1903339 h 2282826"/>
              <a:gd name="T18" fmla="*/ 188916 w 1717675"/>
              <a:gd name="T19" fmla="*/ 1880842 h 2282826"/>
              <a:gd name="T20" fmla="*/ 910172 w 1717675"/>
              <a:gd name="T21" fmla="*/ 1591032 h 2282826"/>
              <a:gd name="T22" fmla="*/ 919436 w 1717675"/>
              <a:gd name="T23" fmla="*/ 1837004 h 2282826"/>
              <a:gd name="T24" fmla="*/ 824151 w 1717675"/>
              <a:gd name="T25" fmla="*/ 1660503 h 2282826"/>
              <a:gd name="T26" fmla="*/ 824482 w 1717675"/>
              <a:gd name="T27" fmla="*/ 1624272 h 2282826"/>
              <a:gd name="T28" fmla="*/ 876757 w 1717675"/>
              <a:gd name="T29" fmla="*/ 1594689 h 2282826"/>
              <a:gd name="T30" fmla="*/ 1310359 w 1717675"/>
              <a:gd name="T31" fmla="*/ 1868582 h 2282826"/>
              <a:gd name="T32" fmla="*/ 1270941 w 1717675"/>
              <a:gd name="T33" fmla="*/ 1904007 h 2282826"/>
              <a:gd name="T34" fmla="*/ 1006609 w 1717675"/>
              <a:gd name="T35" fmla="*/ 1889771 h 2282826"/>
              <a:gd name="T36" fmla="*/ 1152025 w 1717675"/>
              <a:gd name="T37" fmla="*/ 931304 h 2282826"/>
              <a:gd name="T38" fmla="*/ 726881 w 1717675"/>
              <a:gd name="T39" fmla="*/ 867716 h 2282826"/>
              <a:gd name="T40" fmla="*/ 541604 w 1717675"/>
              <a:gd name="T41" fmla="*/ 825323 h 2282826"/>
              <a:gd name="T42" fmla="*/ 705045 w 1717675"/>
              <a:gd name="T43" fmla="*/ 716362 h 2282826"/>
              <a:gd name="T44" fmla="*/ 714308 w 1717675"/>
              <a:gd name="T45" fmla="*/ 706427 h 2282826"/>
              <a:gd name="T46" fmla="*/ 682546 w 1717675"/>
              <a:gd name="T47" fmla="*/ 491816 h 2282826"/>
              <a:gd name="T48" fmla="*/ 798014 w 1717675"/>
              <a:gd name="T49" fmla="*/ 552755 h 2282826"/>
              <a:gd name="T50" fmla="*/ 848634 w 1717675"/>
              <a:gd name="T51" fmla="*/ 615349 h 2282826"/>
              <a:gd name="T52" fmla="*/ 843672 w 1717675"/>
              <a:gd name="T53" fmla="*/ 704439 h 2282826"/>
              <a:gd name="T54" fmla="*/ 678577 w 1717675"/>
              <a:gd name="T55" fmla="*/ 998536 h 2282826"/>
              <a:gd name="T56" fmla="*/ 639536 w 1717675"/>
              <a:gd name="T57" fmla="*/ 1263155 h 2282826"/>
              <a:gd name="T58" fmla="*/ 355335 w 1717675"/>
              <a:gd name="T59" fmla="*/ 1810611 h 2282826"/>
              <a:gd name="T60" fmla="*/ 169727 w 1717675"/>
              <a:gd name="T61" fmla="*/ 1155519 h 2282826"/>
              <a:gd name="T62" fmla="*/ 74773 w 1717675"/>
              <a:gd name="T63" fmla="*/ 1019069 h 2282826"/>
              <a:gd name="T64" fmla="*/ 5956 w 1717675"/>
              <a:gd name="T65" fmla="*/ 714707 h 2282826"/>
              <a:gd name="T66" fmla="*/ 3640 w 1717675"/>
              <a:gd name="T67" fmla="*/ 610713 h 2282826"/>
              <a:gd name="T68" fmla="*/ 60546 w 1717675"/>
              <a:gd name="T69" fmla="*/ 545468 h 2282826"/>
              <a:gd name="T70" fmla="*/ 178990 w 1717675"/>
              <a:gd name="T71" fmla="*/ 498771 h 2282826"/>
              <a:gd name="T72" fmla="*/ 406617 w 1717675"/>
              <a:gd name="T73" fmla="*/ 556398 h 2282826"/>
              <a:gd name="T74" fmla="*/ 560793 w 1717675"/>
              <a:gd name="T75" fmla="*/ 477575 h 2282826"/>
              <a:gd name="T76" fmla="*/ 528293 w 1717675"/>
              <a:gd name="T77" fmla="*/ 15908 h 2282826"/>
              <a:gd name="T78" fmla="*/ 610084 w 1717675"/>
              <a:gd name="T79" fmla="*/ 67278 h 2282826"/>
              <a:gd name="T80" fmla="*/ 575977 w 1717675"/>
              <a:gd name="T81" fmla="*/ 113675 h 2282826"/>
              <a:gd name="T82" fmla="*/ 510080 w 1717675"/>
              <a:gd name="T83" fmla="*/ 126932 h 2282826"/>
              <a:gd name="T84" fmla="*/ 527630 w 1717675"/>
              <a:gd name="T85" fmla="*/ 138864 h 2282826"/>
              <a:gd name="T86" fmla="*/ 587235 w 1717675"/>
              <a:gd name="T87" fmla="*/ 146155 h 2282826"/>
              <a:gd name="T88" fmla="*/ 600150 w 1717675"/>
              <a:gd name="T89" fmla="*/ 190233 h 2282826"/>
              <a:gd name="T90" fmla="*/ 616376 w 1717675"/>
              <a:gd name="T91" fmla="*/ 239282 h 2282826"/>
              <a:gd name="T92" fmla="*/ 603130 w 1717675"/>
              <a:gd name="T93" fmla="*/ 312857 h 2282826"/>
              <a:gd name="T94" fmla="*/ 587566 w 1717675"/>
              <a:gd name="T95" fmla="*/ 315177 h 2282826"/>
              <a:gd name="T96" fmla="*/ 545181 w 1717675"/>
              <a:gd name="T97" fmla="*/ 411619 h 2282826"/>
              <a:gd name="T98" fmla="*/ 478953 w 1717675"/>
              <a:gd name="T99" fmla="*/ 468954 h 2282826"/>
              <a:gd name="T100" fmla="*/ 413718 w 1717675"/>
              <a:gd name="T101" fmla="*/ 480223 h 2282826"/>
              <a:gd name="T102" fmla="*/ 348815 w 1717675"/>
              <a:gd name="T103" fmla="*/ 442110 h 2282826"/>
              <a:gd name="T104" fmla="*/ 287554 w 1717675"/>
              <a:gd name="T105" fmla="*/ 364558 h 2282826"/>
              <a:gd name="T106" fmla="*/ 255765 w 1717675"/>
              <a:gd name="T107" fmla="*/ 313852 h 2282826"/>
              <a:gd name="T108" fmla="*/ 239207 w 1717675"/>
              <a:gd name="T109" fmla="*/ 289327 h 2282826"/>
              <a:gd name="T110" fmla="*/ 247486 w 1717675"/>
              <a:gd name="T111" fmla="*/ 195867 h 2282826"/>
              <a:gd name="T112" fmla="*/ 255433 w 1717675"/>
              <a:gd name="T113" fmla="*/ 146817 h 2282826"/>
              <a:gd name="T114" fmla="*/ 272652 w 1717675"/>
              <a:gd name="T115" fmla="*/ 85174 h 2282826"/>
              <a:gd name="T116" fmla="*/ 273977 w 1717675"/>
              <a:gd name="T117" fmla="*/ 57003 h 2282826"/>
              <a:gd name="T118" fmla="*/ 370339 w 1717675"/>
              <a:gd name="T119" fmla="*/ 9942 h 228282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717675" h="2282826">
                <a:moveTo>
                  <a:pt x="592137" y="2193925"/>
                </a:moveTo>
                <a:lnTo>
                  <a:pt x="708970" y="2193925"/>
                </a:lnTo>
                <a:lnTo>
                  <a:pt x="714515" y="2197144"/>
                </a:lnTo>
                <a:lnTo>
                  <a:pt x="727980" y="2206399"/>
                </a:lnTo>
                <a:lnTo>
                  <a:pt x="736693" y="2212836"/>
                </a:lnTo>
                <a:lnTo>
                  <a:pt x="745406" y="2219677"/>
                </a:lnTo>
                <a:lnTo>
                  <a:pt x="754119" y="2226919"/>
                </a:lnTo>
                <a:lnTo>
                  <a:pt x="762436" y="2234966"/>
                </a:lnTo>
                <a:lnTo>
                  <a:pt x="769565" y="2242611"/>
                </a:lnTo>
                <a:lnTo>
                  <a:pt x="773129" y="2246635"/>
                </a:lnTo>
                <a:lnTo>
                  <a:pt x="775505" y="2250256"/>
                </a:lnTo>
                <a:lnTo>
                  <a:pt x="778278" y="2253877"/>
                </a:lnTo>
                <a:lnTo>
                  <a:pt x="779466" y="2257499"/>
                </a:lnTo>
                <a:lnTo>
                  <a:pt x="780654" y="2261120"/>
                </a:lnTo>
                <a:lnTo>
                  <a:pt x="781050" y="2264339"/>
                </a:lnTo>
                <a:lnTo>
                  <a:pt x="780654" y="2267558"/>
                </a:lnTo>
                <a:lnTo>
                  <a:pt x="779070" y="2269972"/>
                </a:lnTo>
                <a:lnTo>
                  <a:pt x="777089" y="2272386"/>
                </a:lnTo>
                <a:lnTo>
                  <a:pt x="773921" y="2275203"/>
                </a:lnTo>
                <a:lnTo>
                  <a:pt x="769565" y="2276812"/>
                </a:lnTo>
                <a:lnTo>
                  <a:pt x="764812" y="2278422"/>
                </a:lnTo>
                <a:lnTo>
                  <a:pt x="758475" y="2280031"/>
                </a:lnTo>
                <a:lnTo>
                  <a:pt x="750951" y="2280836"/>
                </a:lnTo>
                <a:lnTo>
                  <a:pt x="741446" y="2281238"/>
                </a:lnTo>
                <a:lnTo>
                  <a:pt x="732733" y="2281238"/>
                </a:lnTo>
                <a:lnTo>
                  <a:pt x="724020" y="2280434"/>
                </a:lnTo>
                <a:lnTo>
                  <a:pt x="715703" y="2279226"/>
                </a:lnTo>
                <a:lnTo>
                  <a:pt x="707782" y="2278019"/>
                </a:lnTo>
                <a:lnTo>
                  <a:pt x="700653" y="2276008"/>
                </a:lnTo>
                <a:lnTo>
                  <a:pt x="693524" y="2273996"/>
                </a:lnTo>
                <a:lnTo>
                  <a:pt x="686395" y="2271179"/>
                </a:lnTo>
                <a:lnTo>
                  <a:pt x="680059" y="2268363"/>
                </a:lnTo>
                <a:lnTo>
                  <a:pt x="673722" y="2265144"/>
                </a:lnTo>
                <a:lnTo>
                  <a:pt x="667385" y="2261925"/>
                </a:lnTo>
                <a:lnTo>
                  <a:pt x="661445" y="2258303"/>
                </a:lnTo>
                <a:lnTo>
                  <a:pt x="649959" y="2250659"/>
                </a:lnTo>
                <a:lnTo>
                  <a:pt x="638474" y="2242611"/>
                </a:lnTo>
                <a:lnTo>
                  <a:pt x="633722" y="2239392"/>
                </a:lnTo>
                <a:lnTo>
                  <a:pt x="630553" y="2237381"/>
                </a:lnTo>
                <a:lnTo>
                  <a:pt x="629365" y="2237381"/>
                </a:lnTo>
                <a:lnTo>
                  <a:pt x="627781" y="2237381"/>
                </a:lnTo>
                <a:lnTo>
                  <a:pt x="627385" y="2237783"/>
                </a:lnTo>
                <a:lnTo>
                  <a:pt x="626593" y="2238990"/>
                </a:lnTo>
                <a:lnTo>
                  <a:pt x="625801" y="2240197"/>
                </a:lnTo>
                <a:lnTo>
                  <a:pt x="625405" y="2241807"/>
                </a:lnTo>
                <a:lnTo>
                  <a:pt x="624613" y="2243014"/>
                </a:lnTo>
                <a:lnTo>
                  <a:pt x="623820" y="2243416"/>
                </a:lnTo>
                <a:lnTo>
                  <a:pt x="623028" y="2243416"/>
                </a:lnTo>
                <a:lnTo>
                  <a:pt x="609563" y="2243014"/>
                </a:lnTo>
                <a:lnTo>
                  <a:pt x="602434" y="2242209"/>
                </a:lnTo>
                <a:lnTo>
                  <a:pt x="599266" y="2241404"/>
                </a:lnTo>
                <a:lnTo>
                  <a:pt x="597682" y="2240599"/>
                </a:lnTo>
                <a:lnTo>
                  <a:pt x="595305" y="2229333"/>
                </a:lnTo>
                <a:lnTo>
                  <a:pt x="593721" y="2220079"/>
                </a:lnTo>
                <a:lnTo>
                  <a:pt x="592929" y="2212434"/>
                </a:lnTo>
                <a:lnTo>
                  <a:pt x="592929" y="2206801"/>
                </a:lnTo>
                <a:lnTo>
                  <a:pt x="592929" y="2202375"/>
                </a:lnTo>
                <a:lnTo>
                  <a:pt x="593325" y="2199558"/>
                </a:lnTo>
                <a:lnTo>
                  <a:pt x="593721" y="2197144"/>
                </a:lnTo>
                <a:lnTo>
                  <a:pt x="592137" y="2193925"/>
                </a:lnTo>
                <a:close/>
                <a:moveTo>
                  <a:pt x="295275" y="2193925"/>
                </a:moveTo>
                <a:lnTo>
                  <a:pt x="412750" y="2193925"/>
                </a:lnTo>
                <a:lnTo>
                  <a:pt x="411162" y="2197144"/>
                </a:lnTo>
                <a:lnTo>
                  <a:pt x="411559" y="2199558"/>
                </a:lnTo>
                <a:lnTo>
                  <a:pt x="411956" y="2202375"/>
                </a:lnTo>
                <a:lnTo>
                  <a:pt x="411956" y="2206801"/>
                </a:lnTo>
                <a:lnTo>
                  <a:pt x="411956" y="2212434"/>
                </a:lnTo>
                <a:lnTo>
                  <a:pt x="411162" y="2220079"/>
                </a:lnTo>
                <a:lnTo>
                  <a:pt x="409575" y="2229333"/>
                </a:lnTo>
                <a:lnTo>
                  <a:pt x="407194" y="2240599"/>
                </a:lnTo>
                <a:lnTo>
                  <a:pt x="405606" y="2241404"/>
                </a:lnTo>
                <a:lnTo>
                  <a:pt x="402431" y="2242209"/>
                </a:lnTo>
                <a:lnTo>
                  <a:pt x="395287" y="2243014"/>
                </a:lnTo>
                <a:lnTo>
                  <a:pt x="381794" y="2243416"/>
                </a:lnTo>
                <a:lnTo>
                  <a:pt x="381000" y="2243416"/>
                </a:lnTo>
                <a:lnTo>
                  <a:pt x="380603" y="2243014"/>
                </a:lnTo>
                <a:lnTo>
                  <a:pt x="379412" y="2241807"/>
                </a:lnTo>
                <a:lnTo>
                  <a:pt x="379015" y="2240197"/>
                </a:lnTo>
                <a:lnTo>
                  <a:pt x="378222" y="2238990"/>
                </a:lnTo>
                <a:lnTo>
                  <a:pt x="377825" y="2237783"/>
                </a:lnTo>
                <a:lnTo>
                  <a:pt x="377031" y="2237381"/>
                </a:lnTo>
                <a:lnTo>
                  <a:pt x="375840" y="2237381"/>
                </a:lnTo>
                <a:lnTo>
                  <a:pt x="374650" y="2237381"/>
                </a:lnTo>
                <a:lnTo>
                  <a:pt x="371475" y="2239392"/>
                </a:lnTo>
                <a:lnTo>
                  <a:pt x="366315" y="2242611"/>
                </a:lnTo>
                <a:lnTo>
                  <a:pt x="354806" y="2250659"/>
                </a:lnTo>
                <a:lnTo>
                  <a:pt x="343694" y="2258303"/>
                </a:lnTo>
                <a:lnTo>
                  <a:pt x="337343" y="2261925"/>
                </a:lnTo>
                <a:lnTo>
                  <a:pt x="331390" y="2265144"/>
                </a:lnTo>
                <a:lnTo>
                  <a:pt x="324643" y="2268363"/>
                </a:lnTo>
                <a:lnTo>
                  <a:pt x="318293" y="2271179"/>
                </a:lnTo>
                <a:lnTo>
                  <a:pt x="311150" y="2273996"/>
                </a:lnTo>
                <a:lnTo>
                  <a:pt x="304006" y="2276008"/>
                </a:lnTo>
                <a:lnTo>
                  <a:pt x="296862" y="2278019"/>
                </a:lnTo>
                <a:lnTo>
                  <a:pt x="288528" y="2279226"/>
                </a:lnTo>
                <a:lnTo>
                  <a:pt x="280590" y="2280434"/>
                </a:lnTo>
                <a:lnTo>
                  <a:pt x="272256" y="2281238"/>
                </a:lnTo>
                <a:lnTo>
                  <a:pt x="263128" y="2281238"/>
                </a:lnTo>
                <a:lnTo>
                  <a:pt x="253603" y="2280836"/>
                </a:lnTo>
                <a:lnTo>
                  <a:pt x="246062" y="2280031"/>
                </a:lnTo>
                <a:lnTo>
                  <a:pt x="239712" y="2278422"/>
                </a:lnTo>
                <a:lnTo>
                  <a:pt x="234949" y="2276812"/>
                </a:lnTo>
                <a:lnTo>
                  <a:pt x="230584" y="2275203"/>
                </a:lnTo>
                <a:lnTo>
                  <a:pt x="227409" y="2272386"/>
                </a:lnTo>
                <a:lnTo>
                  <a:pt x="225424" y="2269972"/>
                </a:lnTo>
                <a:lnTo>
                  <a:pt x="224234" y="2267558"/>
                </a:lnTo>
                <a:lnTo>
                  <a:pt x="223837" y="2264339"/>
                </a:lnTo>
                <a:lnTo>
                  <a:pt x="223837" y="2261120"/>
                </a:lnTo>
                <a:lnTo>
                  <a:pt x="225028" y="2257499"/>
                </a:lnTo>
                <a:lnTo>
                  <a:pt x="226615" y="2253877"/>
                </a:lnTo>
                <a:lnTo>
                  <a:pt x="228996" y="2250256"/>
                </a:lnTo>
                <a:lnTo>
                  <a:pt x="231378" y="2246635"/>
                </a:lnTo>
                <a:lnTo>
                  <a:pt x="234949" y="2242611"/>
                </a:lnTo>
                <a:lnTo>
                  <a:pt x="242093" y="2234966"/>
                </a:lnTo>
                <a:lnTo>
                  <a:pt x="250428" y="2226919"/>
                </a:lnTo>
                <a:lnTo>
                  <a:pt x="259159" y="2219677"/>
                </a:lnTo>
                <a:lnTo>
                  <a:pt x="268684" y="2212836"/>
                </a:lnTo>
                <a:lnTo>
                  <a:pt x="277018" y="2206399"/>
                </a:lnTo>
                <a:lnTo>
                  <a:pt x="290115" y="2197144"/>
                </a:lnTo>
                <a:lnTo>
                  <a:pt x="295275" y="2193925"/>
                </a:lnTo>
                <a:close/>
                <a:moveTo>
                  <a:pt x="1091803" y="1906588"/>
                </a:moveTo>
                <a:lnTo>
                  <a:pt x="1106091" y="1906588"/>
                </a:lnTo>
                <a:lnTo>
                  <a:pt x="1118394" y="1906588"/>
                </a:lnTo>
                <a:lnTo>
                  <a:pt x="1127919" y="1906987"/>
                </a:lnTo>
                <a:lnTo>
                  <a:pt x="1136650" y="1907385"/>
                </a:lnTo>
                <a:lnTo>
                  <a:pt x="1129506" y="2235201"/>
                </a:lnTo>
                <a:lnTo>
                  <a:pt x="1127919" y="2234006"/>
                </a:lnTo>
                <a:lnTo>
                  <a:pt x="1123950" y="2229625"/>
                </a:lnTo>
                <a:lnTo>
                  <a:pt x="1119981" y="2225243"/>
                </a:lnTo>
                <a:lnTo>
                  <a:pt x="1115219" y="2219667"/>
                </a:lnTo>
                <a:lnTo>
                  <a:pt x="1109663" y="2211302"/>
                </a:lnTo>
                <a:lnTo>
                  <a:pt x="1102916" y="2201344"/>
                </a:lnTo>
                <a:lnTo>
                  <a:pt x="1094185" y="2188598"/>
                </a:lnTo>
                <a:lnTo>
                  <a:pt x="1085056" y="2173064"/>
                </a:lnTo>
                <a:lnTo>
                  <a:pt x="1073547" y="2154343"/>
                </a:lnTo>
                <a:lnTo>
                  <a:pt x="1061641" y="2132435"/>
                </a:lnTo>
                <a:lnTo>
                  <a:pt x="1047353" y="2106943"/>
                </a:lnTo>
                <a:lnTo>
                  <a:pt x="1031478" y="2077467"/>
                </a:lnTo>
                <a:lnTo>
                  <a:pt x="1014413" y="2043610"/>
                </a:lnTo>
                <a:lnTo>
                  <a:pt x="994966" y="2005371"/>
                </a:lnTo>
                <a:lnTo>
                  <a:pt x="992188" y="1999795"/>
                </a:lnTo>
                <a:lnTo>
                  <a:pt x="990203" y="1995015"/>
                </a:lnTo>
                <a:lnTo>
                  <a:pt x="988616" y="1989837"/>
                </a:lnTo>
                <a:lnTo>
                  <a:pt x="987028" y="1985057"/>
                </a:lnTo>
                <a:lnTo>
                  <a:pt x="985838" y="1980277"/>
                </a:lnTo>
                <a:lnTo>
                  <a:pt x="985044" y="1976294"/>
                </a:lnTo>
                <a:lnTo>
                  <a:pt x="984647" y="1971514"/>
                </a:lnTo>
                <a:lnTo>
                  <a:pt x="984250" y="1967929"/>
                </a:lnTo>
                <a:lnTo>
                  <a:pt x="984250" y="1963946"/>
                </a:lnTo>
                <a:lnTo>
                  <a:pt x="984647" y="1959963"/>
                </a:lnTo>
                <a:lnTo>
                  <a:pt x="985441" y="1956378"/>
                </a:lnTo>
                <a:lnTo>
                  <a:pt x="986235" y="1952793"/>
                </a:lnTo>
                <a:lnTo>
                  <a:pt x="987822" y="1950005"/>
                </a:lnTo>
                <a:lnTo>
                  <a:pt x="989013" y="1946420"/>
                </a:lnTo>
                <a:lnTo>
                  <a:pt x="990600" y="1943632"/>
                </a:lnTo>
                <a:lnTo>
                  <a:pt x="992585" y="1941242"/>
                </a:lnTo>
                <a:lnTo>
                  <a:pt x="996950" y="1935666"/>
                </a:lnTo>
                <a:lnTo>
                  <a:pt x="1002110" y="1930886"/>
                </a:lnTo>
                <a:lnTo>
                  <a:pt x="1008063" y="1926903"/>
                </a:lnTo>
                <a:lnTo>
                  <a:pt x="1014413" y="1923318"/>
                </a:lnTo>
                <a:lnTo>
                  <a:pt x="1021160" y="1920131"/>
                </a:lnTo>
                <a:lnTo>
                  <a:pt x="1028700" y="1916945"/>
                </a:lnTo>
                <a:lnTo>
                  <a:pt x="1036241" y="1914953"/>
                </a:lnTo>
                <a:lnTo>
                  <a:pt x="1043781" y="1912563"/>
                </a:lnTo>
                <a:lnTo>
                  <a:pt x="1051719" y="1910970"/>
                </a:lnTo>
                <a:lnTo>
                  <a:pt x="1060053" y="1909376"/>
                </a:lnTo>
                <a:lnTo>
                  <a:pt x="1068388" y="1908580"/>
                </a:lnTo>
                <a:lnTo>
                  <a:pt x="1076325" y="1907783"/>
                </a:lnTo>
                <a:lnTo>
                  <a:pt x="1091803" y="1906588"/>
                </a:lnTo>
                <a:close/>
                <a:moveTo>
                  <a:pt x="1381919" y="1116013"/>
                </a:moveTo>
                <a:lnTo>
                  <a:pt x="1717675" y="1488552"/>
                </a:lnTo>
                <a:lnTo>
                  <a:pt x="1574631" y="1488552"/>
                </a:lnTo>
                <a:lnTo>
                  <a:pt x="1574631" y="2220141"/>
                </a:lnTo>
                <a:lnTo>
                  <a:pt x="1574234" y="2226886"/>
                </a:lnTo>
                <a:lnTo>
                  <a:pt x="1573439" y="2232837"/>
                </a:lnTo>
                <a:lnTo>
                  <a:pt x="1571850" y="2239185"/>
                </a:lnTo>
                <a:lnTo>
                  <a:pt x="1569863" y="2244342"/>
                </a:lnTo>
                <a:lnTo>
                  <a:pt x="1567081" y="2249897"/>
                </a:lnTo>
                <a:lnTo>
                  <a:pt x="1563903" y="2255451"/>
                </a:lnTo>
                <a:lnTo>
                  <a:pt x="1560327" y="2260212"/>
                </a:lnTo>
                <a:lnTo>
                  <a:pt x="1556353" y="2264576"/>
                </a:lnTo>
                <a:lnTo>
                  <a:pt x="1551982" y="2268544"/>
                </a:lnTo>
                <a:lnTo>
                  <a:pt x="1546817" y="2272114"/>
                </a:lnTo>
                <a:lnTo>
                  <a:pt x="1541651" y="2275288"/>
                </a:lnTo>
                <a:lnTo>
                  <a:pt x="1536486" y="2278065"/>
                </a:lnTo>
                <a:lnTo>
                  <a:pt x="1530526" y="2280446"/>
                </a:lnTo>
                <a:lnTo>
                  <a:pt x="1524565" y="2281636"/>
                </a:lnTo>
                <a:lnTo>
                  <a:pt x="1518208" y="2282826"/>
                </a:lnTo>
                <a:lnTo>
                  <a:pt x="1511850" y="2282826"/>
                </a:lnTo>
                <a:lnTo>
                  <a:pt x="1252384" y="2282826"/>
                </a:lnTo>
                <a:lnTo>
                  <a:pt x="1245629" y="2282826"/>
                </a:lnTo>
                <a:lnTo>
                  <a:pt x="1239669" y="2281636"/>
                </a:lnTo>
                <a:lnTo>
                  <a:pt x="1233312" y="2280446"/>
                </a:lnTo>
                <a:lnTo>
                  <a:pt x="1227749" y="2278065"/>
                </a:lnTo>
                <a:lnTo>
                  <a:pt x="1222186" y="2275288"/>
                </a:lnTo>
                <a:lnTo>
                  <a:pt x="1217020" y="2272114"/>
                </a:lnTo>
                <a:lnTo>
                  <a:pt x="1212252" y="2268544"/>
                </a:lnTo>
                <a:lnTo>
                  <a:pt x="1207484" y="2264576"/>
                </a:lnTo>
                <a:lnTo>
                  <a:pt x="1203908" y="2260212"/>
                </a:lnTo>
                <a:lnTo>
                  <a:pt x="1199935" y="2255451"/>
                </a:lnTo>
                <a:lnTo>
                  <a:pt x="1197153" y="2249897"/>
                </a:lnTo>
                <a:lnTo>
                  <a:pt x="1193974" y="2244342"/>
                </a:lnTo>
                <a:lnTo>
                  <a:pt x="1191988" y="2239185"/>
                </a:lnTo>
                <a:lnTo>
                  <a:pt x="1190796" y="2232837"/>
                </a:lnTo>
                <a:lnTo>
                  <a:pt x="1189604" y="2226886"/>
                </a:lnTo>
                <a:lnTo>
                  <a:pt x="1189604" y="2220141"/>
                </a:lnTo>
                <a:lnTo>
                  <a:pt x="1189604" y="1488552"/>
                </a:lnTo>
                <a:lnTo>
                  <a:pt x="1046162" y="1488552"/>
                </a:lnTo>
                <a:lnTo>
                  <a:pt x="1381919" y="1116013"/>
                </a:lnTo>
                <a:close/>
                <a:moveTo>
                  <a:pt x="871935" y="1039813"/>
                </a:moveTo>
                <a:lnTo>
                  <a:pt x="819150" y="1046560"/>
                </a:lnTo>
                <a:lnTo>
                  <a:pt x="529431" y="1083469"/>
                </a:lnTo>
                <a:lnTo>
                  <a:pt x="515144" y="1089422"/>
                </a:lnTo>
                <a:lnTo>
                  <a:pt x="486569" y="1100535"/>
                </a:lnTo>
                <a:lnTo>
                  <a:pt x="434975" y="1121966"/>
                </a:lnTo>
                <a:lnTo>
                  <a:pt x="483394" y="1115616"/>
                </a:lnTo>
                <a:lnTo>
                  <a:pt x="504825" y="1112441"/>
                </a:lnTo>
                <a:lnTo>
                  <a:pt x="892572" y="1062832"/>
                </a:lnTo>
                <a:lnTo>
                  <a:pt x="888207" y="1058466"/>
                </a:lnTo>
                <a:lnTo>
                  <a:pt x="871935" y="1039813"/>
                </a:lnTo>
                <a:close/>
                <a:moveTo>
                  <a:pt x="649685" y="989013"/>
                </a:moveTo>
                <a:lnTo>
                  <a:pt x="509588" y="995760"/>
                </a:lnTo>
                <a:lnTo>
                  <a:pt x="469900" y="997744"/>
                </a:lnTo>
                <a:lnTo>
                  <a:pt x="447675" y="998935"/>
                </a:lnTo>
                <a:lnTo>
                  <a:pt x="200025" y="1021954"/>
                </a:lnTo>
                <a:lnTo>
                  <a:pt x="187325" y="1029891"/>
                </a:lnTo>
                <a:lnTo>
                  <a:pt x="112712" y="1074341"/>
                </a:lnTo>
                <a:lnTo>
                  <a:pt x="506413" y="1011635"/>
                </a:lnTo>
                <a:lnTo>
                  <a:pt x="551260" y="1004491"/>
                </a:lnTo>
                <a:lnTo>
                  <a:pt x="560785" y="1002904"/>
                </a:lnTo>
                <a:lnTo>
                  <a:pt x="649685" y="989013"/>
                </a:lnTo>
                <a:close/>
                <a:moveTo>
                  <a:pt x="150813" y="851694"/>
                </a:moveTo>
                <a:lnTo>
                  <a:pt x="153988" y="857647"/>
                </a:lnTo>
                <a:lnTo>
                  <a:pt x="157163" y="865585"/>
                </a:lnTo>
                <a:lnTo>
                  <a:pt x="165497" y="887810"/>
                </a:lnTo>
                <a:lnTo>
                  <a:pt x="163909" y="862410"/>
                </a:lnTo>
                <a:lnTo>
                  <a:pt x="157956" y="858044"/>
                </a:lnTo>
                <a:lnTo>
                  <a:pt x="150813" y="851694"/>
                </a:lnTo>
                <a:close/>
                <a:moveTo>
                  <a:pt x="855663" y="846138"/>
                </a:moveTo>
                <a:lnTo>
                  <a:pt x="854869" y="846535"/>
                </a:lnTo>
                <a:lnTo>
                  <a:pt x="854075" y="847328"/>
                </a:lnTo>
                <a:lnTo>
                  <a:pt x="845741" y="858441"/>
                </a:lnTo>
                <a:lnTo>
                  <a:pt x="837803" y="869553"/>
                </a:lnTo>
                <a:lnTo>
                  <a:pt x="835819" y="872728"/>
                </a:lnTo>
                <a:lnTo>
                  <a:pt x="827881" y="991394"/>
                </a:lnTo>
                <a:lnTo>
                  <a:pt x="833835" y="962422"/>
                </a:lnTo>
                <a:lnTo>
                  <a:pt x="840185" y="934641"/>
                </a:lnTo>
                <a:lnTo>
                  <a:pt x="851297" y="885428"/>
                </a:lnTo>
                <a:lnTo>
                  <a:pt x="854869" y="866775"/>
                </a:lnTo>
                <a:lnTo>
                  <a:pt x="856060" y="859235"/>
                </a:lnTo>
                <a:lnTo>
                  <a:pt x="856853" y="853282"/>
                </a:lnTo>
                <a:lnTo>
                  <a:pt x="857647" y="848916"/>
                </a:lnTo>
                <a:lnTo>
                  <a:pt x="856853" y="846535"/>
                </a:lnTo>
                <a:lnTo>
                  <a:pt x="856457" y="846138"/>
                </a:lnTo>
                <a:lnTo>
                  <a:pt x="855663" y="846138"/>
                </a:lnTo>
                <a:close/>
                <a:moveTo>
                  <a:pt x="701278" y="569913"/>
                </a:moveTo>
                <a:lnTo>
                  <a:pt x="716360" y="569913"/>
                </a:lnTo>
                <a:lnTo>
                  <a:pt x="730647" y="570707"/>
                </a:lnTo>
                <a:lnTo>
                  <a:pt x="745331" y="572294"/>
                </a:lnTo>
                <a:lnTo>
                  <a:pt x="760016" y="574675"/>
                </a:lnTo>
                <a:lnTo>
                  <a:pt x="774700" y="577453"/>
                </a:lnTo>
                <a:lnTo>
                  <a:pt x="789781" y="581025"/>
                </a:lnTo>
                <a:lnTo>
                  <a:pt x="804466" y="584994"/>
                </a:lnTo>
                <a:lnTo>
                  <a:pt x="818753" y="589360"/>
                </a:lnTo>
                <a:lnTo>
                  <a:pt x="833041" y="594519"/>
                </a:lnTo>
                <a:lnTo>
                  <a:pt x="846932" y="599678"/>
                </a:lnTo>
                <a:lnTo>
                  <a:pt x="860822" y="605632"/>
                </a:lnTo>
                <a:lnTo>
                  <a:pt x="874316" y="611982"/>
                </a:lnTo>
                <a:lnTo>
                  <a:pt x="887810" y="618332"/>
                </a:lnTo>
                <a:lnTo>
                  <a:pt x="900510" y="625078"/>
                </a:lnTo>
                <a:lnTo>
                  <a:pt x="912813" y="632222"/>
                </a:lnTo>
                <a:lnTo>
                  <a:pt x="924719" y="639366"/>
                </a:lnTo>
                <a:lnTo>
                  <a:pt x="936228" y="646907"/>
                </a:lnTo>
                <a:lnTo>
                  <a:pt x="946944" y="654844"/>
                </a:lnTo>
                <a:lnTo>
                  <a:pt x="957263" y="662385"/>
                </a:lnTo>
                <a:lnTo>
                  <a:pt x="967185" y="669925"/>
                </a:lnTo>
                <a:lnTo>
                  <a:pt x="975916" y="677466"/>
                </a:lnTo>
                <a:lnTo>
                  <a:pt x="983853" y="685007"/>
                </a:lnTo>
                <a:lnTo>
                  <a:pt x="991394" y="692547"/>
                </a:lnTo>
                <a:lnTo>
                  <a:pt x="998141" y="700088"/>
                </a:lnTo>
                <a:lnTo>
                  <a:pt x="1003698" y="707232"/>
                </a:lnTo>
                <a:lnTo>
                  <a:pt x="1008857" y="714375"/>
                </a:lnTo>
                <a:lnTo>
                  <a:pt x="1012429" y="721122"/>
                </a:lnTo>
                <a:lnTo>
                  <a:pt x="1015604" y="727869"/>
                </a:lnTo>
                <a:lnTo>
                  <a:pt x="1017588" y="734219"/>
                </a:lnTo>
                <a:lnTo>
                  <a:pt x="1017985" y="737394"/>
                </a:lnTo>
                <a:lnTo>
                  <a:pt x="1018382" y="740172"/>
                </a:lnTo>
                <a:lnTo>
                  <a:pt x="1019176" y="749300"/>
                </a:lnTo>
                <a:lnTo>
                  <a:pt x="1020366" y="758032"/>
                </a:lnTo>
                <a:lnTo>
                  <a:pt x="1020763" y="767557"/>
                </a:lnTo>
                <a:lnTo>
                  <a:pt x="1020763" y="777478"/>
                </a:lnTo>
                <a:lnTo>
                  <a:pt x="1020366" y="787797"/>
                </a:lnTo>
                <a:lnTo>
                  <a:pt x="1019176" y="798513"/>
                </a:lnTo>
                <a:lnTo>
                  <a:pt x="1017985" y="809228"/>
                </a:lnTo>
                <a:lnTo>
                  <a:pt x="1016398" y="820341"/>
                </a:lnTo>
                <a:lnTo>
                  <a:pt x="1014810" y="832247"/>
                </a:lnTo>
                <a:lnTo>
                  <a:pt x="1012032" y="844153"/>
                </a:lnTo>
                <a:lnTo>
                  <a:pt x="1007269" y="867966"/>
                </a:lnTo>
                <a:lnTo>
                  <a:pt x="1000919" y="893366"/>
                </a:lnTo>
                <a:lnTo>
                  <a:pt x="993776" y="919163"/>
                </a:lnTo>
                <a:lnTo>
                  <a:pt x="985441" y="945754"/>
                </a:lnTo>
                <a:lnTo>
                  <a:pt x="977107" y="972741"/>
                </a:lnTo>
                <a:lnTo>
                  <a:pt x="967978" y="1000125"/>
                </a:lnTo>
                <a:lnTo>
                  <a:pt x="958057" y="1027510"/>
                </a:lnTo>
                <a:lnTo>
                  <a:pt x="937419" y="1083072"/>
                </a:lnTo>
                <a:lnTo>
                  <a:pt x="917178" y="1137444"/>
                </a:lnTo>
                <a:lnTo>
                  <a:pt x="892572" y="1213644"/>
                </a:lnTo>
                <a:lnTo>
                  <a:pt x="813991" y="1196579"/>
                </a:lnTo>
                <a:lnTo>
                  <a:pt x="809625" y="1257697"/>
                </a:lnTo>
                <a:lnTo>
                  <a:pt x="802481" y="1338263"/>
                </a:lnTo>
                <a:lnTo>
                  <a:pt x="796925" y="1400572"/>
                </a:lnTo>
                <a:lnTo>
                  <a:pt x="791369" y="1456929"/>
                </a:lnTo>
                <a:lnTo>
                  <a:pt x="790972" y="1462088"/>
                </a:lnTo>
                <a:lnTo>
                  <a:pt x="787797" y="1470819"/>
                </a:lnTo>
                <a:lnTo>
                  <a:pt x="784622" y="1479551"/>
                </a:lnTo>
                <a:lnTo>
                  <a:pt x="781050" y="1488282"/>
                </a:lnTo>
                <a:lnTo>
                  <a:pt x="777081" y="1497013"/>
                </a:lnTo>
                <a:lnTo>
                  <a:pt x="772319" y="1505347"/>
                </a:lnTo>
                <a:lnTo>
                  <a:pt x="767160" y="1513682"/>
                </a:lnTo>
                <a:lnTo>
                  <a:pt x="762000" y="1522413"/>
                </a:lnTo>
                <a:lnTo>
                  <a:pt x="756841" y="1530351"/>
                </a:lnTo>
                <a:lnTo>
                  <a:pt x="708819" y="2171701"/>
                </a:lnTo>
                <a:lnTo>
                  <a:pt x="579041" y="2171701"/>
                </a:lnTo>
                <a:lnTo>
                  <a:pt x="514350" y="1661716"/>
                </a:lnTo>
                <a:lnTo>
                  <a:pt x="506413" y="1662510"/>
                </a:lnTo>
                <a:lnTo>
                  <a:pt x="502047" y="1663304"/>
                </a:lnTo>
                <a:lnTo>
                  <a:pt x="497681" y="1663304"/>
                </a:lnTo>
                <a:lnTo>
                  <a:pt x="492522" y="1662510"/>
                </a:lnTo>
                <a:lnTo>
                  <a:pt x="486966" y="1662113"/>
                </a:lnTo>
                <a:lnTo>
                  <a:pt x="426244" y="2169717"/>
                </a:lnTo>
                <a:lnTo>
                  <a:pt x="291703" y="2171701"/>
                </a:lnTo>
                <a:lnTo>
                  <a:pt x="242888" y="1522016"/>
                </a:lnTo>
                <a:lnTo>
                  <a:pt x="232966" y="1507729"/>
                </a:lnTo>
                <a:lnTo>
                  <a:pt x="228997" y="1500188"/>
                </a:lnTo>
                <a:lnTo>
                  <a:pt x="224631" y="1492647"/>
                </a:lnTo>
                <a:lnTo>
                  <a:pt x="221059" y="1485504"/>
                </a:lnTo>
                <a:lnTo>
                  <a:pt x="217488" y="1477963"/>
                </a:lnTo>
                <a:lnTo>
                  <a:pt x="214313" y="1470422"/>
                </a:lnTo>
                <a:lnTo>
                  <a:pt x="211138" y="1462882"/>
                </a:lnTo>
                <a:lnTo>
                  <a:pt x="210741" y="1456929"/>
                </a:lnTo>
                <a:lnTo>
                  <a:pt x="203597" y="1384697"/>
                </a:lnTo>
                <a:lnTo>
                  <a:pt x="196453" y="1305719"/>
                </a:lnTo>
                <a:lnTo>
                  <a:pt x="188119" y="1205310"/>
                </a:lnTo>
                <a:lnTo>
                  <a:pt x="171450" y="1210072"/>
                </a:lnTo>
                <a:lnTo>
                  <a:pt x="154781" y="1214438"/>
                </a:lnTo>
                <a:lnTo>
                  <a:pt x="137319" y="1218010"/>
                </a:lnTo>
                <a:lnTo>
                  <a:pt x="128984" y="1219597"/>
                </a:lnTo>
                <a:lnTo>
                  <a:pt x="120650" y="1220391"/>
                </a:lnTo>
                <a:lnTo>
                  <a:pt x="112712" y="1221185"/>
                </a:lnTo>
                <a:lnTo>
                  <a:pt x="104378" y="1221582"/>
                </a:lnTo>
                <a:lnTo>
                  <a:pt x="96837" y="1221582"/>
                </a:lnTo>
                <a:lnTo>
                  <a:pt x="89694" y="1221185"/>
                </a:lnTo>
                <a:lnTo>
                  <a:pt x="82550" y="1220391"/>
                </a:lnTo>
                <a:lnTo>
                  <a:pt x="76200" y="1218804"/>
                </a:lnTo>
                <a:lnTo>
                  <a:pt x="69850" y="1216819"/>
                </a:lnTo>
                <a:lnTo>
                  <a:pt x="65087" y="1213644"/>
                </a:lnTo>
                <a:lnTo>
                  <a:pt x="55166" y="1162844"/>
                </a:lnTo>
                <a:lnTo>
                  <a:pt x="43656" y="1099741"/>
                </a:lnTo>
                <a:lnTo>
                  <a:pt x="32147" y="1029494"/>
                </a:lnTo>
                <a:lnTo>
                  <a:pt x="21034" y="957263"/>
                </a:lnTo>
                <a:lnTo>
                  <a:pt x="15875" y="922338"/>
                </a:lnTo>
                <a:lnTo>
                  <a:pt x="11509" y="888207"/>
                </a:lnTo>
                <a:lnTo>
                  <a:pt x="7144" y="856457"/>
                </a:lnTo>
                <a:lnTo>
                  <a:pt x="4366" y="827485"/>
                </a:lnTo>
                <a:lnTo>
                  <a:pt x="1587" y="801688"/>
                </a:lnTo>
                <a:lnTo>
                  <a:pt x="397" y="779860"/>
                </a:lnTo>
                <a:lnTo>
                  <a:pt x="0" y="770732"/>
                </a:lnTo>
                <a:lnTo>
                  <a:pt x="0" y="762794"/>
                </a:lnTo>
                <a:lnTo>
                  <a:pt x="397" y="756047"/>
                </a:lnTo>
                <a:lnTo>
                  <a:pt x="1191" y="750888"/>
                </a:lnTo>
                <a:lnTo>
                  <a:pt x="1587" y="745728"/>
                </a:lnTo>
                <a:lnTo>
                  <a:pt x="1984" y="740966"/>
                </a:lnTo>
                <a:lnTo>
                  <a:pt x="2778" y="736600"/>
                </a:lnTo>
                <a:lnTo>
                  <a:pt x="4366" y="731838"/>
                </a:lnTo>
                <a:lnTo>
                  <a:pt x="5556" y="727075"/>
                </a:lnTo>
                <a:lnTo>
                  <a:pt x="7144" y="722710"/>
                </a:lnTo>
                <a:lnTo>
                  <a:pt x="11509" y="713582"/>
                </a:lnTo>
                <a:lnTo>
                  <a:pt x="15875" y="705247"/>
                </a:lnTo>
                <a:lnTo>
                  <a:pt x="21828" y="697310"/>
                </a:lnTo>
                <a:lnTo>
                  <a:pt x="28575" y="689372"/>
                </a:lnTo>
                <a:lnTo>
                  <a:pt x="35719" y="681832"/>
                </a:lnTo>
                <a:lnTo>
                  <a:pt x="44053" y="673894"/>
                </a:lnTo>
                <a:lnTo>
                  <a:pt x="53181" y="666750"/>
                </a:lnTo>
                <a:lnTo>
                  <a:pt x="62309" y="660003"/>
                </a:lnTo>
                <a:lnTo>
                  <a:pt x="72628" y="653653"/>
                </a:lnTo>
                <a:lnTo>
                  <a:pt x="83344" y="647700"/>
                </a:lnTo>
                <a:lnTo>
                  <a:pt x="94853" y="641350"/>
                </a:lnTo>
                <a:lnTo>
                  <a:pt x="106759" y="635397"/>
                </a:lnTo>
                <a:lnTo>
                  <a:pt x="118666" y="629841"/>
                </a:lnTo>
                <a:lnTo>
                  <a:pt x="131366" y="624682"/>
                </a:lnTo>
                <a:lnTo>
                  <a:pt x="144463" y="619522"/>
                </a:lnTo>
                <a:lnTo>
                  <a:pt x="157956" y="614760"/>
                </a:lnTo>
                <a:lnTo>
                  <a:pt x="171847" y="609997"/>
                </a:lnTo>
                <a:lnTo>
                  <a:pt x="185738" y="605632"/>
                </a:lnTo>
                <a:lnTo>
                  <a:pt x="200025" y="601663"/>
                </a:lnTo>
                <a:lnTo>
                  <a:pt x="214709" y="597694"/>
                </a:lnTo>
                <a:lnTo>
                  <a:pt x="228997" y="594122"/>
                </a:lnTo>
                <a:lnTo>
                  <a:pt x="258366" y="587375"/>
                </a:lnTo>
                <a:lnTo>
                  <a:pt x="287734" y="581422"/>
                </a:lnTo>
                <a:lnTo>
                  <a:pt x="317500" y="576263"/>
                </a:lnTo>
                <a:lnTo>
                  <a:pt x="346075" y="571897"/>
                </a:lnTo>
                <a:lnTo>
                  <a:pt x="349647" y="571500"/>
                </a:lnTo>
                <a:lnTo>
                  <a:pt x="352822" y="571103"/>
                </a:lnTo>
                <a:lnTo>
                  <a:pt x="359569" y="571500"/>
                </a:lnTo>
                <a:lnTo>
                  <a:pt x="453628" y="918766"/>
                </a:lnTo>
                <a:lnTo>
                  <a:pt x="455216" y="904478"/>
                </a:lnTo>
                <a:lnTo>
                  <a:pt x="487760" y="666750"/>
                </a:lnTo>
                <a:lnTo>
                  <a:pt x="478631" y="643335"/>
                </a:lnTo>
                <a:lnTo>
                  <a:pt x="496491" y="612378"/>
                </a:lnTo>
                <a:lnTo>
                  <a:pt x="537766" y="611982"/>
                </a:lnTo>
                <a:lnTo>
                  <a:pt x="554831" y="643335"/>
                </a:lnTo>
                <a:lnTo>
                  <a:pt x="546894" y="671116"/>
                </a:lnTo>
                <a:lnTo>
                  <a:pt x="575866" y="922338"/>
                </a:lnTo>
                <a:lnTo>
                  <a:pt x="652463" y="582613"/>
                </a:lnTo>
                <a:lnTo>
                  <a:pt x="661591" y="578644"/>
                </a:lnTo>
                <a:lnTo>
                  <a:pt x="668338" y="575469"/>
                </a:lnTo>
                <a:lnTo>
                  <a:pt x="671910" y="572691"/>
                </a:lnTo>
                <a:lnTo>
                  <a:pt x="672703" y="572294"/>
                </a:lnTo>
                <a:lnTo>
                  <a:pt x="673100" y="571897"/>
                </a:lnTo>
                <a:lnTo>
                  <a:pt x="686991" y="570310"/>
                </a:lnTo>
                <a:lnTo>
                  <a:pt x="701278" y="569913"/>
                </a:lnTo>
                <a:close/>
                <a:moveTo>
                  <a:pt x="534014" y="0"/>
                </a:moveTo>
                <a:lnTo>
                  <a:pt x="549903" y="794"/>
                </a:lnTo>
                <a:lnTo>
                  <a:pt x="565395" y="1985"/>
                </a:lnTo>
                <a:lnTo>
                  <a:pt x="580886" y="3971"/>
                </a:lnTo>
                <a:lnTo>
                  <a:pt x="594789" y="7148"/>
                </a:lnTo>
                <a:lnTo>
                  <a:pt x="608692" y="10326"/>
                </a:lnTo>
                <a:lnTo>
                  <a:pt x="621800" y="14297"/>
                </a:lnTo>
                <a:lnTo>
                  <a:pt x="633717" y="19063"/>
                </a:lnTo>
                <a:lnTo>
                  <a:pt x="645236" y="23431"/>
                </a:lnTo>
                <a:lnTo>
                  <a:pt x="656756" y="28594"/>
                </a:lnTo>
                <a:lnTo>
                  <a:pt x="666686" y="33757"/>
                </a:lnTo>
                <a:lnTo>
                  <a:pt x="676617" y="38920"/>
                </a:lnTo>
                <a:lnTo>
                  <a:pt x="685356" y="44083"/>
                </a:lnTo>
                <a:lnTo>
                  <a:pt x="693300" y="49246"/>
                </a:lnTo>
                <a:lnTo>
                  <a:pt x="700847" y="54806"/>
                </a:lnTo>
                <a:lnTo>
                  <a:pt x="707600" y="59572"/>
                </a:lnTo>
                <a:lnTo>
                  <a:pt x="718722" y="68309"/>
                </a:lnTo>
                <a:lnTo>
                  <a:pt x="726667" y="75458"/>
                </a:lnTo>
                <a:lnTo>
                  <a:pt x="731830" y="80621"/>
                </a:lnTo>
                <a:lnTo>
                  <a:pt x="733419" y="82209"/>
                </a:lnTo>
                <a:lnTo>
                  <a:pt x="731433" y="86975"/>
                </a:lnTo>
                <a:lnTo>
                  <a:pt x="728255" y="92138"/>
                </a:lnTo>
                <a:lnTo>
                  <a:pt x="724681" y="98890"/>
                </a:lnTo>
                <a:lnTo>
                  <a:pt x="719119" y="107230"/>
                </a:lnTo>
                <a:lnTo>
                  <a:pt x="712764" y="115173"/>
                </a:lnTo>
                <a:lnTo>
                  <a:pt x="708792" y="119541"/>
                </a:lnTo>
                <a:lnTo>
                  <a:pt x="705217" y="123910"/>
                </a:lnTo>
                <a:lnTo>
                  <a:pt x="700450" y="128278"/>
                </a:lnTo>
                <a:lnTo>
                  <a:pt x="696081" y="131853"/>
                </a:lnTo>
                <a:lnTo>
                  <a:pt x="690917" y="136221"/>
                </a:lnTo>
                <a:lnTo>
                  <a:pt x="685356" y="139399"/>
                </a:lnTo>
                <a:lnTo>
                  <a:pt x="679794" y="142973"/>
                </a:lnTo>
                <a:lnTo>
                  <a:pt x="673439" y="146150"/>
                </a:lnTo>
                <a:lnTo>
                  <a:pt x="667083" y="148930"/>
                </a:lnTo>
                <a:lnTo>
                  <a:pt x="660331" y="150916"/>
                </a:lnTo>
                <a:lnTo>
                  <a:pt x="653181" y="152505"/>
                </a:lnTo>
                <a:lnTo>
                  <a:pt x="645633" y="154093"/>
                </a:lnTo>
                <a:lnTo>
                  <a:pt x="638086" y="154887"/>
                </a:lnTo>
                <a:lnTo>
                  <a:pt x="629745" y="154887"/>
                </a:lnTo>
                <a:lnTo>
                  <a:pt x="620608" y="154093"/>
                </a:lnTo>
                <a:lnTo>
                  <a:pt x="611870" y="152107"/>
                </a:lnTo>
                <a:lnTo>
                  <a:pt x="602734" y="150122"/>
                </a:lnTo>
                <a:lnTo>
                  <a:pt x="592406" y="146547"/>
                </a:lnTo>
                <a:lnTo>
                  <a:pt x="582475" y="142576"/>
                </a:lnTo>
                <a:lnTo>
                  <a:pt x="571750" y="137413"/>
                </a:lnTo>
                <a:lnTo>
                  <a:pt x="559436" y="131853"/>
                </a:lnTo>
                <a:lnTo>
                  <a:pt x="547123" y="126293"/>
                </a:lnTo>
                <a:lnTo>
                  <a:pt x="572545" y="138604"/>
                </a:lnTo>
                <a:lnTo>
                  <a:pt x="597570" y="150916"/>
                </a:lnTo>
                <a:lnTo>
                  <a:pt x="609884" y="156476"/>
                </a:lnTo>
                <a:lnTo>
                  <a:pt x="621800" y="162036"/>
                </a:lnTo>
                <a:lnTo>
                  <a:pt x="632922" y="166405"/>
                </a:lnTo>
                <a:lnTo>
                  <a:pt x="644045" y="170376"/>
                </a:lnTo>
                <a:lnTo>
                  <a:pt x="655167" y="173553"/>
                </a:lnTo>
                <a:lnTo>
                  <a:pt x="665097" y="176333"/>
                </a:lnTo>
                <a:lnTo>
                  <a:pt x="674631" y="177922"/>
                </a:lnTo>
                <a:lnTo>
                  <a:pt x="679397" y="178319"/>
                </a:lnTo>
                <a:lnTo>
                  <a:pt x="683767" y="178319"/>
                </a:lnTo>
                <a:lnTo>
                  <a:pt x="688136" y="178319"/>
                </a:lnTo>
                <a:lnTo>
                  <a:pt x="692506" y="177922"/>
                </a:lnTo>
                <a:lnTo>
                  <a:pt x="696875" y="177525"/>
                </a:lnTo>
                <a:lnTo>
                  <a:pt x="700450" y="176333"/>
                </a:lnTo>
                <a:lnTo>
                  <a:pt x="704422" y="175142"/>
                </a:lnTo>
                <a:lnTo>
                  <a:pt x="707997" y="173156"/>
                </a:lnTo>
                <a:lnTo>
                  <a:pt x="711572" y="171170"/>
                </a:lnTo>
                <a:lnTo>
                  <a:pt x="714353" y="168788"/>
                </a:lnTo>
                <a:lnTo>
                  <a:pt x="715544" y="177525"/>
                </a:lnTo>
                <a:lnTo>
                  <a:pt x="716736" y="185865"/>
                </a:lnTo>
                <a:lnTo>
                  <a:pt x="717133" y="202148"/>
                </a:lnTo>
                <a:lnTo>
                  <a:pt x="717133" y="217240"/>
                </a:lnTo>
                <a:lnTo>
                  <a:pt x="716339" y="231537"/>
                </a:lnTo>
                <a:lnTo>
                  <a:pt x="717531" y="230345"/>
                </a:lnTo>
                <a:lnTo>
                  <a:pt x="718722" y="229154"/>
                </a:lnTo>
                <a:lnTo>
                  <a:pt x="719914" y="227963"/>
                </a:lnTo>
                <a:lnTo>
                  <a:pt x="721503" y="227565"/>
                </a:lnTo>
                <a:lnTo>
                  <a:pt x="723489" y="227963"/>
                </a:lnTo>
                <a:lnTo>
                  <a:pt x="725078" y="229551"/>
                </a:lnTo>
                <a:lnTo>
                  <a:pt x="727064" y="231140"/>
                </a:lnTo>
                <a:lnTo>
                  <a:pt x="728255" y="233523"/>
                </a:lnTo>
                <a:lnTo>
                  <a:pt x="730242" y="236700"/>
                </a:lnTo>
                <a:lnTo>
                  <a:pt x="731830" y="240274"/>
                </a:lnTo>
                <a:lnTo>
                  <a:pt x="734214" y="249806"/>
                </a:lnTo>
                <a:lnTo>
                  <a:pt x="736597" y="260529"/>
                </a:lnTo>
                <a:lnTo>
                  <a:pt x="738186" y="272840"/>
                </a:lnTo>
                <a:lnTo>
                  <a:pt x="739378" y="286740"/>
                </a:lnTo>
                <a:lnTo>
                  <a:pt x="739775" y="301435"/>
                </a:lnTo>
                <a:lnTo>
                  <a:pt x="739378" y="316924"/>
                </a:lnTo>
                <a:lnTo>
                  <a:pt x="738186" y="330427"/>
                </a:lnTo>
                <a:lnTo>
                  <a:pt x="736597" y="342738"/>
                </a:lnTo>
                <a:lnTo>
                  <a:pt x="734214" y="353858"/>
                </a:lnTo>
                <a:lnTo>
                  <a:pt x="731830" y="362596"/>
                </a:lnTo>
                <a:lnTo>
                  <a:pt x="730242" y="366567"/>
                </a:lnTo>
                <a:lnTo>
                  <a:pt x="728255" y="369744"/>
                </a:lnTo>
                <a:lnTo>
                  <a:pt x="727064" y="372524"/>
                </a:lnTo>
                <a:lnTo>
                  <a:pt x="725078" y="374113"/>
                </a:lnTo>
                <a:lnTo>
                  <a:pt x="723489" y="374907"/>
                </a:lnTo>
                <a:lnTo>
                  <a:pt x="721503" y="375304"/>
                </a:lnTo>
                <a:lnTo>
                  <a:pt x="719517" y="374907"/>
                </a:lnTo>
                <a:lnTo>
                  <a:pt x="717928" y="373716"/>
                </a:lnTo>
                <a:lnTo>
                  <a:pt x="716339" y="372127"/>
                </a:lnTo>
                <a:lnTo>
                  <a:pt x="714353" y="368950"/>
                </a:lnTo>
                <a:lnTo>
                  <a:pt x="712764" y="365773"/>
                </a:lnTo>
                <a:lnTo>
                  <a:pt x="711175" y="361801"/>
                </a:lnTo>
                <a:lnTo>
                  <a:pt x="709983" y="357433"/>
                </a:lnTo>
                <a:lnTo>
                  <a:pt x="708394" y="352270"/>
                </a:lnTo>
                <a:lnTo>
                  <a:pt x="706806" y="364979"/>
                </a:lnTo>
                <a:lnTo>
                  <a:pt x="704819" y="377687"/>
                </a:lnTo>
                <a:lnTo>
                  <a:pt x="701642" y="389602"/>
                </a:lnTo>
                <a:lnTo>
                  <a:pt x="698861" y="401516"/>
                </a:lnTo>
                <a:lnTo>
                  <a:pt x="695683" y="413431"/>
                </a:lnTo>
                <a:lnTo>
                  <a:pt x="691314" y="424551"/>
                </a:lnTo>
                <a:lnTo>
                  <a:pt x="686944" y="435274"/>
                </a:lnTo>
                <a:lnTo>
                  <a:pt x="682575" y="445997"/>
                </a:lnTo>
                <a:lnTo>
                  <a:pt x="677411" y="456323"/>
                </a:lnTo>
                <a:lnTo>
                  <a:pt x="671850" y="466251"/>
                </a:lnTo>
                <a:lnTo>
                  <a:pt x="666289" y="475386"/>
                </a:lnTo>
                <a:lnTo>
                  <a:pt x="659933" y="484520"/>
                </a:lnTo>
                <a:lnTo>
                  <a:pt x="653975" y="493257"/>
                </a:lnTo>
                <a:lnTo>
                  <a:pt x="647222" y="501597"/>
                </a:lnTo>
                <a:lnTo>
                  <a:pt x="640867" y="509540"/>
                </a:lnTo>
                <a:lnTo>
                  <a:pt x="633717" y="517086"/>
                </a:lnTo>
                <a:lnTo>
                  <a:pt x="626964" y="524235"/>
                </a:lnTo>
                <a:lnTo>
                  <a:pt x="619417" y="530589"/>
                </a:lnTo>
                <a:lnTo>
                  <a:pt x="612267" y="536944"/>
                </a:lnTo>
                <a:lnTo>
                  <a:pt x="604720" y="542901"/>
                </a:lnTo>
                <a:lnTo>
                  <a:pt x="597570" y="548461"/>
                </a:lnTo>
                <a:lnTo>
                  <a:pt x="590022" y="553227"/>
                </a:lnTo>
                <a:lnTo>
                  <a:pt x="582078" y="557992"/>
                </a:lnTo>
                <a:lnTo>
                  <a:pt x="574531" y="561964"/>
                </a:lnTo>
                <a:lnTo>
                  <a:pt x="566984" y="565538"/>
                </a:lnTo>
                <a:lnTo>
                  <a:pt x="559039" y="568715"/>
                </a:lnTo>
                <a:lnTo>
                  <a:pt x="551492" y="571495"/>
                </a:lnTo>
                <a:lnTo>
                  <a:pt x="543945" y="573481"/>
                </a:lnTo>
                <a:lnTo>
                  <a:pt x="536398" y="575467"/>
                </a:lnTo>
                <a:lnTo>
                  <a:pt x="528850" y="576658"/>
                </a:lnTo>
                <a:lnTo>
                  <a:pt x="521700" y="577453"/>
                </a:lnTo>
                <a:lnTo>
                  <a:pt x="514550" y="577850"/>
                </a:lnTo>
                <a:lnTo>
                  <a:pt x="508989" y="577453"/>
                </a:lnTo>
                <a:lnTo>
                  <a:pt x="502634" y="576658"/>
                </a:lnTo>
                <a:lnTo>
                  <a:pt x="496278" y="575467"/>
                </a:lnTo>
                <a:lnTo>
                  <a:pt x="489923" y="573481"/>
                </a:lnTo>
                <a:lnTo>
                  <a:pt x="483170" y="571098"/>
                </a:lnTo>
                <a:lnTo>
                  <a:pt x="476417" y="568318"/>
                </a:lnTo>
                <a:lnTo>
                  <a:pt x="469267" y="565141"/>
                </a:lnTo>
                <a:lnTo>
                  <a:pt x="462514" y="561567"/>
                </a:lnTo>
                <a:lnTo>
                  <a:pt x="454967" y="557198"/>
                </a:lnTo>
                <a:lnTo>
                  <a:pt x="447817" y="552432"/>
                </a:lnTo>
                <a:lnTo>
                  <a:pt x="440667" y="547667"/>
                </a:lnTo>
                <a:lnTo>
                  <a:pt x="433120" y="542106"/>
                </a:lnTo>
                <a:lnTo>
                  <a:pt x="425970" y="536149"/>
                </a:lnTo>
                <a:lnTo>
                  <a:pt x="418423" y="529795"/>
                </a:lnTo>
                <a:lnTo>
                  <a:pt x="411273" y="523043"/>
                </a:lnTo>
                <a:lnTo>
                  <a:pt x="403726" y="515895"/>
                </a:lnTo>
                <a:lnTo>
                  <a:pt x="396576" y="508349"/>
                </a:lnTo>
                <a:lnTo>
                  <a:pt x="389426" y="500803"/>
                </a:lnTo>
                <a:lnTo>
                  <a:pt x="382276" y="492860"/>
                </a:lnTo>
                <a:lnTo>
                  <a:pt x="375523" y="483726"/>
                </a:lnTo>
                <a:lnTo>
                  <a:pt x="368770" y="475386"/>
                </a:lnTo>
                <a:lnTo>
                  <a:pt x="362415" y="466251"/>
                </a:lnTo>
                <a:lnTo>
                  <a:pt x="356059" y="456720"/>
                </a:lnTo>
                <a:lnTo>
                  <a:pt x="350498" y="447188"/>
                </a:lnTo>
                <a:lnTo>
                  <a:pt x="344937" y="436862"/>
                </a:lnTo>
                <a:lnTo>
                  <a:pt x="339376" y="426934"/>
                </a:lnTo>
                <a:lnTo>
                  <a:pt x="334212" y="416211"/>
                </a:lnTo>
                <a:lnTo>
                  <a:pt x="329048" y="405885"/>
                </a:lnTo>
                <a:lnTo>
                  <a:pt x="325076" y="394765"/>
                </a:lnTo>
                <a:lnTo>
                  <a:pt x="320706" y="383247"/>
                </a:lnTo>
                <a:lnTo>
                  <a:pt x="317529" y="372127"/>
                </a:lnTo>
                <a:lnTo>
                  <a:pt x="313954" y="360610"/>
                </a:lnTo>
                <a:lnTo>
                  <a:pt x="311570" y="368156"/>
                </a:lnTo>
                <a:lnTo>
                  <a:pt x="310379" y="371730"/>
                </a:lnTo>
                <a:lnTo>
                  <a:pt x="308392" y="374113"/>
                </a:lnTo>
                <a:lnTo>
                  <a:pt x="306804" y="376099"/>
                </a:lnTo>
                <a:lnTo>
                  <a:pt x="305612" y="378084"/>
                </a:lnTo>
                <a:lnTo>
                  <a:pt x="304023" y="378879"/>
                </a:lnTo>
                <a:lnTo>
                  <a:pt x="302037" y="379276"/>
                </a:lnTo>
                <a:lnTo>
                  <a:pt x="300051" y="378879"/>
                </a:lnTo>
                <a:lnTo>
                  <a:pt x="298462" y="377687"/>
                </a:lnTo>
                <a:lnTo>
                  <a:pt x="296873" y="375702"/>
                </a:lnTo>
                <a:lnTo>
                  <a:pt x="294887" y="373319"/>
                </a:lnTo>
                <a:lnTo>
                  <a:pt x="293298" y="370141"/>
                </a:lnTo>
                <a:lnTo>
                  <a:pt x="292106" y="366567"/>
                </a:lnTo>
                <a:lnTo>
                  <a:pt x="289326" y="357433"/>
                </a:lnTo>
                <a:lnTo>
                  <a:pt x="286942" y="346710"/>
                </a:lnTo>
                <a:lnTo>
                  <a:pt x="285354" y="334001"/>
                </a:lnTo>
                <a:lnTo>
                  <a:pt x="284559" y="320101"/>
                </a:lnTo>
                <a:lnTo>
                  <a:pt x="284162" y="305406"/>
                </a:lnTo>
                <a:lnTo>
                  <a:pt x="284559" y="290315"/>
                </a:lnTo>
                <a:lnTo>
                  <a:pt x="285354" y="276812"/>
                </a:lnTo>
                <a:lnTo>
                  <a:pt x="286942" y="264103"/>
                </a:lnTo>
                <a:lnTo>
                  <a:pt x="289326" y="252983"/>
                </a:lnTo>
                <a:lnTo>
                  <a:pt x="292106" y="244246"/>
                </a:lnTo>
                <a:lnTo>
                  <a:pt x="293298" y="240274"/>
                </a:lnTo>
                <a:lnTo>
                  <a:pt x="294887" y="237097"/>
                </a:lnTo>
                <a:lnTo>
                  <a:pt x="296873" y="234714"/>
                </a:lnTo>
                <a:lnTo>
                  <a:pt x="298462" y="232728"/>
                </a:lnTo>
                <a:lnTo>
                  <a:pt x="300051" y="231934"/>
                </a:lnTo>
                <a:lnTo>
                  <a:pt x="302037" y="231537"/>
                </a:lnTo>
                <a:lnTo>
                  <a:pt x="303229" y="231537"/>
                </a:lnTo>
                <a:lnTo>
                  <a:pt x="304420" y="232331"/>
                </a:lnTo>
                <a:lnTo>
                  <a:pt x="304817" y="222403"/>
                </a:lnTo>
                <a:lnTo>
                  <a:pt x="305215" y="212871"/>
                </a:lnTo>
                <a:lnTo>
                  <a:pt x="306406" y="204134"/>
                </a:lnTo>
                <a:lnTo>
                  <a:pt x="307598" y="196191"/>
                </a:lnTo>
                <a:lnTo>
                  <a:pt x="306804" y="185468"/>
                </a:lnTo>
                <a:lnTo>
                  <a:pt x="306406" y="175936"/>
                </a:lnTo>
                <a:lnTo>
                  <a:pt x="306406" y="166405"/>
                </a:lnTo>
                <a:lnTo>
                  <a:pt x="306804" y="158065"/>
                </a:lnTo>
                <a:lnTo>
                  <a:pt x="307598" y="150122"/>
                </a:lnTo>
                <a:lnTo>
                  <a:pt x="308790" y="142179"/>
                </a:lnTo>
                <a:lnTo>
                  <a:pt x="310379" y="135427"/>
                </a:lnTo>
                <a:lnTo>
                  <a:pt x="312365" y="128676"/>
                </a:lnTo>
                <a:lnTo>
                  <a:pt x="314748" y="122321"/>
                </a:lnTo>
                <a:lnTo>
                  <a:pt x="317529" y="116761"/>
                </a:lnTo>
                <a:lnTo>
                  <a:pt x="320309" y="111201"/>
                </a:lnTo>
                <a:lnTo>
                  <a:pt x="323884" y="106833"/>
                </a:lnTo>
                <a:lnTo>
                  <a:pt x="327062" y="102067"/>
                </a:lnTo>
                <a:lnTo>
                  <a:pt x="331431" y="98095"/>
                </a:lnTo>
                <a:lnTo>
                  <a:pt x="335404" y="94918"/>
                </a:lnTo>
                <a:lnTo>
                  <a:pt x="339773" y="91344"/>
                </a:lnTo>
                <a:lnTo>
                  <a:pt x="319912" y="91741"/>
                </a:lnTo>
                <a:lnTo>
                  <a:pt x="304420" y="92138"/>
                </a:lnTo>
                <a:lnTo>
                  <a:pt x="290915" y="93329"/>
                </a:lnTo>
                <a:lnTo>
                  <a:pt x="295284" y="90549"/>
                </a:lnTo>
                <a:lnTo>
                  <a:pt x="300051" y="88167"/>
                </a:lnTo>
                <a:lnTo>
                  <a:pt x="309981" y="82209"/>
                </a:lnTo>
                <a:lnTo>
                  <a:pt x="319117" y="75458"/>
                </a:lnTo>
                <a:lnTo>
                  <a:pt x="328651" y="68309"/>
                </a:lnTo>
                <a:lnTo>
                  <a:pt x="346923" y="54409"/>
                </a:lnTo>
                <a:lnTo>
                  <a:pt x="355265" y="48452"/>
                </a:lnTo>
                <a:lnTo>
                  <a:pt x="363606" y="43686"/>
                </a:lnTo>
                <a:lnTo>
                  <a:pt x="373934" y="38920"/>
                </a:lnTo>
                <a:lnTo>
                  <a:pt x="384659" y="33757"/>
                </a:lnTo>
                <a:lnTo>
                  <a:pt x="394589" y="28992"/>
                </a:lnTo>
                <a:lnTo>
                  <a:pt x="405314" y="24623"/>
                </a:lnTo>
                <a:lnTo>
                  <a:pt x="414848" y="21049"/>
                </a:lnTo>
                <a:lnTo>
                  <a:pt x="425176" y="17474"/>
                </a:lnTo>
                <a:lnTo>
                  <a:pt x="434709" y="14694"/>
                </a:lnTo>
                <a:lnTo>
                  <a:pt x="444242" y="11914"/>
                </a:lnTo>
                <a:lnTo>
                  <a:pt x="454173" y="9134"/>
                </a:lnTo>
                <a:lnTo>
                  <a:pt x="463309" y="7148"/>
                </a:lnTo>
                <a:lnTo>
                  <a:pt x="472842" y="5560"/>
                </a:lnTo>
                <a:lnTo>
                  <a:pt x="481978" y="3574"/>
                </a:lnTo>
                <a:lnTo>
                  <a:pt x="491114" y="2383"/>
                </a:lnTo>
                <a:lnTo>
                  <a:pt x="500250" y="1588"/>
                </a:lnTo>
                <a:lnTo>
                  <a:pt x="517331" y="397"/>
                </a:lnTo>
                <a:lnTo>
                  <a:pt x="5340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>
              <a:defRPr/>
            </a:pPr>
            <a:endParaRPr lang="zh-CN" altLang="en-US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2" name="KSO_Shape">
            <a:extLst>
              <a:ext uri="{FF2B5EF4-FFF2-40B4-BE49-F238E27FC236}">
                <a16:creationId xmlns:a16="http://schemas.microsoft.com/office/drawing/2014/main" id="{CDFC809B-1D8E-1E6D-EDCE-A0449469B470}"/>
              </a:ext>
            </a:extLst>
          </p:cNvPr>
          <p:cNvSpPr>
            <a:spLocks/>
          </p:cNvSpPr>
          <p:nvPr/>
        </p:nvSpPr>
        <p:spPr bwMode="auto">
          <a:xfrm>
            <a:off x="6989406" y="4490151"/>
            <a:ext cx="385816" cy="538348"/>
          </a:xfrm>
          <a:custGeom>
            <a:avLst/>
            <a:gdLst>
              <a:gd name="T0" fmla="*/ 1362327 w 1631950"/>
              <a:gd name="T1" fmla="*/ 1279012 h 2274888"/>
              <a:gd name="T2" fmla="*/ 1342394 w 1631950"/>
              <a:gd name="T3" fmla="*/ 1329027 h 2274888"/>
              <a:gd name="T4" fmla="*/ 1307844 w 1631950"/>
              <a:gd name="T5" fmla="*/ 1369199 h 2274888"/>
              <a:gd name="T6" fmla="*/ 1261867 w 1631950"/>
              <a:gd name="T7" fmla="*/ 1395537 h 2274888"/>
              <a:gd name="T8" fmla="*/ 1207650 w 1631950"/>
              <a:gd name="T9" fmla="*/ 1405114 h 2274888"/>
              <a:gd name="T10" fmla="*/ 141920 w 1631950"/>
              <a:gd name="T11" fmla="*/ 1404583 h 2274888"/>
              <a:gd name="T12" fmla="*/ 89564 w 1631950"/>
              <a:gd name="T13" fmla="*/ 1389684 h 2274888"/>
              <a:gd name="T14" fmla="*/ 46243 w 1631950"/>
              <a:gd name="T15" fmla="*/ 1359090 h 2274888"/>
              <a:gd name="T16" fmla="*/ 15680 w 1631950"/>
              <a:gd name="T17" fmla="*/ 1315726 h 2274888"/>
              <a:gd name="T18" fmla="*/ 797 w 1631950"/>
              <a:gd name="T19" fmla="*/ 1263316 h 2274888"/>
              <a:gd name="T20" fmla="*/ 562478 w 1631950"/>
              <a:gd name="T21" fmla="*/ 608645 h 2274888"/>
              <a:gd name="T22" fmla="*/ 625937 w 1631950"/>
              <a:gd name="T23" fmla="*/ 720923 h 2274888"/>
              <a:gd name="T24" fmla="*/ 642664 w 1631950"/>
              <a:gd name="T25" fmla="*/ 681013 h 2274888"/>
              <a:gd name="T26" fmla="*/ 658330 w 1631950"/>
              <a:gd name="T27" fmla="*/ 632590 h 2274888"/>
              <a:gd name="T28" fmla="*/ 652223 w 1631950"/>
              <a:gd name="T29" fmla="*/ 614764 h 2274888"/>
              <a:gd name="T30" fmla="*/ 638416 w 1631950"/>
              <a:gd name="T31" fmla="*/ 592416 h 2274888"/>
              <a:gd name="T32" fmla="*/ 643461 w 1631950"/>
              <a:gd name="T33" fmla="*/ 573259 h 2274888"/>
              <a:gd name="T34" fmla="*/ 671075 w 1631950"/>
              <a:gd name="T35" fmla="*/ 568470 h 2274888"/>
              <a:gd name="T36" fmla="*/ 728693 w 1631950"/>
              <a:gd name="T37" fmla="*/ 570332 h 2274888"/>
              <a:gd name="T38" fmla="*/ 740641 w 1631950"/>
              <a:gd name="T39" fmla="*/ 582305 h 2274888"/>
              <a:gd name="T40" fmla="*/ 736658 w 1631950"/>
              <a:gd name="T41" fmla="*/ 603856 h 2274888"/>
              <a:gd name="T42" fmla="*/ 721789 w 1631950"/>
              <a:gd name="T43" fmla="*/ 624076 h 2274888"/>
              <a:gd name="T44" fmla="*/ 727100 w 1631950"/>
              <a:gd name="T45" fmla="*/ 652811 h 2274888"/>
              <a:gd name="T46" fmla="*/ 740110 w 1631950"/>
              <a:gd name="T47" fmla="*/ 699904 h 2274888"/>
              <a:gd name="T48" fmla="*/ 783920 w 1631950"/>
              <a:gd name="T49" fmla="*/ 670903 h 2274888"/>
              <a:gd name="T50" fmla="*/ 884021 w 1631950"/>
              <a:gd name="T51" fmla="*/ 540800 h 2274888"/>
              <a:gd name="T52" fmla="*/ 964473 w 1631950"/>
              <a:gd name="T53" fmla="*/ 575653 h 2274888"/>
              <a:gd name="T54" fmla="*/ 1017046 w 1631950"/>
              <a:gd name="T55" fmla="*/ 612635 h 2274888"/>
              <a:gd name="T56" fmla="*/ 1052360 w 1631950"/>
              <a:gd name="T57" fmla="*/ 652811 h 2274888"/>
              <a:gd name="T58" fmla="*/ 310235 w 1631950"/>
              <a:gd name="T59" fmla="*/ 657068 h 2274888"/>
              <a:gd name="T60" fmla="*/ 346346 w 1631950"/>
              <a:gd name="T61" fmla="*/ 615562 h 2274888"/>
              <a:gd name="T62" fmla="*/ 398387 w 1631950"/>
              <a:gd name="T63" fmla="*/ 578048 h 2274888"/>
              <a:gd name="T64" fmla="*/ 478839 w 1631950"/>
              <a:gd name="T65" fmla="*/ 542130 h 2274888"/>
              <a:gd name="T66" fmla="*/ 709370 w 1631950"/>
              <a:gd name="T67" fmla="*/ 2124 h 2274888"/>
              <a:gd name="T68" fmla="*/ 770048 w 1631950"/>
              <a:gd name="T69" fmla="*/ 22301 h 2274888"/>
              <a:gd name="T70" fmla="*/ 822741 w 1631950"/>
              <a:gd name="T71" fmla="*/ 63716 h 2274888"/>
              <a:gd name="T72" fmla="*/ 860798 w 1631950"/>
              <a:gd name="T73" fmla="*/ 126634 h 2274888"/>
              <a:gd name="T74" fmla="*/ 877298 w 1631950"/>
              <a:gd name="T75" fmla="*/ 210260 h 2274888"/>
              <a:gd name="T76" fmla="*/ 884749 w 1631950"/>
              <a:gd name="T77" fmla="*/ 238666 h 2274888"/>
              <a:gd name="T78" fmla="*/ 887943 w 1631950"/>
              <a:gd name="T79" fmla="*/ 270259 h 2274888"/>
              <a:gd name="T80" fmla="*/ 873040 w 1631950"/>
              <a:gd name="T81" fmla="*/ 332115 h 2274888"/>
              <a:gd name="T82" fmla="*/ 858669 w 1631950"/>
              <a:gd name="T83" fmla="*/ 349903 h 2274888"/>
              <a:gd name="T84" fmla="*/ 836846 w 1631950"/>
              <a:gd name="T85" fmla="*/ 396095 h 2274888"/>
              <a:gd name="T86" fmla="*/ 803580 w 1631950"/>
              <a:gd name="T87" fmla="*/ 452908 h 2274888"/>
              <a:gd name="T88" fmla="*/ 764193 w 1631950"/>
              <a:gd name="T89" fmla="*/ 497508 h 2274888"/>
              <a:gd name="T90" fmla="*/ 720814 w 1631950"/>
              <a:gd name="T91" fmla="*/ 525915 h 2274888"/>
              <a:gd name="T92" fmla="*/ 675838 w 1631950"/>
              <a:gd name="T93" fmla="*/ 534410 h 2274888"/>
              <a:gd name="T94" fmla="*/ 631128 w 1631950"/>
              <a:gd name="T95" fmla="*/ 519809 h 2274888"/>
              <a:gd name="T96" fmla="*/ 588813 w 1631950"/>
              <a:gd name="T97" fmla="*/ 486093 h 2274888"/>
              <a:gd name="T98" fmla="*/ 550756 w 1631950"/>
              <a:gd name="T99" fmla="*/ 437245 h 2274888"/>
              <a:gd name="T100" fmla="*/ 519886 w 1631950"/>
              <a:gd name="T101" fmla="*/ 377246 h 2274888"/>
              <a:gd name="T102" fmla="*/ 500458 w 1631950"/>
              <a:gd name="T103" fmla="*/ 343531 h 2274888"/>
              <a:gd name="T104" fmla="*/ 485821 w 1631950"/>
              <a:gd name="T105" fmla="*/ 312204 h 2274888"/>
              <a:gd name="T106" fmla="*/ 478369 w 1631950"/>
              <a:gd name="T107" fmla="*/ 253799 h 2274888"/>
              <a:gd name="T108" fmla="*/ 485554 w 1631950"/>
              <a:gd name="T109" fmla="*/ 235215 h 2274888"/>
              <a:gd name="T110" fmla="*/ 493805 w 1631950"/>
              <a:gd name="T111" fmla="*/ 160084 h 2274888"/>
              <a:gd name="T112" fmla="*/ 523611 w 1631950"/>
              <a:gd name="T113" fmla="*/ 88139 h 2274888"/>
              <a:gd name="T114" fmla="*/ 570450 w 1631950"/>
              <a:gd name="T115" fmla="*/ 37698 h 2274888"/>
              <a:gd name="T116" fmla="*/ 628733 w 1631950"/>
              <a:gd name="T117" fmla="*/ 7965 h 227488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31950" h="2274888">
                <a:moveTo>
                  <a:pt x="0" y="1235075"/>
                </a:moveTo>
                <a:lnTo>
                  <a:pt x="1631950" y="1235075"/>
                </a:lnTo>
                <a:lnTo>
                  <a:pt x="1631950" y="1489231"/>
                </a:lnTo>
                <a:lnTo>
                  <a:pt x="1631950" y="1499079"/>
                </a:lnTo>
                <a:lnTo>
                  <a:pt x="1631315" y="1508610"/>
                </a:lnTo>
                <a:lnTo>
                  <a:pt x="1629726" y="1518141"/>
                </a:lnTo>
                <a:lnTo>
                  <a:pt x="1628456" y="1527354"/>
                </a:lnTo>
                <a:lnTo>
                  <a:pt x="1626232" y="1536567"/>
                </a:lnTo>
                <a:lnTo>
                  <a:pt x="1623690" y="1545462"/>
                </a:lnTo>
                <a:lnTo>
                  <a:pt x="1620514" y="1554358"/>
                </a:lnTo>
                <a:lnTo>
                  <a:pt x="1617337" y="1562618"/>
                </a:lnTo>
                <a:lnTo>
                  <a:pt x="1613524" y="1571196"/>
                </a:lnTo>
                <a:lnTo>
                  <a:pt x="1609712" y="1579456"/>
                </a:lnTo>
                <a:lnTo>
                  <a:pt x="1604629" y="1587080"/>
                </a:lnTo>
                <a:lnTo>
                  <a:pt x="1599864" y="1595023"/>
                </a:lnTo>
                <a:lnTo>
                  <a:pt x="1594781" y="1602330"/>
                </a:lnTo>
                <a:lnTo>
                  <a:pt x="1588745" y="1609319"/>
                </a:lnTo>
                <a:lnTo>
                  <a:pt x="1583027" y="1616308"/>
                </a:lnTo>
                <a:lnTo>
                  <a:pt x="1576673" y="1622980"/>
                </a:lnTo>
                <a:lnTo>
                  <a:pt x="1570319" y="1629334"/>
                </a:lnTo>
                <a:lnTo>
                  <a:pt x="1563330" y="1635052"/>
                </a:lnTo>
                <a:lnTo>
                  <a:pt x="1556341" y="1640771"/>
                </a:lnTo>
                <a:lnTo>
                  <a:pt x="1549034" y="1645854"/>
                </a:lnTo>
                <a:lnTo>
                  <a:pt x="1541410" y="1650619"/>
                </a:lnTo>
                <a:lnTo>
                  <a:pt x="1533468" y="1655385"/>
                </a:lnTo>
                <a:lnTo>
                  <a:pt x="1525208" y="1659515"/>
                </a:lnTo>
                <a:lnTo>
                  <a:pt x="1516948" y="1663009"/>
                </a:lnTo>
                <a:lnTo>
                  <a:pt x="1508371" y="1666504"/>
                </a:lnTo>
                <a:lnTo>
                  <a:pt x="1499475" y="1669363"/>
                </a:lnTo>
                <a:lnTo>
                  <a:pt x="1490262" y="1671905"/>
                </a:lnTo>
                <a:lnTo>
                  <a:pt x="1481685" y="1674129"/>
                </a:lnTo>
                <a:lnTo>
                  <a:pt x="1472472" y="1676035"/>
                </a:lnTo>
                <a:lnTo>
                  <a:pt x="1462624" y="1677306"/>
                </a:lnTo>
                <a:lnTo>
                  <a:pt x="1453093" y="1677941"/>
                </a:lnTo>
                <a:lnTo>
                  <a:pt x="1443563" y="1677941"/>
                </a:lnTo>
                <a:lnTo>
                  <a:pt x="1246280" y="1677941"/>
                </a:lnTo>
                <a:lnTo>
                  <a:pt x="1246280" y="2274888"/>
                </a:lnTo>
                <a:lnTo>
                  <a:pt x="386305" y="2274888"/>
                </a:lnTo>
                <a:lnTo>
                  <a:pt x="386305" y="1677941"/>
                </a:lnTo>
                <a:lnTo>
                  <a:pt x="188705" y="1677941"/>
                </a:lnTo>
                <a:lnTo>
                  <a:pt x="179174" y="1677941"/>
                </a:lnTo>
                <a:lnTo>
                  <a:pt x="169644" y="1677306"/>
                </a:lnTo>
                <a:lnTo>
                  <a:pt x="160113" y="1676035"/>
                </a:lnTo>
                <a:lnTo>
                  <a:pt x="150900" y="1674129"/>
                </a:lnTo>
                <a:lnTo>
                  <a:pt x="141688" y="1671905"/>
                </a:lnTo>
                <a:lnTo>
                  <a:pt x="132792" y="1669363"/>
                </a:lnTo>
                <a:lnTo>
                  <a:pt x="123897" y="1666504"/>
                </a:lnTo>
                <a:lnTo>
                  <a:pt x="115320" y="1663009"/>
                </a:lnTo>
                <a:lnTo>
                  <a:pt x="107060" y="1659515"/>
                </a:lnTo>
                <a:lnTo>
                  <a:pt x="98800" y="1655385"/>
                </a:lnTo>
                <a:lnTo>
                  <a:pt x="91176" y="1650619"/>
                </a:lnTo>
                <a:lnTo>
                  <a:pt x="83233" y="1645854"/>
                </a:lnTo>
                <a:lnTo>
                  <a:pt x="75927" y="1640771"/>
                </a:lnTo>
                <a:lnTo>
                  <a:pt x="68938" y="1635052"/>
                </a:lnTo>
                <a:lnTo>
                  <a:pt x="61949" y="1629334"/>
                </a:lnTo>
                <a:lnTo>
                  <a:pt x="55277" y="1622980"/>
                </a:lnTo>
                <a:lnTo>
                  <a:pt x="48923" y="1616308"/>
                </a:lnTo>
                <a:lnTo>
                  <a:pt x="43205" y="1609319"/>
                </a:lnTo>
                <a:lnTo>
                  <a:pt x="37487" y="1602330"/>
                </a:lnTo>
                <a:lnTo>
                  <a:pt x="32404" y="1595023"/>
                </a:lnTo>
                <a:lnTo>
                  <a:pt x="27639" y="1587080"/>
                </a:lnTo>
                <a:lnTo>
                  <a:pt x="22873" y="1579456"/>
                </a:lnTo>
                <a:lnTo>
                  <a:pt x="18743" y="1571196"/>
                </a:lnTo>
                <a:lnTo>
                  <a:pt x="14931" y="1562618"/>
                </a:lnTo>
                <a:lnTo>
                  <a:pt x="11437" y="1554358"/>
                </a:lnTo>
                <a:lnTo>
                  <a:pt x="8577" y="1545462"/>
                </a:lnTo>
                <a:lnTo>
                  <a:pt x="6354" y="1536567"/>
                </a:lnTo>
                <a:lnTo>
                  <a:pt x="4130" y="1527354"/>
                </a:lnTo>
                <a:lnTo>
                  <a:pt x="2224" y="1518141"/>
                </a:lnTo>
                <a:lnTo>
                  <a:pt x="953" y="1508610"/>
                </a:lnTo>
                <a:lnTo>
                  <a:pt x="318" y="1499079"/>
                </a:lnTo>
                <a:lnTo>
                  <a:pt x="0" y="1489231"/>
                </a:lnTo>
                <a:lnTo>
                  <a:pt x="0" y="1235075"/>
                </a:lnTo>
                <a:close/>
                <a:moveTo>
                  <a:pt x="625067" y="631825"/>
                </a:moveTo>
                <a:lnTo>
                  <a:pt x="638397" y="659149"/>
                </a:lnTo>
                <a:lnTo>
                  <a:pt x="654266" y="691557"/>
                </a:lnTo>
                <a:lnTo>
                  <a:pt x="672357" y="726824"/>
                </a:lnTo>
                <a:lnTo>
                  <a:pt x="691401" y="763361"/>
                </a:lnTo>
                <a:lnTo>
                  <a:pt x="700922" y="781154"/>
                </a:lnTo>
                <a:lnTo>
                  <a:pt x="710761" y="798946"/>
                </a:lnTo>
                <a:lnTo>
                  <a:pt x="720600" y="816103"/>
                </a:lnTo>
                <a:lnTo>
                  <a:pt x="730122" y="832307"/>
                </a:lnTo>
                <a:lnTo>
                  <a:pt x="739326" y="847240"/>
                </a:lnTo>
                <a:lnTo>
                  <a:pt x="748213" y="860902"/>
                </a:lnTo>
                <a:lnTo>
                  <a:pt x="756782" y="872657"/>
                </a:lnTo>
                <a:lnTo>
                  <a:pt x="764400" y="883142"/>
                </a:lnTo>
                <a:lnTo>
                  <a:pt x="764400" y="835802"/>
                </a:lnTo>
                <a:lnTo>
                  <a:pt x="764717" y="830400"/>
                </a:lnTo>
                <a:lnTo>
                  <a:pt x="765669" y="824681"/>
                </a:lnTo>
                <a:lnTo>
                  <a:pt x="766621" y="818962"/>
                </a:lnTo>
                <a:lnTo>
                  <a:pt x="768208" y="813243"/>
                </a:lnTo>
                <a:lnTo>
                  <a:pt x="771382" y="801488"/>
                </a:lnTo>
                <a:lnTo>
                  <a:pt x="775826" y="790050"/>
                </a:lnTo>
                <a:lnTo>
                  <a:pt x="779952" y="779565"/>
                </a:lnTo>
                <a:lnTo>
                  <a:pt x="783760" y="769080"/>
                </a:lnTo>
                <a:lnTo>
                  <a:pt x="785030" y="764315"/>
                </a:lnTo>
                <a:lnTo>
                  <a:pt x="786299" y="759866"/>
                </a:lnTo>
                <a:lnTo>
                  <a:pt x="786934" y="755418"/>
                </a:lnTo>
                <a:lnTo>
                  <a:pt x="787252" y="751923"/>
                </a:lnTo>
                <a:lnTo>
                  <a:pt x="786934" y="748111"/>
                </a:lnTo>
                <a:lnTo>
                  <a:pt x="786299" y="745251"/>
                </a:lnTo>
                <a:lnTo>
                  <a:pt x="784712" y="742074"/>
                </a:lnTo>
                <a:lnTo>
                  <a:pt x="783126" y="739215"/>
                </a:lnTo>
                <a:lnTo>
                  <a:pt x="781539" y="736673"/>
                </a:lnTo>
                <a:lnTo>
                  <a:pt x="779634" y="734131"/>
                </a:lnTo>
                <a:lnTo>
                  <a:pt x="775191" y="729365"/>
                </a:lnTo>
                <a:lnTo>
                  <a:pt x="770747" y="723964"/>
                </a:lnTo>
                <a:lnTo>
                  <a:pt x="768526" y="721105"/>
                </a:lnTo>
                <a:lnTo>
                  <a:pt x="766621" y="718245"/>
                </a:lnTo>
                <a:lnTo>
                  <a:pt x="765352" y="714750"/>
                </a:lnTo>
                <a:lnTo>
                  <a:pt x="764082" y="711573"/>
                </a:lnTo>
                <a:lnTo>
                  <a:pt x="763130" y="707443"/>
                </a:lnTo>
                <a:lnTo>
                  <a:pt x="763130" y="702995"/>
                </a:lnTo>
                <a:lnTo>
                  <a:pt x="763130" y="698864"/>
                </a:lnTo>
                <a:lnTo>
                  <a:pt x="763448" y="695369"/>
                </a:lnTo>
                <a:lnTo>
                  <a:pt x="764400" y="691874"/>
                </a:lnTo>
                <a:lnTo>
                  <a:pt x="765669" y="689015"/>
                </a:lnTo>
                <a:lnTo>
                  <a:pt x="766939" y="686791"/>
                </a:lnTo>
                <a:lnTo>
                  <a:pt x="769160" y="684567"/>
                </a:lnTo>
                <a:lnTo>
                  <a:pt x="771700" y="682978"/>
                </a:lnTo>
                <a:lnTo>
                  <a:pt x="774556" y="682025"/>
                </a:lnTo>
                <a:lnTo>
                  <a:pt x="777730" y="681072"/>
                </a:lnTo>
                <a:lnTo>
                  <a:pt x="781856" y="680119"/>
                </a:lnTo>
                <a:lnTo>
                  <a:pt x="785982" y="679483"/>
                </a:lnTo>
                <a:lnTo>
                  <a:pt x="791060" y="679166"/>
                </a:lnTo>
                <a:lnTo>
                  <a:pt x="802169" y="678848"/>
                </a:lnTo>
                <a:lnTo>
                  <a:pt x="815816" y="678848"/>
                </a:lnTo>
                <a:lnTo>
                  <a:pt x="833273" y="678848"/>
                </a:lnTo>
                <a:lnTo>
                  <a:pt x="846920" y="678848"/>
                </a:lnTo>
                <a:lnTo>
                  <a:pt x="858029" y="679166"/>
                </a:lnTo>
                <a:lnTo>
                  <a:pt x="862790" y="679483"/>
                </a:lnTo>
                <a:lnTo>
                  <a:pt x="867233" y="680119"/>
                </a:lnTo>
                <a:lnTo>
                  <a:pt x="871042" y="681072"/>
                </a:lnTo>
                <a:lnTo>
                  <a:pt x="874216" y="682025"/>
                </a:lnTo>
                <a:lnTo>
                  <a:pt x="877390" y="682978"/>
                </a:lnTo>
                <a:lnTo>
                  <a:pt x="879929" y="684567"/>
                </a:lnTo>
                <a:lnTo>
                  <a:pt x="881516" y="686791"/>
                </a:lnTo>
                <a:lnTo>
                  <a:pt x="883103" y="689015"/>
                </a:lnTo>
                <a:lnTo>
                  <a:pt x="884690" y="691874"/>
                </a:lnTo>
                <a:lnTo>
                  <a:pt x="885324" y="695369"/>
                </a:lnTo>
                <a:lnTo>
                  <a:pt x="885642" y="698864"/>
                </a:lnTo>
                <a:lnTo>
                  <a:pt x="885959" y="702995"/>
                </a:lnTo>
                <a:lnTo>
                  <a:pt x="885642" y="707443"/>
                </a:lnTo>
                <a:lnTo>
                  <a:pt x="885007" y="711573"/>
                </a:lnTo>
                <a:lnTo>
                  <a:pt x="883737" y="714750"/>
                </a:lnTo>
                <a:lnTo>
                  <a:pt x="882150" y="718245"/>
                </a:lnTo>
                <a:lnTo>
                  <a:pt x="880563" y="721105"/>
                </a:lnTo>
                <a:lnTo>
                  <a:pt x="878342" y="723964"/>
                </a:lnTo>
                <a:lnTo>
                  <a:pt x="873898" y="729365"/>
                </a:lnTo>
                <a:lnTo>
                  <a:pt x="869455" y="734131"/>
                </a:lnTo>
                <a:lnTo>
                  <a:pt x="867233" y="736673"/>
                </a:lnTo>
                <a:lnTo>
                  <a:pt x="865329" y="739215"/>
                </a:lnTo>
                <a:lnTo>
                  <a:pt x="864059" y="742074"/>
                </a:lnTo>
                <a:lnTo>
                  <a:pt x="862790" y="745251"/>
                </a:lnTo>
                <a:lnTo>
                  <a:pt x="862155" y="748111"/>
                </a:lnTo>
                <a:lnTo>
                  <a:pt x="861838" y="751923"/>
                </a:lnTo>
                <a:lnTo>
                  <a:pt x="862155" y="755418"/>
                </a:lnTo>
                <a:lnTo>
                  <a:pt x="862790" y="759866"/>
                </a:lnTo>
                <a:lnTo>
                  <a:pt x="864059" y="764315"/>
                </a:lnTo>
                <a:lnTo>
                  <a:pt x="865329" y="769080"/>
                </a:lnTo>
                <a:lnTo>
                  <a:pt x="869138" y="779565"/>
                </a:lnTo>
                <a:lnTo>
                  <a:pt x="873264" y="790050"/>
                </a:lnTo>
                <a:lnTo>
                  <a:pt x="877390" y="801488"/>
                </a:lnTo>
                <a:lnTo>
                  <a:pt x="880881" y="813243"/>
                </a:lnTo>
                <a:lnTo>
                  <a:pt x="882468" y="818962"/>
                </a:lnTo>
                <a:lnTo>
                  <a:pt x="883420" y="824681"/>
                </a:lnTo>
                <a:lnTo>
                  <a:pt x="884372" y="830400"/>
                </a:lnTo>
                <a:lnTo>
                  <a:pt x="884690" y="835802"/>
                </a:lnTo>
                <a:lnTo>
                  <a:pt x="884690" y="883142"/>
                </a:lnTo>
                <a:lnTo>
                  <a:pt x="892307" y="873293"/>
                </a:lnTo>
                <a:lnTo>
                  <a:pt x="900559" y="861219"/>
                </a:lnTo>
                <a:lnTo>
                  <a:pt x="909446" y="848193"/>
                </a:lnTo>
                <a:lnTo>
                  <a:pt x="918015" y="833260"/>
                </a:lnTo>
                <a:lnTo>
                  <a:pt x="927854" y="817692"/>
                </a:lnTo>
                <a:lnTo>
                  <a:pt x="937058" y="801170"/>
                </a:lnTo>
                <a:lnTo>
                  <a:pt x="956102" y="766221"/>
                </a:lnTo>
                <a:lnTo>
                  <a:pt x="974828" y="730319"/>
                </a:lnTo>
                <a:lnTo>
                  <a:pt x="992601" y="695369"/>
                </a:lnTo>
                <a:lnTo>
                  <a:pt x="1008788" y="663280"/>
                </a:lnTo>
                <a:lnTo>
                  <a:pt x="1022118" y="635956"/>
                </a:lnTo>
                <a:lnTo>
                  <a:pt x="1039892" y="640721"/>
                </a:lnTo>
                <a:lnTo>
                  <a:pt x="1056714" y="645805"/>
                </a:lnTo>
                <a:lnTo>
                  <a:pt x="1072900" y="651524"/>
                </a:lnTo>
                <a:lnTo>
                  <a:pt x="1088135" y="656925"/>
                </a:lnTo>
                <a:lnTo>
                  <a:pt x="1102417" y="662962"/>
                </a:lnTo>
                <a:lnTo>
                  <a:pt x="1116382" y="668681"/>
                </a:lnTo>
                <a:lnTo>
                  <a:pt x="1129395" y="675035"/>
                </a:lnTo>
                <a:lnTo>
                  <a:pt x="1141456" y="681390"/>
                </a:lnTo>
                <a:lnTo>
                  <a:pt x="1152882" y="687426"/>
                </a:lnTo>
                <a:lnTo>
                  <a:pt x="1163990" y="693781"/>
                </a:lnTo>
                <a:lnTo>
                  <a:pt x="1173830" y="700135"/>
                </a:lnTo>
                <a:lnTo>
                  <a:pt x="1183669" y="706807"/>
                </a:lnTo>
                <a:lnTo>
                  <a:pt x="1192238" y="713162"/>
                </a:lnTo>
                <a:lnTo>
                  <a:pt x="1200807" y="719198"/>
                </a:lnTo>
                <a:lnTo>
                  <a:pt x="1208107" y="725553"/>
                </a:lnTo>
                <a:lnTo>
                  <a:pt x="1215725" y="731589"/>
                </a:lnTo>
                <a:lnTo>
                  <a:pt x="1221755" y="737308"/>
                </a:lnTo>
                <a:lnTo>
                  <a:pt x="1227785" y="743345"/>
                </a:lnTo>
                <a:lnTo>
                  <a:pt x="1233181" y="748746"/>
                </a:lnTo>
                <a:lnTo>
                  <a:pt x="1237942" y="753830"/>
                </a:lnTo>
                <a:lnTo>
                  <a:pt x="1246511" y="763997"/>
                </a:lnTo>
                <a:lnTo>
                  <a:pt x="1253176" y="772575"/>
                </a:lnTo>
                <a:lnTo>
                  <a:pt x="1257937" y="779565"/>
                </a:lnTo>
                <a:lnTo>
                  <a:pt x="1261428" y="784649"/>
                </a:lnTo>
                <a:lnTo>
                  <a:pt x="1263650" y="789097"/>
                </a:lnTo>
                <a:lnTo>
                  <a:pt x="1263650" y="1090613"/>
                </a:lnTo>
                <a:lnTo>
                  <a:pt x="815816" y="1090613"/>
                </a:lnTo>
                <a:lnTo>
                  <a:pt x="368300" y="1090613"/>
                </a:lnTo>
                <a:lnTo>
                  <a:pt x="368300" y="789097"/>
                </a:lnTo>
                <a:lnTo>
                  <a:pt x="370839" y="784649"/>
                </a:lnTo>
                <a:lnTo>
                  <a:pt x="374648" y="778930"/>
                </a:lnTo>
                <a:lnTo>
                  <a:pt x="380043" y="771622"/>
                </a:lnTo>
                <a:lnTo>
                  <a:pt x="387026" y="762726"/>
                </a:lnTo>
                <a:lnTo>
                  <a:pt x="396230" y="752559"/>
                </a:lnTo>
                <a:lnTo>
                  <a:pt x="401626" y="746840"/>
                </a:lnTo>
                <a:lnTo>
                  <a:pt x="407656" y="741121"/>
                </a:lnTo>
                <a:lnTo>
                  <a:pt x="414004" y="735084"/>
                </a:lnTo>
                <a:lnTo>
                  <a:pt x="420986" y="729048"/>
                </a:lnTo>
                <a:lnTo>
                  <a:pt x="428603" y="722693"/>
                </a:lnTo>
                <a:lnTo>
                  <a:pt x="436856" y="716339"/>
                </a:lnTo>
                <a:lnTo>
                  <a:pt x="445742" y="709984"/>
                </a:lnTo>
                <a:lnTo>
                  <a:pt x="455264" y="703312"/>
                </a:lnTo>
                <a:lnTo>
                  <a:pt x="465420" y="696640"/>
                </a:lnTo>
                <a:lnTo>
                  <a:pt x="476212" y="690286"/>
                </a:lnTo>
                <a:lnTo>
                  <a:pt x="487638" y="683931"/>
                </a:lnTo>
                <a:lnTo>
                  <a:pt x="499698" y="677259"/>
                </a:lnTo>
                <a:lnTo>
                  <a:pt x="513029" y="670905"/>
                </a:lnTo>
                <a:lnTo>
                  <a:pt x="526676" y="664550"/>
                </a:lnTo>
                <a:lnTo>
                  <a:pt x="540959" y="658831"/>
                </a:lnTo>
                <a:lnTo>
                  <a:pt x="556193" y="652795"/>
                </a:lnTo>
                <a:lnTo>
                  <a:pt x="572380" y="647394"/>
                </a:lnTo>
                <a:lnTo>
                  <a:pt x="588884" y="641675"/>
                </a:lnTo>
                <a:lnTo>
                  <a:pt x="606658" y="636591"/>
                </a:lnTo>
                <a:lnTo>
                  <a:pt x="625067" y="631825"/>
                </a:lnTo>
                <a:close/>
                <a:moveTo>
                  <a:pt x="815815" y="0"/>
                </a:moveTo>
                <a:lnTo>
                  <a:pt x="826313" y="317"/>
                </a:lnTo>
                <a:lnTo>
                  <a:pt x="837129" y="951"/>
                </a:lnTo>
                <a:lnTo>
                  <a:pt x="847945" y="2536"/>
                </a:lnTo>
                <a:lnTo>
                  <a:pt x="858443" y="4439"/>
                </a:lnTo>
                <a:lnTo>
                  <a:pt x="869259" y="6658"/>
                </a:lnTo>
                <a:lnTo>
                  <a:pt x="880075" y="9511"/>
                </a:lnTo>
                <a:lnTo>
                  <a:pt x="890254" y="13315"/>
                </a:lnTo>
                <a:lnTo>
                  <a:pt x="900752" y="16803"/>
                </a:lnTo>
                <a:lnTo>
                  <a:pt x="910614" y="21558"/>
                </a:lnTo>
                <a:lnTo>
                  <a:pt x="920476" y="26631"/>
                </a:lnTo>
                <a:lnTo>
                  <a:pt x="930655" y="32020"/>
                </a:lnTo>
                <a:lnTo>
                  <a:pt x="939881" y="38360"/>
                </a:lnTo>
                <a:lnTo>
                  <a:pt x="949424" y="45018"/>
                </a:lnTo>
                <a:lnTo>
                  <a:pt x="958332" y="51993"/>
                </a:lnTo>
                <a:lnTo>
                  <a:pt x="967239" y="59601"/>
                </a:lnTo>
                <a:lnTo>
                  <a:pt x="975192" y="67844"/>
                </a:lnTo>
                <a:lnTo>
                  <a:pt x="983463" y="76087"/>
                </a:lnTo>
                <a:lnTo>
                  <a:pt x="991098" y="85280"/>
                </a:lnTo>
                <a:lnTo>
                  <a:pt x="998415" y="95425"/>
                </a:lnTo>
                <a:lnTo>
                  <a:pt x="1005413" y="105253"/>
                </a:lnTo>
                <a:lnTo>
                  <a:pt x="1012094" y="116032"/>
                </a:lnTo>
                <a:lnTo>
                  <a:pt x="1018138" y="127445"/>
                </a:lnTo>
                <a:lnTo>
                  <a:pt x="1023546" y="139175"/>
                </a:lnTo>
                <a:lnTo>
                  <a:pt x="1028954" y="151222"/>
                </a:lnTo>
                <a:lnTo>
                  <a:pt x="1033408" y="163903"/>
                </a:lnTo>
                <a:lnTo>
                  <a:pt x="1037225" y="177218"/>
                </a:lnTo>
                <a:lnTo>
                  <a:pt x="1041042" y="191167"/>
                </a:lnTo>
                <a:lnTo>
                  <a:pt x="1043905" y="205117"/>
                </a:lnTo>
                <a:lnTo>
                  <a:pt x="1046132" y="219700"/>
                </a:lnTo>
                <a:lnTo>
                  <a:pt x="1047723" y="235234"/>
                </a:lnTo>
                <a:lnTo>
                  <a:pt x="1048677" y="251085"/>
                </a:lnTo>
                <a:lnTo>
                  <a:pt x="1049313" y="267254"/>
                </a:lnTo>
                <a:lnTo>
                  <a:pt x="1048677" y="278984"/>
                </a:lnTo>
                <a:lnTo>
                  <a:pt x="1049313" y="278667"/>
                </a:lnTo>
                <a:lnTo>
                  <a:pt x="1051858" y="279301"/>
                </a:lnTo>
                <a:lnTo>
                  <a:pt x="1054085" y="280569"/>
                </a:lnTo>
                <a:lnTo>
                  <a:pt x="1055676" y="282471"/>
                </a:lnTo>
                <a:lnTo>
                  <a:pt x="1057584" y="285007"/>
                </a:lnTo>
                <a:lnTo>
                  <a:pt x="1059175" y="287861"/>
                </a:lnTo>
                <a:lnTo>
                  <a:pt x="1060129" y="291665"/>
                </a:lnTo>
                <a:lnTo>
                  <a:pt x="1061084" y="296103"/>
                </a:lnTo>
                <a:lnTo>
                  <a:pt x="1061402" y="300859"/>
                </a:lnTo>
                <a:lnTo>
                  <a:pt x="1061720" y="305614"/>
                </a:lnTo>
                <a:lnTo>
                  <a:pt x="1062038" y="311004"/>
                </a:lnTo>
                <a:lnTo>
                  <a:pt x="1061402" y="322734"/>
                </a:lnTo>
                <a:lnTo>
                  <a:pt x="1060129" y="335415"/>
                </a:lnTo>
                <a:lnTo>
                  <a:pt x="1057903" y="348730"/>
                </a:lnTo>
                <a:lnTo>
                  <a:pt x="1055358" y="361411"/>
                </a:lnTo>
                <a:lnTo>
                  <a:pt x="1051858" y="374092"/>
                </a:lnTo>
                <a:lnTo>
                  <a:pt x="1048041" y="385822"/>
                </a:lnTo>
                <a:lnTo>
                  <a:pt x="1045814" y="391211"/>
                </a:lnTo>
                <a:lnTo>
                  <a:pt x="1043587" y="396601"/>
                </a:lnTo>
                <a:lnTo>
                  <a:pt x="1041360" y="401356"/>
                </a:lnTo>
                <a:lnTo>
                  <a:pt x="1038816" y="405478"/>
                </a:lnTo>
                <a:lnTo>
                  <a:pt x="1036589" y="408965"/>
                </a:lnTo>
                <a:lnTo>
                  <a:pt x="1034044" y="412452"/>
                </a:lnTo>
                <a:lnTo>
                  <a:pt x="1031499" y="414988"/>
                </a:lnTo>
                <a:lnTo>
                  <a:pt x="1028954" y="416891"/>
                </a:lnTo>
                <a:lnTo>
                  <a:pt x="1026409" y="417842"/>
                </a:lnTo>
                <a:lnTo>
                  <a:pt x="1023228" y="418159"/>
                </a:lnTo>
                <a:lnTo>
                  <a:pt x="1022592" y="418159"/>
                </a:lnTo>
                <a:lnTo>
                  <a:pt x="1018456" y="429572"/>
                </a:lnTo>
                <a:lnTo>
                  <a:pt x="1014320" y="440668"/>
                </a:lnTo>
                <a:lnTo>
                  <a:pt x="1009867" y="451763"/>
                </a:lnTo>
                <a:lnTo>
                  <a:pt x="1005095" y="462542"/>
                </a:lnTo>
                <a:lnTo>
                  <a:pt x="1000323" y="473004"/>
                </a:lnTo>
                <a:lnTo>
                  <a:pt x="995233" y="483466"/>
                </a:lnTo>
                <a:lnTo>
                  <a:pt x="990143" y="493611"/>
                </a:lnTo>
                <a:lnTo>
                  <a:pt x="984417" y="503756"/>
                </a:lnTo>
                <a:lnTo>
                  <a:pt x="978691" y="513267"/>
                </a:lnTo>
                <a:lnTo>
                  <a:pt x="972647" y="522777"/>
                </a:lnTo>
                <a:lnTo>
                  <a:pt x="966921" y="531971"/>
                </a:lnTo>
                <a:lnTo>
                  <a:pt x="960558" y="540848"/>
                </a:lnTo>
                <a:lnTo>
                  <a:pt x="954196" y="549725"/>
                </a:lnTo>
                <a:lnTo>
                  <a:pt x="947516" y="557650"/>
                </a:lnTo>
                <a:lnTo>
                  <a:pt x="940835" y="565893"/>
                </a:lnTo>
                <a:lnTo>
                  <a:pt x="934155" y="573502"/>
                </a:lnTo>
                <a:lnTo>
                  <a:pt x="927474" y="581110"/>
                </a:lnTo>
                <a:lnTo>
                  <a:pt x="920476" y="587768"/>
                </a:lnTo>
                <a:lnTo>
                  <a:pt x="913477" y="594108"/>
                </a:lnTo>
                <a:lnTo>
                  <a:pt x="906160" y="600449"/>
                </a:lnTo>
                <a:lnTo>
                  <a:pt x="898844" y="606156"/>
                </a:lnTo>
                <a:lnTo>
                  <a:pt x="891845" y="611545"/>
                </a:lnTo>
                <a:lnTo>
                  <a:pt x="883892" y="616300"/>
                </a:lnTo>
                <a:lnTo>
                  <a:pt x="876575" y="620739"/>
                </a:lnTo>
                <a:lnTo>
                  <a:pt x="869259" y="624860"/>
                </a:lnTo>
                <a:lnTo>
                  <a:pt x="861624" y="628030"/>
                </a:lnTo>
                <a:lnTo>
                  <a:pt x="853989" y="631518"/>
                </a:lnTo>
                <a:lnTo>
                  <a:pt x="846354" y="633737"/>
                </a:lnTo>
                <a:lnTo>
                  <a:pt x="838719" y="635956"/>
                </a:lnTo>
                <a:lnTo>
                  <a:pt x="830766" y="636907"/>
                </a:lnTo>
                <a:lnTo>
                  <a:pt x="823450" y="638175"/>
                </a:lnTo>
                <a:lnTo>
                  <a:pt x="815815" y="638175"/>
                </a:lnTo>
                <a:lnTo>
                  <a:pt x="807862" y="638175"/>
                </a:lnTo>
                <a:lnTo>
                  <a:pt x="800227" y="636907"/>
                </a:lnTo>
                <a:lnTo>
                  <a:pt x="792274" y="635639"/>
                </a:lnTo>
                <a:lnTo>
                  <a:pt x="784957" y="633737"/>
                </a:lnTo>
                <a:lnTo>
                  <a:pt x="777322" y="631201"/>
                </a:lnTo>
                <a:lnTo>
                  <a:pt x="769370" y="628030"/>
                </a:lnTo>
                <a:lnTo>
                  <a:pt x="762053" y="624860"/>
                </a:lnTo>
                <a:lnTo>
                  <a:pt x="754418" y="620739"/>
                </a:lnTo>
                <a:lnTo>
                  <a:pt x="747101" y="616300"/>
                </a:lnTo>
                <a:lnTo>
                  <a:pt x="739466" y="611545"/>
                </a:lnTo>
                <a:lnTo>
                  <a:pt x="732150" y="606156"/>
                </a:lnTo>
                <a:lnTo>
                  <a:pt x="724833" y="600132"/>
                </a:lnTo>
                <a:lnTo>
                  <a:pt x="717834" y="594108"/>
                </a:lnTo>
                <a:lnTo>
                  <a:pt x="710836" y="587768"/>
                </a:lnTo>
                <a:lnTo>
                  <a:pt x="703837" y="580476"/>
                </a:lnTo>
                <a:lnTo>
                  <a:pt x="696839" y="573185"/>
                </a:lnTo>
                <a:lnTo>
                  <a:pt x="690158" y="565576"/>
                </a:lnTo>
                <a:lnTo>
                  <a:pt x="683478" y="557333"/>
                </a:lnTo>
                <a:lnTo>
                  <a:pt x="676797" y="549091"/>
                </a:lnTo>
                <a:lnTo>
                  <a:pt x="670435" y="540531"/>
                </a:lnTo>
                <a:lnTo>
                  <a:pt x="664072" y="531654"/>
                </a:lnTo>
                <a:lnTo>
                  <a:pt x="658346" y="522143"/>
                </a:lnTo>
                <a:lnTo>
                  <a:pt x="652302" y="512950"/>
                </a:lnTo>
                <a:lnTo>
                  <a:pt x="646894" y="502805"/>
                </a:lnTo>
                <a:lnTo>
                  <a:pt x="641168" y="492977"/>
                </a:lnTo>
                <a:lnTo>
                  <a:pt x="635760" y="482832"/>
                </a:lnTo>
                <a:lnTo>
                  <a:pt x="630988" y="472370"/>
                </a:lnTo>
                <a:lnTo>
                  <a:pt x="625898" y="461591"/>
                </a:lnTo>
                <a:lnTo>
                  <a:pt x="621445" y="450495"/>
                </a:lnTo>
                <a:lnTo>
                  <a:pt x="616991" y="439716"/>
                </a:lnTo>
                <a:lnTo>
                  <a:pt x="612537" y="428621"/>
                </a:lnTo>
                <a:lnTo>
                  <a:pt x="608402" y="417208"/>
                </a:lnTo>
                <a:lnTo>
                  <a:pt x="605857" y="416256"/>
                </a:lnTo>
                <a:lnTo>
                  <a:pt x="603312" y="414988"/>
                </a:lnTo>
                <a:lnTo>
                  <a:pt x="600767" y="413086"/>
                </a:lnTo>
                <a:lnTo>
                  <a:pt x="598222" y="410233"/>
                </a:lnTo>
                <a:lnTo>
                  <a:pt x="595359" y="407063"/>
                </a:lnTo>
                <a:lnTo>
                  <a:pt x="592814" y="403258"/>
                </a:lnTo>
                <a:lnTo>
                  <a:pt x="590587" y="399137"/>
                </a:lnTo>
                <a:lnTo>
                  <a:pt x="588360" y="394699"/>
                </a:lnTo>
                <a:lnTo>
                  <a:pt x="586134" y="389626"/>
                </a:lnTo>
                <a:lnTo>
                  <a:pt x="584543" y="384237"/>
                </a:lnTo>
                <a:lnTo>
                  <a:pt x="580726" y="372824"/>
                </a:lnTo>
                <a:lnTo>
                  <a:pt x="577862" y="361094"/>
                </a:lnTo>
                <a:lnTo>
                  <a:pt x="575318" y="348730"/>
                </a:lnTo>
                <a:lnTo>
                  <a:pt x="573409" y="336366"/>
                </a:lnTo>
                <a:lnTo>
                  <a:pt x="571818" y="324319"/>
                </a:lnTo>
                <a:lnTo>
                  <a:pt x="571500" y="312906"/>
                </a:lnTo>
                <a:lnTo>
                  <a:pt x="571500" y="307833"/>
                </a:lnTo>
                <a:lnTo>
                  <a:pt x="571818" y="303078"/>
                </a:lnTo>
                <a:lnTo>
                  <a:pt x="572136" y="298322"/>
                </a:lnTo>
                <a:lnTo>
                  <a:pt x="573091" y="294201"/>
                </a:lnTo>
                <a:lnTo>
                  <a:pt x="574045" y="290397"/>
                </a:lnTo>
                <a:lnTo>
                  <a:pt x="575318" y="287227"/>
                </a:lnTo>
                <a:lnTo>
                  <a:pt x="576590" y="284373"/>
                </a:lnTo>
                <a:lnTo>
                  <a:pt x="578499" y="282471"/>
                </a:lnTo>
                <a:lnTo>
                  <a:pt x="580407" y="280886"/>
                </a:lnTo>
                <a:lnTo>
                  <a:pt x="582634" y="279935"/>
                </a:lnTo>
                <a:lnTo>
                  <a:pt x="582316" y="267254"/>
                </a:lnTo>
                <a:lnTo>
                  <a:pt x="582634" y="251085"/>
                </a:lnTo>
                <a:lnTo>
                  <a:pt x="583589" y="235234"/>
                </a:lnTo>
                <a:lnTo>
                  <a:pt x="585179" y="219700"/>
                </a:lnTo>
                <a:lnTo>
                  <a:pt x="587406" y="205117"/>
                </a:lnTo>
                <a:lnTo>
                  <a:pt x="590269" y="191167"/>
                </a:lnTo>
                <a:lnTo>
                  <a:pt x="594087" y="177218"/>
                </a:lnTo>
                <a:lnTo>
                  <a:pt x="598222" y="163903"/>
                </a:lnTo>
                <a:lnTo>
                  <a:pt x="602676" y="151222"/>
                </a:lnTo>
                <a:lnTo>
                  <a:pt x="607766" y="139175"/>
                </a:lnTo>
                <a:lnTo>
                  <a:pt x="613174" y="127445"/>
                </a:lnTo>
                <a:lnTo>
                  <a:pt x="619218" y="116032"/>
                </a:lnTo>
                <a:lnTo>
                  <a:pt x="625898" y="105253"/>
                </a:lnTo>
                <a:lnTo>
                  <a:pt x="632897" y="95425"/>
                </a:lnTo>
                <a:lnTo>
                  <a:pt x="640214" y="85280"/>
                </a:lnTo>
                <a:lnTo>
                  <a:pt x="647848" y="76087"/>
                </a:lnTo>
                <a:lnTo>
                  <a:pt x="656120" y="67844"/>
                </a:lnTo>
                <a:lnTo>
                  <a:pt x="664072" y="59601"/>
                </a:lnTo>
                <a:lnTo>
                  <a:pt x="672980" y="51993"/>
                </a:lnTo>
                <a:lnTo>
                  <a:pt x="681887" y="45018"/>
                </a:lnTo>
                <a:lnTo>
                  <a:pt x="691431" y="38360"/>
                </a:lnTo>
                <a:lnTo>
                  <a:pt x="700656" y="32020"/>
                </a:lnTo>
                <a:lnTo>
                  <a:pt x="710836" y="26631"/>
                </a:lnTo>
                <a:lnTo>
                  <a:pt x="720697" y="21558"/>
                </a:lnTo>
                <a:lnTo>
                  <a:pt x="730877" y="16803"/>
                </a:lnTo>
                <a:lnTo>
                  <a:pt x="741057" y="13315"/>
                </a:lnTo>
                <a:lnTo>
                  <a:pt x="751555" y="9511"/>
                </a:lnTo>
                <a:lnTo>
                  <a:pt x="762053" y="6658"/>
                </a:lnTo>
                <a:lnTo>
                  <a:pt x="772869" y="4439"/>
                </a:lnTo>
                <a:lnTo>
                  <a:pt x="783685" y="2536"/>
                </a:lnTo>
                <a:lnTo>
                  <a:pt x="794183" y="951"/>
                </a:lnTo>
                <a:lnTo>
                  <a:pt x="804999" y="317"/>
                </a:lnTo>
                <a:lnTo>
                  <a:pt x="8158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>
              <a:defRPr/>
            </a:pPr>
            <a:endParaRPr lang="zh-CN" altLang="en-US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22BE3656-196D-D365-4F42-3DB43BF91FEA}"/>
              </a:ext>
            </a:extLst>
          </p:cNvPr>
          <p:cNvGrpSpPr/>
          <p:nvPr/>
        </p:nvGrpSpPr>
        <p:grpSpPr>
          <a:xfrm>
            <a:off x="7675698" y="2145666"/>
            <a:ext cx="2966425" cy="816522"/>
            <a:chOff x="283598" y="1906534"/>
            <a:chExt cx="2966425" cy="816522"/>
          </a:xfrm>
        </p:grpSpPr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5962FE35-EA4D-6B5B-7477-60E6ED2700C2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CE13515F-D37C-EE55-8103-4983BD67F168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720A9F91-52C1-F7D2-1940-863535E26E61}"/>
              </a:ext>
            </a:extLst>
          </p:cNvPr>
          <p:cNvGrpSpPr/>
          <p:nvPr/>
        </p:nvGrpSpPr>
        <p:grpSpPr>
          <a:xfrm>
            <a:off x="7675698" y="3246822"/>
            <a:ext cx="2966425" cy="816522"/>
            <a:chOff x="283598" y="1906534"/>
            <a:chExt cx="2966425" cy="816522"/>
          </a:xfrm>
        </p:grpSpPr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ACE1F306-9F69-0979-D55D-E71698EE0524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004152A9-AB72-E1D8-F45A-509FFCB9A16C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051A5568-EC28-7E35-58BD-82A303698293}"/>
              </a:ext>
            </a:extLst>
          </p:cNvPr>
          <p:cNvGrpSpPr/>
          <p:nvPr/>
        </p:nvGrpSpPr>
        <p:grpSpPr>
          <a:xfrm>
            <a:off x="7675698" y="4347978"/>
            <a:ext cx="2966425" cy="816522"/>
            <a:chOff x="283598" y="1906534"/>
            <a:chExt cx="2966425" cy="816522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B6CCBC2F-CDD9-030F-416C-3FB45F683E74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628D7FAE-B919-A047-57D7-82020423C6A3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11888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2" name="组合 3151">
            <a:extLst>
              <a:ext uri="{FF2B5EF4-FFF2-40B4-BE49-F238E27FC236}">
                <a16:creationId xmlns:a16="http://schemas.microsoft.com/office/drawing/2014/main" id="{9CA57EE2-78A8-4AAF-6FE0-8DBCF0FD26E0}"/>
              </a:ext>
            </a:extLst>
          </p:cNvPr>
          <p:cNvGrpSpPr/>
          <p:nvPr/>
        </p:nvGrpSpPr>
        <p:grpSpPr>
          <a:xfrm>
            <a:off x="136525" y="200011"/>
            <a:ext cx="4229100" cy="824852"/>
            <a:chOff x="1647825" y="2130411"/>
            <a:chExt cx="4229100" cy="824852"/>
          </a:xfrm>
        </p:grpSpPr>
        <p:sp>
          <p:nvSpPr>
            <p:cNvPr id="3153" name="平行四边形 3152">
              <a:extLst>
                <a:ext uri="{FF2B5EF4-FFF2-40B4-BE49-F238E27FC236}">
                  <a16:creationId xmlns:a16="http://schemas.microsoft.com/office/drawing/2014/main" id="{CB8AFD1C-84AA-50AC-1FAD-BAB897EFCB1F}"/>
                </a:ext>
              </a:extLst>
            </p:cNvPr>
            <p:cNvSpPr/>
            <p:nvPr/>
          </p:nvSpPr>
          <p:spPr>
            <a:xfrm>
              <a:off x="1647825" y="2309981"/>
              <a:ext cx="4229100" cy="565164"/>
            </a:xfrm>
            <a:prstGeom prst="parallelogram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4" name="平行四边形 3153">
              <a:extLst>
                <a:ext uri="{FF2B5EF4-FFF2-40B4-BE49-F238E27FC236}">
                  <a16:creationId xmlns:a16="http://schemas.microsoft.com/office/drawing/2014/main" id="{985D77EB-CA65-A4EA-2B59-69EF29CDD732}"/>
                </a:ext>
              </a:extLst>
            </p:cNvPr>
            <p:cNvSpPr/>
            <p:nvPr/>
          </p:nvSpPr>
          <p:spPr>
            <a:xfrm>
              <a:off x="2790824" y="2130411"/>
              <a:ext cx="2886076" cy="565164"/>
            </a:xfrm>
            <a:prstGeom prst="parallelogram">
              <a:avLst/>
            </a:prstGeom>
            <a:solidFill>
              <a:schemeClr val="bg1"/>
            </a:solidFill>
            <a:ln w="25400">
              <a:gradFill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5400000" scaled="1"/>
              </a:gradFill>
            </a:ln>
            <a:effectLst>
              <a:outerShdw blurRad="76200" dist="38100" dir="2700000" sx="101000" sy="101000" algn="tl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5" name="文本框 3154">
              <a:extLst>
                <a:ext uri="{FF2B5EF4-FFF2-40B4-BE49-F238E27FC236}">
                  <a16:creationId xmlns:a16="http://schemas.microsoft.com/office/drawing/2014/main" id="{FF9B7A09-E9FC-8D34-88FA-438C3FC634F2}"/>
                </a:ext>
              </a:extLst>
            </p:cNvPr>
            <p:cNvSpPr txBox="1"/>
            <p:nvPr/>
          </p:nvSpPr>
          <p:spPr>
            <a:xfrm>
              <a:off x="3457994" y="2222463"/>
              <a:ext cx="20149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156" name="文本框 3155">
              <a:extLst>
                <a:ext uri="{FF2B5EF4-FFF2-40B4-BE49-F238E27FC236}">
                  <a16:creationId xmlns:a16="http://schemas.microsoft.com/office/drawing/2014/main" id="{72E2009E-FB0D-F2E4-8BAF-10954B63149B}"/>
                </a:ext>
              </a:extLst>
            </p:cNvPr>
            <p:cNvSpPr txBox="1"/>
            <p:nvPr/>
          </p:nvSpPr>
          <p:spPr>
            <a:xfrm>
              <a:off x="1882666" y="2308932"/>
              <a:ext cx="66717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i="1" dirty="0">
                  <a:solidFill>
                    <a:schemeClr val="bg1"/>
                  </a:solidFill>
                  <a:latin typeface="Aa厚底黑" panose="00020600040101010101" pitchFamily="18" charset="-122"/>
                  <a:ea typeface="Aa厚底黑" panose="00020600040101010101" pitchFamily="18" charset="-122"/>
                  <a:cs typeface="+mn-ea"/>
                  <a:sym typeface="+mn-lt"/>
                </a:rPr>
                <a:t>01</a:t>
              </a:r>
              <a:endParaRPr lang="zh-CN" altLang="en-US" sz="3600" i="1" dirty="0">
                <a:solidFill>
                  <a:schemeClr val="bg1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DC030C5F-F20B-3161-D20C-55A1C5B1B123}"/>
              </a:ext>
            </a:extLst>
          </p:cNvPr>
          <p:cNvGrpSpPr/>
          <p:nvPr/>
        </p:nvGrpSpPr>
        <p:grpSpPr>
          <a:xfrm>
            <a:off x="1055688" y="1789112"/>
            <a:ext cx="10080625" cy="2338021"/>
            <a:chOff x="623888" y="1700212"/>
            <a:chExt cx="11026775" cy="2557463"/>
          </a:xfrm>
        </p:grpSpPr>
        <p:cxnSp>
          <p:nvCxnSpPr>
            <p:cNvPr id="3" name="直接连接符 2">
              <a:extLst>
                <a:ext uri="{FF2B5EF4-FFF2-40B4-BE49-F238E27FC236}">
                  <a16:creationId xmlns:a16="http://schemas.microsoft.com/office/drawing/2014/main" id="{E638B9A7-60B1-DDAF-3E78-5ED7D875E326}"/>
                </a:ext>
              </a:extLst>
            </p:cNvPr>
            <p:cNvCxnSpPr/>
            <p:nvPr/>
          </p:nvCxnSpPr>
          <p:spPr>
            <a:xfrm>
              <a:off x="1574005" y="4059237"/>
              <a:ext cx="9126538" cy="0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椭圆 3">
              <a:extLst>
                <a:ext uri="{FF2B5EF4-FFF2-40B4-BE49-F238E27FC236}">
                  <a16:creationId xmlns:a16="http://schemas.microsoft.com/office/drawing/2014/main" id="{A43BE4CA-0844-36E7-0E9A-54B26EAF85B9}"/>
                </a:ext>
              </a:extLst>
            </p:cNvPr>
            <p:cNvSpPr/>
            <p:nvPr/>
          </p:nvSpPr>
          <p:spPr>
            <a:xfrm>
              <a:off x="623888" y="1700212"/>
              <a:ext cx="1900237" cy="1900237"/>
            </a:xfrm>
            <a:prstGeom prst="ellipse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ym typeface="+mn-lt"/>
              </a:endParaRPr>
            </a:p>
          </p:txBody>
        </p:sp>
        <p:sp>
          <p:nvSpPr>
            <p:cNvPr id="5" name="椭圆 4">
              <a:extLst>
                <a:ext uri="{FF2B5EF4-FFF2-40B4-BE49-F238E27FC236}">
                  <a16:creationId xmlns:a16="http://schemas.microsoft.com/office/drawing/2014/main" id="{51AE54E7-77B7-9C91-1A67-BDEC30B6DEAA}"/>
                </a:ext>
              </a:extLst>
            </p:cNvPr>
            <p:cNvSpPr/>
            <p:nvPr/>
          </p:nvSpPr>
          <p:spPr>
            <a:xfrm>
              <a:off x="3666067" y="1700212"/>
              <a:ext cx="1900237" cy="1900237"/>
            </a:xfrm>
            <a:prstGeom prst="ellipse">
              <a:avLst/>
            </a:prstGeom>
            <a:solidFill>
              <a:schemeClr val="bg1"/>
            </a:solidFill>
            <a:ln w="12700">
              <a:gradFill flip="none" rotWithShape="1"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16200000" scaled="1"/>
                <a:tileRect/>
              </a:gradFill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  <a:sym typeface="+mn-lt"/>
              </a:endParaRPr>
            </a:p>
          </p:txBody>
        </p:sp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53F35C88-0F69-B8A0-5F22-52F13C0DB166}"/>
                </a:ext>
              </a:extLst>
            </p:cNvPr>
            <p:cNvSpPr/>
            <p:nvPr/>
          </p:nvSpPr>
          <p:spPr>
            <a:xfrm>
              <a:off x="6708246" y="1700212"/>
              <a:ext cx="1900237" cy="1900237"/>
            </a:xfrm>
            <a:prstGeom prst="ellipse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ym typeface="+mn-lt"/>
              </a:endParaRPr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99A85EED-90D0-6AED-1F67-DCECD6991AE7}"/>
                </a:ext>
              </a:extLst>
            </p:cNvPr>
            <p:cNvSpPr/>
            <p:nvPr/>
          </p:nvSpPr>
          <p:spPr>
            <a:xfrm>
              <a:off x="9750426" y="1700212"/>
              <a:ext cx="1900237" cy="1900237"/>
            </a:xfrm>
            <a:prstGeom prst="ellipse">
              <a:avLst/>
            </a:prstGeom>
            <a:solidFill>
              <a:schemeClr val="bg1"/>
            </a:solidFill>
            <a:ln w="12700">
              <a:gradFill flip="none" rotWithShape="1"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16200000" scaled="1"/>
                <a:tileRect/>
              </a:gradFill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  <a:sym typeface="+mn-lt"/>
              </a:endParaRPr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29737588-5557-8F6B-88EC-E7DDCCBCEB39}"/>
                </a:ext>
              </a:extLst>
            </p:cNvPr>
            <p:cNvSpPr txBox="1"/>
            <p:nvPr/>
          </p:nvSpPr>
          <p:spPr>
            <a:xfrm>
              <a:off x="947738" y="2388720"/>
              <a:ext cx="1338262" cy="706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cs typeface="+mn-ea"/>
                  <a:sym typeface="+mn-lt"/>
                </a:rPr>
                <a:t>关键词</a:t>
              </a:r>
              <a:endParaRPr lang="en-US" altLang="zh-CN" dirty="0">
                <a:solidFill>
                  <a:schemeClr val="bg1"/>
                </a:solidFill>
                <a:cs typeface="+mn-ea"/>
                <a:sym typeface="+mn-lt"/>
              </a:endParaRPr>
            </a:p>
            <a:p>
              <a:pPr algn="ctr"/>
              <a:r>
                <a:rPr lang="en-US" altLang="zh-CN" dirty="0">
                  <a:solidFill>
                    <a:schemeClr val="bg1"/>
                  </a:solidFill>
                  <a:cs typeface="+mn-ea"/>
                  <a:sym typeface="+mn-lt"/>
                </a:rPr>
                <a:t>1</a:t>
              </a:r>
              <a:endParaRPr lang="zh-CN" altLang="en-US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1B884B08-CB84-CAE1-AEC8-B216E3F7D5E7}"/>
                </a:ext>
              </a:extLst>
            </p:cNvPr>
            <p:cNvSpPr txBox="1"/>
            <p:nvPr/>
          </p:nvSpPr>
          <p:spPr>
            <a:xfrm>
              <a:off x="3949067" y="2388720"/>
              <a:ext cx="1338262" cy="706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关键词</a:t>
              </a:r>
              <a:endPara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  <a:p>
              <a:pPr algn="ctr"/>
              <a:r>
                <a:rPr lang="en-US" altLang="zh-CN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2</a:t>
              </a:r>
              <a:endPara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DB62C600-1339-AAA8-7390-DBDE740F89EC}"/>
                </a:ext>
              </a:extLst>
            </p:cNvPr>
            <p:cNvSpPr txBox="1"/>
            <p:nvPr/>
          </p:nvSpPr>
          <p:spPr>
            <a:xfrm>
              <a:off x="6989233" y="2388720"/>
              <a:ext cx="1338262" cy="706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cs typeface="+mn-ea"/>
                  <a:sym typeface="+mn-lt"/>
                </a:rPr>
                <a:t>关键词</a:t>
              </a:r>
              <a:endParaRPr lang="en-US" altLang="zh-CN" dirty="0">
                <a:solidFill>
                  <a:schemeClr val="bg1"/>
                </a:solidFill>
                <a:cs typeface="+mn-ea"/>
                <a:sym typeface="+mn-lt"/>
              </a:endParaRPr>
            </a:p>
            <a:p>
              <a:pPr algn="ctr"/>
              <a:r>
                <a:rPr lang="en-US" altLang="zh-CN" dirty="0">
                  <a:solidFill>
                    <a:schemeClr val="bg1"/>
                  </a:solidFill>
                  <a:cs typeface="+mn-ea"/>
                  <a:sym typeface="+mn-lt"/>
                </a:rPr>
                <a:t>3</a:t>
              </a:r>
              <a:endParaRPr lang="zh-CN" altLang="en-US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2264BB23-7C48-9A1E-EB58-EECAFAAC146B}"/>
                </a:ext>
              </a:extLst>
            </p:cNvPr>
            <p:cNvSpPr txBox="1"/>
            <p:nvPr/>
          </p:nvSpPr>
          <p:spPr>
            <a:xfrm>
              <a:off x="10031413" y="2388720"/>
              <a:ext cx="1338262" cy="706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关键词</a:t>
              </a:r>
              <a:endPara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  <a:p>
              <a:pPr algn="ctr"/>
              <a:r>
                <a:rPr lang="en-US" altLang="zh-CN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4</a:t>
              </a:r>
              <a:endPara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2" name="椭圆 11">
              <a:extLst>
                <a:ext uri="{FF2B5EF4-FFF2-40B4-BE49-F238E27FC236}">
                  <a16:creationId xmlns:a16="http://schemas.microsoft.com/office/drawing/2014/main" id="{D485219A-C533-ED26-F4C4-0047EFA012AC}"/>
                </a:ext>
              </a:extLst>
            </p:cNvPr>
            <p:cNvSpPr/>
            <p:nvPr/>
          </p:nvSpPr>
          <p:spPr>
            <a:xfrm>
              <a:off x="1375568" y="3860800"/>
              <a:ext cx="396875" cy="396875"/>
            </a:xfrm>
            <a:prstGeom prst="ellipse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ym typeface="+mn-lt"/>
              </a:endParaRPr>
            </a:p>
          </p:txBody>
        </p:sp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EC0439EB-B92A-8276-719F-D2F4081BD7F0}"/>
                </a:ext>
              </a:extLst>
            </p:cNvPr>
            <p:cNvSpPr/>
            <p:nvPr/>
          </p:nvSpPr>
          <p:spPr>
            <a:xfrm>
              <a:off x="4417747" y="3860800"/>
              <a:ext cx="396875" cy="396875"/>
            </a:xfrm>
            <a:prstGeom prst="ellipse">
              <a:avLst/>
            </a:prstGeom>
            <a:solidFill>
              <a:schemeClr val="bg1"/>
            </a:solidFill>
            <a:ln w="12700">
              <a:gradFill flip="none" rotWithShape="1"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16200000" scaled="1"/>
                <a:tileRect/>
              </a:gradFill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ym typeface="+mn-lt"/>
              </a:endParaRPr>
            </a:p>
          </p:txBody>
        </p:sp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810DFCAA-ED49-EDF5-DA26-E738C596842B}"/>
                </a:ext>
              </a:extLst>
            </p:cNvPr>
            <p:cNvSpPr/>
            <p:nvPr/>
          </p:nvSpPr>
          <p:spPr>
            <a:xfrm>
              <a:off x="7459926" y="3860800"/>
              <a:ext cx="396875" cy="396875"/>
            </a:xfrm>
            <a:prstGeom prst="ellipse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ym typeface="+mn-lt"/>
              </a:endParaRPr>
            </a:p>
          </p:txBody>
        </p:sp>
        <p:sp>
          <p:nvSpPr>
            <p:cNvPr id="15" name="椭圆 14">
              <a:extLst>
                <a:ext uri="{FF2B5EF4-FFF2-40B4-BE49-F238E27FC236}">
                  <a16:creationId xmlns:a16="http://schemas.microsoft.com/office/drawing/2014/main" id="{DF7698F6-54AD-B587-C2C5-2C63B9972D9F}"/>
                </a:ext>
              </a:extLst>
            </p:cNvPr>
            <p:cNvSpPr/>
            <p:nvPr/>
          </p:nvSpPr>
          <p:spPr>
            <a:xfrm>
              <a:off x="10502106" y="3860800"/>
              <a:ext cx="396875" cy="396875"/>
            </a:xfrm>
            <a:prstGeom prst="ellipse">
              <a:avLst/>
            </a:prstGeom>
            <a:solidFill>
              <a:schemeClr val="bg1"/>
            </a:solidFill>
            <a:ln w="12700">
              <a:gradFill flip="none" rotWithShape="1"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16200000" scaled="1"/>
                <a:tileRect/>
              </a:gradFill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ym typeface="+mn-lt"/>
              </a:endParaRP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634E7A84-6946-555D-0EF5-09DA985FF52C}"/>
              </a:ext>
            </a:extLst>
          </p:cNvPr>
          <p:cNvGrpSpPr/>
          <p:nvPr/>
        </p:nvGrpSpPr>
        <p:grpSpPr>
          <a:xfrm>
            <a:off x="966249" y="4365145"/>
            <a:ext cx="1916062" cy="1066017"/>
            <a:chOff x="808780" y="1887872"/>
            <a:chExt cx="1916062" cy="1066017"/>
          </a:xfrm>
        </p:grpSpPr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EDECA8FA-3F71-F321-E500-9CC8FB91EAD2}"/>
                </a:ext>
              </a:extLst>
            </p:cNvPr>
            <p:cNvSpPr txBox="1"/>
            <p:nvPr/>
          </p:nvSpPr>
          <p:spPr>
            <a:xfrm>
              <a:off x="808780" y="2190603"/>
              <a:ext cx="1916062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393943B4-9E6D-168D-57E7-39CFBB92C6D1}"/>
                </a:ext>
              </a:extLst>
            </p:cNvPr>
            <p:cNvSpPr txBox="1"/>
            <p:nvPr/>
          </p:nvSpPr>
          <p:spPr>
            <a:xfrm>
              <a:off x="995391" y="1887872"/>
              <a:ext cx="15428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55BC3664-CFAA-74B6-87D0-A6D345792938}"/>
              </a:ext>
            </a:extLst>
          </p:cNvPr>
          <p:cNvGrpSpPr/>
          <p:nvPr/>
        </p:nvGrpSpPr>
        <p:grpSpPr>
          <a:xfrm>
            <a:off x="3747395" y="4365145"/>
            <a:ext cx="1916062" cy="1066017"/>
            <a:chOff x="808780" y="1887872"/>
            <a:chExt cx="1916062" cy="1066017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A2C78CA4-271E-423B-4EA1-7FBB0816C6EF}"/>
                </a:ext>
              </a:extLst>
            </p:cNvPr>
            <p:cNvSpPr txBox="1"/>
            <p:nvPr/>
          </p:nvSpPr>
          <p:spPr>
            <a:xfrm>
              <a:off x="808780" y="2190603"/>
              <a:ext cx="1916062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9ED738DB-E797-95CE-3AA4-634C01CEBBB4}"/>
                </a:ext>
              </a:extLst>
            </p:cNvPr>
            <p:cNvSpPr txBox="1"/>
            <p:nvPr/>
          </p:nvSpPr>
          <p:spPr>
            <a:xfrm>
              <a:off x="995391" y="1887872"/>
              <a:ext cx="15428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94E5BB83-6E57-4EB1-7EBA-674B67218424}"/>
              </a:ext>
            </a:extLst>
          </p:cNvPr>
          <p:cNvGrpSpPr/>
          <p:nvPr/>
        </p:nvGrpSpPr>
        <p:grpSpPr>
          <a:xfrm>
            <a:off x="6528540" y="4365145"/>
            <a:ext cx="1916062" cy="1066017"/>
            <a:chOff x="808780" y="1887872"/>
            <a:chExt cx="1916062" cy="1066017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0D3C539C-6842-9A7C-DCE8-2B000263D76C}"/>
                </a:ext>
              </a:extLst>
            </p:cNvPr>
            <p:cNvSpPr txBox="1"/>
            <p:nvPr/>
          </p:nvSpPr>
          <p:spPr>
            <a:xfrm>
              <a:off x="808780" y="2190603"/>
              <a:ext cx="1916062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72EF6914-78E7-4B16-2F10-EB19097BB06E}"/>
                </a:ext>
              </a:extLst>
            </p:cNvPr>
            <p:cNvSpPr txBox="1"/>
            <p:nvPr/>
          </p:nvSpPr>
          <p:spPr>
            <a:xfrm>
              <a:off x="995391" y="1887872"/>
              <a:ext cx="15428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E92B71F9-383C-30DA-A896-2D0A3E033A5A}"/>
              </a:ext>
            </a:extLst>
          </p:cNvPr>
          <p:cNvGrpSpPr/>
          <p:nvPr/>
        </p:nvGrpSpPr>
        <p:grpSpPr>
          <a:xfrm>
            <a:off x="9309686" y="4365145"/>
            <a:ext cx="1916062" cy="1066017"/>
            <a:chOff x="808780" y="1887872"/>
            <a:chExt cx="1916062" cy="1066017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D5D796E0-1ADA-0B70-0545-3DCC4EB469DE}"/>
                </a:ext>
              </a:extLst>
            </p:cNvPr>
            <p:cNvSpPr txBox="1"/>
            <p:nvPr/>
          </p:nvSpPr>
          <p:spPr>
            <a:xfrm>
              <a:off x="808780" y="2190603"/>
              <a:ext cx="1916062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F8C9C6F3-8591-8078-F131-770ECA685002}"/>
                </a:ext>
              </a:extLst>
            </p:cNvPr>
            <p:cNvSpPr txBox="1"/>
            <p:nvPr/>
          </p:nvSpPr>
          <p:spPr>
            <a:xfrm>
              <a:off x="995391" y="1887872"/>
              <a:ext cx="15428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41555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83AC6DA9-45F1-5EE9-3387-8CFB3A17BE35}"/>
              </a:ext>
            </a:extLst>
          </p:cNvPr>
          <p:cNvGrpSpPr/>
          <p:nvPr/>
        </p:nvGrpSpPr>
        <p:grpSpPr>
          <a:xfrm>
            <a:off x="1152244" y="964221"/>
            <a:ext cx="9496729" cy="4828389"/>
            <a:chOff x="1152244" y="1158240"/>
            <a:chExt cx="9496729" cy="4828389"/>
          </a:xfrm>
          <a:solidFill>
            <a:srgbClr val="5699FF">
              <a:alpha val="12000"/>
            </a:srgbClr>
          </a:solidFill>
        </p:grpSpPr>
        <p:sp>
          <p:nvSpPr>
            <p:cNvPr id="4" name="Google Shape;1776;p78">
              <a:extLst>
                <a:ext uri="{FF2B5EF4-FFF2-40B4-BE49-F238E27FC236}">
                  <a16:creationId xmlns:a16="http://schemas.microsoft.com/office/drawing/2014/main" id="{49097A50-BC15-A6C6-FB1A-0C757AA4E2A2}"/>
                </a:ext>
              </a:extLst>
            </p:cNvPr>
            <p:cNvSpPr/>
            <p:nvPr/>
          </p:nvSpPr>
          <p:spPr>
            <a:xfrm>
              <a:off x="9149047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" name="Google Shape;1777;p78">
              <a:extLst>
                <a:ext uri="{FF2B5EF4-FFF2-40B4-BE49-F238E27FC236}">
                  <a16:creationId xmlns:a16="http://schemas.microsoft.com/office/drawing/2014/main" id="{7D7EA18E-1738-3BFB-F2AB-D173D75E471C}"/>
                </a:ext>
              </a:extLst>
            </p:cNvPr>
            <p:cNvSpPr/>
            <p:nvPr/>
          </p:nvSpPr>
          <p:spPr>
            <a:xfrm>
              <a:off x="9149047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" name="Google Shape;1778;p78">
              <a:extLst>
                <a:ext uri="{FF2B5EF4-FFF2-40B4-BE49-F238E27FC236}">
                  <a16:creationId xmlns:a16="http://schemas.microsoft.com/office/drawing/2014/main" id="{038C896C-D9C2-D989-6FE5-A882743C5DB7}"/>
                </a:ext>
              </a:extLst>
            </p:cNvPr>
            <p:cNvSpPr/>
            <p:nvPr/>
          </p:nvSpPr>
          <p:spPr>
            <a:xfrm>
              <a:off x="9149047" y="500470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" name="Google Shape;1779;p78">
              <a:extLst>
                <a:ext uri="{FF2B5EF4-FFF2-40B4-BE49-F238E27FC236}">
                  <a16:creationId xmlns:a16="http://schemas.microsoft.com/office/drawing/2014/main" id="{1F226956-532D-9167-DE73-72897A015078}"/>
                </a:ext>
              </a:extLst>
            </p:cNvPr>
            <p:cNvSpPr/>
            <p:nvPr/>
          </p:nvSpPr>
          <p:spPr>
            <a:xfrm>
              <a:off x="9250302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" name="Google Shape;1780;p78">
              <a:extLst>
                <a:ext uri="{FF2B5EF4-FFF2-40B4-BE49-F238E27FC236}">
                  <a16:creationId xmlns:a16="http://schemas.microsoft.com/office/drawing/2014/main" id="{6B65B286-B84B-BDFE-2D5B-6A217BCF8DDA}"/>
                </a:ext>
              </a:extLst>
            </p:cNvPr>
            <p:cNvSpPr/>
            <p:nvPr/>
          </p:nvSpPr>
          <p:spPr>
            <a:xfrm>
              <a:off x="9250302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" name="Google Shape;1781;p78">
              <a:extLst>
                <a:ext uri="{FF2B5EF4-FFF2-40B4-BE49-F238E27FC236}">
                  <a16:creationId xmlns:a16="http://schemas.microsoft.com/office/drawing/2014/main" id="{838E3093-B7C4-1E96-EE16-57CB62DE2256}"/>
                </a:ext>
              </a:extLst>
            </p:cNvPr>
            <p:cNvSpPr/>
            <p:nvPr/>
          </p:nvSpPr>
          <p:spPr>
            <a:xfrm>
              <a:off x="9351292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" name="Google Shape;1782;p78">
              <a:extLst>
                <a:ext uri="{FF2B5EF4-FFF2-40B4-BE49-F238E27FC236}">
                  <a16:creationId xmlns:a16="http://schemas.microsoft.com/office/drawing/2014/main" id="{2BCE7241-2BCA-2E24-AEC2-91ACB99E2DBC}"/>
                </a:ext>
              </a:extLst>
            </p:cNvPr>
            <p:cNvSpPr/>
            <p:nvPr/>
          </p:nvSpPr>
          <p:spPr>
            <a:xfrm>
              <a:off x="9351292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" name="Google Shape;1783;p78">
              <a:extLst>
                <a:ext uri="{FF2B5EF4-FFF2-40B4-BE49-F238E27FC236}">
                  <a16:creationId xmlns:a16="http://schemas.microsoft.com/office/drawing/2014/main" id="{B26921FC-B25E-3683-4819-E31293C45416}"/>
                </a:ext>
              </a:extLst>
            </p:cNvPr>
            <p:cNvSpPr/>
            <p:nvPr/>
          </p:nvSpPr>
          <p:spPr>
            <a:xfrm>
              <a:off x="9351292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" name="Google Shape;1784;p78">
              <a:extLst>
                <a:ext uri="{FF2B5EF4-FFF2-40B4-BE49-F238E27FC236}">
                  <a16:creationId xmlns:a16="http://schemas.microsoft.com/office/drawing/2014/main" id="{F52FF229-47BC-393D-02C5-CF623160DF7C}"/>
                </a:ext>
              </a:extLst>
            </p:cNvPr>
            <p:cNvSpPr/>
            <p:nvPr/>
          </p:nvSpPr>
          <p:spPr>
            <a:xfrm>
              <a:off x="9452580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" name="Google Shape;1785;p78">
              <a:extLst>
                <a:ext uri="{FF2B5EF4-FFF2-40B4-BE49-F238E27FC236}">
                  <a16:creationId xmlns:a16="http://schemas.microsoft.com/office/drawing/2014/main" id="{81A805F4-1967-B1B0-6052-D4020B307D1B}"/>
                </a:ext>
              </a:extLst>
            </p:cNvPr>
            <p:cNvSpPr/>
            <p:nvPr/>
          </p:nvSpPr>
          <p:spPr>
            <a:xfrm>
              <a:off x="9452580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" name="Google Shape;1786;p78">
              <a:extLst>
                <a:ext uri="{FF2B5EF4-FFF2-40B4-BE49-F238E27FC236}">
                  <a16:creationId xmlns:a16="http://schemas.microsoft.com/office/drawing/2014/main" id="{A03DE53C-FEE6-06D9-5902-51CA79080FB0}"/>
                </a:ext>
              </a:extLst>
            </p:cNvPr>
            <p:cNvSpPr/>
            <p:nvPr/>
          </p:nvSpPr>
          <p:spPr>
            <a:xfrm>
              <a:off x="9452580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" name="Google Shape;1787;p78">
              <a:extLst>
                <a:ext uri="{FF2B5EF4-FFF2-40B4-BE49-F238E27FC236}">
                  <a16:creationId xmlns:a16="http://schemas.microsoft.com/office/drawing/2014/main" id="{E9E9E544-FCDC-4083-F56A-4845E166C95F}"/>
                </a:ext>
              </a:extLst>
            </p:cNvPr>
            <p:cNvSpPr/>
            <p:nvPr/>
          </p:nvSpPr>
          <p:spPr>
            <a:xfrm>
              <a:off x="9452580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" name="Google Shape;1788;p78">
              <a:extLst>
                <a:ext uri="{FF2B5EF4-FFF2-40B4-BE49-F238E27FC236}">
                  <a16:creationId xmlns:a16="http://schemas.microsoft.com/office/drawing/2014/main" id="{6113B2BC-F355-5363-D1EF-F01DE5C0F837}"/>
                </a:ext>
              </a:extLst>
            </p:cNvPr>
            <p:cNvSpPr/>
            <p:nvPr/>
          </p:nvSpPr>
          <p:spPr>
            <a:xfrm>
              <a:off x="9452580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" name="Google Shape;1789;p78">
              <a:extLst>
                <a:ext uri="{FF2B5EF4-FFF2-40B4-BE49-F238E27FC236}">
                  <a16:creationId xmlns:a16="http://schemas.microsoft.com/office/drawing/2014/main" id="{E312B66C-FBE8-F7DE-B20B-8F76E55BA246}"/>
                </a:ext>
              </a:extLst>
            </p:cNvPr>
            <p:cNvSpPr/>
            <p:nvPr/>
          </p:nvSpPr>
          <p:spPr>
            <a:xfrm>
              <a:off x="9657017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" name="Google Shape;1790;p78">
              <a:extLst>
                <a:ext uri="{FF2B5EF4-FFF2-40B4-BE49-F238E27FC236}">
                  <a16:creationId xmlns:a16="http://schemas.microsoft.com/office/drawing/2014/main" id="{BB37919D-0A59-12A6-1BCF-9BB7E6A76E90}"/>
                </a:ext>
              </a:extLst>
            </p:cNvPr>
            <p:cNvSpPr/>
            <p:nvPr/>
          </p:nvSpPr>
          <p:spPr>
            <a:xfrm>
              <a:off x="9657017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" name="Google Shape;1791;p78">
              <a:extLst>
                <a:ext uri="{FF2B5EF4-FFF2-40B4-BE49-F238E27FC236}">
                  <a16:creationId xmlns:a16="http://schemas.microsoft.com/office/drawing/2014/main" id="{3B8E714E-95ED-650E-9423-27836BC6DF05}"/>
                </a:ext>
              </a:extLst>
            </p:cNvPr>
            <p:cNvSpPr/>
            <p:nvPr/>
          </p:nvSpPr>
          <p:spPr>
            <a:xfrm>
              <a:off x="9657017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" name="Google Shape;1792;p78">
              <a:extLst>
                <a:ext uri="{FF2B5EF4-FFF2-40B4-BE49-F238E27FC236}">
                  <a16:creationId xmlns:a16="http://schemas.microsoft.com/office/drawing/2014/main" id="{5FCB2A34-A306-985E-E866-527596A53CA0}"/>
                </a:ext>
              </a:extLst>
            </p:cNvPr>
            <p:cNvSpPr/>
            <p:nvPr/>
          </p:nvSpPr>
          <p:spPr>
            <a:xfrm>
              <a:off x="9657017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" name="Google Shape;1793;p78">
              <a:extLst>
                <a:ext uri="{FF2B5EF4-FFF2-40B4-BE49-F238E27FC236}">
                  <a16:creationId xmlns:a16="http://schemas.microsoft.com/office/drawing/2014/main" id="{3D0CD71C-3C5F-C474-50CB-A9207328B667}"/>
                </a:ext>
              </a:extLst>
            </p:cNvPr>
            <p:cNvSpPr/>
            <p:nvPr/>
          </p:nvSpPr>
          <p:spPr>
            <a:xfrm>
              <a:off x="9657017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" name="Google Shape;1794;p78">
              <a:extLst>
                <a:ext uri="{FF2B5EF4-FFF2-40B4-BE49-F238E27FC236}">
                  <a16:creationId xmlns:a16="http://schemas.microsoft.com/office/drawing/2014/main" id="{8AB9385E-E7D3-0999-44C8-F51ADC7466C4}"/>
                </a:ext>
              </a:extLst>
            </p:cNvPr>
            <p:cNvSpPr/>
            <p:nvPr/>
          </p:nvSpPr>
          <p:spPr>
            <a:xfrm>
              <a:off x="9759369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" name="Google Shape;1795;p78">
              <a:extLst>
                <a:ext uri="{FF2B5EF4-FFF2-40B4-BE49-F238E27FC236}">
                  <a16:creationId xmlns:a16="http://schemas.microsoft.com/office/drawing/2014/main" id="{15785D61-FACA-9745-828F-E8549C4B157E}"/>
                </a:ext>
              </a:extLst>
            </p:cNvPr>
            <p:cNvSpPr/>
            <p:nvPr/>
          </p:nvSpPr>
          <p:spPr>
            <a:xfrm>
              <a:off x="9759369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" name="Google Shape;1796;p78">
              <a:extLst>
                <a:ext uri="{FF2B5EF4-FFF2-40B4-BE49-F238E27FC236}">
                  <a16:creationId xmlns:a16="http://schemas.microsoft.com/office/drawing/2014/main" id="{65C78961-29A2-AB48-547F-1C70207E5290}"/>
                </a:ext>
              </a:extLst>
            </p:cNvPr>
            <p:cNvSpPr/>
            <p:nvPr/>
          </p:nvSpPr>
          <p:spPr>
            <a:xfrm>
              <a:off x="9759369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" name="Google Shape;1797;p78">
              <a:extLst>
                <a:ext uri="{FF2B5EF4-FFF2-40B4-BE49-F238E27FC236}">
                  <a16:creationId xmlns:a16="http://schemas.microsoft.com/office/drawing/2014/main" id="{AE2ACCA5-5642-21C3-2229-15FB882A4E9D}"/>
                </a:ext>
              </a:extLst>
            </p:cNvPr>
            <p:cNvSpPr/>
            <p:nvPr/>
          </p:nvSpPr>
          <p:spPr>
            <a:xfrm>
              <a:off x="9351292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" name="Google Shape;1798;p78">
              <a:extLst>
                <a:ext uri="{FF2B5EF4-FFF2-40B4-BE49-F238E27FC236}">
                  <a16:creationId xmlns:a16="http://schemas.microsoft.com/office/drawing/2014/main" id="{B174C4A3-2CBE-8F52-6F6E-1FA9B970C365}"/>
                </a:ext>
              </a:extLst>
            </p:cNvPr>
            <p:cNvSpPr/>
            <p:nvPr/>
          </p:nvSpPr>
          <p:spPr>
            <a:xfrm>
              <a:off x="925030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" name="Google Shape;1799;p78">
              <a:extLst>
                <a:ext uri="{FF2B5EF4-FFF2-40B4-BE49-F238E27FC236}">
                  <a16:creationId xmlns:a16="http://schemas.microsoft.com/office/drawing/2014/main" id="{B68C68D9-6E6F-A19A-CEC6-3FBE35311CDF}"/>
                </a:ext>
              </a:extLst>
            </p:cNvPr>
            <p:cNvSpPr/>
            <p:nvPr/>
          </p:nvSpPr>
          <p:spPr>
            <a:xfrm>
              <a:off x="9149047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" name="Google Shape;1800;p78">
              <a:extLst>
                <a:ext uri="{FF2B5EF4-FFF2-40B4-BE49-F238E27FC236}">
                  <a16:creationId xmlns:a16="http://schemas.microsoft.com/office/drawing/2014/main" id="{4F7B2C8B-EF2B-8DB3-6516-77EEB693576D}"/>
                </a:ext>
              </a:extLst>
            </p:cNvPr>
            <p:cNvSpPr/>
            <p:nvPr/>
          </p:nvSpPr>
          <p:spPr>
            <a:xfrm>
              <a:off x="8744192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" name="Google Shape;1801;p78">
              <a:extLst>
                <a:ext uri="{FF2B5EF4-FFF2-40B4-BE49-F238E27FC236}">
                  <a16:creationId xmlns:a16="http://schemas.microsoft.com/office/drawing/2014/main" id="{73373C03-2921-7BDB-7590-B92A2A86214D}"/>
                </a:ext>
              </a:extLst>
            </p:cNvPr>
            <p:cNvSpPr/>
            <p:nvPr/>
          </p:nvSpPr>
          <p:spPr>
            <a:xfrm>
              <a:off x="874419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" name="Google Shape;1802;p78">
              <a:extLst>
                <a:ext uri="{FF2B5EF4-FFF2-40B4-BE49-F238E27FC236}">
                  <a16:creationId xmlns:a16="http://schemas.microsoft.com/office/drawing/2014/main" id="{3B284E2F-73C2-55BF-6E98-7C7AFA1D5EE9}"/>
                </a:ext>
              </a:extLst>
            </p:cNvPr>
            <p:cNvSpPr/>
            <p:nvPr/>
          </p:nvSpPr>
          <p:spPr>
            <a:xfrm>
              <a:off x="8845215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" name="Google Shape;1803;p78">
              <a:extLst>
                <a:ext uri="{FF2B5EF4-FFF2-40B4-BE49-F238E27FC236}">
                  <a16:creationId xmlns:a16="http://schemas.microsoft.com/office/drawing/2014/main" id="{A9CB94A1-EE90-1FF6-9548-B762FF97948F}"/>
                </a:ext>
              </a:extLst>
            </p:cNvPr>
            <p:cNvSpPr/>
            <p:nvPr/>
          </p:nvSpPr>
          <p:spPr>
            <a:xfrm>
              <a:off x="8845215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" name="Google Shape;1804;p78">
              <a:extLst>
                <a:ext uri="{FF2B5EF4-FFF2-40B4-BE49-F238E27FC236}">
                  <a16:creationId xmlns:a16="http://schemas.microsoft.com/office/drawing/2014/main" id="{9FC4B6E8-9069-07A0-81DB-56D4C3073EB7}"/>
                </a:ext>
              </a:extLst>
            </p:cNvPr>
            <p:cNvSpPr/>
            <p:nvPr/>
          </p:nvSpPr>
          <p:spPr>
            <a:xfrm>
              <a:off x="8845215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" name="Google Shape;1805;p78">
              <a:extLst>
                <a:ext uri="{FF2B5EF4-FFF2-40B4-BE49-F238E27FC236}">
                  <a16:creationId xmlns:a16="http://schemas.microsoft.com/office/drawing/2014/main" id="{9603DFFA-B5B8-BA85-D96A-7615A58400D6}"/>
                </a:ext>
              </a:extLst>
            </p:cNvPr>
            <p:cNvSpPr/>
            <p:nvPr/>
          </p:nvSpPr>
          <p:spPr>
            <a:xfrm>
              <a:off x="8946470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" name="Google Shape;1806;p78">
              <a:extLst>
                <a:ext uri="{FF2B5EF4-FFF2-40B4-BE49-F238E27FC236}">
                  <a16:creationId xmlns:a16="http://schemas.microsoft.com/office/drawing/2014/main" id="{00FD56C3-035D-2367-283F-372ACA673D6A}"/>
                </a:ext>
              </a:extLst>
            </p:cNvPr>
            <p:cNvSpPr/>
            <p:nvPr/>
          </p:nvSpPr>
          <p:spPr>
            <a:xfrm>
              <a:off x="8946470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" name="Google Shape;1807;p78">
              <a:extLst>
                <a:ext uri="{FF2B5EF4-FFF2-40B4-BE49-F238E27FC236}">
                  <a16:creationId xmlns:a16="http://schemas.microsoft.com/office/drawing/2014/main" id="{D516A7D5-1754-6AAA-9824-8AF9966E0206}"/>
                </a:ext>
              </a:extLst>
            </p:cNvPr>
            <p:cNvSpPr/>
            <p:nvPr/>
          </p:nvSpPr>
          <p:spPr>
            <a:xfrm>
              <a:off x="8946470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" name="Google Shape;1808;p78">
              <a:extLst>
                <a:ext uri="{FF2B5EF4-FFF2-40B4-BE49-F238E27FC236}">
                  <a16:creationId xmlns:a16="http://schemas.microsoft.com/office/drawing/2014/main" id="{CF1CE645-0124-503E-BA2A-39732F76F2D7}"/>
                </a:ext>
              </a:extLst>
            </p:cNvPr>
            <p:cNvSpPr/>
            <p:nvPr/>
          </p:nvSpPr>
          <p:spPr>
            <a:xfrm>
              <a:off x="8946470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" name="Google Shape;1809;p78">
              <a:extLst>
                <a:ext uri="{FF2B5EF4-FFF2-40B4-BE49-F238E27FC236}">
                  <a16:creationId xmlns:a16="http://schemas.microsoft.com/office/drawing/2014/main" id="{59A3819D-4D9F-8E1B-1850-A1E6761B86F2}"/>
                </a:ext>
              </a:extLst>
            </p:cNvPr>
            <p:cNvSpPr/>
            <p:nvPr/>
          </p:nvSpPr>
          <p:spPr>
            <a:xfrm>
              <a:off x="9047759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" name="Google Shape;1810;p78">
              <a:extLst>
                <a:ext uri="{FF2B5EF4-FFF2-40B4-BE49-F238E27FC236}">
                  <a16:creationId xmlns:a16="http://schemas.microsoft.com/office/drawing/2014/main" id="{503DEDCE-AD78-3F38-644B-68FF237E8B42}"/>
                </a:ext>
              </a:extLst>
            </p:cNvPr>
            <p:cNvSpPr/>
            <p:nvPr/>
          </p:nvSpPr>
          <p:spPr>
            <a:xfrm>
              <a:off x="9047759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" name="Google Shape;1811;p78">
              <a:extLst>
                <a:ext uri="{FF2B5EF4-FFF2-40B4-BE49-F238E27FC236}">
                  <a16:creationId xmlns:a16="http://schemas.microsoft.com/office/drawing/2014/main" id="{76297E22-8BF8-376F-BA62-7A8AD41CBA24}"/>
                </a:ext>
              </a:extLst>
            </p:cNvPr>
            <p:cNvSpPr/>
            <p:nvPr/>
          </p:nvSpPr>
          <p:spPr>
            <a:xfrm>
              <a:off x="9047759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" name="Google Shape;1812;p78">
              <a:extLst>
                <a:ext uri="{FF2B5EF4-FFF2-40B4-BE49-F238E27FC236}">
                  <a16:creationId xmlns:a16="http://schemas.microsoft.com/office/drawing/2014/main" id="{54AC0FBA-1555-FCC3-BB0B-B8ABB147770A}"/>
                </a:ext>
              </a:extLst>
            </p:cNvPr>
            <p:cNvSpPr/>
            <p:nvPr/>
          </p:nvSpPr>
          <p:spPr>
            <a:xfrm>
              <a:off x="9047759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" name="Google Shape;1813;p78">
              <a:extLst>
                <a:ext uri="{FF2B5EF4-FFF2-40B4-BE49-F238E27FC236}">
                  <a16:creationId xmlns:a16="http://schemas.microsoft.com/office/drawing/2014/main" id="{B000ACF1-8394-E870-CD01-D3408565E23D}"/>
                </a:ext>
              </a:extLst>
            </p:cNvPr>
            <p:cNvSpPr/>
            <p:nvPr/>
          </p:nvSpPr>
          <p:spPr>
            <a:xfrm>
              <a:off x="9047759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" name="Google Shape;1814;p78">
              <a:extLst>
                <a:ext uri="{FF2B5EF4-FFF2-40B4-BE49-F238E27FC236}">
                  <a16:creationId xmlns:a16="http://schemas.microsoft.com/office/drawing/2014/main" id="{1CD2FFE2-3245-018B-014A-985F921582A5}"/>
                </a:ext>
              </a:extLst>
            </p:cNvPr>
            <p:cNvSpPr/>
            <p:nvPr/>
          </p:nvSpPr>
          <p:spPr>
            <a:xfrm>
              <a:off x="10363777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" name="Google Shape;1815;p78">
              <a:extLst>
                <a:ext uri="{FF2B5EF4-FFF2-40B4-BE49-F238E27FC236}">
                  <a16:creationId xmlns:a16="http://schemas.microsoft.com/office/drawing/2014/main" id="{EC5B06D0-8742-DE28-FE5B-50A924026AA7}"/>
                </a:ext>
              </a:extLst>
            </p:cNvPr>
            <p:cNvSpPr/>
            <p:nvPr/>
          </p:nvSpPr>
          <p:spPr>
            <a:xfrm>
              <a:off x="9958956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" name="Google Shape;1816;p78">
              <a:extLst>
                <a:ext uri="{FF2B5EF4-FFF2-40B4-BE49-F238E27FC236}">
                  <a16:creationId xmlns:a16="http://schemas.microsoft.com/office/drawing/2014/main" id="{7CDC857A-3BA0-0589-DD74-06E39F2BCEE9}"/>
                </a:ext>
              </a:extLst>
            </p:cNvPr>
            <p:cNvSpPr/>
            <p:nvPr/>
          </p:nvSpPr>
          <p:spPr>
            <a:xfrm>
              <a:off x="9958956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" name="Google Shape;1817;p78">
              <a:extLst>
                <a:ext uri="{FF2B5EF4-FFF2-40B4-BE49-F238E27FC236}">
                  <a16:creationId xmlns:a16="http://schemas.microsoft.com/office/drawing/2014/main" id="{7234F5E6-7A44-9279-C0F1-CD60FFA0099F}"/>
                </a:ext>
              </a:extLst>
            </p:cNvPr>
            <p:cNvSpPr/>
            <p:nvPr/>
          </p:nvSpPr>
          <p:spPr>
            <a:xfrm>
              <a:off x="10060211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" name="Google Shape;1818;p78">
              <a:extLst>
                <a:ext uri="{FF2B5EF4-FFF2-40B4-BE49-F238E27FC236}">
                  <a16:creationId xmlns:a16="http://schemas.microsoft.com/office/drawing/2014/main" id="{20F22EF0-2B49-236B-683C-CEE0D2E08DA1}"/>
                </a:ext>
              </a:extLst>
            </p:cNvPr>
            <p:cNvSpPr/>
            <p:nvPr/>
          </p:nvSpPr>
          <p:spPr>
            <a:xfrm>
              <a:off x="9857402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" name="Google Shape;1819;p78">
              <a:extLst>
                <a:ext uri="{FF2B5EF4-FFF2-40B4-BE49-F238E27FC236}">
                  <a16:creationId xmlns:a16="http://schemas.microsoft.com/office/drawing/2014/main" id="{3868CB7C-C2FB-E0A5-0F8F-43CC4B50E2F5}"/>
                </a:ext>
              </a:extLst>
            </p:cNvPr>
            <p:cNvSpPr/>
            <p:nvPr/>
          </p:nvSpPr>
          <p:spPr>
            <a:xfrm>
              <a:off x="965512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" name="Google Shape;1820;p78">
              <a:extLst>
                <a:ext uri="{FF2B5EF4-FFF2-40B4-BE49-F238E27FC236}">
                  <a16:creationId xmlns:a16="http://schemas.microsoft.com/office/drawing/2014/main" id="{33005080-5D04-031B-5755-27F56DF03257}"/>
                </a:ext>
              </a:extLst>
            </p:cNvPr>
            <p:cNvSpPr/>
            <p:nvPr/>
          </p:nvSpPr>
          <p:spPr>
            <a:xfrm>
              <a:off x="9149047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" name="Google Shape;1821;p78">
              <a:extLst>
                <a:ext uri="{FF2B5EF4-FFF2-40B4-BE49-F238E27FC236}">
                  <a16:creationId xmlns:a16="http://schemas.microsoft.com/office/drawing/2014/main" id="{A32E840B-EF15-E502-FEDF-7F4ED3278ABF}"/>
                </a:ext>
              </a:extLst>
            </p:cNvPr>
            <p:cNvSpPr/>
            <p:nvPr/>
          </p:nvSpPr>
          <p:spPr>
            <a:xfrm>
              <a:off x="9452580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" name="Google Shape;1822;p78">
              <a:extLst>
                <a:ext uri="{FF2B5EF4-FFF2-40B4-BE49-F238E27FC236}">
                  <a16:creationId xmlns:a16="http://schemas.microsoft.com/office/drawing/2014/main" id="{C35C1225-8579-22AB-17C0-9FB1CB704D55}"/>
                </a:ext>
              </a:extLst>
            </p:cNvPr>
            <p:cNvSpPr/>
            <p:nvPr/>
          </p:nvSpPr>
          <p:spPr>
            <a:xfrm>
              <a:off x="9452580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" name="Google Shape;1823;p78">
              <a:extLst>
                <a:ext uri="{FF2B5EF4-FFF2-40B4-BE49-F238E27FC236}">
                  <a16:creationId xmlns:a16="http://schemas.microsoft.com/office/drawing/2014/main" id="{6A26AED3-D137-3B69-8FA8-7561E99BE086}"/>
                </a:ext>
              </a:extLst>
            </p:cNvPr>
            <p:cNvSpPr/>
            <p:nvPr/>
          </p:nvSpPr>
          <p:spPr>
            <a:xfrm>
              <a:off x="9351292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" name="Google Shape;1824;p78">
              <a:extLst>
                <a:ext uri="{FF2B5EF4-FFF2-40B4-BE49-F238E27FC236}">
                  <a16:creationId xmlns:a16="http://schemas.microsoft.com/office/drawing/2014/main" id="{63D30C75-58B7-0914-ACCA-D7E6E40CD863}"/>
                </a:ext>
              </a:extLst>
            </p:cNvPr>
            <p:cNvSpPr/>
            <p:nvPr/>
          </p:nvSpPr>
          <p:spPr>
            <a:xfrm>
              <a:off x="9351292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" name="Google Shape;1825;p78">
              <a:extLst>
                <a:ext uri="{FF2B5EF4-FFF2-40B4-BE49-F238E27FC236}">
                  <a16:creationId xmlns:a16="http://schemas.microsoft.com/office/drawing/2014/main" id="{8A4EF9A0-DDC6-2204-8E0F-879DD4ABEBCA}"/>
                </a:ext>
              </a:extLst>
            </p:cNvPr>
            <p:cNvSpPr/>
            <p:nvPr/>
          </p:nvSpPr>
          <p:spPr>
            <a:xfrm>
              <a:off x="9250302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" name="Google Shape;1826;p78">
              <a:extLst>
                <a:ext uri="{FF2B5EF4-FFF2-40B4-BE49-F238E27FC236}">
                  <a16:creationId xmlns:a16="http://schemas.microsoft.com/office/drawing/2014/main" id="{789AD19C-17AB-C564-ED41-4D23D1FF07A6}"/>
                </a:ext>
              </a:extLst>
            </p:cNvPr>
            <p:cNvSpPr/>
            <p:nvPr/>
          </p:nvSpPr>
          <p:spPr>
            <a:xfrm>
              <a:off x="9250302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" name="Google Shape;1827;p78">
              <a:extLst>
                <a:ext uri="{FF2B5EF4-FFF2-40B4-BE49-F238E27FC236}">
                  <a16:creationId xmlns:a16="http://schemas.microsoft.com/office/drawing/2014/main" id="{42DEDF54-A69F-5CED-CEB8-9FAEEC5FF613}"/>
                </a:ext>
              </a:extLst>
            </p:cNvPr>
            <p:cNvSpPr/>
            <p:nvPr/>
          </p:nvSpPr>
          <p:spPr>
            <a:xfrm>
              <a:off x="10262489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" name="Google Shape;1828;p78">
              <a:extLst>
                <a:ext uri="{FF2B5EF4-FFF2-40B4-BE49-F238E27FC236}">
                  <a16:creationId xmlns:a16="http://schemas.microsoft.com/office/drawing/2014/main" id="{550E9F39-8765-B27D-0776-83A45F87CA27}"/>
                </a:ext>
              </a:extLst>
            </p:cNvPr>
            <p:cNvSpPr/>
            <p:nvPr/>
          </p:nvSpPr>
          <p:spPr>
            <a:xfrm>
              <a:off x="10161234" y="561207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" name="Google Shape;1829;p78">
              <a:extLst>
                <a:ext uri="{FF2B5EF4-FFF2-40B4-BE49-F238E27FC236}">
                  <a16:creationId xmlns:a16="http://schemas.microsoft.com/office/drawing/2014/main" id="{5BBA3FA4-7FEA-DB50-0991-DD9408D107A7}"/>
                </a:ext>
              </a:extLst>
            </p:cNvPr>
            <p:cNvSpPr/>
            <p:nvPr/>
          </p:nvSpPr>
          <p:spPr>
            <a:xfrm>
              <a:off x="10161234" y="5510783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" name="Google Shape;1830;p78">
              <a:extLst>
                <a:ext uri="{FF2B5EF4-FFF2-40B4-BE49-F238E27FC236}">
                  <a16:creationId xmlns:a16="http://schemas.microsoft.com/office/drawing/2014/main" id="{4FAA7C9A-7666-DA48-A3FA-3AEA365736A0}"/>
                </a:ext>
              </a:extLst>
            </p:cNvPr>
            <p:cNvSpPr/>
            <p:nvPr/>
          </p:nvSpPr>
          <p:spPr>
            <a:xfrm>
              <a:off x="10060211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" name="Google Shape;1831;p78">
              <a:extLst>
                <a:ext uri="{FF2B5EF4-FFF2-40B4-BE49-F238E27FC236}">
                  <a16:creationId xmlns:a16="http://schemas.microsoft.com/office/drawing/2014/main" id="{345B0B02-F528-A598-D454-0D4BA2E3DFB4}"/>
                </a:ext>
              </a:extLst>
            </p:cNvPr>
            <p:cNvSpPr/>
            <p:nvPr/>
          </p:nvSpPr>
          <p:spPr>
            <a:xfrm>
              <a:off x="9452580" y="561207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" name="Google Shape;1832;p78">
              <a:extLst>
                <a:ext uri="{FF2B5EF4-FFF2-40B4-BE49-F238E27FC236}">
                  <a16:creationId xmlns:a16="http://schemas.microsoft.com/office/drawing/2014/main" id="{BC8213A6-E8E0-1200-5EA0-825CDE257624}"/>
                </a:ext>
              </a:extLst>
            </p:cNvPr>
            <p:cNvSpPr/>
            <p:nvPr/>
          </p:nvSpPr>
          <p:spPr>
            <a:xfrm>
              <a:off x="9553869" y="540952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" name="Google Shape;1833;p78">
              <a:extLst>
                <a:ext uri="{FF2B5EF4-FFF2-40B4-BE49-F238E27FC236}">
                  <a16:creationId xmlns:a16="http://schemas.microsoft.com/office/drawing/2014/main" id="{8623A795-4CC6-25C7-A995-E16D9BAC8359}"/>
                </a:ext>
              </a:extLst>
            </p:cNvPr>
            <p:cNvSpPr/>
            <p:nvPr/>
          </p:nvSpPr>
          <p:spPr>
            <a:xfrm>
              <a:off x="9553869" y="5308505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" name="Google Shape;1834;p78">
              <a:extLst>
                <a:ext uri="{FF2B5EF4-FFF2-40B4-BE49-F238E27FC236}">
                  <a16:creationId xmlns:a16="http://schemas.microsoft.com/office/drawing/2014/main" id="{DCF6F2DB-E6BC-BF76-CDE4-923DD253C753}"/>
                </a:ext>
              </a:extLst>
            </p:cNvPr>
            <p:cNvSpPr/>
            <p:nvPr/>
          </p:nvSpPr>
          <p:spPr>
            <a:xfrm>
              <a:off x="9553869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" name="Google Shape;1835;p78">
              <a:extLst>
                <a:ext uri="{FF2B5EF4-FFF2-40B4-BE49-F238E27FC236}">
                  <a16:creationId xmlns:a16="http://schemas.microsoft.com/office/drawing/2014/main" id="{EF3227B0-D906-E9A1-D0D3-9B28FD68E19B}"/>
                </a:ext>
              </a:extLst>
            </p:cNvPr>
            <p:cNvSpPr/>
            <p:nvPr/>
          </p:nvSpPr>
          <p:spPr>
            <a:xfrm>
              <a:off x="9553869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00" name="Google Shape;1836;p78">
              <a:extLst>
                <a:ext uri="{FF2B5EF4-FFF2-40B4-BE49-F238E27FC236}">
                  <a16:creationId xmlns:a16="http://schemas.microsoft.com/office/drawing/2014/main" id="{44985E56-C123-9937-0013-61B94FA7C648}"/>
                </a:ext>
              </a:extLst>
            </p:cNvPr>
            <p:cNvSpPr/>
            <p:nvPr/>
          </p:nvSpPr>
          <p:spPr>
            <a:xfrm>
              <a:off x="9553869" y="500470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13" name="Google Shape;1837;p78">
              <a:extLst>
                <a:ext uri="{FF2B5EF4-FFF2-40B4-BE49-F238E27FC236}">
                  <a16:creationId xmlns:a16="http://schemas.microsoft.com/office/drawing/2014/main" id="{CF85F9EB-F088-BB4C-1DD1-47CA630B610F}"/>
                </a:ext>
              </a:extLst>
            </p:cNvPr>
            <p:cNvSpPr/>
            <p:nvPr/>
          </p:nvSpPr>
          <p:spPr>
            <a:xfrm>
              <a:off x="9553869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838;p78">
              <a:extLst>
                <a:ext uri="{FF2B5EF4-FFF2-40B4-BE49-F238E27FC236}">
                  <a16:creationId xmlns:a16="http://schemas.microsoft.com/office/drawing/2014/main" id="{BF73482C-CEFE-FC1E-AE08-A8083A2D5F40}"/>
                </a:ext>
              </a:extLst>
            </p:cNvPr>
            <p:cNvSpPr/>
            <p:nvPr/>
          </p:nvSpPr>
          <p:spPr>
            <a:xfrm>
              <a:off x="9553869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839;p78">
              <a:extLst>
                <a:ext uri="{FF2B5EF4-FFF2-40B4-BE49-F238E27FC236}">
                  <a16:creationId xmlns:a16="http://schemas.microsoft.com/office/drawing/2014/main" id="{6FE0339C-A599-6F58-D402-48101374E6C2}"/>
                </a:ext>
              </a:extLst>
            </p:cNvPr>
            <p:cNvSpPr/>
            <p:nvPr/>
          </p:nvSpPr>
          <p:spPr>
            <a:xfrm>
              <a:off x="9452580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840;p78">
              <a:extLst>
                <a:ext uri="{FF2B5EF4-FFF2-40B4-BE49-F238E27FC236}">
                  <a16:creationId xmlns:a16="http://schemas.microsoft.com/office/drawing/2014/main" id="{A8CA3A94-A481-BA34-0529-0B412E738C1A}"/>
                </a:ext>
              </a:extLst>
            </p:cNvPr>
            <p:cNvSpPr/>
            <p:nvPr/>
          </p:nvSpPr>
          <p:spPr>
            <a:xfrm>
              <a:off x="9452580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841;p78">
              <a:extLst>
                <a:ext uri="{FF2B5EF4-FFF2-40B4-BE49-F238E27FC236}">
                  <a16:creationId xmlns:a16="http://schemas.microsoft.com/office/drawing/2014/main" id="{5C2AD14E-24D0-DF58-F4AB-DC487DF11E41}"/>
                </a:ext>
              </a:extLst>
            </p:cNvPr>
            <p:cNvSpPr/>
            <p:nvPr/>
          </p:nvSpPr>
          <p:spPr>
            <a:xfrm>
              <a:off x="9452580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842;p78">
              <a:extLst>
                <a:ext uri="{FF2B5EF4-FFF2-40B4-BE49-F238E27FC236}">
                  <a16:creationId xmlns:a16="http://schemas.microsoft.com/office/drawing/2014/main" id="{2291D58B-911C-84BD-8949-F2A5D3CA4F49}"/>
                </a:ext>
              </a:extLst>
            </p:cNvPr>
            <p:cNvSpPr/>
            <p:nvPr/>
          </p:nvSpPr>
          <p:spPr>
            <a:xfrm>
              <a:off x="9351292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843;p78">
              <a:extLst>
                <a:ext uri="{FF2B5EF4-FFF2-40B4-BE49-F238E27FC236}">
                  <a16:creationId xmlns:a16="http://schemas.microsoft.com/office/drawing/2014/main" id="{FDD0E369-7C5D-DB46-6B0D-9AE7E48C9150}"/>
                </a:ext>
              </a:extLst>
            </p:cNvPr>
            <p:cNvSpPr/>
            <p:nvPr/>
          </p:nvSpPr>
          <p:spPr>
            <a:xfrm>
              <a:off x="9351292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844;p78">
              <a:extLst>
                <a:ext uri="{FF2B5EF4-FFF2-40B4-BE49-F238E27FC236}">
                  <a16:creationId xmlns:a16="http://schemas.microsoft.com/office/drawing/2014/main" id="{0D4904A1-3731-906F-9825-FAED8FD1E68F}"/>
                </a:ext>
              </a:extLst>
            </p:cNvPr>
            <p:cNvSpPr/>
            <p:nvPr/>
          </p:nvSpPr>
          <p:spPr>
            <a:xfrm>
              <a:off x="935129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845;p78">
              <a:extLst>
                <a:ext uri="{FF2B5EF4-FFF2-40B4-BE49-F238E27FC236}">
                  <a16:creationId xmlns:a16="http://schemas.microsoft.com/office/drawing/2014/main" id="{7E17482F-3B58-03F3-A1DE-69DE710B3FEB}"/>
                </a:ext>
              </a:extLst>
            </p:cNvPr>
            <p:cNvSpPr/>
            <p:nvPr/>
          </p:nvSpPr>
          <p:spPr>
            <a:xfrm>
              <a:off x="9351292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846;p78">
              <a:extLst>
                <a:ext uri="{FF2B5EF4-FFF2-40B4-BE49-F238E27FC236}">
                  <a16:creationId xmlns:a16="http://schemas.microsoft.com/office/drawing/2014/main" id="{CE92A4FC-1885-1156-95F5-DFEAEF2B1908}"/>
                </a:ext>
              </a:extLst>
            </p:cNvPr>
            <p:cNvSpPr/>
            <p:nvPr/>
          </p:nvSpPr>
          <p:spPr>
            <a:xfrm>
              <a:off x="9250302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847;p78">
              <a:extLst>
                <a:ext uri="{FF2B5EF4-FFF2-40B4-BE49-F238E27FC236}">
                  <a16:creationId xmlns:a16="http://schemas.microsoft.com/office/drawing/2014/main" id="{197C8F40-09E2-ED2F-2B56-8396C3116DAA}"/>
                </a:ext>
              </a:extLst>
            </p:cNvPr>
            <p:cNvSpPr/>
            <p:nvPr/>
          </p:nvSpPr>
          <p:spPr>
            <a:xfrm>
              <a:off x="925030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848;p78">
              <a:extLst>
                <a:ext uri="{FF2B5EF4-FFF2-40B4-BE49-F238E27FC236}">
                  <a16:creationId xmlns:a16="http://schemas.microsoft.com/office/drawing/2014/main" id="{479C4395-F749-CB7A-A6B2-7310E4226A80}"/>
                </a:ext>
              </a:extLst>
            </p:cNvPr>
            <p:cNvSpPr/>
            <p:nvPr/>
          </p:nvSpPr>
          <p:spPr>
            <a:xfrm>
              <a:off x="925030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849;p78">
              <a:extLst>
                <a:ext uri="{FF2B5EF4-FFF2-40B4-BE49-F238E27FC236}">
                  <a16:creationId xmlns:a16="http://schemas.microsoft.com/office/drawing/2014/main" id="{C487B48C-6FCF-6613-F7F2-F86D61741CE6}"/>
                </a:ext>
              </a:extLst>
            </p:cNvPr>
            <p:cNvSpPr/>
            <p:nvPr/>
          </p:nvSpPr>
          <p:spPr>
            <a:xfrm>
              <a:off x="925030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850;p78">
              <a:extLst>
                <a:ext uri="{FF2B5EF4-FFF2-40B4-BE49-F238E27FC236}">
                  <a16:creationId xmlns:a16="http://schemas.microsoft.com/office/drawing/2014/main" id="{669D6524-B891-DE20-2C5D-85F0608D4C73}"/>
                </a:ext>
              </a:extLst>
            </p:cNvPr>
            <p:cNvSpPr/>
            <p:nvPr/>
          </p:nvSpPr>
          <p:spPr>
            <a:xfrm>
              <a:off x="9149047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851;p78">
              <a:extLst>
                <a:ext uri="{FF2B5EF4-FFF2-40B4-BE49-F238E27FC236}">
                  <a16:creationId xmlns:a16="http://schemas.microsoft.com/office/drawing/2014/main" id="{FE975D04-B669-2FE4-7D2A-DF62A655E94D}"/>
                </a:ext>
              </a:extLst>
            </p:cNvPr>
            <p:cNvSpPr/>
            <p:nvPr/>
          </p:nvSpPr>
          <p:spPr>
            <a:xfrm>
              <a:off x="9149047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852;p78">
              <a:extLst>
                <a:ext uri="{FF2B5EF4-FFF2-40B4-BE49-F238E27FC236}">
                  <a16:creationId xmlns:a16="http://schemas.microsoft.com/office/drawing/2014/main" id="{12D62382-19E3-DFB0-4A2C-AA37D9B4CB94}"/>
                </a:ext>
              </a:extLst>
            </p:cNvPr>
            <p:cNvSpPr/>
            <p:nvPr/>
          </p:nvSpPr>
          <p:spPr>
            <a:xfrm>
              <a:off x="9149047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853;p78">
              <a:extLst>
                <a:ext uri="{FF2B5EF4-FFF2-40B4-BE49-F238E27FC236}">
                  <a16:creationId xmlns:a16="http://schemas.microsoft.com/office/drawing/2014/main" id="{F515B25A-3354-53FA-BB6D-3B4CF475137A}"/>
                </a:ext>
              </a:extLst>
            </p:cNvPr>
            <p:cNvSpPr/>
            <p:nvPr/>
          </p:nvSpPr>
          <p:spPr>
            <a:xfrm>
              <a:off x="9047759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854;p78">
              <a:extLst>
                <a:ext uri="{FF2B5EF4-FFF2-40B4-BE49-F238E27FC236}">
                  <a16:creationId xmlns:a16="http://schemas.microsoft.com/office/drawing/2014/main" id="{68DA0CA4-85DD-61C3-E99C-CAE0D0D0485E}"/>
                </a:ext>
              </a:extLst>
            </p:cNvPr>
            <p:cNvSpPr/>
            <p:nvPr/>
          </p:nvSpPr>
          <p:spPr>
            <a:xfrm>
              <a:off x="9047759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855;p78">
              <a:extLst>
                <a:ext uri="{FF2B5EF4-FFF2-40B4-BE49-F238E27FC236}">
                  <a16:creationId xmlns:a16="http://schemas.microsoft.com/office/drawing/2014/main" id="{DE77E57B-C2C6-01FC-71F3-7E5F94D32391}"/>
                </a:ext>
              </a:extLst>
            </p:cNvPr>
            <p:cNvSpPr/>
            <p:nvPr/>
          </p:nvSpPr>
          <p:spPr>
            <a:xfrm>
              <a:off x="8946470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856;p78">
              <a:extLst>
                <a:ext uri="{FF2B5EF4-FFF2-40B4-BE49-F238E27FC236}">
                  <a16:creationId xmlns:a16="http://schemas.microsoft.com/office/drawing/2014/main" id="{512E22C2-81DC-CAB3-1DDF-7C93389309B0}"/>
                </a:ext>
              </a:extLst>
            </p:cNvPr>
            <p:cNvSpPr/>
            <p:nvPr/>
          </p:nvSpPr>
          <p:spPr>
            <a:xfrm>
              <a:off x="8946470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857;p78">
              <a:extLst>
                <a:ext uri="{FF2B5EF4-FFF2-40B4-BE49-F238E27FC236}">
                  <a16:creationId xmlns:a16="http://schemas.microsoft.com/office/drawing/2014/main" id="{861373CE-C182-A619-2F88-22DFE4E9B671}"/>
                </a:ext>
              </a:extLst>
            </p:cNvPr>
            <p:cNvSpPr/>
            <p:nvPr/>
          </p:nvSpPr>
          <p:spPr>
            <a:xfrm>
              <a:off x="8845215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858;p78">
              <a:extLst>
                <a:ext uri="{FF2B5EF4-FFF2-40B4-BE49-F238E27FC236}">
                  <a16:creationId xmlns:a16="http://schemas.microsoft.com/office/drawing/2014/main" id="{66BB7FFD-FA2C-5B9B-5C50-25142D93B807}"/>
                </a:ext>
              </a:extLst>
            </p:cNvPr>
            <p:cNvSpPr/>
            <p:nvPr/>
          </p:nvSpPr>
          <p:spPr>
            <a:xfrm>
              <a:off x="884521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859;p78">
              <a:extLst>
                <a:ext uri="{FF2B5EF4-FFF2-40B4-BE49-F238E27FC236}">
                  <a16:creationId xmlns:a16="http://schemas.microsoft.com/office/drawing/2014/main" id="{465D5876-FBE9-42C2-C77E-1AAB95F1015D}"/>
                </a:ext>
              </a:extLst>
            </p:cNvPr>
            <p:cNvSpPr/>
            <p:nvPr/>
          </p:nvSpPr>
          <p:spPr>
            <a:xfrm>
              <a:off x="8845215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860;p78">
              <a:extLst>
                <a:ext uri="{FF2B5EF4-FFF2-40B4-BE49-F238E27FC236}">
                  <a16:creationId xmlns:a16="http://schemas.microsoft.com/office/drawing/2014/main" id="{FB05B749-B5ED-BC47-1915-2B72B320E6FE}"/>
                </a:ext>
              </a:extLst>
            </p:cNvPr>
            <p:cNvSpPr/>
            <p:nvPr/>
          </p:nvSpPr>
          <p:spPr>
            <a:xfrm>
              <a:off x="874419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861;p78">
              <a:extLst>
                <a:ext uri="{FF2B5EF4-FFF2-40B4-BE49-F238E27FC236}">
                  <a16:creationId xmlns:a16="http://schemas.microsoft.com/office/drawing/2014/main" id="{1AC4D4A1-155D-F814-C26B-70FA1F4C368C}"/>
                </a:ext>
              </a:extLst>
            </p:cNvPr>
            <p:cNvSpPr/>
            <p:nvPr/>
          </p:nvSpPr>
          <p:spPr>
            <a:xfrm>
              <a:off x="8744192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862;p78">
              <a:extLst>
                <a:ext uri="{FF2B5EF4-FFF2-40B4-BE49-F238E27FC236}">
                  <a16:creationId xmlns:a16="http://schemas.microsoft.com/office/drawing/2014/main" id="{08901157-F643-47A0-5813-8BEF828B37C3}"/>
                </a:ext>
              </a:extLst>
            </p:cNvPr>
            <p:cNvSpPr/>
            <p:nvPr/>
          </p:nvSpPr>
          <p:spPr>
            <a:xfrm>
              <a:off x="874419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863;p78">
              <a:extLst>
                <a:ext uri="{FF2B5EF4-FFF2-40B4-BE49-F238E27FC236}">
                  <a16:creationId xmlns:a16="http://schemas.microsoft.com/office/drawing/2014/main" id="{0007739B-B2AA-B517-B611-F5AD10DC276F}"/>
                </a:ext>
              </a:extLst>
            </p:cNvPr>
            <p:cNvSpPr/>
            <p:nvPr/>
          </p:nvSpPr>
          <p:spPr>
            <a:xfrm>
              <a:off x="8642937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864;p78">
              <a:extLst>
                <a:ext uri="{FF2B5EF4-FFF2-40B4-BE49-F238E27FC236}">
                  <a16:creationId xmlns:a16="http://schemas.microsoft.com/office/drawing/2014/main" id="{66D5725B-98C7-F0BF-ABEC-B1E69E19FC91}"/>
                </a:ext>
              </a:extLst>
            </p:cNvPr>
            <p:cNvSpPr/>
            <p:nvPr/>
          </p:nvSpPr>
          <p:spPr>
            <a:xfrm>
              <a:off x="8642937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865;p78">
              <a:extLst>
                <a:ext uri="{FF2B5EF4-FFF2-40B4-BE49-F238E27FC236}">
                  <a16:creationId xmlns:a16="http://schemas.microsoft.com/office/drawing/2014/main" id="{75EDA617-7B45-E87C-A33C-B922AA18E11F}"/>
                </a:ext>
              </a:extLst>
            </p:cNvPr>
            <p:cNvSpPr/>
            <p:nvPr/>
          </p:nvSpPr>
          <p:spPr>
            <a:xfrm>
              <a:off x="8642937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866;p78">
              <a:extLst>
                <a:ext uri="{FF2B5EF4-FFF2-40B4-BE49-F238E27FC236}">
                  <a16:creationId xmlns:a16="http://schemas.microsoft.com/office/drawing/2014/main" id="{9CCD00F1-58EA-6DF8-B1E9-DDCF2CBEF245}"/>
                </a:ext>
              </a:extLst>
            </p:cNvPr>
            <p:cNvSpPr/>
            <p:nvPr/>
          </p:nvSpPr>
          <p:spPr>
            <a:xfrm>
              <a:off x="8642937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867;p78">
              <a:extLst>
                <a:ext uri="{FF2B5EF4-FFF2-40B4-BE49-F238E27FC236}">
                  <a16:creationId xmlns:a16="http://schemas.microsoft.com/office/drawing/2014/main" id="{09F4633C-057E-40CE-FE33-D77929B72FA6}"/>
                </a:ext>
              </a:extLst>
            </p:cNvPr>
            <p:cNvSpPr/>
            <p:nvPr/>
          </p:nvSpPr>
          <p:spPr>
            <a:xfrm>
              <a:off x="6820842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868;p78">
              <a:extLst>
                <a:ext uri="{FF2B5EF4-FFF2-40B4-BE49-F238E27FC236}">
                  <a16:creationId xmlns:a16="http://schemas.microsoft.com/office/drawing/2014/main" id="{54747BB6-47AE-7750-9132-6F5F39D2C4CA}"/>
                </a:ext>
              </a:extLst>
            </p:cNvPr>
            <p:cNvSpPr/>
            <p:nvPr/>
          </p:nvSpPr>
          <p:spPr>
            <a:xfrm>
              <a:off x="6820842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869;p78">
              <a:extLst>
                <a:ext uri="{FF2B5EF4-FFF2-40B4-BE49-F238E27FC236}">
                  <a16:creationId xmlns:a16="http://schemas.microsoft.com/office/drawing/2014/main" id="{15EA7BDC-2E25-700C-82C0-E923D13FD542}"/>
                </a:ext>
              </a:extLst>
            </p:cNvPr>
            <p:cNvSpPr/>
            <p:nvPr/>
          </p:nvSpPr>
          <p:spPr>
            <a:xfrm>
              <a:off x="6820842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870;p78">
              <a:extLst>
                <a:ext uri="{FF2B5EF4-FFF2-40B4-BE49-F238E27FC236}">
                  <a16:creationId xmlns:a16="http://schemas.microsoft.com/office/drawing/2014/main" id="{30129FB9-5ED4-75C7-BE8C-2A6129AD3285}"/>
                </a:ext>
              </a:extLst>
            </p:cNvPr>
            <p:cNvSpPr/>
            <p:nvPr/>
          </p:nvSpPr>
          <p:spPr>
            <a:xfrm>
              <a:off x="6719553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871;p78">
              <a:extLst>
                <a:ext uri="{FF2B5EF4-FFF2-40B4-BE49-F238E27FC236}">
                  <a16:creationId xmlns:a16="http://schemas.microsoft.com/office/drawing/2014/main" id="{F5C0F94C-7445-E551-8D8B-1AC66A254EA3}"/>
                </a:ext>
              </a:extLst>
            </p:cNvPr>
            <p:cNvSpPr/>
            <p:nvPr/>
          </p:nvSpPr>
          <p:spPr>
            <a:xfrm>
              <a:off x="6719553" y="4903684"/>
              <a:ext cx="82851" cy="70759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872;p78">
              <a:extLst>
                <a:ext uri="{FF2B5EF4-FFF2-40B4-BE49-F238E27FC236}">
                  <a16:creationId xmlns:a16="http://schemas.microsoft.com/office/drawing/2014/main" id="{754C1A26-5506-6D04-8F33-9628F7BDB0A8}"/>
                </a:ext>
              </a:extLst>
            </p:cNvPr>
            <p:cNvSpPr/>
            <p:nvPr/>
          </p:nvSpPr>
          <p:spPr>
            <a:xfrm>
              <a:off x="6719553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873;p78">
              <a:extLst>
                <a:ext uri="{FF2B5EF4-FFF2-40B4-BE49-F238E27FC236}">
                  <a16:creationId xmlns:a16="http://schemas.microsoft.com/office/drawing/2014/main" id="{B4BCF26C-3202-CC9A-77BB-0ACDA2DB42F5}"/>
                </a:ext>
              </a:extLst>
            </p:cNvPr>
            <p:cNvSpPr/>
            <p:nvPr/>
          </p:nvSpPr>
          <p:spPr>
            <a:xfrm>
              <a:off x="6618265" y="399252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874;p78">
              <a:extLst>
                <a:ext uri="{FF2B5EF4-FFF2-40B4-BE49-F238E27FC236}">
                  <a16:creationId xmlns:a16="http://schemas.microsoft.com/office/drawing/2014/main" id="{11E2B4CD-D8AE-4FC3-47E2-29713F9A51A5}"/>
                </a:ext>
              </a:extLst>
            </p:cNvPr>
            <p:cNvSpPr/>
            <p:nvPr/>
          </p:nvSpPr>
          <p:spPr>
            <a:xfrm>
              <a:off x="6618265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875;p78">
              <a:extLst>
                <a:ext uri="{FF2B5EF4-FFF2-40B4-BE49-F238E27FC236}">
                  <a16:creationId xmlns:a16="http://schemas.microsoft.com/office/drawing/2014/main" id="{B2AD80E6-8879-A7CF-569A-B3008A43B7FC}"/>
                </a:ext>
              </a:extLst>
            </p:cNvPr>
            <p:cNvSpPr/>
            <p:nvPr/>
          </p:nvSpPr>
          <p:spPr>
            <a:xfrm>
              <a:off x="6112454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876;p78">
              <a:extLst>
                <a:ext uri="{FF2B5EF4-FFF2-40B4-BE49-F238E27FC236}">
                  <a16:creationId xmlns:a16="http://schemas.microsoft.com/office/drawing/2014/main" id="{E7DD710B-0BD4-1547-DA80-3B2A16C4D5CF}"/>
                </a:ext>
              </a:extLst>
            </p:cNvPr>
            <p:cNvSpPr/>
            <p:nvPr/>
          </p:nvSpPr>
          <p:spPr>
            <a:xfrm>
              <a:off x="6112454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877;p78">
              <a:extLst>
                <a:ext uri="{FF2B5EF4-FFF2-40B4-BE49-F238E27FC236}">
                  <a16:creationId xmlns:a16="http://schemas.microsoft.com/office/drawing/2014/main" id="{37057092-B420-2F40-662F-9C115B7E482F}"/>
                </a:ext>
              </a:extLst>
            </p:cNvPr>
            <p:cNvSpPr/>
            <p:nvPr/>
          </p:nvSpPr>
          <p:spPr>
            <a:xfrm>
              <a:off x="6112454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878;p78">
              <a:extLst>
                <a:ext uri="{FF2B5EF4-FFF2-40B4-BE49-F238E27FC236}">
                  <a16:creationId xmlns:a16="http://schemas.microsoft.com/office/drawing/2014/main" id="{CA96C36B-5112-2FE4-08F5-0246FD9FEE14}"/>
                </a:ext>
              </a:extLst>
            </p:cNvPr>
            <p:cNvSpPr/>
            <p:nvPr/>
          </p:nvSpPr>
          <p:spPr>
            <a:xfrm>
              <a:off x="6112454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879;p78">
              <a:extLst>
                <a:ext uri="{FF2B5EF4-FFF2-40B4-BE49-F238E27FC236}">
                  <a16:creationId xmlns:a16="http://schemas.microsoft.com/office/drawing/2014/main" id="{8DCBE631-540D-2BA4-74EF-3171C0A1F19D}"/>
                </a:ext>
              </a:extLst>
            </p:cNvPr>
            <p:cNvSpPr/>
            <p:nvPr/>
          </p:nvSpPr>
          <p:spPr>
            <a:xfrm>
              <a:off x="6112454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880;p78">
              <a:extLst>
                <a:ext uri="{FF2B5EF4-FFF2-40B4-BE49-F238E27FC236}">
                  <a16:creationId xmlns:a16="http://schemas.microsoft.com/office/drawing/2014/main" id="{D525618F-A2CB-8DF1-DA82-A30C34F2253F}"/>
                </a:ext>
              </a:extLst>
            </p:cNvPr>
            <p:cNvSpPr/>
            <p:nvPr/>
          </p:nvSpPr>
          <p:spPr>
            <a:xfrm>
              <a:off x="6112454" y="399252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881;p78">
              <a:extLst>
                <a:ext uri="{FF2B5EF4-FFF2-40B4-BE49-F238E27FC236}">
                  <a16:creationId xmlns:a16="http://schemas.microsoft.com/office/drawing/2014/main" id="{D96C0D9B-48B8-FA7D-839C-EBF02CCAE431}"/>
                </a:ext>
              </a:extLst>
            </p:cNvPr>
            <p:cNvSpPr/>
            <p:nvPr/>
          </p:nvSpPr>
          <p:spPr>
            <a:xfrm>
              <a:off x="6112454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882;p78">
              <a:extLst>
                <a:ext uri="{FF2B5EF4-FFF2-40B4-BE49-F238E27FC236}">
                  <a16:creationId xmlns:a16="http://schemas.microsoft.com/office/drawing/2014/main" id="{6140BD5F-DE21-2B4D-0F99-0B50E92E5AE1}"/>
                </a:ext>
              </a:extLst>
            </p:cNvPr>
            <p:cNvSpPr/>
            <p:nvPr/>
          </p:nvSpPr>
          <p:spPr>
            <a:xfrm>
              <a:off x="6112454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883;p78">
              <a:extLst>
                <a:ext uri="{FF2B5EF4-FFF2-40B4-BE49-F238E27FC236}">
                  <a16:creationId xmlns:a16="http://schemas.microsoft.com/office/drawing/2014/main" id="{0D2CE4AB-065E-6E16-1036-DD74B571BBE5}"/>
                </a:ext>
              </a:extLst>
            </p:cNvPr>
            <p:cNvSpPr/>
            <p:nvPr/>
          </p:nvSpPr>
          <p:spPr>
            <a:xfrm>
              <a:off x="6112454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884;p78">
              <a:extLst>
                <a:ext uri="{FF2B5EF4-FFF2-40B4-BE49-F238E27FC236}">
                  <a16:creationId xmlns:a16="http://schemas.microsoft.com/office/drawing/2014/main" id="{06F7054D-644F-CBD2-E028-1A56DCBE18B2}"/>
                </a:ext>
              </a:extLst>
            </p:cNvPr>
            <p:cNvSpPr/>
            <p:nvPr/>
          </p:nvSpPr>
          <p:spPr>
            <a:xfrm>
              <a:off x="611245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885;p78">
              <a:extLst>
                <a:ext uri="{FF2B5EF4-FFF2-40B4-BE49-F238E27FC236}">
                  <a16:creationId xmlns:a16="http://schemas.microsoft.com/office/drawing/2014/main" id="{EA0334BF-3FD1-F3C8-ED2B-EC1F23236BDE}"/>
                </a:ext>
              </a:extLst>
            </p:cNvPr>
            <p:cNvSpPr/>
            <p:nvPr/>
          </p:nvSpPr>
          <p:spPr>
            <a:xfrm>
              <a:off x="6112454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886;p78">
              <a:extLst>
                <a:ext uri="{FF2B5EF4-FFF2-40B4-BE49-F238E27FC236}">
                  <a16:creationId xmlns:a16="http://schemas.microsoft.com/office/drawing/2014/main" id="{6A60515F-79F8-5485-F536-B3C8D36C0F8D}"/>
                </a:ext>
              </a:extLst>
            </p:cNvPr>
            <p:cNvSpPr/>
            <p:nvPr/>
          </p:nvSpPr>
          <p:spPr>
            <a:xfrm>
              <a:off x="6112454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887;p78">
              <a:extLst>
                <a:ext uri="{FF2B5EF4-FFF2-40B4-BE49-F238E27FC236}">
                  <a16:creationId xmlns:a16="http://schemas.microsoft.com/office/drawing/2014/main" id="{08E622CB-AF5F-367C-1146-8132E3393599}"/>
                </a:ext>
              </a:extLst>
            </p:cNvPr>
            <p:cNvSpPr/>
            <p:nvPr/>
          </p:nvSpPr>
          <p:spPr>
            <a:xfrm>
              <a:off x="6112454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888;p78">
              <a:extLst>
                <a:ext uri="{FF2B5EF4-FFF2-40B4-BE49-F238E27FC236}">
                  <a16:creationId xmlns:a16="http://schemas.microsoft.com/office/drawing/2014/main" id="{69B79905-CA38-080C-377B-6763785A1ACD}"/>
                </a:ext>
              </a:extLst>
            </p:cNvPr>
            <p:cNvSpPr/>
            <p:nvPr/>
          </p:nvSpPr>
          <p:spPr>
            <a:xfrm>
              <a:off x="6112454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889;p78">
              <a:extLst>
                <a:ext uri="{FF2B5EF4-FFF2-40B4-BE49-F238E27FC236}">
                  <a16:creationId xmlns:a16="http://schemas.microsoft.com/office/drawing/2014/main" id="{E90CD70C-7EAF-86FC-76FE-D77D1732EB2B}"/>
                </a:ext>
              </a:extLst>
            </p:cNvPr>
            <p:cNvSpPr/>
            <p:nvPr/>
          </p:nvSpPr>
          <p:spPr>
            <a:xfrm>
              <a:off x="6112454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890;p78">
              <a:extLst>
                <a:ext uri="{FF2B5EF4-FFF2-40B4-BE49-F238E27FC236}">
                  <a16:creationId xmlns:a16="http://schemas.microsoft.com/office/drawing/2014/main" id="{A64068F1-7270-080B-3003-DF261EB9AB53}"/>
                </a:ext>
              </a:extLst>
            </p:cNvPr>
            <p:cNvSpPr/>
            <p:nvPr/>
          </p:nvSpPr>
          <p:spPr>
            <a:xfrm>
              <a:off x="6112454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891;p78">
              <a:extLst>
                <a:ext uri="{FF2B5EF4-FFF2-40B4-BE49-F238E27FC236}">
                  <a16:creationId xmlns:a16="http://schemas.microsoft.com/office/drawing/2014/main" id="{B447ED8E-5A67-6994-DEE6-B94E9BE43881}"/>
                </a:ext>
              </a:extLst>
            </p:cNvPr>
            <p:cNvSpPr/>
            <p:nvPr/>
          </p:nvSpPr>
          <p:spPr>
            <a:xfrm>
              <a:off x="621344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892;p78">
              <a:extLst>
                <a:ext uri="{FF2B5EF4-FFF2-40B4-BE49-F238E27FC236}">
                  <a16:creationId xmlns:a16="http://schemas.microsoft.com/office/drawing/2014/main" id="{49A873E4-E66B-F324-66BB-4C8B802EA284}"/>
                </a:ext>
              </a:extLst>
            </p:cNvPr>
            <p:cNvSpPr/>
            <p:nvPr/>
          </p:nvSpPr>
          <p:spPr>
            <a:xfrm>
              <a:off x="621344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893;p78">
              <a:extLst>
                <a:ext uri="{FF2B5EF4-FFF2-40B4-BE49-F238E27FC236}">
                  <a16:creationId xmlns:a16="http://schemas.microsoft.com/office/drawing/2014/main" id="{8E2C92BA-9CBA-8AB3-DC20-76984F47544B}"/>
                </a:ext>
              </a:extLst>
            </p:cNvPr>
            <p:cNvSpPr/>
            <p:nvPr/>
          </p:nvSpPr>
          <p:spPr>
            <a:xfrm>
              <a:off x="621344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894;p78">
              <a:extLst>
                <a:ext uri="{FF2B5EF4-FFF2-40B4-BE49-F238E27FC236}">
                  <a16:creationId xmlns:a16="http://schemas.microsoft.com/office/drawing/2014/main" id="{D1FC1684-5D81-7E43-6EF4-2B0A58FFB7F7}"/>
                </a:ext>
              </a:extLst>
            </p:cNvPr>
            <p:cNvSpPr/>
            <p:nvPr/>
          </p:nvSpPr>
          <p:spPr>
            <a:xfrm>
              <a:off x="621344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895;p78">
              <a:extLst>
                <a:ext uri="{FF2B5EF4-FFF2-40B4-BE49-F238E27FC236}">
                  <a16:creationId xmlns:a16="http://schemas.microsoft.com/office/drawing/2014/main" id="{4107188F-C205-CFDE-3F66-850641651E50}"/>
                </a:ext>
              </a:extLst>
            </p:cNvPr>
            <p:cNvSpPr/>
            <p:nvPr/>
          </p:nvSpPr>
          <p:spPr>
            <a:xfrm>
              <a:off x="621344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896;p78">
              <a:extLst>
                <a:ext uri="{FF2B5EF4-FFF2-40B4-BE49-F238E27FC236}">
                  <a16:creationId xmlns:a16="http://schemas.microsoft.com/office/drawing/2014/main" id="{75D5F4E4-48B7-3931-1607-592BAC2E8965}"/>
                </a:ext>
              </a:extLst>
            </p:cNvPr>
            <p:cNvSpPr/>
            <p:nvPr/>
          </p:nvSpPr>
          <p:spPr>
            <a:xfrm>
              <a:off x="621344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897;p78">
              <a:extLst>
                <a:ext uri="{FF2B5EF4-FFF2-40B4-BE49-F238E27FC236}">
                  <a16:creationId xmlns:a16="http://schemas.microsoft.com/office/drawing/2014/main" id="{18D62B19-BBCB-1DA2-DF70-6EF6247BEB26}"/>
                </a:ext>
              </a:extLst>
            </p:cNvPr>
            <p:cNvSpPr/>
            <p:nvPr/>
          </p:nvSpPr>
          <p:spPr>
            <a:xfrm>
              <a:off x="621344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898;p78">
              <a:extLst>
                <a:ext uri="{FF2B5EF4-FFF2-40B4-BE49-F238E27FC236}">
                  <a16:creationId xmlns:a16="http://schemas.microsoft.com/office/drawing/2014/main" id="{CA98189E-DF40-495F-E6A4-CDD40C5688E2}"/>
                </a:ext>
              </a:extLst>
            </p:cNvPr>
            <p:cNvSpPr/>
            <p:nvPr/>
          </p:nvSpPr>
          <p:spPr>
            <a:xfrm>
              <a:off x="621344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899;p78">
              <a:extLst>
                <a:ext uri="{FF2B5EF4-FFF2-40B4-BE49-F238E27FC236}">
                  <a16:creationId xmlns:a16="http://schemas.microsoft.com/office/drawing/2014/main" id="{A92335A0-0966-10F8-B655-46F1B27D9438}"/>
                </a:ext>
              </a:extLst>
            </p:cNvPr>
            <p:cNvSpPr/>
            <p:nvPr/>
          </p:nvSpPr>
          <p:spPr>
            <a:xfrm>
              <a:off x="6213443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900;p78">
              <a:extLst>
                <a:ext uri="{FF2B5EF4-FFF2-40B4-BE49-F238E27FC236}">
                  <a16:creationId xmlns:a16="http://schemas.microsoft.com/office/drawing/2014/main" id="{11CBA443-6BF3-DADD-A238-22C1D09D551E}"/>
                </a:ext>
              </a:extLst>
            </p:cNvPr>
            <p:cNvSpPr/>
            <p:nvPr/>
          </p:nvSpPr>
          <p:spPr>
            <a:xfrm>
              <a:off x="6213443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901;p78">
              <a:extLst>
                <a:ext uri="{FF2B5EF4-FFF2-40B4-BE49-F238E27FC236}">
                  <a16:creationId xmlns:a16="http://schemas.microsoft.com/office/drawing/2014/main" id="{3647D971-7563-BDE8-1C0B-A88AA419A439}"/>
                </a:ext>
              </a:extLst>
            </p:cNvPr>
            <p:cNvSpPr/>
            <p:nvPr/>
          </p:nvSpPr>
          <p:spPr>
            <a:xfrm>
              <a:off x="6213443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902;p78">
              <a:extLst>
                <a:ext uri="{FF2B5EF4-FFF2-40B4-BE49-F238E27FC236}">
                  <a16:creationId xmlns:a16="http://schemas.microsoft.com/office/drawing/2014/main" id="{7F901455-6963-735F-E76D-CAFA3596D94D}"/>
                </a:ext>
              </a:extLst>
            </p:cNvPr>
            <p:cNvSpPr/>
            <p:nvPr/>
          </p:nvSpPr>
          <p:spPr>
            <a:xfrm>
              <a:off x="6213443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903;p78">
              <a:extLst>
                <a:ext uri="{FF2B5EF4-FFF2-40B4-BE49-F238E27FC236}">
                  <a16:creationId xmlns:a16="http://schemas.microsoft.com/office/drawing/2014/main" id="{4DFFCA23-4568-5B13-574D-B01F66401477}"/>
                </a:ext>
              </a:extLst>
            </p:cNvPr>
            <p:cNvSpPr/>
            <p:nvPr/>
          </p:nvSpPr>
          <p:spPr>
            <a:xfrm>
              <a:off x="6213443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904;p78">
              <a:extLst>
                <a:ext uri="{FF2B5EF4-FFF2-40B4-BE49-F238E27FC236}">
                  <a16:creationId xmlns:a16="http://schemas.microsoft.com/office/drawing/2014/main" id="{D9D12F32-EC5A-0159-471C-2F1CDADDFC15}"/>
                </a:ext>
              </a:extLst>
            </p:cNvPr>
            <p:cNvSpPr/>
            <p:nvPr/>
          </p:nvSpPr>
          <p:spPr>
            <a:xfrm>
              <a:off x="6314732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905;p78">
              <a:extLst>
                <a:ext uri="{FF2B5EF4-FFF2-40B4-BE49-F238E27FC236}">
                  <a16:creationId xmlns:a16="http://schemas.microsoft.com/office/drawing/2014/main" id="{3FE270CB-CA76-502F-C808-2FFAF832A6BC}"/>
                </a:ext>
              </a:extLst>
            </p:cNvPr>
            <p:cNvSpPr/>
            <p:nvPr/>
          </p:nvSpPr>
          <p:spPr>
            <a:xfrm>
              <a:off x="6314732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906;p78">
              <a:extLst>
                <a:ext uri="{FF2B5EF4-FFF2-40B4-BE49-F238E27FC236}">
                  <a16:creationId xmlns:a16="http://schemas.microsoft.com/office/drawing/2014/main" id="{4514DB0D-F58A-5338-02F6-5F723711700F}"/>
                </a:ext>
              </a:extLst>
            </p:cNvPr>
            <p:cNvSpPr/>
            <p:nvPr/>
          </p:nvSpPr>
          <p:spPr>
            <a:xfrm>
              <a:off x="6314732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907;p78">
              <a:extLst>
                <a:ext uri="{FF2B5EF4-FFF2-40B4-BE49-F238E27FC236}">
                  <a16:creationId xmlns:a16="http://schemas.microsoft.com/office/drawing/2014/main" id="{E0406325-D550-5F7F-1BBA-1B98704994A9}"/>
                </a:ext>
              </a:extLst>
            </p:cNvPr>
            <p:cNvSpPr/>
            <p:nvPr/>
          </p:nvSpPr>
          <p:spPr>
            <a:xfrm>
              <a:off x="6314732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908;p78">
              <a:extLst>
                <a:ext uri="{FF2B5EF4-FFF2-40B4-BE49-F238E27FC236}">
                  <a16:creationId xmlns:a16="http://schemas.microsoft.com/office/drawing/2014/main" id="{AA5ACE9A-AC17-27E6-840A-6091F3A2067D}"/>
                </a:ext>
              </a:extLst>
            </p:cNvPr>
            <p:cNvSpPr/>
            <p:nvPr/>
          </p:nvSpPr>
          <p:spPr>
            <a:xfrm>
              <a:off x="6314732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909;p78">
              <a:extLst>
                <a:ext uri="{FF2B5EF4-FFF2-40B4-BE49-F238E27FC236}">
                  <a16:creationId xmlns:a16="http://schemas.microsoft.com/office/drawing/2014/main" id="{F5B16F38-BE48-4E9D-86FD-A5033A8E3BDC}"/>
                </a:ext>
              </a:extLst>
            </p:cNvPr>
            <p:cNvSpPr/>
            <p:nvPr/>
          </p:nvSpPr>
          <p:spPr>
            <a:xfrm>
              <a:off x="6314732" y="399252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910;p78">
              <a:extLst>
                <a:ext uri="{FF2B5EF4-FFF2-40B4-BE49-F238E27FC236}">
                  <a16:creationId xmlns:a16="http://schemas.microsoft.com/office/drawing/2014/main" id="{EABEE796-D370-E03E-05EC-BCFFF675AA48}"/>
                </a:ext>
              </a:extLst>
            </p:cNvPr>
            <p:cNvSpPr/>
            <p:nvPr/>
          </p:nvSpPr>
          <p:spPr>
            <a:xfrm>
              <a:off x="6314732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911;p78">
              <a:extLst>
                <a:ext uri="{FF2B5EF4-FFF2-40B4-BE49-F238E27FC236}">
                  <a16:creationId xmlns:a16="http://schemas.microsoft.com/office/drawing/2014/main" id="{705690A8-A207-5869-1C33-3D50AB65A4D5}"/>
                </a:ext>
              </a:extLst>
            </p:cNvPr>
            <p:cNvSpPr/>
            <p:nvPr/>
          </p:nvSpPr>
          <p:spPr>
            <a:xfrm>
              <a:off x="6314732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912;p78">
              <a:extLst>
                <a:ext uri="{FF2B5EF4-FFF2-40B4-BE49-F238E27FC236}">
                  <a16:creationId xmlns:a16="http://schemas.microsoft.com/office/drawing/2014/main" id="{61934439-E2E7-DEB4-C641-18294AF63176}"/>
                </a:ext>
              </a:extLst>
            </p:cNvPr>
            <p:cNvSpPr/>
            <p:nvPr/>
          </p:nvSpPr>
          <p:spPr>
            <a:xfrm>
              <a:off x="6314732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913;p78">
              <a:extLst>
                <a:ext uri="{FF2B5EF4-FFF2-40B4-BE49-F238E27FC236}">
                  <a16:creationId xmlns:a16="http://schemas.microsoft.com/office/drawing/2014/main" id="{35502B69-E16F-032D-03F3-784E5208C172}"/>
                </a:ext>
              </a:extLst>
            </p:cNvPr>
            <p:cNvSpPr/>
            <p:nvPr/>
          </p:nvSpPr>
          <p:spPr>
            <a:xfrm>
              <a:off x="6314732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914;p78">
              <a:extLst>
                <a:ext uri="{FF2B5EF4-FFF2-40B4-BE49-F238E27FC236}">
                  <a16:creationId xmlns:a16="http://schemas.microsoft.com/office/drawing/2014/main" id="{3A50B0DE-2D83-C8BA-D96F-6D3724097A82}"/>
                </a:ext>
              </a:extLst>
            </p:cNvPr>
            <p:cNvSpPr/>
            <p:nvPr/>
          </p:nvSpPr>
          <p:spPr>
            <a:xfrm>
              <a:off x="6314732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915;p78">
              <a:extLst>
                <a:ext uri="{FF2B5EF4-FFF2-40B4-BE49-F238E27FC236}">
                  <a16:creationId xmlns:a16="http://schemas.microsoft.com/office/drawing/2014/main" id="{617F4E30-2198-CB29-8461-D88F459D6580}"/>
                </a:ext>
              </a:extLst>
            </p:cNvPr>
            <p:cNvSpPr/>
            <p:nvPr/>
          </p:nvSpPr>
          <p:spPr>
            <a:xfrm>
              <a:off x="6314732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916;p78">
              <a:extLst>
                <a:ext uri="{FF2B5EF4-FFF2-40B4-BE49-F238E27FC236}">
                  <a16:creationId xmlns:a16="http://schemas.microsoft.com/office/drawing/2014/main" id="{0A6617CA-A30B-C0EC-75B0-F021BC22DBFA}"/>
                </a:ext>
              </a:extLst>
            </p:cNvPr>
            <p:cNvSpPr/>
            <p:nvPr/>
          </p:nvSpPr>
          <p:spPr>
            <a:xfrm>
              <a:off x="6416020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917;p78">
              <a:extLst>
                <a:ext uri="{FF2B5EF4-FFF2-40B4-BE49-F238E27FC236}">
                  <a16:creationId xmlns:a16="http://schemas.microsoft.com/office/drawing/2014/main" id="{DEE5A2C3-3471-0642-2DD9-2E70E99CAF69}"/>
                </a:ext>
              </a:extLst>
            </p:cNvPr>
            <p:cNvSpPr/>
            <p:nvPr/>
          </p:nvSpPr>
          <p:spPr>
            <a:xfrm>
              <a:off x="6416020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918;p78">
              <a:extLst>
                <a:ext uri="{FF2B5EF4-FFF2-40B4-BE49-F238E27FC236}">
                  <a16:creationId xmlns:a16="http://schemas.microsoft.com/office/drawing/2014/main" id="{5A7EFD23-34F9-E358-772A-29B82B23F17F}"/>
                </a:ext>
              </a:extLst>
            </p:cNvPr>
            <p:cNvSpPr/>
            <p:nvPr/>
          </p:nvSpPr>
          <p:spPr>
            <a:xfrm>
              <a:off x="6416020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919;p78">
              <a:extLst>
                <a:ext uri="{FF2B5EF4-FFF2-40B4-BE49-F238E27FC236}">
                  <a16:creationId xmlns:a16="http://schemas.microsoft.com/office/drawing/2014/main" id="{FC2787FF-4D57-343C-09AB-F8C3483B2B9D}"/>
                </a:ext>
              </a:extLst>
            </p:cNvPr>
            <p:cNvSpPr/>
            <p:nvPr/>
          </p:nvSpPr>
          <p:spPr>
            <a:xfrm>
              <a:off x="6416020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920;p78">
              <a:extLst>
                <a:ext uri="{FF2B5EF4-FFF2-40B4-BE49-F238E27FC236}">
                  <a16:creationId xmlns:a16="http://schemas.microsoft.com/office/drawing/2014/main" id="{4B957BF4-E2F2-EB40-4993-96D542E0A084}"/>
                </a:ext>
              </a:extLst>
            </p:cNvPr>
            <p:cNvSpPr/>
            <p:nvPr/>
          </p:nvSpPr>
          <p:spPr>
            <a:xfrm>
              <a:off x="651727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921;p78">
              <a:extLst>
                <a:ext uri="{FF2B5EF4-FFF2-40B4-BE49-F238E27FC236}">
                  <a16:creationId xmlns:a16="http://schemas.microsoft.com/office/drawing/2014/main" id="{B3C92E7E-DB36-CBD9-0982-18A9AD8AEB08}"/>
                </a:ext>
              </a:extLst>
            </p:cNvPr>
            <p:cNvSpPr/>
            <p:nvPr/>
          </p:nvSpPr>
          <p:spPr>
            <a:xfrm>
              <a:off x="651727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922;p78">
              <a:extLst>
                <a:ext uri="{FF2B5EF4-FFF2-40B4-BE49-F238E27FC236}">
                  <a16:creationId xmlns:a16="http://schemas.microsoft.com/office/drawing/2014/main" id="{2F2A79CC-B915-DA41-C54E-6738DA131704}"/>
                </a:ext>
              </a:extLst>
            </p:cNvPr>
            <p:cNvSpPr/>
            <p:nvPr/>
          </p:nvSpPr>
          <p:spPr>
            <a:xfrm>
              <a:off x="651727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923;p78">
              <a:extLst>
                <a:ext uri="{FF2B5EF4-FFF2-40B4-BE49-F238E27FC236}">
                  <a16:creationId xmlns:a16="http://schemas.microsoft.com/office/drawing/2014/main" id="{171C9549-CED2-30DD-6B49-A764F63A6B0A}"/>
                </a:ext>
              </a:extLst>
            </p:cNvPr>
            <p:cNvSpPr/>
            <p:nvPr/>
          </p:nvSpPr>
          <p:spPr>
            <a:xfrm>
              <a:off x="6517275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924;p78">
              <a:extLst>
                <a:ext uri="{FF2B5EF4-FFF2-40B4-BE49-F238E27FC236}">
                  <a16:creationId xmlns:a16="http://schemas.microsoft.com/office/drawing/2014/main" id="{94B22191-53EA-CFC8-5E59-A73095734742}"/>
                </a:ext>
              </a:extLst>
            </p:cNvPr>
            <p:cNvSpPr/>
            <p:nvPr/>
          </p:nvSpPr>
          <p:spPr>
            <a:xfrm>
              <a:off x="6517109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925;p78">
              <a:extLst>
                <a:ext uri="{FF2B5EF4-FFF2-40B4-BE49-F238E27FC236}">
                  <a16:creationId xmlns:a16="http://schemas.microsoft.com/office/drawing/2014/main" id="{B90BFCC1-0B63-5AA3-0C62-4E731A05CC83}"/>
                </a:ext>
              </a:extLst>
            </p:cNvPr>
            <p:cNvSpPr/>
            <p:nvPr/>
          </p:nvSpPr>
          <p:spPr>
            <a:xfrm>
              <a:off x="6416020" y="419479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926;p78">
              <a:extLst>
                <a:ext uri="{FF2B5EF4-FFF2-40B4-BE49-F238E27FC236}">
                  <a16:creationId xmlns:a16="http://schemas.microsoft.com/office/drawing/2014/main" id="{1D5E8A74-5AC8-839B-FA04-1E8D7AF98AB1}"/>
                </a:ext>
              </a:extLst>
            </p:cNvPr>
            <p:cNvSpPr/>
            <p:nvPr/>
          </p:nvSpPr>
          <p:spPr>
            <a:xfrm>
              <a:off x="6416020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927;p78">
              <a:extLst>
                <a:ext uri="{FF2B5EF4-FFF2-40B4-BE49-F238E27FC236}">
                  <a16:creationId xmlns:a16="http://schemas.microsoft.com/office/drawing/2014/main" id="{2530A8A0-35BD-F7AB-AC20-E3281334F0A6}"/>
                </a:ext>
              </a:extLst>
            </p:cNvPr>
            <p:cNvSpPr/>
            <p:nvPr/>
          </p:nvSpPr>
          <p:spPr>
            <a:xfrm>
              <a:off x="6416020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928;p78">
              <a:extLst>
                <a:ext uri="{FF2B5EF4-FFF2-40B4-BE49-F238E27FC236}">
                  <a16:creationId xmlns:a16="http://schemas.microsoft.com/office/drawing/2014/main" id="{AA34E87F-9640-5396-7E2B-5F8509879BF2}"/>
                </a:ext>
              </a:extLst>
            </p:cNvPr>
            <p:cNvSpPr/>
            <p:nvPr/>
          </p:nvSpPr>
          <p:spPr>
            <a:xfrm>
              <a:off x="6416020" y="4498597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929;p78">
              <a:extLst>
                <a:ext uri="{FF2B5EF4-FFF2-40B4-BE49-F238E27FC236}">
                  <a16:creationId xmlns:a16="http://schemas.microsoft.com/office/drawing/2014/main" id="{7B8FA2DE-A9E9-0753-E2B1-17438A17D0D6}"/>
                </a:ext>
              </a:extLst>
            </p:cNvPr>
            <p:cNvSpPr/>
            <p:nvPr/>
          </p:nvSpPr>
          <p:spPr>
            <a:xfrm>
              <a:off x="6416020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930;p78">
              <a:extLst>
                <a:ext uri="{FF2B5EF4-FFF2-40B4-BE49-F238E27FC236}">
                  <a16:creationId xmlns:a16="http://schemas.microsoft.com/office/drawing/2014/main" id="{1150BBC6-7494-4C0C-1662-8D2A7F6AA104}"/>
                </a:ext>
              </a:extLst>
            </p:cNvPr>
            <p:cNvSpPr/>
            <p:nvPr/>
          </p:nvSpPr>
          <p:spPr>
            <a:xfrm>
              <a:off x="6416020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931;p78">
              <a:extLst>
                <a:ext uri="{FF2B5EF4-FFF2-40B4-BE49-F238E27FC236}">
                  <a16:creationId xmlns:a16="http://schemas.microsoft.com/office/drawing/2014/main" id="{4A93C5D5-E45C-F2D8-5BD4-1E1331327AB7}"/>
                </a:ext>
              </a:extLst>
            </p:cNvPr>
            <p:cNvSpPr/>
            <p:nvPr/>
          </p:nvSpPr>
          <p:spPr>
            <a:xfrm>
              <a:off x="6314732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932;p78">
              <a:extLst>
                <a:ext uri="{FF2B5EF4-FFF2-40B4-BE49-F238E27FC236}">
                  <a16:creationId xmlns:a16="http://schemas.microsoft.com/office/drawing/2014/main" id="{9DF61274-C3C4-FE00-3A0B-C07886CED74D}"/>
                </a:ext>
              </a:extLst>
            </p:cNvPr>
            <p:cNvSpPr/>
            <p:nvPr/>
          </p:nvSpPr>
          <p:spPr>
            <a:xfrm>
              <a:off x="6314732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933;p78">
              <a:extLst>
                <a:ext uri="{FF2B5EF4-FFF2-40B4-BE49-F238E27FC236}">
                  <a16:creationId xmlns:a16="http://schemas.microsoft.com/office/drawing/2014/main" id="{B57EE2BE-BB57-F180-8377-4CA424AEF23A}"/>
                </a:ext>
              </a:extLst>
            </p:cNvPr>
            <p:cNvSpPr/>
            <p:nvPr/>
          </p:nvSpPr>
          <p:spPr>
            <a:xfrm>
              <a:off x="6213443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934;p78">
              <a:extLst>
                <a:ext uri="{FF2B5EF4-FFF2-40B4-BE49-F238E27FC236}">
                  <a16:creationId xmlns:a16="http://schemas.microsoft.com/office/drawing/2014/main" id="{E6EBB46C-F081-A294-6D5A-CC21C6E3180D}"/>
                </a:ext>
              </a:extLst>
            </p:cNvPr>
            <p:cNvSpPr/>
            <p:nvPr/>
          </p:nvSpPr>
          <p:spPr>
            <a:xfrm>
              <a:off x="6213443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935;p78">
              <a:extLst>
                <a:ext uri="{FF2B5EF4-FFF2-40B4-BE49-F238E27FC236}">
                  <a16:creationId xmlns:a16="http://schemas.microsoft.com/office/drawing/2014/main" id="{62CF6E03-79B2-078A-7BB5-806BD50AC962}"/>
                </a:ext>
              </a:extLst>
            </p:cNvPr>
            <p:cNvSpPr/>
            <p:nvPr/>
          </p:nvSpPr>
          <p:spPr>
            <a:xfrm>
              <a:off x="6213443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936;p78">
              <a:extLst>
                <a:ext uri="{FF2B5EF4-FFF2-40B4-BE49-F238E27FC236}">
                  <a16:creationId xmlns:a16="http://schemas.microsoft.com/office/drawing/2014/main" id="{B2020809-3B39-D5C9-5D60-04FE27109C19}"/>
                </a:ext>
              </a:extLst>
            </p:cNvPr>
            <p:cNvSpPr/>
            <p:nvPr/>
          </p:nvSpPr>
          <p:spPr>
            <a:xfrm>
              <a:off x="6213443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937;p78">
              <a:extLst>
                <a:ext uri="{FF2B5EF4-FFF2-40B4-BE49-F238E27FC236}">
                  <a16:creationId xmlns:a16="http://schemas.microsoft.com/office/drawing/2014/main" id="{B5A8EE5C-A7AC-F259-9E1A-6452BCDA306D}"/>
                </a:ext>
              </a:extLst>
            </p:cNvPr>
            <p:cNvSpPr/>
            <p:nvPr/>
          </p:nvSpPr>
          <p:spPr>
            <a:xfrm>
              <a:off x="6112454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938;p78">
              <a:extLst>
                <a:ext uri="{FF2B5EF4-FFF2-40B4-BE49-F238E27FC236}">
                  <a16:creationId xmlns:a16="http://schemas.microsoft.com/office/drawing/2014/main" id="{2255EB00-F705-1A5C-2B72-8BE621810BAE}"/>
                </a:ext>
              </a:extLst>
            </p:cNvPr>
            <p:cNvSpPr/>
            <p:nvPr/>
          </p:nvSpPr>
          <p:spPr>
            <a:xfrm>
              <a:off x="5606078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939;p78">
              <a:extLst>
                <a:ext uri="{FF2B5EF4-FFF2-40B4-BE49-F238E27FC236}">
                  <a16:creationId xmlns:a16="http://schemas.microsoft.com/office/drawing/2014/main" id="{3AFDA750-5913-6F4C-5A5B-B5824E712AF8}"/>
                </a:ext>
              </a:extLst>
            </p:cNvPr>
            <p:cNvSpPr/>
            <p:nvPr/>
          </p:nvSpPr>
          <p:spPr>
            <a:xfrm>
              <a:off x="5606078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940;p78">
              <a:extLst>
                <a:ext uri="{FF2B5EF4-FFF2-40B4-BE49-F238E27FC236}">
                  <a16:creationId xmlns:a16="http://schemas.microsoft.com/office/drawing/2014/main" id="{01712D58-9E22-8341-CFE2-D899202BDB1D}"/>
                </a:ext>
              </a:extLst>
            </p:cNvPr>
            <p:cNvSpPr/>
            <p:nvPr/>
          </p:nvSpPr>
          <p:spPr>
            <a:xfrm>
              <a:off x="5606078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941;p78">
              <a:extLst>
                <a:ext uri="{FF2B5EF4-FFF2-40B4-BE49-F238E27FC236}">
                  <a16:creationId xmlns:a16="http://schemas.microsoft.com/office/drawing/2014/main" id="{88F074A7-175B-C293-5FF1-AA396A5ED1F3}"/>
                </a:ext>
              </a:extLst>
            </p:cNvPr>
            <p:cNvSpPr/>
            <p:nvPr/>
          </p:nvSpPr>
          <p:spPr>
            <a:xfrm>
              <a:off x="5606078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942;p78">
              <a:extLst>
                <a:ext uri="{FF2B5EF4-FFF2-40B4-BE49-F238E27FC236}">
                  <a16:creationId xmlns:a16="http://schemas.microsoft.com/office/drawing/2014/main" id="{0FD4C550-76FD-D76F-3262-4326733E43C9}"/>
                </a:ext>
              </a:extLst>
            </p:cNvPr>
            <p:cNvSpPr/>
            <p:nvPr/>
          </p:nvSpPr>
          <p:spPr>
            <a:xfrm>
              <a:off x="5606078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943;p78">
              <a:extLst>
                <a:ext uri="{FF2B5EF4-FFF2-40B4-BE49-F238E27FC236}">
                  <a16:creationId xmlns:a16="http://schemas.microsoft.com/office/drawing/2014/main" id="{F4A24CF4-8687-7BAD-B087-E1CC69AB7C72}"/>
                </a:ext>
              </a:extLst>
            </p:cNvPr>
            <p:cNvSpPr/>
            <p:nvPr/>
          </p:nvSpPr>
          <p:spPr>
            <a:xfrm>
              <a:off x="5606078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944;p78">
              <a:extLst>
                <a:ext uri="{FF2B5EF4-FFF2-40B4-BE49-F238E27FC236}">
                  <a16:creationId xmlns:a16="http://schemas.microsoft.com/office/drawing/2014/main" id="{E7805A9B-66D6-CEC0-6BDE-34C6A957BA53}"/>
                </a:ext>
              </a:extLst>
            </p:cNvPr>
            <p:cNvSpPr/>
            <p:nvPr/>
          </p:nvSpPr>
          <p:spPr>
            <a:xfrm>
              <a:off x="5606078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945;p78">
              <a:extLst>
                <a:ext uri="{FF2B5EF4-FFF2-40B4-BE49-F238E27FC236}">
                  <a16:creationId xmlns:a16="http://schemas.microsoft.com/office/drawing/2014/main" id="{F54A9CA7-A3C7-69F8-5FD1-1A06EE3DBAF2}"/>
                </a:ext>
              </a:extLst>
            </p:cNvPr>
            <p:cNvSpPr/>
            <p:nvPr/>
          </p:nvSpPr>
          <p:spPr>
            <a:xfrm>
              <a:off x="520125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946;p78">
              <a:extLst>
                <a:ext uri="{FF2B5EF4-FFF2-40B4-BE49-F238E27FC236}">
                  <a16:creationId xmlns:a16="http://schemas.microsoft.com/office/drawing/2014/main" id="{2069EA76-A0DF-89F9-5FD5-C289095F2A1E}"/>
                </a:ext>
              </a:extLst>
            </p:cNvPr>
            <p:cNvSpPr/>
            <p:nvPr/>
          </p:nvSpPr>
          <p:spPr>
            <a:xfrm>
              <a:off x="520125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947;p78">
              <a:extLst>
                <a:ext uri="{FF2B5EF4-FFF2-40B4-BE49-F238E27FC236}">
                  <a16:creationId xmlns:a16="http://schemas.microsoft.com/office/drawing/2014/main" id="{BDFA784E-B94C-91C7-366F-14379529430C}"/>
                </a:ext>
              </a:extLst>
            </p:cNvPr>
            <p:cNvSpPr/>
            <p:nvPr/>
          </p:nvSpPr>
          <p:spPr>
            <a:xfrm>
              <a:off x="5201257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948;p78">
              <a:extLst>
                <a:ext uri="{FF2B5EF4-FFF2-40B4-BE49-F238E27FC236}">
                  <a16:creationId xmlns:a16="http://schemas.microsoft.com/office/drawing/2014/main" id="{B48B4F1E-806E-4432-0736-2318902C7217}"/>
                </a:ext>
              </a:extLst>
            </p:cNvPr>
            <p:cNvSpPr/>
            <p:nvPr/>
          </p:nvSpPr>
          <p:spPr>
            <a:xfrm>
              <a:off x="5302545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949;p78">
              <a:extLst>
                <a:ext uri="{FF2B5EF4-FFF2-40B4-BE49-F238E27FC236}">
                  <a16:creationId xmlns:a16="http://schemas.microsoft.com/office/drawing/2014/main" id="{4B88DF65-C81D-C873-D147-91A53D535F4D}"/>
                </a:ext>
              </a:extLst>
            </p:cNvPr>
            <p:cNvSpPr/>
            <p:nvPr/>
          </p:nvSpPr>
          <p:spPr>
            <a:xfrm>
              <a:off x="5302545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950;p78">
              <a:extLst>
                <a:ext uri="{FF2B5EF4-FFF2-40B4-BE49-F238E27FC236}">
                  <a16:creationId xmlns:a16="http://schemas.microsoft.com/office/drawing/2014/main" id="{A48E8D4D-8108-DFFB-F3C5-82310AF0185F}"/>
                </a:ext>
              </a:extLst>
            </p:cNvPr>
            <p:cNvSpPr/>
            <p:nvPr/>
          </p:nvSpPr>
          <p:spPr>
            <a:xfrm>
              <a:off x="5302545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951;p78">
              <a:extLst>
                <a:ext uri="{FF2B5EF4-FFF2-40B4-BE49-F238E27FC236}">
                  <a16:creationId xmlns:a16="http://schemas.microsoft.com/office/drawing/2014/main" id="{D5A71CFC-E2F4-5A98-A934-11830A3170B6}"/>
                </a:ext>
              </a:extLst>
            </p:cNvPr>
            <p:cNvSpPr/>
            <p:nvPr/>
          </p:nvSpPr>
          <p:spPr>
            <a:xfrm>
              <a:off x="5302545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952;p78">
              <a:extLst>
                <a:ext uri="{FF2B5EF4-FFF2-40B4-BE49-F238E27FC236}">
                  <a16:creationId xmlns:a16="http://schemas.microsoft.com/office/drawing/2014/main" id="{0CF4F704-E30B-9663-E585-56B55FAAD519}"/>
                </a:ext>
              </a:extLst>
            </p:cNvPr>
            <p:cNvSpPr/>
            <p:nvPr/>
          </p:nvSpPr>
          <p:spPr>
            <a:xfrm>
              <a:off x="5302545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953;p78">
              <a:extLst>
                <a:ext uri="{FF2B5EF4-FFF2-40B4-BE49-F238E27FC236}">
                  <a16:creationId xmlns:a16="http://schemas.microsoft.com/office/drawing/2014/main" id="{FA8A912A-4731-E3CF-E9C5-CA8F2FFF3AA1}"/>
                </a:ext>
              </a:extLst>
            </p:cNvPr>
            <p:cNvSpPr/>
            <p:nvPr/>
          </p:nvSpPr>
          <p:spPr>
            <a:xfrm>
              <a:off x="540353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954;p78">
              <a:extLst>
                <a:ext uri="{FF2B5EF4-FFF2-40B4-BE49-F238E27FC236}">
                  <a16:creationId xmlns:a16="http://schemas.microsoft.com/office/drawing/2014/main" id="{7BD0B894-DF71-F3F2-84C2-E1A6318AEFB6}"/>
                </a:ext>
              </a:extLst>
            </p:cNvPr>
            <p:cNvSpPr/>
            <p:nvPr/>
          </p:nvSpPr>
          <p:spPr>
            <a:xfrm>
              <a:off x="5403534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955;p78">
              <a:extLst>
                <a:ext uri="{FF2B5EF4-FFF2-40B4-BE49-F238E27FC236}">
                  <a16:creationId xmlns:a16="http://schemas.microsoft.com/office/drawing/2014/main" id="{CBA41CCA-E619-D6DB-F349-9CCB00DF5D74}"/>
                </a:ext>
              </a:extLst>
            </p:cNvPr>
            <p:cNvSpPr/>
            <p:nvPr/>
          </p:nvSpPr>
          <p:spPr>
            <a:xfrm>
              <a:off x="5403534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956;p78">
              <a:extLst>
                <a:ext uri="{FF2B5EF4-FFF2-40B4-BE49-F238E27FC236}">
                  <a16:creationId xmlns:a16="http://schemas.microsoft.com/office/drawing/2014/main" id="{5375608E-A057-2F14-20ED-21607B87E9DB}"/>
                </a:ext>
              </a:extLst>
            </p:cNvPr>
            <p:cNvSpPr/>
            <p:nvPr/>
          </p:nvSpPr>
          <p:spPr>
            <a:xfrm>
              <a:off x="5403534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957;p78">
              <a:extLst>
                <a:ext uri="{FF2B5EF4-FFF2-40B4-BE49-F238E27FC236}">
                  <a16:creationId xmlns:a16="http://schemas.microsoft.com/office/drawing/2014/main" id="{F7F05046-4DC3-FB70-1537-A6C57A287C20}"/>
                </a:ext>
              </a:extLst>
            </p:cNvPr>
            <p:cNvSpPr/>
            <p:nvPr/>
          </p:nvSpPr>
          <p:spPr>
            <a:xfrm>
              <a:off x="5403534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958;p78">
              <a:extLst>
                <a:ext uri="{FF2B5EF4-FFF2-40B4-BE49-F238E27FC236}">
                  <a16:creationId xmlns:a16="http://schemas.microsoft.com/office/drawing/2014/main" id="{079A6A53-EFC9-B3F8-1E89-3199B53019A7}"/>
                </a:ext>
              </a:extLst>
            </p:cNvPr>
            <p:cNvSpPr/>
            <p:nvPr/>
          </p:nvSpPr>
          <p:spPr>
            <a:xfrm>
              <a:off x="5403534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959;p78">
              <a:extLst>
                <a:ext uri="{FF2B5EF4-FFF2-40B4-BE49-F238E27FC236}">
                  <a16:creationId xmlns:a16="http://schemas.microsoft.com/office/drawing/2014/main" id="{2C0BB190-AF9E-B248-8335-DDC13B5FDEE4}"/>
                </a:ext>
              </a:extLst>
            </p:cNvPr>
            <p:cNvSpPr/>
            <p:nvPr/>
          </p:nvSpPr>
          <p:spPr>
            <a:xfrm>
              <a:off x="5403534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960;p78">
              <a:extLst>
                <a:ext uri="{FF2B5EF4-FFF2-40B4-BE49-F238E27FC236}">
                  <a16:creationId xmlns:a16="http://schemas.microsoft.com/office/drawing/2014/main" id="{C1193777-8012-9261-C246-0103F6954F2E}"/>
                </a:ext>
              </a:extLst>
            </p:cNvPr>
            <p:cNvSpPr/>
            <p:nvPr/>
          </p:nvSpPr>
          <p:spPr>
            <a:xfrm>
              <a:off x="550482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961;p78">
              <a:extLst>
                <a:ext uri="{FF2B5EF4-FFF2-40B4-BE49-F238E27FC236}">
                  <a16:creationId xmlns:a16="http://schemas.microsoft.com/office/drawing/2014/main" id="{D149503A-2892-6052-A354-68D3A4B6B0AC}"/>
                </a:ext>
              </a:extLst>
            </p:cNvPr>
            <p:cNvSpPr/>
            <p:nvPr/>
          </p:nvSpPr>
          <p:spPr>
            <a:xfrm>
              <a:off x="550482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962;p78">
              <a:extLst>
                <a:ext uri="{FF2B5EF4-FFF2-40B4-BE49-F238E27FC236}">
                  <a16:creationId xmlns:a16="http://schemas.microsoft.com/office/drawing/2014/main" id="{2C27C53D-369F-04B5-836D-B27543D59A46}"/>
                </a:ext>
              </a:extLst>
            </p:cNvPr>
            <p:cNvSpPr/>
            <p:nvPr/>
          </p:nvSpPr>
          <p:spPr>
            <a:xfrm>
              <a:off x="550482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963;p78">
              <a:extLst>
                <a:ext uri="{FF2B5EF4-FFF2-40B4-BE49-F238E27FC236}">
                  <a16:creationId xmlns:a16="http://schemas.microsoft.com/office/drawing/2014/main" id="{30224FA4-D7C5-B66D-651E-AC8EC662B6B7}"/>
                </a:ext>
              </a:extLst>
            </p:cNvPr>
            <p:cNvSpPr/>
            <p:nvPr/>
          </p:nvSpPr>
          <p:spPr>
            <a:xfrm>
              <a:off x="550482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964;p78">
              <a:extLst>
                <a:ext uri="{FF2B5EF4-FFF2-40B4-BE49-F238E27FC236}">
                  <a16:creationId xmlns:a16="http://schemas.microsoft.com/office/drawing/2014/main" id="{1C22883E-D300-62BA-4E88-EAED8545523C}"/>
                </a:ext>
              </a:extLst>
            </p:cNvPr>
            <p:cNvSpPr/>
            <p:nvPr/>
          </p:nvSpPr>
          <p:spPr>
            <a:xfrm>
              <a:off x="550482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965;p78">
              <a:extLst>
                <a:ext uri="{FF2B5EF4-FFF2-40B4-BE49-F238E27FC236}">
                  <a16:creationId xmlns:a16="http://schemas.microsoft.com/office/drawing/2014/main" id="{08EC0CF2-480D-657C-C02F-1FF265DF059A}"/>
                </a:ext>
              </a:extLst>
            </p:cNvPr>
            <p:cNvSpPr/>
            <p:nvPr/>
          </p:nvSpPr>
          <p:spPr>
            <a:xfrm>
              <a:off x="550482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966;p78">
              <a:extLst>
                <a:ext uri="{FF2B5EF4-FFF2-40B4-BE49-F238E27FC236}">
                  <a16:creationId xmlns:a16="http://schemas.microsoft.com/office/drawing/2014/main" id="{B01EDD83-3328-E518-0525-4E966BF085A8}"/>
                </a:ext>
              </a:extLst>
            </p:cNvPr>
            <p:cNvSpPr/>
            <p:nvPr/>
          </p:nvSpPr>
          <p:spPr>
            <a:xfrm>
              <a:off x="550482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967;p78">
              <a:extLst>
                <a:ext uri="{FF2B5EF4-FFF2-40B4-BE49-F238E27FC236}">
                  <a16:creationId xmlns:a16="http://schemas.microsoft.com/office/drawing/2014/main" id="{E03DB5E1-C87F-49B3-994B-D2B83B87DFE9}"/>
                </a:ext>
              </a:extLst>
            </p:cNvPr>
            <p:cNvSpPr/>
            <p:nvPr/>
          </p:nvSpPr>
          <p:spPr>
            <a:xfrm>
              <a:off x="550482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968;p78">
              <a:extLst>
                <a:ext uri="{FF2B5EF4-FFF2-40B4-BE49-F238E27FC236}">
                  <a16:creationId xmlns:a16="http://schemas.microsoft.com/office/drawing/2014/main" id="{080D207D-9FA4-F1BA-1A2D-656D86393D5B}"/>
                </a:ext>
              </a:extLst>
            </p:cNvPr>
            <p:cNvSpPr/>
            <p:nvPr/>
          </p:nvSpPr>
          <p:spPr>
            <a:xfrm>
              <a:off x="5606078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969;p78">
              <a:extLst>
                <a:ext uri="{FF2B5EF4-FFF2-40B4-BE49-F238E27FC236}">
                  <a16:creationId xmlns:a16="http://schemas.microsoft.com/office/drawing/2014/main" id="{583F0B4B-D678-DA46-50B4-D36931B141F5}"/>
                </a:ext>
              </a:extLst>
            </p:cNvPr>
            <p:cNvSpPr/>
            <p:nvPr/>
          </p:nvSpPr>
          <p:spPr>
            <a:xfrm>
              <a:off x="5707367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970;p78">
              <a:extLst>
                <a:ext uri="{FF2B5EF4-FFF2-40B4-BE49-F238E27FC236}">
                  <a16:creationId xmlns:a16="http://schemas.microsoft.com/office/drawing/2014/main" id="{D048A92E-CBF7-58F5-748A-5DA57DE36E06}"/>
                </a:ext>
              </a:extLst>
            </p:cNvPr>
            <p:cNvSpPr/>
            <p:nvPr/>
          </p:nvSpPr>
          <p:spPr>
            <a:xfrm>
              <a:off x="5707367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971;p78">
              <a:extLst>
                <a:ext uri="{FF2B5EF4-FFF2-40B4-BE49-F238E27FC236}">
                  <a16:creationId xmlns:a16="http://schemas.microsoft.com/office/drawing/2014/main" id="{987DA815-7E82-A83B-C749-B65C40EC9573}"/>
                </a:ext>
              </a:extLst>
            </p:cNvPr>
            <p:cNvSpPr/>
            <p:nvPr/>
          </p:nvSpPr>
          <p:spPr>
            <a:xfrm>
              <a:off x="5707367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972;p78">
              <a:extLst>
                <a:ext uri="{FF2B5EF4-FFF2-40B4-BE49-F238E27FC236}">
                  <a16:creationId xmlns:a16="http://schemas.microsoft.com/office/drawing/2014/main" id="{8CE80BDE-A1F1-21D7-8815-0192ACEDDAEF}"/>
                </a:ext>
              </a:extLst>
            </p:cNvPr>
            <p:cNvSpPr/>
            <p:nvPr/>
          </p:nvSpPr>
          <p:spPr>
            <a:xfrm>
              <a:off x="5707367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973;p78">
              <a:extLst>
                <a:ext uri="{FF2B5EF4-FFF2-40B4-BE49-F238E27FC236}">
                  <a16:creationId xmlns:a16="http://schemas.microsoft.com/office/drawing/2014/main" id="{0221E236-CC56-16B4-73D7-4E0BB0179064}"/>
                </a:ext>
              </a:extLst>
            </p:cNvPr>
            <p:cNvSpPr/>
            <p:nvPr/>
          </p:nvSpPr>
          <p:spPr>
            <a:xfrm>
              <a:off x="5707367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974;p78">
              <a:extLst>
                <a:ext uri="{FF2B5EF4-FFF2-40B4-BE49-F238E27FC236}">
                  <a16:creationId xmlns:a16="http://schemas.microsoft.com/office/drawing/2014/main" id="{08577C6C-0081-9382-0290-67FAA9BEBF10}"/>
                </a:ext>
              </a:extLst>
            </p:cNvPr>
            <p:cNvSpPr/>
            <p:nvPr/>
          </p:nvSpPr>
          <p:spPr>
            <a:xfrm>
              <a:off x="5707367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975;p78">
              <a:extLst>
                <a:ext uri="{FF2B5EF4-FFF2-40B4-BE49-F238E27FC236}">
                  <a16:creationId xmlns:a16="http://schemas.microsoft.com/office/drawing/2014/main" id="{E6192643-EF1E-AEFA-17EC-68828E5467AE}"/>
                </a:ext>
              </a:extLst>
            </p:cNvPr>
            <p:cNvSpPr/>
            <p:nvPr/>
          </p:nvSpPr>
          <p:spPr>
            <a:xfrm>
              <a:off x="5707367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976;p78">
              <a:extLst>
                <a:ext uri="{FF2B5EF4-FFF2-40B4-BE49-F238E27FC236}">
                  <a16:creationId xmlns:a16="http://schemas.microsoft.com/office/drawing/2014/main" id="{42A9AA26-7D87-51A8-5427-CA8FD2C402A5}"/>
                </a:ext>
              </a:extLst>
            </p:cNvPr>
            <p:cNvSpPr/>
            <p:nvPr/>
          </p:nvSpPr>
          <p:spPr>
            <a:xfrm>
              <a:off x="5808622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977;p78">
              <a:extLst>
                <a:ext uri="{FF2B5EF4-FFF2-40B4-BE49-F238E27FC236}">
                  <a16:creationId xmlns:a16="http://schemas.microsoft.com/office/drawing/2014/main" id="{C1AD2732-2139-A654-A1CF-FA0E413A97B6}"/>
                </a:ext>
              </a:extLst>
            </p:cNvPr>
            <p:cNvSpPr/>
            <p:nvPr/>
          </p:nvSpPr>
          <p:spPr>
            <a:xfrm>
              <a:off x="5808622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978;p78">
              <a:extLst>
                <a:ext uri="{FF2B5EF4-FFF2-40B4-BE49-F238E27FC236}">
                  <a16:creationId xmlns:a16="http://schemas.microsoft.com/office/drawing/2014/main" id="{BD1437F4-274A-966C-03D0-E801A625B13F}"/>
                </a:ext>
              </a:extLst>
            </p:cNvPr>
            <p:cNvSpPr/>
            <p:nvPr/>
          </p:nvSpPr>
          <p:spPr>
            <a:xfrm>
              <a:off x="5808622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979;p78">
              <a:extLst>
                <a:ext uri="{FF2B5EF4-FFF2-40B4-BE49-F238E27FC236}">
                  <a16:creationId xmlns:a16="http://schemas.microsoft.com/office/drawing/2014/main" id="{3B679635-6577-F97F-F635-9AB592BE77FD}"/>
                </a:ext>
              </a:extLst>
            </p:cNvPr>
            <p:cNvSpPr/>
            <p:nvPr/>
          </p:nvSpPr>
          <p:spPr>
            <a:xfrm>
              <a:off x="580862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980;p78">
              <a:extLst>
                <a:ext uri="{FF2B5EF4-FFF2-40B4-BE49-F238E27FC236}">
                  <a16:creationId xmlns:a16="http://schemas.microsoft.com/office/drawing/2014/main" id="{E9EBF7C3-B222-E4E1-F92A-DF87191ACF4C}"/>
                </a:ext>
              </a:extLst>
            </p:cNvPr>
            <p:cNvSpPr/>
            <p:nvPr/>
          </p:nvSpPr>
          <p:spPr>
            <a:xfrm>
              <a:off x="5808622" y="3789977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981;p78">
              <a:extLst>
                <a:ext uri="{FF2B5EF4-FFF2-40B4-BE49-F238E27FC236}">
                  <a16:creationId xmlns:a16="http://schemas.microsoft.com/office/drawing/2014/main" id="{B8D47365-3880-DD7E-5F14-A4D10B00748D}"/>
                </a:ext>
              </a:extLst>
            </p:cNvPr>
            <p:cNvSpPr/>
            <p:nvPr/>
          </p:nvSpPr>
          <p:spPr>
            <a:xfrm>
              <a:off x="5808622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982;p78">
              <a:extLst>
                <a:ext uri="{FF2B5EF4-FFF2-40B4-BE49-F238E27FC236}">
                  <a16:creationId xmlns:a16="http://schemas.microsoft.com/office/drawing/2014/main" id="{B17E9C9A-EFFD-1B22-E366-69D4C6A2698A}"/>
                </a:ext>
              </a:extLst>
            </p:cNvPr>
            <p:cNvSpPr/>
            <p:nvPr/>
          </p:nvSpPr>
          <p:spPr>
            <a:xfrm>
              <a:off x="5808622" y="399252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983;p78">
              <a:extLst>
                <a:ext uri="{FF2B5EF4-FFF2-40B4-BE49-F238E27FC236}">
                  <a16:creationId xmlns:a16="http://schemas.microsoft.com/office/drawing/2014/main" id="{FA3EAAB0-1A76-A62B-E938-6D15881AD10C}"/>
                </a:ext>
              </a:extLst>
            </p:cNvPr>
            <p:cNvSpPr/>
            <p:nvPr/>
          </p:nvSpPr>
          <p:spPr>
            <a:xfrm>
              <a:off x="5808622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984;p78">
              <a:extLst>
                <a:ext uri="{FF2B5EF4-FFF2-40B4-BE49-F238E27FC236}">
                  <a16:creationId xmlns:a16="http://schemas.microsoft.com/office/drawing/2014/main" id="{070459A4-B757-5714-ABE7-4A0837F93163}"/>
                </a:ext>
              </a:extLst>
            </p:cNvPr>
            <p:cNvSpPr/>
            <p:nvPr/>
          </p:nvSpPr>
          <p:spPr>
            <a:xfrm>
              <a:off x="590991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985;p78">
              <a:extLst>
                <a:ext uri="{FF2B5EF4-FFF2-40B4-BE49-F238E27FC236}">
                  <a16:creationId xmlns:a16="http://schemas.microsoft.com/office/drawing/2014/main" id="{050FFC51-DFCD-F527-BFBC-CE1CF3C013D3}"/>
                </a:ext>
              </a:extLst>
            </p:cNvPr>
            <p:cNvSpPr/>
            <p:nvPr/>
          </p:nvSpPr>
          <p:spPr>
            <a:xfrm>
              <a:off x="5909910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986;p78">
              <a:extLst>
                <a:ext uri="{FF2B5EF4-FFF2-40B4-BE49-F238E27FC236}">
                  <a16:creationId xmlns:a16="http://schemas.microsoft.com/office/drawing/2014/main" id="{557EAE4F-345F-F05B-C0D9-4AEB69C40393}"/>
                </a:ext>
              </a:extLst>
            </p:cNvPr>
            <p:cNvSpPr/>
            <p:nvPr/>
          </p:nvSpPr>
          <p:spPr>
            <a:xfrm>
              <a:off x="5909910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987;p78">
              <a:extLst>
                <a:ext uri="{FF2B5EF4-FFF2-40B4-BE49-F238E27FC236}">
                  <a16:creationId xmlns:a16="http://schemas.microsoft.com/office/drawing/2014/main" id="{DA19167A-BCE5-E8A6-8795-F301900C79A9}"/>
                </a:ext>
              </a:extLst>
            </p:cNvPr>
            <p:cNvSpPr/>
            <p:nvPr/>
          </p:nvSpPr>
          <p:spPr>
            <a:xfrm>
              <a:off x="5909910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988;p78">
              <a:extLst>
                <a:ext uri="{FF2B5EF4-FFF2-40B4-BE49-F238E27FC236}">
                  <a16:creationId xmlns:a16="http://schemas.microsoft.com/office/drawing/2014/main" id="{3B89485B-A100-D26A-05A0-41D093DB05C1}"/>
                </a:ext>
              </a:extLst>
            </p:cNvPr>
            <p:cNvSpPr/>
            <p:nvPr/>
          </p:nvSpPr>
          <p:spPr>
            <a:xfrm>
              <a:off x="5909910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989;p78">
              <a:extLst>
                <a:ext uri="{FF2B5EF4-FFF2-40B4-BE49-F238E27FC236}">
                  <a16:creationId xmlns:a16="http://schemas.microsoft.com/office/drawing/2014/main" id="{D1E46C31-499A-0DF8-D3CB-2DC8C1594FA7}"/>
                </a:ext>
              </a:extLst>
            </p:cNvPr>
            <p:cNvSpPr/>
            <p:nvPr/>
          </p:nvSpPr>
          <p:spPr>
            <a:xfrm>
              <a:off x="5909910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990;p78">
              <a:extLst>
                <a:ext uri="{FF2B5EF4-FFF2-40B4-BE49-F238E27FC236}">
                  <a16:creationId xmlns:a16="http://schemas.microsoft.com/office/drawing/2014/main" id="{0CF14446-4CEC-7545-F7F2-ED30BF8C6A00}"/>
                </a:ext>
              </a:extLst>
            </p:cNvPr>
            <p:cNvSpPr/>
            <p:nvPr/>
          </p:nvSpPr>
          <p:spPr>
            <a:xfrm>
              <a:off x="5909910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991;p78">
              <a:extLst>
                <a:ext uri="{FF2B5EF4-FFF2-40B4-BE49-F238E27FC236}">
                  <a16:creationId xmlns:a16="http://schemas.microsoft.com/office/drawing/2014/main" id="{8D596AE0-B070-21C8-D970-16C32F36E64D}"/>
                </a:ext>
              </a:extLst>
            </p:cNvPr>
            <p:cNvSpPr/>
            <p:nvPr/>
          </p:nvSpPr>
          <p:spPr>
            <a:xfrm>
              <a:off x="5909910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992;p78">
              <a:extLst>
                <a:ext uri="{FF2B5EF4-FFF2-40B4-BE49-F238E27FC236}">
                  <a16:creationId xmlns:a16="http://schemas.microsoft.com/office/drawing/2014/main" id="{B43023A2-C359-29D1-3261-32096B8B83A6}"/>
                </a:ext>
              </a:extLst>
            </p:cNvPr>
            <p:cNvSpPr/>
            <p:nvPr/>
          </p:nvSpPr>
          <p:spPr>
            <a:xfrm>
              <a:off x="5909910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993;p78">
              <a:extLst>
                <a:ext uri="{FF2B5EF4-FFF2-40B4-BE49-F238E27FC236}">
                  <a16:creationId xmlns:a16="http://schemas.microsoft.com/office/drawing/2014/main" id="{5458A661-CF41-19A2-130E-C5C4A0AC2668}"/>
                </a:ext>
              </a:extLst>
            </p:cNvPr>
            <p:cNvSpPr/>
            <p:nvPr/>
          </p:nvSpPr>
          <p:spPr>
            <a:xfrm>
              <a:off x="5909910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994;p78">
              <a:extLst>
                <a:ext uri="{FF2B5EF4-FFF2-40B4-BE49-F238E27FC236}">
                  <a16:creationId xmlns:a16="http://schemas.microsoft.com/office/drawing/2014/main" id="{BAD9708E-1818-B951-6B07-6A13CAB035FA}"/>
                </a:ext>
              </a:extLst>
            </p:cNvPr>
            <p:cNvSpPr/>
            <p:nvPr/>
          </p:nvSpPr>
          <p:spPr>
            <a:xfrm>
              <a:off x="6011165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995;p78">
              <a:extLst>
                <a:ext uri="{FF2B5EF4-FFF2-40B4-BE49-F238E27FC236}">
                  <a16:creationId xmlns:a16="http://schemas.microsoft.com/office/drawing/2014/main" id="{1FC9630D-20C7-E572-8EEB-31A518758C4F}"/>
                </a:ext>
              </a:extLst>
            </p:cNvPr>
            <p:cNvSpPr/>
            <p:nvPr/>
          </p:nvSpPr>
          <p:spPr>
            <a:xfrm>
              <a:off x="6011165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996;p78">
              <a:extLst>
                <a:ext uri="{FF2B5EF4-FFF2-40B4-BE49-F238E27FC236}">
                  <a16:creationId xmlns:a16="http://schemas.microsoft.com/office/drawing/2014/main" id="{947CE3E1-2F19-3633-DFD0-ECD6D5622DE3}"/>
                </a:ext>
              </a:extLst>
            </p:cNvPr>
            <p:cNvSpPr/>
            <p:nvPr/>
          </p:nvSpPr>
          <p:spPr>
            <a:xfrm>
              <a:off x="6011165" y="4903684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997;p78">
              <a:extLst>
                <a:ext uri="{FF2B5EF4-FFF2-40B4-BE49-F238E27FC236}">
                  <a16:creationId xmlns:a16="http://schemas.microsoft.com/office/drawing/2014/main" id="{A7E9DA36-BEE0-80BA-12FB-088F17AFEAB4}"/>
                </a:ext>
              </a:extLst>
            </p:cNvPr>
            <p:cNvSpPr/>
            <p:nvPr/>
          </p:nvSpPr>
          <p:spPr>
            <a:xfrm>
              <a:off x="601116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998;p78">
              <a:extLst>
                <a:ext uri="{FF2B5EF4-FFF2-40B4-BE49-F238E27FC236}">
                  <a16:creationId xmlns:a16="http://schemas.microsoft.com/office/drawing/2014/main" id="{8D636DE3-3A70-CAF2-DA3D-D66CD5D909EE}"/>
                </a:ext>
              </a:extLst>
            </p:cNvPr>
            <p:cNvSpPr/>
            <p:nvPr/>
          </p:nvSpPr>
          <p:spPr>
            <a:xfrm>
              <a:off x="601116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999;p78">
              <a:extLst>
                <a:ext uri="{FF2B5EF4-FFF2-40B4-BE49-F238E27FC236}">
                  <a16:creationId xmlns:a16="http://schemas.microsoft.com/office/drawing/2014/main" id="{0B35C9CC-197D-E177-16DB-F76F0779F434}"/>
                </a:ext>
              </a:extLst>
            </p:cNvPr>
            <p:cNvSpPr/>
            <p:nvPr/>
          </p:nvSpPr>
          <p:spPr>
            <a:xfrm>
              <a:off x="601116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2000;p78">
              <a:extLst>
                <a:ext uri="{FF2B5EF4-FFF2-40B4-BE49-F238E27FC236}">
                  <a16:creationId xmlns:a16="http://schemas.microsoft.com/office/drawing/2014/main" id="{206F9C15-F554-1327-FF29-4581F5DCC6A0}"/>
                </a:ext>
              </a:extLst>
            </p:cNvPr>
            <p:cNvSpPr/>
            <p:nvPr/>
          </p:nvSpPr>
          <p:spPr>
            <a:xfrm>
              <a:off x="6011165" y="4498597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2001;p78">
              <a:extLst>
                <a:ext uri="{FF2B5EF4-FFF2-40B4-BE49-F238E27FC236}">
                  <a16:creationId xmlns:a16="http://schemas.microsoft.com/office/drawing/2014/main" id="{29F1108A-DECC-87F3-D9FF-DCA61485A1CE}"/>
                </a:ext>
              </a:extLst>
            </p:cNvPr>
            <p:cNvSpPr/>
            <p:nvPr/>
          </p:nvSpPr>
          <p:spPr>
            <a:xfrm>
              <a:off x="601116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2002;p78">
              <a:extLst>
                <a:ext uri="{FF2B5EF4-FFF2-40B4-BE49-F238E27FC236}">
                  <a16:creationId xmlns:a16="http://schemas.microsoft.com/office/drawing/2014/main" id="{AB436769-D3BC-5A5E-01C9-FD3EAD72B4B7}"/>
                </a:ext>
              </a:extLst>
            </p:cNvPr>
            <p:cNvSpPr/>
            <p:nvPr/>
          </p:nvSpPr>
          <p:spPr>
            <a:xfrm>
              <a:off x="6011165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2003;p78">
              <a:extLst>
                <a:ext uri="{FF2B5EF4-FFF2-40B4-BE49-F238E27FC236}">
                  <a16:creationId xmlns:a16="http://schemas.microsoft.com/office/drawing/2014/main" id="{2A92C60D-FA41-0E82-B7C0-A8B90B55A5D4}"/>
                </a:ext>
              </a:extLst>
            </p:cNvPr>
            <p:cNvSpPr/>
            <p:nvPr/>
          </p:nvSpPr>
          <p:spPr>
            <a:xfrm>
              <a:off x="6010999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2004;p78">
              <a:extLst>
                <a:ext uri="{FF2B5EF4-FFF2-40B4-BE49-F238E27FC236}">
                  <a16:creationId xmlns:a16="http://schemas.microsoft.com/office/drawing/2014/main" id="{7F00F036-0985-EEFE-A7BE-D014D0A445AC}"/>
                </a:ext>
              </a:extLst>
            </p:cNvPr>
            <p:cNvSpPr/>
            <p:nvPr/>
          </p:nvSpPr>
          <p:spPr>
            <a:xfrm>
              <a:off x="6011165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2005;p78">
              <a:extLst>
                <a:ext uri="{FF2B5EF4-FFF2-40B4-BE49-F238E27FC236}">
                  <a16:creationId xmlns:a16="http://schemas.microsoft.com/office/drawing/2014/main" id="{A4B8F13B-6904-D06A-F8A7-88DE1FBA38A2}"/>
                </a:ext>
              </a:extLst>
            </p:cNvPr>
            <p:cNvSpPr/>
            <p:nvPr/>
          </p:nvSpPr>
          <p:spPr>
            <a:xfrm>
              <a:off x="601116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2006;p78">
              <a:extLst>
                <a:ext uri="{FF2B5EF4-FFF2-40B4-BE49-F238E27FC236}">
                  <a16:creationId xmlns:a16="http://schemas.microsoft.com/office/drawing/2014/main" id="{CFE70B91-27CB-D5C9-B5EB-142C60BDC54D}"/>
                </a:ext>
              </a:extLst>
            </p:cNvPr>
            <p:cNvSpPr/>
            <p:nvPr/>
          </p:nvSpPr>
          <p:spPr>
            <a:xfrm>
              <a:off x="601116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2007;p78">
              <a:extLst>
                <a:ext uri="{FF2B5EF4-FFF2-40B4-BE49-F238E27FC236}">
                  <a16:creationId xmlns:a16="http://schemas.microsoft.com/office/drawing/2014/main" id="{2F1FB96F-B614-2B36-A722-27CA410109F4}"/>
                </a:ext>
              </a:extLst>
            </p:cNvPr>
            <p:cNvSpPr/>
            <p:nvPr/>
          </p:nvSpPr>
          <p:spPr>
            <a:xfrm>
              <a:off x="601116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2008;p78">
              <a:extLst>
                <a:ext uri="{FF2B5EF4-FFF2-40B4-BE49-F238E27FC236}">
                  <a16:creationId xmlns:a16="http://schemas.microsoft.com/office/drawing/2014/main" id="{CB5B3F6D-E03C-A1FD-ED54-B51B0B8A7FAC}"/>
                </a:ext>
              </a:extLst>
            </p:cNvPr>
            <p:cNvSpPr/>
            <p:nvPr/>
          </p:nvSpPr>
          <p:spPr>
            <a:xfrm>
              <a:off x="601116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2009;p78">
              <a:extLst>
                <a:ext uri="{FF2B5EF4-FFF2-40B4-BE49-F238E27FC236}">
                  <a16:creationId xmlns:a16="http://schemas.microsoft.com/office/drawing/2014/main" id="{D647CF22-13D8-72AF-5A92-845C3E5853D2}"/>
                </a:ext>
              </a:extLst>
            </p:cNvPr>
            <p:cNvSpPr/>
            <p:nvPr/>
          </p:nvSpPr>
          <p:spPr>
            <a:xfrm>
              <a:off x="601116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2010;p78">
              <a:extLst>
                <a:ext uri="{FF2B5EF4-FFF2-40B4-BE49-F238E27FC236}">
                  <a16:creationId xmlns:a16="http://schemas.microsoft.com/office/drawing/2014/main" id="{317AA334-82AB-1A08-06F3-3D698588BE6D}"/>
                </a:ext>
              </a:extLst>
            </p:cNvPr>
            <p:cNvSpPr/>
            <p:nvPr/>
          </p:nvSpPr>
          <p:spPr>
            <a:xfrm>
              <a:off x="5909910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2011;p78">
              <a:extLst>
                <a:ext uri="{FF2B5EF4-FFF2-40B4-BE49-F238E27FC236}">
                  <a16:creationId xmlns:a16="http://schemas.microsoft.com/office/drawing/2014/main" id="{E856F1D1-F194-27D1-5F27-97989F1FB44A}"/>
                </a:ext>
              </a:extLst>
            </p:cNvPr>
            <p:cNvSpPr/>
            <p:nvPr/>
          </p:nvSpPr>
          <p:spPr>
            <a:xfrm>
              <a:off x="5808622" y="3587699"/>
              <a:ext cx="82685" cy="70726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2012;p78">
              <a:extLst>
                <a:ext uri="{FF2B5EF4-FFF2-40B4-BE49-F238E27FC236}">
                  <a16:creationId xmlns:a16="http://schemas.microsoft.com/office/drawing/2014/main" id="{43DC6B5C-859C-3E23-93E9-92B234C6EBC2}"/>
                </a:ext>
              </a:extLst>
            </p:cNvPr>
            <p:cNvSpPr/>
            <p:nvPr/>
          </p:nvSpPr>
          <p:spPr>
            <a:xfrm>
              <a:off x="5707367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2013;p78">
              <a:extLst>
                <a:ext uri="{FF2B5EF4-FFF2-40B4-BE49-F238E27FC236}">
                  <a16:creationId xmlns:a16="http://schemas.microsoft.com/office/drawing/2014/main" id="{753CBB68-F4C7-3853-DFC5-CD66DCEB7AD3}"/>
                </a:ext>
              </a:extLst>
            </p:cNvPr>
            <p:cNvSpPr/>
            <p:nvPr/>
          </p:nvSpPr>
          <p:spPr>
            <a:xfrm>
              <a:off x="6820842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2014;p78">
              <a:extLst>
                <a:ext uri="{FF2B5EF4-FFF2-40B4-BE49-F238E27FC236}">
                  <a16:creationId xmlns:a16="http://schemas.microsoft.com/office/drawing/2014/main" id="{09D6F946-D04D-D68D-A46F-82F116613A88}"/>
                </a:ext>
              </a:extLst>
            </p:cNvPr>
            <p:cNvSpPr/>
            <p:nvPr/>
          </p:nvSpPr>
          <p:spPr>
            <a:xfrm>
              <a:off x="6820842" y="399252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2015;p78">
              <a:extLst>
                <a:ext uri="{FF2B5EF4-FFF2-40B4-BE49-F238E27FC236}">
                  <a16:creationId xmlns:a16="http://schemas.microsoft.com/office/drawing/2014/main" id="{BDFCCF2D-A83B-DFF0-8928-A31A51ADC9CE}"/>
                </a:ext>
              </a:extLst>
            </p:cNvPr>
            <p:cNvSpPr/>
            <p:nvPr/>
          </p:nvSpPr>
          <p:spPr>
            <a:xfrm>
              <a:off x="6820842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2016;p78">
              <a:extLst>
                <a:ext uri="{FF2B5EF4-FFF2-40B4-BE49-F238E27FC236}">
                  <a16:creationId xmlns:a16="http://schemas.microsoft.com/office/drawing/2014/main" id="{20BF82B8-A9D5-93F9-FF53-6D349759BBB2}"/>
                </a:ext>
              </a:extLst>
            </p:cNvPr>
            <p:cNvSpPr/>
            <p:nvPr/>
          </p:nvSpPr>
          <p:spPr>
            <a:xfrm>
              <a:off x="671955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2017;p78">
              <a:extLst>
                <a:ext uri="{FF2B5EF4-FFF2-40B4-BE49-F238E27FC236}">
                  <a16:creationId xmlns:a16="http://schemas.microsoft.com/office/drawing/2014/main" id="{36DBADC7-8A0E-3640-5E30-0514886A449A}"/>
                </a:ext>
              </a:extLst>
            </p:cNvPr>
            <p:cNvSpPr/>
            <p:nvPr/>
          </p:nvSpPr>
          <p:spPr>
            <a:xfrm>
              <a:off x="671955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2018;p78">
              <a:extLst>
                <a:ext uri="{FF2B5EF4-FFF2-40B4-BE49-F238E27FC236}">
                  <a16:creationId xmlns:a16="http://schemas.microsoft.com/office/drawing/2014/main" id="{FF1CF1AA-BB03-3EDD-DF47-FB24DB911337}"/>
                </a:ext>
              </a:extLst>
            </p:cNvPr>
            <p:cNvSpPr/>
            <p:nvPr/>
          </p:nvSpPr>
          <p:spPr>
            <a:xfrm>
              <a:off x="671955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2019;p78">
              <a:extLst>
                <a:ext uri="{FF2B5EF4-FFF2-40B4-BE49-F238E27FC236}">
                  <a16:creationId xmlns:a16="http://schemas.microsoft.com/office/drawing/2014/main" id="{E7EA3B35-89E8-A5E5-6259-64F224D5C4B0}"/>
                </a:ext>
              </a:extLst>
            </p:cNvPr>
            <p:cNvSpPr/>
            <p:nvPr/>
          </p:nvSpPr>
          <p:spPr>
            <a:xfrm>
              <a:off x="6719553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2020;p78">
              <a:extLst>
                <a:ext uri="{FF2B5EF4-FFF2-40B4-BE49-F238E27FC236}">
                  <a16:creationId xmlns:a16="http://schemas.microsoft.com/office/drawing/2014/main" id="{98514169-51EF-5580-F4E7-FAE4BEAF61B9}"/>
                </a:ext>
              </a:extLst>
            </p:cNvPr>
            <p:cNvSpPr/>
            <p:nvPr/>
          </p:nvSpPr>
          <p:spPr>
            <a:xfrm>
              <a:off x="6719553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2021;p78">
              <a:extLst>
                <a:ext uri="{FF2B5EF4-FFF2-40B4-BE49-F238E27FC236}">
                  <a16:creationId xmlns:a16="http://schemas.microsoft.com/office/drawing/2014/main" id="{7A1BF8E1-DEDE-6926-0A77-C14F78DFE7A5}"/>
                </a:ext>
              </a:extLst>
            </p:cNvPr>
            <p:cNvSpPr/>
            <p:nvPr/>
          </p:nvSpPr>
          <p:spPr>
            <a:xfrm>
              <a:off x="6618265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2022;p78">
              <a:extLst>
                <a:ext uri="{FF2B5EF4-FFF2-40B4-BE49-F238E27FC236}">
                  <a16:creationId xmlns:a16="http://schemas.microsoft.com/office/drawing/2014/main" id="{A497AAA6-ED4C-D6A2-9E03-26B754B6F8AF}"/>
                </a:ext>
              </a:extLst>
            </p:cNvPr>
            <p:cNvSpPr/>
            <p:nvPr/>
          </p:nvSpPr>
          <p:spPr>
            <a:xfrm>
              <a:off x="6618265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2023;p78">
              <a:extLst>
                <a:ext uri="{FF2B5EF4-FFF2-40B4-BE49-F238E27FC236}">
                  <a16:creationId xmlns:a16="http://schemas.microsoft.com/office/drawing/2014/main" id="{C2C4CD8E-E081-A355-6A1E-80533CB2D3FC}"/>
                </a:ext>
              </a:extLst>
            </p:cNvPr>
            <p:cNvSpPr/>
            <p:nvPr/>
          </p:nvSpPr>
          <p:spPr>
            <a:xfrm>
              <a:off x="6618265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2024;p78">
              <a:extLst>
                <a:ext uri="{FF2B5EF4-FFF2-40B4-BE49-F238E27FC236}">
                  <a16:creationId xmlns:a16="http://schemas.microsoft.com/office/drawing/2014/main" id="{B7D08D9C-213E-362F-83A1-A7204A09367C}"/>
                </a:ext>
              </a:extLst>
            </p:cNvPr>
            <p:cNvSpPr/>
            <p:nvPr/>
          </p:nvSpPr>
          <p:spPr>
            <a:xfrm>
              <a:off x="6618265" y="378997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2025;p78">
              <a:extLst>
                <a:ext uri="{FF2B5EF4-FFF2-40B4-BE49-F238E27FC236}">
                  <a16:creationId xmlns:a16="http://schemas.microsoft.com/office/drawing/2014/main" id="{031F0ECB-37FC-3FEE-DA04-D799EE2CBCA8}"/>
                </a:ext>
              </a:extLst>
            </p:cNvPr>
            <p:cNvSpPr/>
            <p:nvPr/>
          </p:nvSpPr>
          <p:spPr>
            <a:xfrm>
              <a:off x="6618265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2026;p78">
              <a:extLst>
                <a:ext uri="{FF2B5EF4-FFF2-40B4-BE49-F238E27FC236}">
                  <a16:creationId xmlns:a16="http://schemas.microsoft.com/office/drawing/2014/main" id="{3C7DA333-E779-90EB-5C55-061C3E215017}"/>
                </a:ext>
              </a:extLst>
            </p:cNvPr>
            <p:cNvSpPr/>
            <p:nvPr/>
          </p:nvSpPr>
          <p:spPr>
            <a:xfrm>
              <a:off x="6517275" y="4802163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2027;p78">
              <a:extLst>
                <a:ext uri="{FF2B5EF4-FFF2-40B4-BE49-F238E27FC236}">
                  <a16:creationId xmlns:a16="http://schemas.microsoft.com/office/drawing/2014/main" id="{25F4D5FB-5DC9-0B39-96F2-68F53FBFE04B}"/>
                </a:ext>
              </a:extLst>
            </p:cNvPr>
            <p:cNvSpPr/>
            <p:nvPr/>
          </p:nvSpPr>
          <p:spPr>
            <a:xfrm>
              <a:off x="651727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2028;p78">
              <a:extLst>
                <a:ext uri="{FF2B5EF4-FFF2-40B4-BE49-F238E27FC236}">
                  <a16:creationId xmlns:a16="http://schemas.microsoft.com/office/drawing/2014/main" id="{09EF9F8D-8B17-31A3-8847-C6932E7CEC49}"/>
                </a:ext>
              </a:extLst>
            </p:cNvPr>
            <p:cNvSpPr/>
            <p:nvPr/>
          </p:nvSpPr>
          <p:spPr>
            <a:xfrm>
              <a:off x="651727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2029;p78">
              <a:extLst>
                <a:ext uri="{FF2B5EF4-FFF2-40B4-BE49-F238E27FC236}">
                  <a16:creationId xmlns:a16="http://schemas.microsoft.com/office/drawing/2014/main" id="{BF9E13DB-6C5D-7ADE-FDB8-267168819234}"/>
                </a:ext>
              </a:extLst>
            </p:cNvPr>
            <p:cNvSpPr/>
            <p:nvPr/>
          </p:nvSpPr>
          <p:spPr>
            <a:xfrm>
              <a:off x="6517275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2030;p78">
              <a:extLst>
                <a:ext uri="{FF2B5EF4-FFF2-40B4-BE49-F238E27FC236}">
                  <a16:creationId xmlns:a16="http://schemas.microsoft.com/office/drawing/2014/main" id="{E526C908-C95A-322D-89DE-B9AAEF0E40C9}"/>
                </a:ext>
              </a:extLst>
            </p:cNvPr>
            <p:cNvSpPr/>
            <p:nvPr/>
          </p:nvSpPr>
          <p:spPr>
            <a:xfrm>
              <a:off x="651727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2031;p78">
              <a:extLst>
                <a:ext uri="{FF2B5EF4-FFF2-40B4-BE49-F238E27FC236}">
                  <a16:creationId xmlns:a16="http://schemas.microsoft.com/office/drawing/2014/main" id="{6141BA53-DC73-873D-D37A-52C80B66A6E6}"/>
                </a:ext>
              </a:extLst>
            </p:cNvPr>
            <p:cNvSpPr/>
            <p:nvPr/>
          </p:nvSpPr>
          <p:spPr>
            <a:xfrm>
              <a:off x="6517275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2032;p78">
              <a:extLst>
                <a:ext uri="{FF2B5EF4-FFF2-40B4-BE49-F238E27FC236}">
                  <a16:creationId xmlns:a16="http://schemas.microsoft.com/office/drawing/2014/main" id="{839846E5-85BA-84EC-D124-ECB4B5167F6B}"/>
                </a:ext>
              </a:extLst>
            </p:cNvPr>
            <p:cNvSpPr/>
            <p:nvPr/>
          </p:nvSpPr>
          <p:spPr>
            <a:xfrm>
              <a:off x="651727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2033;p78">
              <a:extLst>
                <a:ext uri="{FF2B5EF4-FFF2-40B4-BE49-F238E27FC236}">
                  <a16:creationId xmlns:a16="http://schemas.microsoft.com/office/drawing/2014/main" id="{6373DC90-40EF-0181-8248-ACE72E85B569}"/>
                </a:ext>
              </a:extLst>
            </p:cNvPr>
            <p:cNvSpPr/>
            <p:nvPr/>
          </p:nvSpPr>
          <p:spPr>
            <a:xfrm>
              <a:off x="651727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2034;p78">
              <a:extLst>
                <a:ext uri="{FF2B5EF4-FFF2-40B4-BE49-F238E27FC236}">
                  <a16:creationId xmlns:a16="http://schemas.microsoft.com/office/drawing/2014/main" id="{95BF8040-ED39-7944-EC8D-22B058A09FC3}"/>
                </a:ext>
              </a:extLst>
            </p:cNvPr>
            <p:cNvSpPr/>
            <p:nvPr/>
          </p:nvSpPr>
          <p:spPr>
            <a:xfrm>
              <a:off x="6416020" y="4903684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2035;p78">
              <a:extLst>
                <a:ext uri="{FF2B5EF4-FFF2-40B4-BE49-F238E27FC236}">
                  <a16:creationId xmlns:a16="http://schemas.microsoft.com/office/drawing/2014/main" id="{B34472DD-82BD-9334-DEDA-87EE8E6F2110}"/>
                </a:ext>
              </a:extLst>
            </p:cNvPr>
            <p:cNvSpPr/>
            <p:nvPr/>
          </p:nvSpPr>
          <p:spPr>
            <a:xfrm>
              <a:off x="6416020" y="4802163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2036;p78">
              <a:extLst>
                <a:ext uri="{FF2B5EF4-FFF2-40B4-BE49-F238E27FC236}">
                  <a16:creationId xmlns:a16="http://schemas.microsoft.com/office/drawing/2014/main" id="{06029623-80D3-AD81-DB4D-F969DD4184A8}"/>
                </a:ext>
              </a:extLst>
            </p:cNvPr>
            <p:cNvSpPr/>
            <p:nvPr/>
          </p:nvSpPr>
          <p:spPr>
            <a:xfrm>
              <a:off x="6416020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2037;p78">
              <a:extLst>
                <a:ext uri="{FF2B5EF4-FFF2-40B4-BE49-F238E27FC236}">
                  <a16:creationId xmlns:a16="http://schemas.microsoft.com/office/drawing/2014/main" id="{06EEA841-CAE5-0679-2E5A-5A7C379BF3A9}"/>
                </a:ext>
              </a:extLst>
            </p:cNvPr>
            <p:cNvSpPr/>
            <p:nvPr/>
          </p:nvSpPr>
          <p:spPr>
            <a:xfrm>
              <a:off x="6416020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2038;p78">
              <a:extLst>
                <a:ext uri="{FF2B5EF4-FFF2-40B4-BE49-F238E27FC236}">
                  <a16:creationId xmlns:a16="http://schemas.microsoft.com/office/drawing/2014/main" id="{EADE10FE-C0B6-2DA3-FE4E-6B279E91BFC0}"/>
                </a:ext>
              </a:extLst>
            </p:cNvPr>
            <p:cNvSpPr/>
            <p:nvPr/>
          </p:nvSpPr>
          <p:spPr>
            <a:xfrm>
              <a:off x="6314732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2039;p78">
              <a:extLst>
                <a:ext uri="{FF2B5EF4-FFF2-40B4-BE49-F238E27FC236}">
                  <a16:creationId xmlns:a16="http://schemas.microsoft.com/office/drawing/2014/main" id="{F5571EC3-1E13-2F57-11A4-53E645F0BCAA}"/>
                </a:ext>
              </a:extLst>
            </p:cNvPr>
            <p:cNvSpPr/>
            <p:nvPr/>
          </p:nvSpPr>
          <p:spPr>
            <a:xfrm>
              <a:off x="6314732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2040;p78">
              <a:extLst>
                <a:ext uri="{FF2B5EF4-FFF2-40B4-BE49-F238E27FC236}">
                  <a16:creationId xmlns:a16="http://schemas.microsoft.com/office/drawing/2014/main" id="{2CE67A36-560D-03D9-0F6A-86076A26E445}"/>
                </a:ext>
              </a:extLst>
            </p:cNvPr>
            <p:cNvSpPr/>
            <p:nvPr/>
          </p:nvSpPr>
          <p:spPr>
            <a:xfrm>
              <a:off x="6314732" y="5004707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2041;p78">
              <a:extLst>
                <a:ext uri="{FF2B5EF4-FFF2-40B4-BE49-F238E27FC236}">
                  <a16:creationId xmlns:a16="http://schemas.microsoft.com/office/drawing/2014/main" id="{38F338FF-DEAD-7FB2-5CDF-D93781EDF343}"/>
                </a:ext>
              </a:extLst>
            </p:cNvPr>
            <p:cNvSpPr/>
            <p:nvPr/>
          </p:nvSpPr>
          <p:spPr>
            <a:xfrm>
              <a:off x="6314732" y="4903684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2042;p78">
              <a:extLst>
                <a:ext uri="{FF2B5EF4-FFF2-40B4-BE49-F238E27FC236}">
                  <a16:creationId xmlns:a16="http://schemas.microsoft.com/office/drawing/2014/main" id="{D5A7CAF5-67F8-CF34-50FB-B6D53EAE8BC8}"/>
                </a:ext>
              </a:extLst>
            </p:cNvPr>
            <p:cNvSpPr/>
            <p:nvPr/>
          </p:nvSpPr>
          <p:spPr>
            <a:xfrm>
              <a:off x="6314732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2043;p78">
              <a:extLst>
                <a:ext uri="{FF2B5EF4-FFF2-40B4-BE49-F238E27FC236}">
                  <a16:creationId xmlns:a16="http://schemas.microsoft.com/office/drawing/2014/main" id="{4C85271E-E925-52FA-0512-EA0E3D5AA9EF}"/>
                </a:ext>
              </a:extLst>
            </p:cNvPr>
            <p:cNvSpPr/>
            <p:nvPr/>
          </p:nvSpPr>
          <p:spPr>
            <a:xfrm>
              <a:off x="6213443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2044;p78">
              <a:extLst>
                <a:ext uri="{FF2B5EF4-FFF2-40B4-BE49-F238E27FC236}">
                  <a16:creationId xmlns:a16="http://schemas.microsoft.com/office/drawing/2014/main" id="{F40BA1B4-0EC0-D14F-95A1-58AEB00B7341}"/>
                </a:ext>
              </a:extLst>
            </p:cNvPr>
            <p:cNvSpPr/>
            <p:nvPr/>
          </p:nvSpPr>
          <p:spPr>
            <a:xfrm>
              <a:off x="621344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2045;p78">
              <a:extLst>
                <a:ext uri="{FF2B5EF4-FFF2-40B4-BE49-F238E27FC236}">
                  <a16:creationId xmlns:a16="http://schemas.microsoft.com/office/drawing/2014/main" id="{BCAAB2F9-559F-C2D4-4783-21C6F2C752D3}"/>
                </a:ext>
              </a:extLst>
            </p:cNvPr>
            <p:cNvSpPr/>
            <p:nvPr/>
          </p:nvSpPr>
          <p:spPr>
            <a:xfrm>
              <a:off x="621344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2046;p78">
              <a:extLst>
                <a:ext uri="{FF2B5EF4-FFF2-40B4-BE49-F238E27FC236}">
                  <a16:creationId xmlns:a16="http://schemas.microsoft.com/office/drawing/2014/main" id="{B142563C-F966-514D-FE44-270503AEFCC7}"/>
                </a:ext>
              </a:extLst>
            </p:cNvPr>
            <p:cNvSpPr/>
            <p:nvPr/>
          </p:nvSpPr>
          <p:spPr>
            <a:xfrm>
              <a:off x="6112454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2047;p78">
              <a:extLst>
                <a:ext uri="{FF2B5EF4-FFF2-40B4-BE49-F238E27FC236}">
                  <a16:creationId xmlns:a16="http://schemas.microsoft.com/office/drawing/2014/main" id="{3B03689B-DC23-2DCC-C5A4-630C705D939F}"/>
                </a:ext>
              </a:extLst>
            </p:cNvPr>
            <p:cNvSpPr/>
            <p:nvPr/>
          </p:nvSpPr>
          <p:spPr>
            <a:xfrm>
              <a:off x="6112454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2048;p78">
              <a:extLst>
                <a:ext uri="{FF2B5EF4-FFF2-40B4-BE49-F238E27FC236}">
                  <a16:creationId xmlns:a16="http://schemas.microsoft.com/office/drawing/2014/main" id="{E1A27185-0599-DA1C-979F-CBBAE66FF621}"/>
                </a:ext>
              </a:extLst>
            </p:cNvPr>
            <p:cNvSpPr/>
            <p:nvPr/>
          </p:nvSpPr>
          <p:spPr>
            <a:xfrm>
              <a:off x="6112454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2049;p78">
              <a:extLst>
                <a:ext uri="{FF2B5EF4-FFF2-40B4-BE49-F238E27FC236}">
                  <a16:creationId xmlns:a16="http://schemas.microsoft.com/office/drawing/2014/main" id="{CF6C8A49-6C3B-0562-46E5-26CB0EF4E231}"/>
                </a:ext>
              </a:extLst>
            </p:cNvPr>
            <p:cNvSpPr/>
            <p:nvPr/>
          </p:nvSpPr>
          <p:spPr>
            <a:xfrm>
              <a:off x="6011165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2050;p78">
              <a:extLst>
                <a:ext uri="{FF2B5EF4-FFF2-40B4-BE49-F238E27FC236}">
                  <a16:creationId xmlns:a16="http://schemas.microsoft.com/office/drawing/2014/main" id="{74DACA95-0F03-27D1-1882-4FFA936E72EA}"/>
                </a:ext>
              </a:extLst>
            </p:cNvPr>
            <p:cNvSpPr/>
            <p:nvPr/>
          </p:nvSpPr>
          <p:spPr>
            <a:xfrm>
              <a:off x="6011165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2051;p78">
              <a:extLst>
                <a:ext uri="{FF2B5EF4-FFF2-40B4-BE49-F238E27FC236}">
                  <a16:creationId xmlns:a16="http://schemas.microsoft.com/office/drawing/2014/main" id="{227D577B-0B40-C75D-9746-4446FF488213}"/>
                </a:ext>
              </a:extLst>
            </p:cNvPr>
            <p:cNvSpPr/>
            <p:nvPr/>
          </p:nvSpPr>
          <p:spPr>
            <a:xfrm>
              <a:off x="6011165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2052;p78">
              <a:extLst>
                <a:ext uri="{FF2B5EF4-FFF2-40B4-BE49-F238E27FC236}">
                  <a16:creationId xmlns:a16="http://schemas.microsoft.com/office/drawing/2014/main" id="{C83542E3-D7FE-1256-713F-C6B462B78716}"/>
                </a:ext>
              </a:extLst>
            </p:cNvPr>
            <p:cNvSpPr/>
            <p:nvPr/>
          </p:nvSpPr>
          <p:spPr>
            <a:xfrm>
              <a:off x="6011165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2053;p78">
              <a:extLst>
                <a:ext uri="{FF2B5EF4-FFF2-40B4-BE49-F238E27FC236}">
                  <a16:creationId xmlns:a16="http://schemas.microsoft.com/office/drawing/2014/main" id="{15852BE2-A18F-FE70-FC48-50DD39D3ECB5}"/>
                </a:ext>
              </a:extLst>
            </p:cNvPr>
            <p:cNvSpPr/>
            <p:nvPr/>
          </p:nvSpPr>
          <p:spPr>
            <a:xfrm>
              <a:off x="5909910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2054;p78">
              <a:extLst>
                <a:ext uri="{FF2B5EF4-FFF2-40B4-BE49-F238E27FC236}">
                  <a16:creationId xmlns:a16="http://schemas.microsoft.com/office/drawing/2014/main" id="{45BA2270-0338-69E3-F394-AFCEC56A0579}"/>
                </a:ext>
              </a:extLst>
            </p:cNvPr>
            <p:cNvSpPr/>
            <p:nvPr/>
          </p:nvSpPr>
          <p:spPr>
            <a:xfrm>
              <a:off x="5909910" y="500470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2055;p78">
              <a:extLst>
                <a:ext uri="{FF2B5EF4-FFF2-40B4-BE49-F238E27FC236}">
                  <a16:creationId xmlns:a16="http://schemas.microsoft.com/office/drawing/2014/main" id="{6DF5E92E-B738-B743-D81B-639234F2E4D7}"/>
                </a:ext>
              </a:extLst>
            </p:cNvPr>
            <p:cNvSpPr/>
            <p:nvPr/>
          </p:nvSpPr>
          <p:spPr>
            <a:xfrm>
              <a:off x="5909910" y="4903684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2056;p78">
              <a:extLst>
                <a:ext uri="{FF2B5EF4-FFF2-40B4-BE49-F238E27FC236}">
                  <a16:creationId xmlns:a16="http://schemas.microsoft.com/office/drawing/2014/main" id="{BB1EB284-5BCD-2FD7-0419-876EEDABC7C6}"/>
                </a:ext>
              </a:extLst>
            </p:cNvPr>
            <p:cNvSpPr/>
            <p:nvPr/>
          </p:nvSpPr>
          <p:spPr>
            <a:xfrm>
              <a:off x="5909910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2057;p78">
              <a:extLst>
                <a:ext uri="{FF2B5EF4-FFF2-40B4-BE49-F238E27FC236}">
                  <a16:creationId xmlns:a16="http://schemas.microsoft.com/office/drawing/2014/main" id="{844252CF-8517-0595-E19E-4AFD219BBF53}"/>
                </a:ext>
              </a:extLst>
            </p:cNvPr>
            <p:cNvSpPr/>
            <p:nvPr/>
          </p:nvSpPr>
          <p:spPr>
            <a:xfrm>
              <a:off x="5909910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2058;p78">
              <a:extLst>
                <a:ext uri="{FF2B5EF4-FFF2-40B4-BE49-F238E27FC236}">
                  <a16:creationId xmlns:a16="http://schemas.microsoft.com/office/drawing/2014/main" id="{85126AB5-41CB-8860-6834-4AFCF90094EF}"/>
                </a:ext>
              </a:extLst>
            </p:cNvPr>
            <p:cNvSpPr/>
            <p:nvPr/>
          </p:nvSpPr>
          <p:spPr>
            <a:xfrm>
              <a:off x="5909910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2059;p78">
              <a:extLst>
                <a:ext uri="{FF2B5EF4-FFF2-40B4-BE49-F238E27FC236}">
                  <a16:creationId xmlns:a16="http://schemas.microsoft.com/office/drawing/2014/main" id="{76D100CF-C8A2-176E-EFA8-74D2D1CBF1AE}"/>
                </a:ext>
              </a:extLst>
            </p:cNvPr>
            <p:cNvSpPr/>
            <p:nvPr/>
          </p:nvSpPr>
          <p:spPr>
            <a:xfrm>
              <a:off x="5909910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2060;p78">
              <a:extLst>
                <a:ext uri="{FF2B5EF4-FFF2-40B4-BE49-F238E27FC236}">
                  <a16:creationId xmlns:a16="http://schemas.microsoft.com/office/drawing/2014/main" id="{8503CB1E-2903-C145-835A-5B86228169E6}"/>
                </a:ext>
              </a:extLst>
            </p:cNvPr>
            <p:cNvSpPr/>
            <p:nvPr/>
          </p:nvSpPr>
          <p:spPr>
            <a:xfrm>
              <a:off x="5909910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2061;p78">
              <a:extLst>
                <a:ext uri="{FF2B5EF4-FFF2-40B4-BE49-F238E27FC236}">
                  <a16:creationId xmlns:a16="http://schemas.microsoft.com/office/drawing/2014/main" id="{E60BF1CE-2ECD-858F-9E39-68813D05E053}"/>
                </a:ext>
              </a:extLst>
            </p:cNvPr>
            <p:cNvSpPr/>
            <p:nvPr/>
          </p:nvSpPr>
          <p:spPr>
            <a:xfrm>
              <a:off x="5808622" y="4802163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2062;p78">
              <a:extLst>
                <a:ext uri="{FF2B5EF4-FFF2-40B4-BE49-F238E27FC236}">
                  <a16:creationId xmlns:a16="http://schemas.microsoft.com/office/drawing/2014/main" id="{49F6F196-D9DA-46F0-CB3F-A9D7266C06A6}"/>
                </a:ext>
              </a:extLst>
            </p:cNvPr>
            <p:cNvSpPr/>
            <p:nvPr/>
          </p:nvSpPr>
          <p:spPr>
            <a:xfrm>
              <a:off x="580862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2063;p78">
              <a:extLst>
                <a:ext uri="{FF2B5EF4-FFF2-40B4-BE49-F238E27FC236}">
                  <a16:creationId xmlns:a16="http://schemas.microsoft.com/office/drawing/2014/main" id="{8A4EF680-36AC-1B50-ECF7-2C5C1C384A4D}"/>
                </a:ext>
              </a:extLst>
            </p:cNvPr>
            <p:cNvSpPr/>
            <p:nvPr/>
          </p:nvSpPr>
          <p:spPr>
            <a:xfrm>
              <a:off x="5808622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2064;p78">
              <a:extLst>
                <a:ext uri="{FF2B5EF4-FFF2-40B4-BE49-F238E27FC236}">
                  <a16:creationId xmlns:a16="http://schemas.microsoft.com/office/drawing/2014/main" id="{1ED4402D-7D23-DAB4-3BE3-D608978FE8EA}"/>
                </a:ext>
              </a:extLst>
            </p:cNvPr>
            <p:cNvSpPr/>
            <p:nvPr/>
          </p:nvSpPr>
          <p:spPr>
            <a:xfrm>
              <a:off x="5808622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2065;p78">
              <a:extLst>
                <a:ext uri="{FF2B5EF4-FFF2-40B4-BE49-F238E27FC236}">
                  <a16:creationId xmlns:a16="http://schemas.microsoft.com/office/drawing/2014/main" id="{0D6D5D37-BB9C-2E2A-7E1E-1F8337664199}"/>
                </a:ext>
              </a:extLst>
            </p:cNvPr>
            <p:cNvSpPr/>
            <p:nvPr/>
          </p:nvSpPr>
          <p:spPr>
            <a:xfrm>
              <a:off x="5808456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2066;p78">
              <a:extLst>
                <a:ext uri="{FF2B5EF4-FFF2-40B4-BE49-F238E27FC236}">
                  <a16:creationId xmlns:a16="http://schemas.microsoft.com/office/drawing/2014/main" id="{840D8FD3-86F2-1195-F10E-A6417C264699}"/>
                </a:ext>
              </a:extLst>
            </p:cNvPr>
            <p:cNvSpPr/>
            <p:nvPr/>
          </p:nvSpPr>
          <p:spPr>
            <a:xfrm>
              <a:off x="5808622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2067;p78">
              <a:extLst>
                <a:ext uri="{FF2B5EF4-FFF2-40B4-BE49-F238E27FC236}">
                  <a16:creationId xmlns:a16="http://schemas.microsoft.com/office/drawing/2014/main" id="{54132057-B877-805B-DF61-22AC59BF7027}"/>
                </a:ext>
              </a:extLst>
            </p:cNvPr>
            <p:cNvSpPr/>
            <p:nvPr/>
          </p:nvSpPr>
          <p:spPr>
            <a:xfrm>
              <a:off x="5707167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2068;p78">
              <a:extLst>
                <a:ext uri="{FF2B5EF4-FFF2-40B4-BE49-F238E27FC236}">
                  <a16:creationId xmlns:a16="http://schemas.microsoft.com/office/drawing/2014/main" id="{23071AC0-D857-638F-BBC3-2B5E5E5A9CB1}"/>
                </a:ext>
              </a:extLst>
            </p:cNvPr>
            <p:cNvSpPr/>
            <p:nvPr/>
          </p:nvSpPr>
          <p:spPr>
            <a:xfrm>
              <a:off x="5707367" y="4093510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2069;p78">
              <a:extLst>
                <a:ext uri="{FF2B5EF4-FFF2-40B4-BE49-F238E27FC236}">
                  <a16:creationId xmlns:a16="http://schemas.microsoft.com/office/drawing/2014/main" id="{853CFD38-2CD9-CCE4-1142-C63B617A2B43}"/>
                </a:ext>
              </a:extLst>
            </p:cNvPr>
            <p:cNvSpPr/>
            <p:nvPr/>
          </p:nvSpPr>
          <p:spPr>
            <a:xfrm>
              <a:off x="5707367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2070;p78">
              <a:extLst>
                <a:ext uri="{FF2B5EF4-FFF2-40B4-BE49-F238E27FC236}">
                  <a16:creationId xmlns:a16="http://schemas.microsoft.com/office/drawing/2014/main" id="{23EF5C38-1EC4-51E2-4C7F-A520506DD304}"/>
                </a:ext>
              </a:extLst>
            </p:cNvPr>
            <p:cNvSpPr/>
            <p:nvPr/>
          </p:nvSpPr>
          <p:spPr>
            <a:xfrm>
              <a:off x="5606078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2071;p78">
              <a:extLst>
                <a:ext uri="{FF2B5EF4-FFF2-40B4-BE49-F238E27FC236}">
                  <a16:creationId xmlns:a16="http://schemas.microsoft.com/office/drawing/2014/main" id="{990070C8-3C96-F010-DFCC-20379D4BFD9D}"/>
                </a:ext>
              </a:extLst>
            </p:cNvPr>
            <p:cNvSpPr/>
            <p:nvPr/>
          </p:nvSpPr>
          <p:spPr>
            <a:xfrm>
              <a:off x="5606078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2072;p78">
              <a:extLst>
                <a:ext uri="{FF2B5EF4-FFF2-40B4-BE49-F238E27FC236}">
                  <a16:creationId xmlns:a16="http://schemas.microsoft.com/office/drawing/2014/main" id="{0AC43595-AA39-8187-463F-A0285895C1FC}"/>
                </a:ext>
              </a:extLst>
            </p:cNvPr>
            <p:cNvSpPr/>
            <p:nvPr/>
          </p:nvSpPr>
          <p:spPr>
            <a:xfrm>
              <a:off x="5606078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2073;p78">
              <a:extLst>
                <a:ext uri="{FF2B5EF4-FFF2-40B4-BE49-F238E27FC236}">
                  <a16:creationId xmlns:a16="http://schemas.microsoft.com/office/drawing/2014/main" id="{79D16705-EF9B-B642-E44D-233AC30856F2}"/>
                </a:ext>
              </a:extLst>
            </p:cNvPr>
            <p:cNvSpPr/>
            <p:nvPr/>
          </p:nvSpPr>
          <p:spPr>
            <a:xfrm>
              <a:off x="5504823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2074;p78">
              <a:extLst>
                <a:ext uri="{FF2B5EF4-FFF2-40B4-BE49-F238E27FC236}">
                  <a16:creationId xmlns:a16="http://schemas.microsoft.com/office/drawing/2014/main" id="{EAC166F7-303E-272B-9435-8ACCF224ABFF}"/>
                </a:ext>
              </a:extLst>
            </p:cNvPr>
            <p:cNvSpPr/>
            <p:nvPr/>
          </p:nvSpPr>
          <p:spPr>
            <a:xfrm>
              <a:off x="550482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2075;p78">
              <a:extLst>
                <a:ext uri="{FF2B5EF4-FFF2-40B4-BE49-F238E27FC236}">
                  <a16:creationId xmlns:a16="http://schemas.microsoft.com/office/drawing/2014/main" id="{677A82C0-FA9D-8039-C009-7F47F32E0232}"/>
                </a:ext>
              </a:extLst>
            </p:cNvPr>
            <p:cNvSpPr/>
            <p:nvPr/>
          </p:nvSpPr>
          <p:spPr>
            <a:xfrm>
              <a:off x="550482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2076;p78">
              <a:extLst>
                <a:ext uri="{FF2B5EF4-FFF2-40B4-BE49-F238E27FC236}">
                  <a16:creationId xmlns:a16="http://schemas.microsoft.com/office/drawing/2014/main" id="{68744A72-A425-56D6-3583-F0BF30B083D7}"/>
                </a:ext>
              </a:extLst>
            </p:cNvPr>
            <p:cNvSpPr/>
            <p:nvPr/>
          </p:nvSpPr>
          <p:spPr>
            <a:xfrm>
              <a:off x="5403534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2077;p78">
              <a:extLst>
                <a:ext uri="{FF2B5EF4-FFF2-40B4-BE49-F238E27FC236}">
                  <a16:creationId xmlns:a16="http://schemas.microsoft.com/office/drawing/2014/main" id="{A5034E8C-0ACC-7C31-2ACD-75F06632F03C}"/>
                </a:ext>
              </a:extLst>
            </p:cNvPr>
            <p:cNvSpPr/>
            <p:nvPr/>
          </p:nvSpPr>
          <p:spPr>
            <a:xfrm>
              <a:off x="5403534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2078;p78">
              <a:extLst>
                <a:ext uri="{FF2B5EF4-FFF2-40B4-BE49-F238E27FC236}">
                  <a16:creationId xmlns:a16="http://schemas.microsoft.com/office/drawing/2014/main" id="{265BA6A3-CCFC-F4D2-E134-4F6CBDCA4F54}"/>
                </a:ext>
              </a:extLst>
            </p:cNvPr>
            <p:cNvSpPr/>
            <p:nvPr/>
          </p:nvSpPr>
          <p:spPr>
            <a:xfrm>
              <a:off x="5403534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2079;p78">
              <a:extLst>
                <a:ext uri="{FF2B5EF4-FFF2-40B4-BE49-F238E27FC236}">
                  <a16:creationId xmlns:a16="http://schemas.microsoft.com/office/drawing/2014/main" id="{02C056F3-7B55-12BB-FA0F-3BB3E367B881}"/>
                </a:ext>
              </a:extLst>
            </p:cNvPr>
            <p:cNvSpPr/>
            <p:nvPr/>
          </p:nvSpPr>
          <p:spPr>
            <a:xfrm>
              <a:off x="540353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2080;p78">
              <a:extLst>
                <a:ext uri="{FF2B5EF4-FFF2-40B4-BE49-F238E27FC236}">
                  <a16:creationId xmlns:a16="http://schemas.microsoft.com/office/drawing/2014/main" id="{AD83EF0C-0C73-D9F3-0699-474CB413613B}"/>
                </a:ext>
              </a:extLst>
            </p:cNvPr>
            <p:cNvSpPr/>
            <p:nvPr/>
          </p:nvSpPr>
          <p:spPr>
            <a:xfrm>
              <a:off x="5302545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2081;p78">
              <a:extLst>
                <a:ext uri="{FF2B5EF4-FFF2-40B4-BE49-F238E27FC236}">
                  <a16:creationId xmlns:a16="http://schemas.microsoft.com/office/drawing/2014/main" id="{B3FE48DB-2806-56C2-D75C-2E792AEAEE6F}"/>
                </a:ext>
              </a:extLst>
            </p:cNvPr>
            <p:cNvSpPr/>
            <p:nvPr/>
          </p:nvSpPr>
          <p:spPr>
            <a:xfrm>
              <a:off x="5302545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2082;p78">
              <a:extLst>
                <a:ext uri="{FF2B5EF4-FFF2-40B4-BE49-F238E27FC236}">
                  <a16:creationId xmlns:a16="http://schemas.microsoft.com/office/drawing/2014/main" id="{6D40815E-6E6A-FAE3-63CA-9C62F783E250}"/>
                </a:ext>
              </a:extLst>
            </p:cNvPr>
            <p:cNvSpPr/>
            <p:nvPr/>
          </p:nvSpPr>
          <p:spPr>
            <a:xfrm>
              <a:off x="5302545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2083;p78">
              <a:extLst>
                <a:ext uri="{FF2B5EF4-FFF2-40B4-BE49-F238E27FC236}">
                  <a16:creationId xmlns:a16="http://schemas.microsoft.com/office/drawing/2014/main" id="{16F6310D-3DFE-EEFA-A4CA-7BBF1AD322AE}"/>
                </a:ext>
              </a:extLst>
            </p:cNvPr>
            <p:cNvSpPr/>
            <p:nvPr/>
          </p:nvSpPr>
          <p:spPr>
            <a:xfrm>
              <a:off x="5302545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2084;p78">
              <a:extLst>
                <a:ext uri="{FF2B5EF4-FFF2-40B4-BE49-F238E27FC236}">
                  <a16:creationId xmlns:a16="http://schemas.microsoft.com/office/drawing/2014/main" id="{8593D6B3-618D-114C-D5CF-E894D2F2908C}"/>
                </a:ext>
              </a:extLst>
            </p:cNvPr>
            <p:cNvSpPr/>
            <p:nvPr/>
          </p:nvSpPr>
          <p:spPr>
            <a:xfrm>
              <a:off x="5201257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2085;p78">
              <a:extLst>
                <a:ext uri="{FF2B5EF4-FFF2-40B4-BE49-F238E27FC236}">
                  <a16:creationId xmlns:a16="http://schemas.microsoft.com/office/drawing/2014/main" id="{50DA1DB6-78F4-8BB3-0D17-51002A03542F}"/>
                </a:ext>
              </a:extLst>
            </p:cNvPr>
            <p:cNvSpPr/>
            <p:nvPr/>
          </p:nvSpPr>
          <p:spPr>
            <a:xfrm>
              <a:off x="5201257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2086;p78">
              <a:extLst>
                <a:ext uri="{FF2B5EF4-FFF2-40B4-BE49-F238E27FC236}">
                  <a16:creationId xmlns:a16="http://schemas.microsoft.com/office/drawing/2014/main" id="{28AC5869-5D90-7ED5-2C93-DD15BDB49DEC}"/>
                </a:ext>
              </a:extLst>
            </p:cNvPr>
            <p:cNvSpPr/>
            <p:nvPr/>
          </p:nvSpPr>
          <p:spPr>
            <a:xfrm>
              <a:off x="520125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2087;p78">
              <a:extLst>
                <a:ext uri="{FF2B5EF4-FFF2-40B4-BE49-F238E27FC236}">
                  <a16:creationId xmlns:a16="http://schemas.microsoft.com/office/drawing/2014/main" id="{2837CD98-80D7-FCA2-66B3-428EDD73AA93}"/>
                </a:ext>
              </a:extLst>
            </p:cNvPr>
            <p:cNvSpPr/>
            <p:nvPr/>
          </p:nvSpPr>
          <p:spPr>
            <a:xfrm>
              <a:off x="520125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2088;p78">
              <a:extLst>
                <a:ext uri="{FF2B5EF4-FFF2-40B4-BE49-F238E27FC236}">
                  <a16:creationId xmlns:a16="http://schemas.microsoft.com/office/drawing/2014/main" id="{6D43DA71-DA06-7A2C-6A21-41BF38751F52}"/>
                </a:ext>
              </a:extLst>
            </p:cNvPr>
            <p:cNvSpPr/>
            <p:nvPr/>
          </p:nvSpPr>
          <p:spPr>
            <a:xfrm>
              <a:off x="5100001" y="389123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2089;p78">
              <a:extLst>
                <a:ext uri="{FF2B5EF4-FFF2-40B4-BE49-F238E27FC236}">
                  <a16:creationId xmlns:a16="http://schemas.microsoft.com/office/drawing/2014/main" id="{2D40A3EA-B499-0983-9839-80572A037081}"/>
                </a:ext>
              </a:extLst>
            </p:cNvPr>
            <p:cNvSpPr/>
            <p:nvPr/>
          </p:nvSpPr>
          <p:spPr>
            <a:xfrm>
              <a:off x="5100001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2090;p78">
              <a:extLst>
                <a:ext uri="{FF2B5EF4-FFF2-40B4-BE49-F238E27FC236}">
                  <a16:creationId xmlns:a16="http://schemas.microsoft.com/office/drawing/2014/main" id="{7A089ED1-FA7E-CC4D-7943-F9730147D530}"/>
                </a:ext>
              </a:extLst>
            </p:cNvPr>
            <p:cNvSpPr/>
            <p:nvPr/>
          </p:nvSpPr>
          <p:spPr>
            <a:xfrm>
              <a:off x="5100001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2091;p78">
              <a:extLst>
                <a:ext uri="{FF2B5EF4-FFF2-40B4-BE49-F238E27FC236}">
                  <a16:creationId xmlns:a16="http://schemas.microsoft.com/office/drawing/2014/main" id="{4489AB16-7A99-E1AB-765A-D1300C826FEE}"/>
                </a:ext>
              </a:extLst>
            </p:cNvPr>
            <p:cNvSpPr/>
            <p:nvPr/>
          </p:nvSpPr>
          <p:spPr>
            <a:xfrm>
              <a:off x="5100001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2092;p78">
              <a:extLst>
                <a:ext uri="{FF2B5EF4-FFF2-40B4-BE49-F238E27FC236}">
                  <a16:creationId xmlns:a16="http://schemas.microsoft.com/office/drawing/2014/main" id="{440028D0-A029-69C3-2480-A5371E870BA0}"/>
                </a:ext>
              </a:extLst>
            </p:cNvPr>
            <p:cNvSpPr/>
            <p:nvPr/>
          </p:nvSpPr>
          <p:spPr>
            <a:xfrm>
              <a:off x="5100001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2093;p78">
              <a:extLst>
                <a:ext uri="{FF2B5EF4-FFF2-40B4-BE49-F238E27FC236}">
                  <a16:creationId xmlns:a16="http://schemas.microsoft.com/office/drawing/2014/main" id="{002654A5-0010-DDC2-493E-14EA933BB69A}"/>
                </a:ext>
              </a:extLst>
            </p:cNvPr>
            <p:cNvSpPr/>
            <p:nvPr/>
          </p:nvSpPr>
          <p:spPr>
            <a:xfrm>
              <a:off x="6416020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2094;p78">
              <a:extLst>
                <a:ext uri="{FF2B5EF4-FFF2-40B4-BE49-F238E27FC236}">
                  <a16:creationId xmlns:a16="http://schemas.microsoft.com/office/drawing/2014/main" id="{4E1B24D1-8DBF-3EA3-86E2-F3B2BC8A65C8}"/>
                </a:ext>
              </a:extLst>
            </p:cNvPr>
            <p:cNvSpPr/>
            <p:nvPr/>
          </p:nvSpPr>
          <p:spPr>
            <a:xfrm>
              <a:off x="4998713" y="1259495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2095;p78">
              <a:extLst>
                <a:ext uri="{FF2B5EF4-FFF2-40B4-BE49-F238E27FC236}">
                  <a16:creationId xmlns:a16="http://schemas.microsoft.com/office/drawing/2014/main" id="{423D820C-3D91-AA39-5135-709F4D0FA57C}"/>
                </a:ext>
              </a:extLst>
            </p:cNvPr>
            <p:cNvSpPr/>
            <p:nvPr/>
          </p:nvSpPr>
          <p:spPr>
            <a:xfrm>
              <a:off x="4897723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2096;p78">
              <a:extLst>
                <a:ext uri="{FF2B5EF4-FFF2-40B4-BE49-F238E27FC236}">
                  <a16:creationId xmlns:a16="http://schemas.microsoft.com/office/drawing/2014/main" id="{EED7BE75-B9AE-E419-8A77-D1B1622AACBC}"/>
                </a:ext>
              </a:extLst>
            </p:cNvPr>
            <p:cNvSpPr/>
            <p:nvPr/>
          </p:nvSpPr>
          <p:spPr>
            <a:xfrm>
              <a:off x="661826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2097;p78">
              <a:extLst>
                <a:ext uri="{FF2B5EF4-FFF2-40B4-BE49-F238E27FC236}">
                  <a16:creationId xmlns:a16="http://schemas.microsoft.com/office/drawing/2014/main" id="{51F6DF5F-9FF2-00D2-5E1A-1E9B64DBE9F1}"/>
                </a:ext>
              </a:extLst>
            </p:cNvPr>
            <p:cNvSpPr/>
            <p:nvPr/>
          </p:nvSpPr>
          <p:spPr>
            <a:xfrm>
              <a:off x="661826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2098;p78">
              <a:extLst>
                <a:ext uri="{FF2B5EF4-FFF2-40B4-BE49-F238E27FC236}">
                  <a16:creationId xmlns:a16="http://schemas.microsoft.com/office/drawing/2014/main" id="{34B349A0-0A24-DE8D-A757-AC47591ABA76}"/>
                </a:ext>
              </a:extLst>
            </p:cNvPr>
            <p:cNvSpPr/>
            <p:nvPr/>
          </p:nvSpPr>
          <p:spPr>
            <a:xfrm>
              <a:off x="661826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2099;p78">
              <a:extLst>
                <a:ext uri="{FF2B5EF4-FFF2-40B4-BE49-F238E27FC236}">
                  <a16:creationId xmlns:a16="http://schemas.microsoft.com/office/drawing/2014/main" id="{9F4C23FE-8AAD-CF2D-D703-3EE0C795F9C8}"/>
                </a:ext>
              </a:extLst>
            </p:cNvPr>
            <p:cNvSpPr/>
            <p:nvPr/>
          </p:nvSpPr>
          <p:spPr>
            <a:xfrm>
              <a:off x="661826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2100;p78">
              <a:extLst>
                <a:ext uri="{FF2B5EF4-FFF2-40B4-BE49-F238E27FC236}">
                  <a16:creationId xmlns:a16="http://schemas.microsoft.com/office/drawing/2014/main" id="{159C88DF-C686-9FCC-756E-5682267B222F}"/>
                </a:ext>
              </a:extLst>
            </p:cNvPr>
            <p:cNvSpPr/>
            <p:nvPr/>
          </p:nvSpPr>
          <p:spPr>
            <a:xfrm>
              <a:off x="661826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2101;p78">
              <a:extLst>
                <a:ext uri="{FF2B5EF4-FFF2-40B4-BE49-F238E27FC236}">
                  <a16:creationId xmlns:a16="http://schemas.microsoft.com/office/drawing/2014/main" id="{30432B7E-7599-B80F-78AD-689D3EDBB4FA}"/>
                </a:ext>
              </a:extLst>
            </p:cNvPr>
            <p:cNvSpPr/>
            <p:nvPr/>
          </p:nvSpPr>
          <p:spPr>
            <a:xfrm>
              <a:off x="661826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2102;p78">
              <a:extLst>
                <a:ext uri="{FF2B5EF4-FFF2-40B4-BE49-F238E27FC236}">
                  <a16:creationId xmlns:a16="http://schemas.microsoft.com/office/drawing/2014/main" id="{3FEEF9B7-50BE-3B31-F9C7-73E954549C68}"/>
                </a:ext>
              </a:extLst>
            </p:cNvPr>
            <p:cNvSpPr/>
            <p:nvPr/>
          </p:nvSpPr>
          <p:spPr>
            <a:xfrm>
              <a:off x="661826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2103;p78">
              <a:extLst>
                <a:ext uri="{FF2B5EF4-FFF2-40B4-BE49-F238E27FC236}">
                  <a16:creationId xmlns:a16="http://schemas.microsoft.com/office/drawing/2014/main" id="{7CA978ED-13E0-6541-825A-1E8D2E14A853}"/>
                </a:ext>
              </a:extLst>
            </p:cNvPr>
            <p:cNvSpPr/>
            <p:nvPr/>
          </p:nvSpPr>
          <p:spPr>
            <a:xfrm>
              <a:off x="6112454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2104;p78">
              <a:extLst>
                <a:ext uri="{FF2B5EF4-FFF2-40B4-BE49-F238E27FC236}">
                  <a16:creationId xmlns:a16="http://schemas.microsoft.com/office/drawing/2014/main" id="{BFD29579-D2D5-A5CA-0F63-D730AF4507B5}"/>
                </a:ext>
              </a:extLst>
            </p:cNvPr>
            <p:cNvSpPr/>
            <p:nvPr/>
          </p:nvSpPr>
          <p:spPr>
            <a:xfrm>
              <a:off x="6112454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2105;p78">
              <a:extLst>
                <a:ext uri="{FF2B5EF4-FFF2-40B4-BE49-F238E27FC236}">
                  <a16:creationId xmlns:a16="http://schemas.microsoft.com/office/drawing/2014/main" id="{B300AF04-EC03-8466-CFFD-744883449C52}"/>
                </a:ext>
              </a:extLst>
            </p:cNvPr>
            <p:cNvSpPr/>
            <p:nvPr/>
          </p:nvSpPr>
          <p:spPr>
            <a:xfrm>
              <a:off x="570736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2106;p78">
              <a:extLst>
                <a:ext uri="{FF2B5EF4-FFF2-40B4-BE49-F238E27FC236}">
                  <a16:creationId xmlns:a16="http://schemas.microsoft.com/office/drawing/2014/main" id="{62A36803-EC36-4C1C-605D-1098754C40BE}"/>
                </a:ext>
              </a:extLst>
            </p:cNvPr>
            <p:cNvSpPr/>
            <p:nvPr/>
          </p:nvSpPr>
          <p:spPr>
            <a:xfrm>
              <a:off x="580862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2107;p78">
              <a:extLst>
                <a:ext uri="{FF2B5EF4-FFF2-40B4-BE49-F238E27FC236}">
                  <a16:creationId xmlns:a16="http://schemas.microsoft.com/office/drawing/2014/main" id="{6659D9E9-6324-07CF-DC3C-E1336ED6DD8A}"/>
                </a:ext>
              </a:extLst>
            </p:cNvPr>
            <p:cNvSpPr/>
            <p:nvPr/>
          </p:nvSpPr>
          <p:spPr>
            <a:xfrm>
              <a:off x="580862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2108;p78">
              <a:extLst>
                <a:ext uri="{FF2B5EF4-FFF2-40B4-BE49-F238E27FC236}">
                  <a16:creationId xmlns:a16="http://schemas.microsoft.com/office/drawing/2014/main" id="{1DF3C4A4-0C1F-A88F-A952-6DB7ABAEA0A7}"/>
                </a:ext>
              </a:extLst>
            </p:cNvPr>
            <p:cNvSpPr/>
            <p:nvPr/>
          </p:nvSpPr>
          <p:spPr>
            <a:xfrm>
              <a:off x="590991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2109;p78">
              <a:extLst>
                <a:ext uri="{FF2B5EF4-FFF2-40B4-BE49-F238E27FC236}">
                  <a16:creationId xmlns:a16="http://schemas.microsoft.com/office/drawing/2014/main" id="{068F3695-FFAA-E2C0-936B-24413720D3D3}"/>
                </a:ext>
              </a:extLst>
            </p:cNvPr>
            <p:cNvSpPr/>
            <p:nvPr/>
          </p:nvSpPr>
          <p:spPr>
            <a:xfrm>
              <a:off x="601116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2110;p78">
              <a:extLst>
                <a:ext uri="{FF2B5EF4-FFF2-40B4-BE49-F238E27FC236}">
                  <a16:creationId xmlns:a16="http://schemas.microsoft.com/office/drawing/2014/main" id="{680478B4-5F71-EE29-30A1-9DB86349E500}"/>
                </a:ext>
              </a:extLst>
            </p:cNvPr>
            <p:cNvSpPr/>
            <p:nvPr/>
          </p:nvSpPr>
          <p:spPr>
            <a:xfrm>
              <a:off x="601116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2111;p78">
              <a:extLst>
                <a:ext uri="{FF2B5EF4-FFF2-40B4-BE49-F238E27FC236}">
                  <a16:creationId xmlns:a16="http://schemas.microsoft.com/office/drawing/2014/main" id="{24ECD419-9996-7651-9A2E-A2FCD1F4145E}"/>
                </a:ext>
              </a:extLst>
            </p:cNvPr>
            <p:cNvSpPr/>
            <p:nvPr/>
          </p:nvSpPr>
          <p:spPr>
            <a:xfrm>
              <a:off x="6112454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2112;p78">
              <a:extLst>
                <a:ext uri="{FF2B5EF4-FFF2-40B4-BE49-F238E27FC236}">
                  <a16:creationId xmlns:a16="http://schemas.microsoft.com/office/drawing/2014/main" id="{A1D99306-05CF-EC08-96CE-2B6A203079A4}"/>
                </a:ext>
              </a:extLst>
            </p:cNvPr>
            <p:cNvSpPr/>
            <p:nvPr/>
          </p:nvSpPr>
          <p:spPr>
            <a:xfrm>
              <a:off x="6112454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2113;p78">
              <a:extLst>
                <a:ext uri="{FF2B5EF4-FFF2-40B4-BE49-F238E27FC236}">
                  <a16:creationId xmlns:a16="http://schemas.microsoft.com/office/drawing/2014/main" id="{35248CFA-A9C3-2DC6-707F-3AE991C54D87}"/>
                </a:ext>
              </a:extLst>
            </p:cNvPr>
            <p:cNvSpPr/>
            <p:nvPr/>
          </p:nvSpPr>
          <p:spPr>
            <a:xfrm>
              <a:off x="621344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2114;p78">
              <a:extLst>
                <a:ext uri="{FF2B5EF4-FFF2-40B4-BE49-F238E27FC236}">
                  <a16:creationId xmlns:a16="http://schemas.microsoft.com/office/drawing/2014/main" id="{5A4AAA55-C69D-17D7-BEC9-8A423F571086}"/>
                </a:ext>
              </a:extLst>
            </p:cNvPr>
            <p:cNvSpPr/>
            <p:nvPr/>
          </p:nvSpPr>
          <p:spPr>
            <a:xfrm>
              <a:off x="621344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2115;p78">
              <a:extLst>
                <a:ext uri="{FF2B5EF4-FFF2-40B4-BE49-F238E27FC236}">
                  <a16:creationId xmlns:a16="http://schemas.microsoft.com/office/drawing/2014/main" id="{64C73E70-887C-9177-5BD7-45C51AF2DF31}"/>
                </a:ext>
              </a:extLst>
            </p:cNvPr>
            <p:cNvSpPr/>
            <p:nvPr/>
          </p:nvSpPr>
          <p:spPr>
            <a:xfrm>
              <a:off x="621344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2116;p78">
              <a:extLst>
                <a:ext uri="{FF2B5EF4-FFF2-40B4-BE49-F238E27FC236}">
                  <a16:creationId xmlns:a16="http://schemas.microsoft.com/office/drawing/2014/main" id="{DD7EC318-23C4-0E4C-D788-E24DA9B29120}"/>
                </a:ext>
              </a:extLst>
            </p:cNvPr>
            <p:cNvSpPr/>
            <p:nvPr/>
          </p:nvSpPr>
          <p:spPr>
            <a:xfrm>
              <a:off x="621344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2117;p78">
              <a:extLst>
                <a:ext uri="{FF2B5EF4-FFF2-40B4-BE49-F238E27FC236}">
                  <a16:creationId xmlns:a16="http://schemas.microsoft.com/office/drawing/2014/main" id="{ADA85662-543C-275B-86FE-337CDF4209D4}"/>
                </a:ext>
              </a:extLst>
            </p:cNvPr>
            <p:cNvSpPr/>
            <p:nvPr/>
          </p:nvSpPr>
          <p:spPr>
            <a:xfrm>
              <a:off x="631473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2118;p78">
              <a:extLst>
                <a:ext uri="{FF2B5EF4-FFF2-40B4-BE49-F238E27FC236}">
                  <a16:creationId xmlns:a16="http://schemas.microsoft.com/office/drawing/2014/main" id="{A226C7AA-6922-C4A0-D09B-F800881C3165}"/>
                </a:ext>
              </a:extLst>
            </p:cNvPr>
            <p:cNvSpPr/>
            <p:nvPr/>
          </p:nvSpPr>
          <p:spPr>
            <a:xfrm>
              <a:off x="631473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2119;p78">
              <a:extLst>
                <a:ext uri="{FF2B5EF4-FFF2-40B4-BE49-F238E27FC236}">
                  <a16:creationId xmlns:a16="http://schemas.microsoft.com/office/drawing/2014/main" id="{AE31A792-18C4-C275-62B2-553A917D5AB8}"/>
                </a:ext>
              </a:extLst>
            </p:cNvPr>
            <p:cNvSpPr/>
            <p:nvPr/>
          </p:nvSpPr>
          <p:spPr>
            <a:xfrm>
              <a:off x="6314732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2120;p78">
              <a:extLst>
                <a:ext uri="{FF2B5EF4-FFF2-40B4-BE49-F238E27FC236}">
                  <a16:creationId xmlns:a16="http://schemas.microsoft.com/office/drawing/2014/main" id="{4E8E64DA-5C0A-DD1D-442E-F01535BE0C5B}"/>
                </a:ext>
              </a:extLst>
            </p:cNvPr>
            <p:cNvSpPr/>
            <p:nvPr/>
          </p:nvSpPr>
          <p:spPr>
            <a:xfrm>
              <a:off x="6314732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2121;p78">
              <a:extLst>
                <a:ext uri="{FF2B5EF4-FFF2-40B4-BE49-F238E27FC236}">
                  <a16:creationId xmlns:a16="http://schemas.microsoft.com/office/drawing/2014/main" id="{D32B0255-103D-354D-C629-A415F32D72E0}"/>
                </a:ext>
              </a:extLst>
            </p:cNvPr>
            <p:cNvSpPr/>
            <p:nvPr/>
          </p:nvSpPr>
          <p:spPr>
            <a:xfrm>
              <a:off x="6314732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2122;p78">
              <a:extLst>
                <a:ext uri="{FF2B5EF4-FFF2-40B4-BE49-F238E27FC236}">
                  <a16:creationId xmlns:a16="http://schemas.microsoft.com/office/drawing/2014/main" id="{2139FCCD-0F58-7CA1-401B-072A5F56CB25}"/>
                </a:ext>
              </a:extLst>
            </p:cNvPr>
            <p:cNvSpPr/>
            <p:nvPr/>
          </p:nvSpPr>
          <p:spPr>
            <a:xfrm>
              <a:off x="631473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2123;p78">
              <a:extLst>
                <a:ext uri="{FF2B5EF4-FFF2-40B4-BE49-F238E27FC236}">
                  <a16:creationId xmlns:a16="http://schemas.microsoft.com/office/drawing/2014/main" id="{D12F920F-2D5D-DD42-3F14-BC17E1938389}"/>
                </a:ext>
              </a:extLst>
            </p:cNvPr>
            <p:cNvSpPr/>
            <p:nvPr/>
          </p:nvSpPr>
          <p:spPr>
            <a:xfrm>
              <a:off x="6416020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2124;p78">
              <a:extLst>
                <a:ext uri="{FF2B5EF4-FFF2-40B4-BE49-F238E27FC236}">
                  <a16:creationId xmlns:a16="http://schemas.microsoft.com/office/drawing/2014/main" id="{9CBD67AC-C4F8-0884-8E35-31806BAFE51B}"/>
                </a:ext>
              </a:extLst>
            </p:cNvPr>
            <p:cNvSpPr/>
            <p:nvPr/>
          </p:nvSpPr>
          <p:spPr>
            <a:xfrm>
              <a:off x="6416020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2125;p78">
              <a:extLst>
                <a:ext uri="{FF2B5EF4-FFF2-40B4-BE49-F238E27FC236}">
                  <a16:creationId xmlns:a16="http://schemas.microsoft.com/office/drawing/2014/main" id="{839641DC-7B68-353A-31B8-06BF420F2A0E}"/>
                </a:ext>
              </a:extLst>
            </p:cNvPr>
            <p:cNvSpPr/>
            <p:nvPr/>
          </p:nvSpPr>
          <p:spPr>
            <a:xfrm>
              <a:off x="6416020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2126;p78">
              <a:extLst>
                <a:ext uri="{FF2B5EF4-FFF2-40B4-BE49-F238E27FC236}">
                  <a16:creationId xmlns:a16="http://schemas.microsoft.com/office/drawing/2014/main" id="{E74F783E-50C6-3414-325F-7A162EB3DDE8}"/>
                </a:ext>
              </a:extLst>
            </p:cNvPr>
            <p:cNvSpPr/>
            <p:nvPr/>
          </p:nvSpPr>
          <p:spPr>
            <a:xfrm>
              <a:off x="6416020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2127;p78">
              <a:extLst>
                <a:ext uri="{FF2B5EF4-FFF2-40B4-BE49-F238E27FC236}">
                  <a16:creationId xmlns:a16="http://schemas.microsoft.com/office/drawing/2014/main" id="{5ABF0B19-ECEF-A474-29D6-4F193DEA7C30}"/>
                </a:ext>
              </a:extLst>
            </p:cNvPr>
            <p:cNvSpPr/>
            <p:nvPr/>
          </p:nvSpPr>
          <p:spPr>
            <a:xfrm>
              <a:off x="6416020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2128;p78">
              <a:extLst>
                <a:ext uri="{FF2B5EF4-FFF2-40B4-BE49-F238E27FC236}">
                  <a16:creationId xmlns:a16="http://schemas.microsoft.com/office/drawing/2014/main" id="{B1E2A952-02E6-F498-C9F7-821AB54ACE5E}"/>
                </a:ext>
              </a:extLst>
            </p:cNvPr>
            <p:cNvSpPr/>
            <p:nvPr/>
          </p:nvSpPr>
          <p:spPr>
            <a:xfrm>
              <a:off x="6416020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2129;p78">
              <a:extLst>
                <a:ext uri="{FF2B5EF4-FFF2-40B4-BE49-F238E27FC236}">
                  <a16:creationId xmlns:a16="http://schemas.microsoft.com/office/drawing/2014/main" id="{CE834FA4-2888-648D-6BFA-569547EBC883}"/>
                </a:ext>
              </a:extLst>
            </p:cNvPr>
            <p:cNvSpPr/>
            <p:nvPr/>
          </p:nvSpPr>
          <p:spPr>
            <a:xfrm>
              <a:off x="6416020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2130;p78">
              <a:extLst>
                <a:ext uri="{FF2B5EF4-FFF2-40B4-BE49-F238E27FC236}">
                  <a16:creationId xmlns:a16="http://schemas.microsoft.com/office/drawing/2014/main" id="{49DCCBFC-A63D-2864-3D58-7F6CDAF74D7D}"/>
                </a:ext>
              </a:extLst>
            </p:cNvPr>
            <p:cNvSpPr/>
            <p:nvPr/>
          </p:nvSpPr>
          <p:spPr>
            <a:xfrm>
              <a:off x="651727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2131;p78">
              <a:extLst>
                <a:ext uri="{FF2B5EF4-FFF2-40B4-BE49-F238E27FC236}">
                  <a16:creationId xmlns:a16="http://schemas.microsoft.com/office/drawing/2014/main" id="{AEF31144-C7A9-89F1-B58C-22AC1AE2FA30}"/>
                </a:ext>
              </a:extLst>
            </p:cNvPr>
            <p:cNvSpPr/>
            <p:nvPr/>
          </p:nvSpPr>
          <p:spPr>
            <a:xfrm>
              <a:off x="651727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2132;p78">
              <a:extLst>
                <a:ext uri="{FF2B5EF4-FFF2-40B4-BE49-F238E27FC236}">
                  <a16:creationId xmlns:a16="http://schemas.microsoft.com/office/drawing/2014/main" id="{6ACA00A1-1443-5FEA-C979-93F21714BDA1}"/>
                </a:ext>
              </a:extLst>
            </p:cNvPr>
            <p:cNvSpPr/>
            <p:nvPr/>
          </p:nvSpPr>
          <p:spPr>
            <a:xfrm>
              <a:off x="6517275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2133;p78">
              <a:extLst>
                <a:ext uri="{FF2B5EF4-FFF2-40B4-BE49-F238E27FC236}">
                  <a16:creationId xmlns:a16="http://schemas.microsoft.com/office/drawing/2014/main" id="{2056CBFC-5FBF-A38A-1DBD-5B9640E1C331}"/>
                </a:ext>
              </a:extLst>
            </p:cNvPr>
            <p:cNvSpPr/>
            <p:nvPr/>
          </p:nvSpPr>
          <p:spPr>
            <a:xfrm>
              <a:off x="651727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2134;p78">
              <a:extLst>
                <a:ext uri="{FF2B5EF4-FFF2-40B4-BE49-F238E27FC236}">
                  <a16:creationId xmlns:a16="http://schemas.microsoft.com/office/drawing/2014/main" id="{C9110480-C5B7-1433-0F0C-9BA3FC8FAE9B}"/>
                </a:ext>
              </a:extLst>
            </p:cNvPr>
            <p:cNvSpPr/>
            <p:nvPr/>
          </p:nvSpPr>
          <p:spPr>
            <a:xfrm>
              <a:off x="651727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2135;p78">
              <a:extLst>
                <a:ext uri="{FF2B5EF4-FFF2-40B4-BE49-F238E27FC236}">
                  <a16:creationId xmlns:a16="http://schemas.microsoft.com/office/drawing/2014/main" id="{F114BC08-03E9-BCCA-F105-D609EDD4107B}"/>
                </a:ext>
              </a:extLst>
            </p:cNvPr>
            <p:cNvSpPr/>
            <p:nvPr/>
          </p:nvSpPr>
          <p:spPr>
            <a:xfrm>
              <a:off x="651727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2136;p78">
              <a:extLst>
                <a:ext uri="{FF2B5EF4-FFF2-40B4-BE49-F238E27FC236}">
                  <a16:creationId xmlns:a16="http://schemas.microsoft.com/office/drawing/2014/main" id="{D392CD9B-3015-26E3-8BA1-88C33C4C5C04}"/>
                </a:ext>
              </a:extLst>
            </p:cNvPr>
            <p:cNvSpPr/>
            <p:nvPr/>
          </p:nvSpPr>
          <p:spPr>
            <a:xfrm>
              <a:off x="651727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2137;p78">
              <a:extLst>
                <a:ext uri="{FF2B5EF4-FFF2-40B4-BE49-F238E27FC236}">
                  <a16:creationId xmlns:a16="http://schemas.microsoft.com/office/drawing/2014/main" id="{6A72517B-8D85-9A1C-F82D-6DA9D597FED1}"/>
                </a:ext>
              </a:extLst>
            </p:cNvPr>
            <p:cNvSpPr/>
            <p:nvPr/>
          </p:nvSpPr>
          <p:spPr>
            <a:xfrm>
              <a:off x="651727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2138;p78">
              <a:extLst>
                <a:ext uri="{FF2B5EF4-FFF2-40B4-BE49-F238E27FC236}">
                  <a16:creationId xmlns:a16="http://schemas.microsoft.com/office/drawing/2014/main" id="{183CEDD9-C509-18F1-0330-63E443D3B7C7}"/>
                </a:ext>
              </a:extLst>
            </p:cNvPr>
            <p:cNvSpPr/>
            <p:nvPr/>
          </p:nvSpPr>
          <p:spPr>
            <a:xfrm>
              <a:off x="661826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2139;p78">
              <a:extLst>
                <a:ext uri="{FF2B5EF4-FFF2-40B4-BE49-F238E27FC236}">
                  <a16:creationId xmlns:a16="http://schemas.microsoft.com/office/drawing/2014/main" id="{64EE4EA2-E44F-D776-B48B-C3E4924FCFFC}"/>
                </a:ext>
              </a:extLst>
            </p:cNvPr>
            <p:cNvSpPr/>
            <p:nvPr/>
          </p:nvSpPr>
          <p:spPr>
            <a:xfrm>
              <a:off x="671955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2140;p78">
              <a:extLst>
                <a:ext uri="{FF2B5EF4-FFF2-40B4-BE49-F238E27FC236}">
                  <a16:creationId xmlns:a16="http://schemas.microsoft.com/office/drawing/2014/main" id="{725031EF-B51E-3391-00ED-5F5CDA6A8638}"/>
                </a:ext>
              </a:extLst>
            </p:cNvPr>
            <p:cNvSpPr/>
            <p:nvPr/>
          </p:nvSpPr>
          <p:spPr>
            <a:xfrm>
              <a:off x="6719553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2141;p78">
              <a:extLst>
                <a:ext uri="{FF2B5EF4-FFF2-40B4-BE49-F238E27FC236}">
                  <a16:creationId xmlns:a16="http://schemas.microsoft.com/office/drawing/2014/main" id="{B76CA2A7-FE32-C3A9-66C6-BACA279D120E}"/>
                </a:ext>
              </a:extLst>
            </p:cNvPr>
            <p:cNvSpPr/>
            <p:nvPr/>
          </p:nvSpPr>
          <p:spPr>
            <a:xfrm>
              <a:off x="671955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2142;p78">
              <a:extLst>
                <a:ext uri="{FF2B5EF4-FFF2-40B4-BE49-F238E27FC236}">
                  <a16:creationId xmlns:a16="http://schemas.microsoft.com/office/drawing/2014/main" id="{A953BA0D-1C07-E1A1-C122-EECE77AAC332}"/>
                </a:ext>
              </a:extLst>
            </p:cNvPr>
            <p:cNvSpPr/>
            <p:nvPr/>
          </p:nvSpPr>
          <p:spPr>
            <a:xfrm>
              <a:off x="671955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2143;p78">
              <a:extLst>
                <a:ext uri="{FF2B5EF4-FFF2-40B4-BE49-F238E27FC236}">
                  <a16:creationId xmlns:a16="http://schemas.microsoft.com/office/drawing/2014/main" id="{DFF7F184-0BFF-A793-3291-EA22DD2515F3}"/>
                </a:ext>
              </a:extLst>
            </p:cNvPr>
            <p:cNvSpPr/>
            <p:nvPr/>
          </p:nvSpPr>
          <p:spPr>
            <a:xfrm>
              <a:off x="671955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2144;p78">
              <a:extLst>
                <a:ext uri="{FF2B5EF4-FFF2-40B4-BE49-F238E27FC236}">
                  <a16:creationId xmlns:a16="http://schemas.microsoft.com/office/drawing/2014/main" id="{B3FAFFD5-BAF9-3CCC-6382-49607B1AB662}"/>
                </a:ext>
              </a:extLst>
            </p:cNvPr>
            <p:cNvSpPr/>
            <p:nvPr/>
          </p:nvSpPr>
          <p:spPr>
            <a:xfrm>
              <a:off x="671955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2145;p78">
              <a:extLst>
                <a:ext uri="{FF2B5EF4-FFF2-40B4-BE49-F238E27FC236}">
                  <a16:creationId xmlns:a16="http://schemas.microsoft.com/office/drawing/2014/main" id="{F8A80B94-44C6-E70C-5701-24728D8713A6}"/>
                </a:ext>
              </a:extLst>
            </p:cNvPr>
            <p:cNvSpPr/>
            <p:nvPr/>
          </p:nvSpPr>
          <p:spPr>
            <a:xfrm>
              <a:off x="671955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2146;p78">
              <a:extLst>
                <a:ext uri="{FF2B5EF4-FFF2-40B4-BE49-F238E27FC236}">
                  <a16:creationId xmlns:a16="http://schemas.microsoft.com/office/drawing/2014/main" id="{A723041B-1A6D-50C2-F063-C172ECF0D806}"/>
                </a:ext>
              </a:extLst>
            </p:cNvPr>
            <p:cNvSpPr/>
            <p:nvPr/>
          </p:nvSpPr>
          <p:spPr>
            <a:xfrm>
              <a:off x="671955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2147;p78">
              <a:extLst>
                <a:ext uri="{FF2B5EF4-FFF2-40B4-BE49-F238E27FC236}">
                  <a16:creationId xmlns:a16="http://schemas.microsoft.com/office/drawing/2014/main" id="{E3B2F8D0-D65F-18CC-1D55-6AFA88A294E6}"/>
                </a:ext>
              </a:extLst>
            </p:cNvPr>
            <p:cNvSpPr/>
            <p:nvPr/>
          </p:nvSpPr>
          <p:spPr>
            <a:xfrm>
              <a:off x="6719553" y="1866860"/>
              <a:ext cx="82851" cy="70759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2148;p78">
              <a:extLst>
                <a:ext uri="{FF2B5EF4-FFF2-40B4-BE49-F238E27FC236}">
                  <a16:creationId xmlns:a16="http://schemas.microsoft.com/office/drawing/2014/main" id="{3736E58E-0CF9-7940-42F4-33DABA9C1537}"/>
                </a:ext>
              </a:extLst>
            </p:cNvPr>
            <p:cNvSpPr/>
            <p:nvPr/>
          </p:nvSpPr>
          <p:spPr>
            <a:xfrm>
              <a:off x="661826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2149;p78">
              <a:extLst>
                <a:ext uri="{FF2B5EF4-FFF2-40B4-BE49-F238E27FC236}">
                  <a16:creationId xmlns:a16="http://schemas.microsoft.com/office/drawing/2014/main" id="{CDEEC915-8BDC-6649-7508-4C36DF41F3AD}"/>
                </a:ext>
              </a:extLst>
            </p:cNvPr>
            <p:cNvSpPr/>
            <p:nvPr/>
          </p:nvSpPr>
          <p:spPr>
            <a:xfrm>
              <a:off x="6517275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2150;p78">
              <a:extLst>
                <a:ext uri="{FF2B5EF4-FFF2-40B4-BE49-F238E27FC236}">
                  <a16:creationId xmlns:a16="http://schemas.microsoft.com/office/drawing/2014/main" id="{13FB3261-6575-2F09-FBF8-ACA4050F7276}"/>
                </a:ext>
              </a:extLst>
            </p:cNvPr>
            <p:cNvSpPr/>
            <p:nvPr/>
          </p:nvSpPr>
          <p:spPr>
            <a:xfrm>
              <a:off x="651727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2151;p78">
              <a:extLst>
                <a:ext uri="{FF2B5EF4-FFF2-40B4-BE49-F238E27FC236}">
                  <a16:creationId xmlns:a16="http://schemas.microsoft.com/office/drawing/2014/main" id="{60171B8A-43AA-EDE4-615C-DD16A3F88843}"/>
                </a:ext>
              </a:extLst>
            </p:cNvPr>
            <p:cNvSpPr/>
            <p:nvPr/>
          </p:nvSpPr>
          <p:spPr>
            <a:xfrm>
              <a:off x="6416020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2152;p78">
              <a:extLst>
                <a:ext uri="{FF2B5EF4-FFF2-40B4-BE49-F238E27FC236}">
                  <a16:creationId xmlns:a16="http://schemas.microsoft.com/office/drawing/2014/main" id="{3453F673-019E-083F-65EC-D92E81DA33AD}"/>
                </a:ext>
              </a:extLst>
            </p:cNvPr>
            <p:cNvSpPr/>
            <p:nvPr/>
          </p:nvSpPr>
          <p:spPr>
            <a:xfrm>
              <a:off x="6416020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2153;p78">
              <a:extLst>
                <a:ext uri="{FF2B5EF4-FFF2-40B4-BE49-F238E27FC236}">
                  <a16:creationId xmlns:a16="http://schemas.microsoft.com/office/drawing/2014/main" id="{C1FBD7BB-2D7E-AFD2-5FFC-C6BA89DA4F48}"/>
                </a:ext>
              </a:extLst>
            </p:cNvPr>
            <p:cNvSpPr/>
            <p:nvPr/>
          </p:nvSpPr>
          <p:spPr>
            <a:xfrm>
              <a:off x="641602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2154;p78">
              <a:extLst>
                <a:ext uri="{FF2B5EF4-FFF2-40B4-BE49-F238E27FC236}">
                  <a16:creationId xmlns:a16="http://schemas.microsoft.com/office/drawing/2014/main" id="{01E9E436-63CE-DFB6-BC99-C6A2590A1CBC}"/>
                </a:ext>
              </a:extLst>
            </p:cNvPr>
            <p:cNvSpPr/>
            <p:nvPr/>
          </p:nvSpPr>
          <p:spPr>
            <a:xfrm>
              <a:off x="6416020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2155;p78">
              <a:extLst>
                <a:ext uri="{FF2B5EF4-FFF2-40B4-BE49-F238E27FC236}">
                  <a16:creationId xmlns:a16="http://schemas.microsoft.com/office/drawing/2014/main" id="{5E3E5A1D-50B8-4CEB-2573-B75AEB8198DD}"/>
                </a:ext>
              </a:extLst>
            </p:cNvPr>
            <p:cNvSpPr/>
            <p:nvPr/>
          </p:nvSpPr>
          <p:spPr>
            <a:xfrm>
              <a:off x="6314732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2156;p78">
              <a:extLst>
                <a:ext uri="{FF2B5EF4-FFF2-40B4-BE49-F238E27FC236}">
                  <a16:creationId xmlns:a16="http://schemas.microsoft.com/office/drawing/2014/main" id="{8DED1606-C87D-0888-2D65-B57A29D468D4}"/>
                </a:ext>
              </a:extLst>
            </p:cNvPr>
            <p:cNvSpPr/>
            <p:nvPr/>
          </p:nvSpPr>
          <p:spPr>
            <a:xfrm>
              <a:off x="631473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2157;p78">
              <a:extLst>
                <a:ext uri="{FF2B5EF4-FFF2-40B4-BE49-F238E27FC236}">
                  <a16:creationId xmlns:a16="http://schemas.microsoft.com/office/drawing/2014/main" id="{0CCBBD07-25EA-2AD2-4A45-0CF01643B5DD}"/>
                </a:ext>
              </a:extLst>
            </p:cNvPr>
            <p:cNvSpPr/>
            <p:nvPr/>
          </p:nvSpPr>
          <p:spPr>
            <a:xfrm>
              <a:off x="631473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2158;p78">
              <a:extLst>
                <a:ext uri="{FF2B5EF4-FFF2-40B4-BE49-F238E27FC236}">
                  <a16:creationId xmlns:a16="http://schemas.microsoft.com/office/drawing/2014/main" id="{0CB68F38-4271-28E6-1946-89109405A362}"/>
                </a:ext>
              </a:extLst>
            </p:cNvPr>
            <p:cNvSpPr/>
            <p:nvPr/>
          </p:nvSpPr>
          <p:spPr>
            <a:xfrm>
              <a:off x="631473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2159;p78">
              <a:extLst>
                <a:ext uri="{FF2B5EF4-FFF2-40B4-BE49-F238E27FC236}">
                  <a16:creationId xmlns:a16="http://schemas.microsoft.com/office/drawing/2014/main" id="{9996628A-700F-BE9E-2D16-25DBB4CB6591}"/>
                </a:ext>
              </a:extLst>
            </p:cNvPr>
            <p:cNvSpPr/>
            <p:nvPr/>
          </p:nvSpPr>
          <p:spPr>
            <a:xfrm>
              <a:off x="631473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2160;p78">
              <a:extLst>
                <a:ext uri="{FF2B5EF4-FFF2-40B4-BE49-F238E27FC236}">
                  <a16:creationId xmlns:a16="http://schemas.microsoft.com/office/drawing/2014/main" id="{8788C5AA-0C1A-78D9-11A6-1C79309C0D33}"/>
                </a:ext>
              </a:extLst>
            </p:cNvPr>
            <p:cNvSpPr/>
            <p:nvPr/>
          </p:nvSpPr>
          <p:spPr>
            <a:xfrm>
              <a:off x="631473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2161;p78">
              <a:extLst>
                <a:ext uri="{FF2B5EF4-FFF2-40B4-BE49-F238E27FC236}">
                  <a16:creationId xmlns:a16="http://schemas.microsoft.com/office/drawing/2014/main" id="{8CDA983D-71B6-022B-7C79-CA94DD1A6FBD}"/>
                </a:ext>
              </a:extLst>
            </p:cNvPr>
            <p:cNvSpPr/>
            <p:nvPr/>
          </p:nvSpPr>
          <p:spPr>
            <a:xfrm>
              <a:off x="621344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2162;p78">
              <a:extLst>
                <a:ext uri="{FF2B5EF4-FFF2-40B4-BE49-F238E27FC236}">
                  <a16:creationId xmlns:a16="http://schemas.microsoft.com/office/drawing/2014/main" id="{487A6898-E577-EC3D-38FD-0A0561CF20CB}"/>
                </a:ext>
              </a:extLst>
            </p:cNvPr>
            <p:cNvSpPr/>
            <p:nvPr/>
          </p:nvSpPr>
          <p:spPr>
            <a:xfrm>
              <a:off x="621344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2163;p78">
              <a:extLst>
                <a:ext uri="{FF2B5EF4-FFF2-40B4-BE49-F238E27FC236}">
                  <a16:creationId xmlns:a16="http://schemas.microsoft.com/office/drawing/2014/main" id="{4AD5195F-C5B3-9431-15BA-8B1ABF7617B6}"/>
                </a:ext>
              </a:extLst>
            </p:cNvPr>
            <p:cNvSpPr/>
            <p:nvPr/>
          </p:nvSpPr>
          <p:spPr>
            <a:xfrm>
              <a:off x="6213443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2164;p78">
              <a:extLst>
                <a:ext uri="{FF2B5EF4-FFF2-40B4-BE49-F238E27FC236}">
                  <a16:creationId xmlns:a16="http://schemas.microsoft.com/office/drawing/2014/main" id="{6E953A02-2418-EF88-4014-43B83DB3FC64}"/>
                </a:ext>
              </a:extLst>
            </p:cNvPr>
            <p:cNvSpPr/>
            <p:nvPr/>
          </p:nvSpPr>
          <p:spPr>
            <a:xfrm>
              <a:off x="621344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2165;p78">
              <a:extLst>
                <a:ext uri="{FF2B5EF4-FFF2-40B4-BE49-F238E27FC236}">
                  <a16:creationId xmlns:a16="http://schemas.microsoft.com/office/drawing/2014/main" id="{75F37A2A-B44B-B8D6-B9B7-9605CEB1C6C9}"/>
                </a:ext>
              </a:extLst>
            </p:cNvPr>
            <p:cNvSpPr/>
            <p:nvPr/>
          </p:nvSpPr>
          <p:spPr>
            <a:xfrm>
              <a:off x="6213443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2166;p78">
              <a:extLst>
                <a:ext uri="{FF2B5EF4-FFF2-40B4-BE49-F238E27FC236}">
                  <a16:creationId xmlns:a16="http://schemas.microsoft.com/office/drawing/2014/main" id="{E5FA889D-FFB7-6053-8B86-5D04EE9E9665}"/>
                </a:ext>
              </a:extLst>
            </p:cNvPr>
            <p:cNvSpPr/>
            <p:nvPr/>
          </p:nvSpPr>
          <p:spPr>
            <a:xfrm>
              <a:off x="6213443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2167;p78">
              <a:extLst>
                <a:ext uri="{FF2B5EF4-FFF2-40B4-BE49-F238E27FC236}">
                  <a16:creationId xmlns:a16="http://schemas.microsoft.com/office/drawing/2014/main" id="{EF3DE20B-CFCE-3D2C-6D3C-A08D3E986A72}"/>
                </a:ext>
              </a:extLst>
            </p:cNvPr>
            <p:cNvSpPr/>
            <p:nvPr/>
          </p:nvSpPr>
          <p:spPr>
            <a:xfrm>
              <a:off x="6213443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2168;p78">
              <a:extLst>
                <a:ext uri="{FF2B5EF4-FFF2-40B4-BE49-F238E27FC236}">
                  <a16:creationId xmlns:a16="http://schemas.microsoft.com/office/drawing/2014/main" id="{038A2405-EA88-9638-D7DD-E750ED159EB1}"/>
                </a:ext>
              </a:extLst>
            </p:cNvPr>
            <p:cNvSpPr/>
            <p:nvPr/>
          </p:nvSpPr>
          <p:spPr>
            <a:xfrm>
              <a:off x="6213443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2169;p78">
              <a:extLst>
                <a:ext uri="{FF2B5EF4-FFF2-40B4-BE49-F238E27FC236}">
                  <a16:creationId xmlns:a16="http://schemas.microsoft.com/office/drawing/2014/main" id="{FCA6E834-F8BE-E07D-220E-F4A789A249E1}"/>
                </a:ext>
              </a:extLst>
            </p:cNvPr>
            <p:cNvSpPr/>
            <p:nvPr/>
          </p:nvSpPr>
          <p:spPr>
            <a:xfrm>
              <a:off x="6112454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2170;p78">
              <a:extLst>
                <a:ext uri="{FF2B5EF4-FFF2-40B4-BE49-F238E27FC236}">
                  <a16:creationId xmlns:a16="http://schemas.microsoft.com/office/drawing/2014/main" id="{F81BE92D-CCD4-3FD4-CB0C-9B170CD1A23A}"/>
                </a:ext>
              </a:extLst>
            </p:cNvPr>
            <p:cNvSpPr/>
            <p:nvPr/>
          </p:nvSpPr>
          <p:spPr>
            <a:xfrm>
              <a:off x="6112454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2171;p78">
              <a:extLst>
                <a:ext uri="{FF2B5EF4-FFF2-40B4-BE49-F238E27FC236}">
                  <a16:creationId xmlns:a16="http://schemas.microsoft.com/office/drawing/2014/main" id="{FED035CB-FD96-9745-5664-EFF251F571D4}"/>
                </a:ext>
              </a:extLst>
            </p:cNvPr>
            <p:cNvSpPr/>
            <p:nvPr/>
          </p:nvSpPr>
          <p:spPr>
            <a:xfrm>
              <a:off x="6112454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2172;p78">
              <a:extLst>
                <a:ext uri="{FF2B5EF4-FFF2-40B4-BE49-F238E27FC236}">
                  <a16:creationId xmlns:a16="http://schemas.microsoft.com/office/drawing/2014/main" id="{6DC6DE26-9CFB-17F4-2B85-C235CB55A9CC}"/>
                </a:ext>
              </a:extLst>
            </p:cNvPr>
            <p:cNvSpPr/>
            <p:nvPr/>
          </p:nvSpPr>
          <p:spPr>
            <a:xfrm>
              <a:off x="6112454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2173;p78">
              <a:extLst>
                <a:ext uri="{FF2B5EF4-FFF2-40B4-BE49-F238E27FC236}">
                  <a16:creationId xmlns:a16="http://schemas.microsoft.com/office/drawing/2014/main" id="{7DC25289-E521-3394-207B-4C62CE5D9439}"/>
                </a:ext>
              </a:extLst>
            </p:cNvPr>
            <p:cNvSpPr/>
            <p:nvPr/>
          </p:nvSpPr>
          <p:spPr>
            <a:xfrm>
              <a:off x="611245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2174;p78">
              <a:extLst>
                <a:ext uri="{FF2B5EF4-FFF2-40B4-BE49-F238E27FC236}">
                  <a16:creationId xmlns:a16="http://schemas.microsoft.com/office/drawing/2014/main" id="{6510532A-032E-170F-FC7E-31E2F7EFDB11}"/>
                </a:ext>
              </a:extLst>
            </p:cNvPr>
            <p:cNvSpPr/>
            <p:nvPr/>
          </p:nvSpPr>
          <p:spPr>
            <a:xfrm>
              <a:off x="611245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2175;p78">
              <a:extLst>
                <a:ext uri="{FF2B5EF4-FFF2-40B4-BE49-F238E27FC236}">
                  <a16:creationId xmlns:a16="http://schemas.microsoft.com/office/drawing/2014/main" id="{084D4326-9260-859D-12BB-A01F0D180681}"/>
                </a:ext>
              </a:extLst>
            </p:cNvPr>
            <p:cNvSpPr/>
            <p:nvPr/>
          </p:nvSpPr>
          <p:spPr>
            <a:xfrm>
              <a:off x="611245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2176;p78">
              <a:extLst>
                <a:ext uri="{FF2B5EF4-FFF2-40B4-BE49-F238E27FC236}">
                  <a16:creationId xmlns:a16="http://schemas.microsoft.com/office/drawing/2014/main" id="{D1895B0D-BD8B-190B-EC65-564D9F5ED1CB}"/>
                </a:ext>
              </a:extLst>
            </p:cNvPr>
            <p:cNvSpPr/>
            <p:nvPr/>
          </p:nvSpPr>
          <p:spPr>
            <a:xfrm>
              <a:off x="611245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2177;p78">
              <a:extLst>
                <a:ext uri="{FF2B5EF4-FFF2-40B4-BE49-F238E27FC236}">
                  <a16:creationId xmlns:a16="http://schemas.microsoft.com/office/drawing/2014/main" id="{2E12C4BF-A97F-FFBC-82AD-4FC251D49981}"/>
                </a:ext>
              </a:extLst>
            </p:cNvPr>
            <p:cNvSpPr/>
            <p:nvPr/>
          </p:nvSpPr>
          <p:spPr>
            <a:xfrm>
              <a:off x="6112454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2178;p78">
              <a:extLst>
                <a:ext uri="{FF2B5EF4-FFF2-40B4-BE49-F238E27FC236}">
                  <a16:creationId xmlns:a16="http://schemas.microsoft.com/office/drawing/2014/main" id="{F3EE294E-28DF-AFE7-97A0-334B72CEAF94}"/>
                </a:ext>
              </a:extLst>
            </p:cNvPr>
            <p:cNvSpPr/>
            <p:nvPr/>
          </p:nvSpPr>
          <p:spPr>
            <a:xfrm>
              <a:off x="601116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2179;p78">
              <a:extLst>
                <a:ext uri="{FF2B5EF4-FFF2-40B4-BE49-F238E27FC236}">
                  <a16:creationId xmlns:a16="http://schemas.microsoft.com/office/drawing/2014/main" id="{94E6539D-06C1-0F72-F86B-1C627F2CFD4D}"/>
                </a:ext>
              </a:extLst>
            </p:cNvPr>
            <p:cNvSpPr/>
            <p:nvPr/>
          </p:nvSpPr>
          <p:spPr>
            <a:xfrm>
              <a:off x="601116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2180;p78">
              <a:extLst>
                <a:ext uri="{FF2B5EF4-FFF2-40B4-BE49-F238E27FC236}">
                  <a16:creationId xmlns:a16="http://schemas.microsoft.com/office/drawing/2014/main" id="{976A3258-FC6C-D822-1FC8-C43D46275268}"/>
                </a:ext>
              </a:extLst>
            </p:cNvPr>
            <p:cNvSpPr/>
            <p:nvPr/>
          </p:nvSpPr>
          <p:spPr>
            <a:xfrm>
              <a:off x="6011165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2181;p78">
              <a:extLst>
                <a:ext uri="{FF2B5EF4-FFF2-40B4-BE49-F238E27FC236}">
                  <a16:creationId xmlns:a16="http://schemas.microsoft.com/office/drawing/2014/main" id="{0F356315-16D0-ED6C-20E7-E6ADAA6B7382}"/>
                </a:ext>
              </a:extLst>
            </p:cNvPr>
            <p:cNvSpPr/>
            <p:nvPr/>
          </p:nvSpPr>
          <p:spPr>
            <a:xfrm>
              <a:off x="601116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2182;p78">
              <a:extLst>
                <a:ext uri="{FF2B5EF4-FFF2-40B4-BE49-F238E27FC236}">
                  <a16:creationId xmlns:a16="http://schemas.microsoft.com/office/drawing/2014/main" id="{2A27DA4E-D9BA-42A2-23D8-B1A6F1273787}"/>
                </a:ext>
              </a:extLst>
            </p:cNvPr>
            <p:cNvSpPr/>
            <p:nvPr/>
          </p:nvSpPr>
          <p:spPr>
            <a:xfrm>
              <a:off x="601116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2183;p78">
              <a:extLst>
                <a:ext uri="{FF2B5EF4-FFF2-40B4-BE49-F238E27FC236}">
                  <a16:creationId xmlns:a16="http://schemas.microsoft.com/office/drawing/2014/main" id="{D1196104-09D4-1BE3-A765-591DC8DB3A0D}"/>
                </a:ext>
              </a:extLst>
            </p:cNvPr>
            <p:cNvSpPr/>
            <p:nvPr/>
          </p:nvSpPr>
          <p:spPr>
            <a:xfrm>
              <a:off x="6011165" y="1866860"/>
              <a:ext cx="82619" cy="70759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2184;p78">
              <a:extLst>
                <a:ext uri="{FF2B5EF4-FFF2-40B4-BE49-F238E27FC236}">
                  <a16:creationId xmlns:a16="http://schemas.microsoft.com/office/drawing/2014/main" id="{B695B412-2BD2-49D8-8DBF-CB116ECBA242}"/>
                </a:ext>
              </a:extLst>
            </p:cNvPr>
            <p:cNvSpPr/>
            <p:nvPr/>
          </p:nvSpPr>
          <p:spPr>
            <a:xfrm>
              <a:off x="6011165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2185;p78">
              <a:extLst>
                <a:ext uri="{FF2B5EF4-FFF2-40B4-BE49-F238E27FC236}">
                  <a16:creationId xmlns:a16="http://schemas.microsoft.com/office/drawing/2014/main" id="{7A131F66-8EEF-BF67-31B6-DCE042469989}"/>
                </a:ext>
              </a:extLst>
            </p:cNvPr>
            <p:cNvSpPr/>
            <p:nvPr/>
          </p:nvSpPr>
          <p:spPr>
            <a:xfrm>
              <a:off x="601116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2186;p78">
              <a:extLst>
                <a:ext uri="{FF2B5EF4-FFF2-40B4-BE49-F238E27FC236}">
                  <a16:creationId xmlns:a16="http://schemas.microsoft.com/office/drawing/2014/main" id="{AAAD1AA6-EA2F-D078-F1FE-1D9992110307}"/>
                </a:ext>
              </a:extLst>
            </p:cNvPr>
            <p:cNvSpPr/>
            <p:nvPr/>
          </p:nvSpPr>
          <p:spPr>
            <a:xfrm>
              <a:off x="601116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2187;p78">
              <a:extLst>
                <a:ext uri="{FF2B5EF4-FFF2-40B4-BE49-F238E27FC236}">
                  <a16:creationId xmlns:a16="http://schemas.microsoft.com/office/drawing/2014/main" id="{59BCF482-1C00-52AA-4A28-B8058F08FC04}"/>
                </a:ext>
              </a:extLst>
            </p:cNvPr>
            <p:cNvSpPr/>
            <p:nvPr/>
          </p:nvSpPr>
          <p:spPr>
            <a:xfrm>
              <a:off x="601116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2188;p78">
              <a:extLst>
                <a:ext uri="{FF2B5EF4-FFF2-40B4-BE49-F238E27FC236}">
                  <a16:creationId xmlns:a16="http://schemas.microsoft.com/office/drawing/2014/main" id="{42A4656B-05EB-F00F-3A7F-2C65D1D56E88}"/>
                </a:ext>
              </a:extLst>
            </p:cNvPr>
            <p:cNvSpPr/>
            <p:nvPr/>
          </p:nvSpPr>
          <p:spPr>
            <a:xfrm>
              <a:off x="590991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2189;p78">
              <a:extLst>
                <a:ext uri="{FF2B5EF4-FFF2-40B4-BE49-F238E27FC236}">
                  <a16:creationId xmlns:a16="http://schemas.microsoft.com/office/drawing/2014/main" id="{3B636D20-F08D-EC5E-2250-2C7D9A0C2E10}"/>
                </a:ext>
              </a:extLst>
            </p:cNvPr>
            <p:cNvSpPr/>
            <p:nvPr/>
          </p:nvSpPr>
          <p:spPr>
            <a:xfrm>
              <a:off x="590991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2190;p78">
              <a:extLst>
                <a:ext uri="{FF2B5EF4-FFF2-40B4-BE49-F238E27FC236}">
                  <a16:creationId xmlns:a16="http://schemas.microsoft.com/office/drawing/2014/main" id="{614A77B7-2820-244A-6841-A472E32E5617}"/>
                </a:ext>
              </a:extLst>
            </p:cNvPr>
            <p:cNvSpPr/>
            <p:nvPr/>
          </p:nvSpPr>
          <p:spPr>
            <a:xfrm>
              <a:off x="5909910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2191;p78">
              <a:extLst>
                <a:ext uri="{FF2B5EF4-FFF2-40B4-BE49-F238E27FC236}">
                  <a16:creationId xmlns:a16="http://schemas.microsoft.com/office/drawing/2014/main" id="{C24FC653-D607-066E-85F1-FCA88892B776}"/>
                </a:ext>
              </a:extLst>
            </p:cNvPr>
            <p:cNvSpPr/>
            <p:nvPr/>
          </p:nvSpPr>
          <p:spPr>
            <a:xfrm>
              <a:off x="5909910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2192;p78">
              <a:extLst>
                <a:ext uri="{FF2B5EF4-FFF2-40B4-BE49-F238E27FC236}">
                  <a16:creationId xmlns:a16="http://schemas.microsoft.com/office/drawing/2014/main" id="{D66399DE-8548-EE59-F744-5C820E5AC85E}"/>
                </a:ext>
              </a:extLst>
            </p:cNvPr>
            <p:cNvSpPr/>
            <p:nvPr/>
          </p:nvSpPr>
          <p:spPr>
            <a:xfrm>
              <a:off x="590991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2193;p78">
              <a:extLst>
                <a:ext uri="{FF2B5EF4-FFF2-40B4-BE49-F238E27FC236}">
                  <a16:creationId xmlns:a16="http://schemas.microsoft.com/office/drawing/2014/main" id="{8F6EFB5C-F92F-8657-C874-82455FE9BDAB}"/>
                </a:ext>
              </a:extLst>
            </p:cNvPr>
            <p:cNvSpPr/>
            <p:nvPr/>
          </p:nvSpPr>
          <p:spPr>
            <a:xfrm>
              <a:off x="590991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2194;p78">
              <a:extLst>
                <a:ext uri="{FF2B5EF4-FFF2-40B4-BE49-F238E27FC236}">
                  <a16:creationId xmlns:a16="http://schemas.microsoft.com/office/drawing/2014/main" id="{B7417B03-073C-468E-3818-A66BBF01EA03}"/>
                </a:ext>
              </a:extLst>
            </p:cNvPr>
            <p:cNvSpPr/>
            <p:nvPr/>
          </p:nvSpPr>
          <p:spPr>
            <a:xfrm>
              <a:off x="590991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2195;p78">
              <a:extLst>
                <a:ext uri="{FF2B5EF4-FFF2-40B4-BE49-F238E27FC236}">
                  <a16:creationId xmlns:a16="http://schemas.microsoft.com/office/drawing/2014/main" id="{87855B80-6A96-5AB5-EF6C-7E5537E8B76F}"/>
                </a:ext>
              </a:extLst>
            </p:cNvPr>
            <p:cNvSpPr/>
            <p:nvPr/>
          </p:nvSpPr>
          <p:spPr>
            <a:xfrm>
              <a:off x="590991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2196;p78">
              <a:extLst>
                <a:ext uri="{FF2B5EF4-FFF2-40B4-BE49-F238E27FC236}">
                  <a16:creationId xmlns:a16="http://schemas.microsoft.com/office/drawing/2014/main" id="{FFF2709D-3BFB-E36D-B8D4-2BB65BF18C2E}"/>
                </a:ext>
              </a:extLst>
            </p:cNvPr>
            <p:cNvSpPr/>
            <p:nvPr/>
          </p:nvSpPr>
          <p:spPr>
            <a:xfrm>
              <a:off x="590991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2197;p78">
              <a:extLst>
                <a:ext uri="{FF2B5EF4-FFF2-40B4-BE49-F238E27FC236}">
                  <a16:creationId xmlns:a16="http://schemas.microsoft.com/office/drawing/2014/main" id="{CF7F01C6-C71F-CDEB-3316-4B17AF4A9F15}"/>
                </a:ext>
              </a:extLst>
            </p:cNvPr>
            <p:cNvSpPr/>
            <p:nvPr/>
          </p:nvSpPr>
          <p:spPr>
            <a:xfrm>
              <a:off x="5909910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2198;p78">
              <a:extLst>
                <a:ext uri="{FF2B5EF4-FFF2-40B4-BE49-F238E27FC236}">
                  <a16:creationId xmlns:a16="http://schemas.microsoft.com/office/drawing/2014/main" id="{817B8894-B8F7-B3C0-77A6-F0B541862C56}"/>
                </a:ext>
              </a:extLst>
            </p:cNvPr>
            <p:cNvSpPr/>
            <p:nvPr/>
          </p:nvSpPr>
          <p:spPr>
            <a:xfrm>
              <a:off x="5909910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2199;p78">
              <a:extLst>
                <a:ext uri="{FF2B5EF4-FFF2-40B4-BE49-F238E27FC236}">
                  <a16:creationId xmlns:a16="http://schemas.microsoft.com/office/drawing/2014/main" id="{35043689-8899-769B-821F-4E3C7F623268}"/>
                </a:ext>
              </a:extLst>
            </p:cNvPr>
            <p:cNvSpPr/>
            <p:nvPr/>
          </p:nvSpPr>
          <p:spPr>
            <a:xfrm>
              <a:off x="580862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2200;p78">
              <a:extLst>
                <a:ext uri="{FF2B5EF4-FFF2-40B4-BE49-F238E27FC236}">
                  <a16:creationId xmlns:a16="http://schemas.microsoft.com/office/drawing/2014/main" id="{3629DC02-CEBA-4133-4943-C5A4F4E572A7}"/>
                </a:ext>
              </a:extLst>
            </p:cNvPr>
            <p:cNvSpPr/>
            <p:nvPr/>
          </p:nvSpPr>
          <p:spPr>
            <a:xfrm>
              <a:off x="580862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2201;p78">
              <a:extLst>
                <a:ext uri="{FF2B5EF4-FFF2-40B4-BE49-F238E27FC236}">
                  <a16:creationId xmlns:a16="http://schemas.microsoft.com/office/drawing/2014/main" id="{ED7B4D85-BCE0-B25D-A1DA-C60F3BD0D46D}"/>
                </a:ext>
              </a:extLst>
            </p:cNvPr>
            <p:cNvSpPr/>
            <p:nvPr/>
          </p:nvSpPr>
          <p:spPr>
            <a:xfrm>
              <a:off x="5808622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2202;p78">
              <a:extLst>
                <a:ext uri="{FF2B5EF4-FFF2-40B4-BE49-F238E27FC236}">
                  <a16:creationId xmlns:a16="http://schemas.microsoft.com/office/drawing/2014/main" id="{89718335-E967-ACD4-4BB5-5B4BEDAFB99F}"/>
                </a:ext>
              </a:extLst>
            </p:cNvPr>
            <p:cNvSpPr/>
            <p:nvPr/>
          </p:nvSpPr>
          <p:spPr>
            <a:xfrm>
              <a:off x="580862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2203;p78">
              <a:extLst>
                <a:ext uri="{FF2B5EF4-FFF2-40B4-BE49-F238E27FC236}">
                  <a16:creationId xmlns:a16="http://schemas.microsoft.com/office/drawing/2014/main" id="{FD4FB01D-848D-787C-EA89-1DC5F79A21FA}"/>
                </a:ext>
              </a:extLst>
            </p:cNvPr>
            <p:cNvSpPr/>
            <p:nvPr/>
          </p:nvSpPr>
          <p:spPr>
            <a:xfrm>
              <a:off x="580862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2204;p78">
              <a:extLst>
                <a:ext uri="{FF2B5EF4-FFF2-40B4-BE49-F238E27FC236}">
                  <a16:creationId xmlns:a16="http://schemas.microsoft.com/office/drawing/2014/main" id="{541CF8E0-FEE6-63DF-6655-9AB842EC50EC}"/>
                </a:ext>
              </a:extLst>
            </p:cNvPr>
            <p:cNvSpPr/>
            <p:nvPr/>
          </p:nvSpPr>
          <p:spPr>
            <a:xfrm>
              <a:off x="580862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2205;p78">
              <a:extLst>
                <a:ext uri="{FF2B5EF4-FFF2-40B4-BE49-F238E27FC236}">
                  <a16:creationId xmlns:a16="http://schemas.microsoft.com/office/drawing/2014/main" id="{DBAF2A1C-3C6C-BE70-8347-F30ED6A3CA7D}"/>
                </a:ext>
              </a:extLst>
            </p:cNvPr>
            <p:cNvSpPr/>
            <p:nvPr/>
          </p:nvSpPr>
          <p:spPr>
            <a:xfrm>
              <a:off x="580862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2206;p78">
              <a:extLst>
                <a:ext uri="{FF2B5EF4-FFF2-40B4-BE49-F238E27FC236}">
                  <a16:creationId xmlns:a16="http://schemas.microsoft.com/office/drawing/2014/main" id="{CBA1021C-94E5-9A18-C94A-34F2EB7357EC}"/>
                </a:ext>
              </a:extLst>
            </p:cNvPr>
            <p:cNvSpPr/>
            <p:nvPr/>
          </p:nvSpPr>
          <p:spPr>
            <a:xfrm>
              <a:off x="580862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2207;p78">
              <a:extLst>
                <a:ext uri="{FF2B5EF4-FFF2-40B4-BE49-F238E27FC236}">
                  <a16:creationId xmlns:a16="http://schemas.microsoft.com/office/drawing/2014/main" id="{2D4B0B82-1135-DDD7-99CB-01FC08FBBB45}"/>
                </a:ext>
              </a:extLst>
            </p:cNvPr>
            <p:cNvSpPr/>
            <p:nvPr/>
          </p:nvSpPr>
          <p:spPr>
            <a:xfrm>
              <a:off x="5808622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2208;p78">
              <a:extLst>
                <a:ext uri="{FF2B5EF4-FFF2-40B4-BE49-F238E27FC236}">
                  <a16:creationId xmlns:a16="http://schemas.microsoft.com/office/drawing/2014/main" id="{C94C291C-9CB9-C9B1-5E9B-3553C5C95290}"/>
                </a:ext>
              </a:extLst>
            </p:cNvPr>
            <p:cNvSpPr/>
            <p:nvPr/>
          </p:nvSpPr>
          <p:spPr>
            <a:xfrm>
              <a:off x="5707367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2209;p78">
              <a:extLst>
                <a:ext uri="{FF2B5EF4-FFF2-40B4-BE49-F238E27FC236}">
                  <a16:creationId xmlns:a16="http://schemas.microsoft.com/office/drawing/2014/main" id="{5E690F19-CFCD-B69A-4F5B-A821CB173E9D}"/>
                </a:ext>
              </a:extLst>
            </p:cNvPr>
            <p:cNvSpPr/>
            <p:nvPr/>
          </p:nvSpPr>
          <p:spPr>
            <a:xfrm>
              <a:off x="570736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2210;p78">
              <a:extLst>
                <a:ext uri="{FF2B5EF4-FFF2-40B4-BE49-F238E27FC236}">
                  <a16:creationId xmlns:a16="http://schemas.microsoft.com/office/drawing/2014/main" id="{65843E75-14EE-54CB-8A8B-42A7066F7F60}"/>
                </a:ext>
              </a:extLst>
            </p:cNvPr>
            <p:cNvSpPr/>
            <p:nvPr/>
          </p:nvSpPr>
          <p:spPr>
            <a:xfrm>
              <a:off x="5707367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211;p78">
              <a:extLst>
                <a:ext uri="{FF2B5EF4-FFF2-40B4-BE49-F238E27FC236}">
                  <a16:creationId xmlns:a16="http://schemas.microsoft.com/office/drawing/2014/main" id="{7DA71CF3-3B48-3630-930C-20E762079F78}"/>
                </a:ext>
              </a:extLst>
            </p:cNvPr>
            <p:cNvSpPr/>
            <p:nvPr/>
          </p:nvSpPr>
          <p:spPr>
            <a:xfrm>
              <a:off x="570736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212;p78">
              <a:extLst>
                <a:ext uri="{FF2B5EF4-FFF2-40B4-BE49-F238E27FC236}">
                  <a16:creationId xmlns:a16="http://schemas.microsoft.com/office/drawing/2014/main" id="{62233806-B758-D257-7506-EB78F96B310A}"/>
                </a:ext>
              </a:extLst>
            </p:cNvPr>
            <p:cNvSpPr/>
            <p:nvPr/>
          </p:nvSpPr>
          <p:spPr>
            <a:xfrm>
              <a:off x="5707367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213;p78">
              <a:extLst>
                <a:ext uri="{FF2B5EF4-FFF2-40B4-BE49-F238E27FC236}">
                  <a16:creationId xmlns:a16="http://schemas.microsoft.com/office/drawing/2014/main" id="{84C99933-06F8-FD1A-0B28-2B2C0729199F}"/>
                </a:ext>
              </a:extLst>
            </p:cNvPr>
            <p:cNvSpPr/>
            <p:nvPr/>
          </p:nvSpPr>
          <p:spPr>
            <a:xfrm>
              <a:off x="5606078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214;p78">
              <a:extLst>
                <a:ext uri="{FF2B5EF4-FFF2-40B4-BE49-F238E27FC236}">
                  <a16:creationId xmlns:a16="http://schemas.microsoft.com/office/drawing/2014/main" id="{7B9C6BB7-9969-BAB7-1EFF-1F1CFCDE77C6}"/>
                </a:ext>
              </a:extLst>
            </p:cNvPr>
            <p:cNvSpPr/>
            <p:nvPr/>
          </p:nvSpPr>
          <p:spPr>
            <a:xfrm>
              <a:off x="5606078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215;p78">
              <a:extLst>
                <a:ext uri="{FF2B5EF4-FFF2-40B4-BE49-F238E27FC236}">
                  <a16:creationId xmlns:a16="http://schemas.microsoft.com/office/drawing/2014/main" id="{F7B3A79A-9352-517F-942A-7206C39CA25A}"/>
                </a:ext>
              </a:extLst>
            </p:cNvPr>
            <p:cNvSpPr/>
            <p:nvPr/>
          </p:nvSpPr>
          <p:spPr>
            <a:xfrm>
              <a:off x="560607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216;p78">
              <a:extLst>
                <a:ext uri="{FF2B5EF4-FFF2-40B4-BE49-F238E27FC236}">
                  <a16:creationId xmlns:a16="http://schemas.microsoft.com/office/drawing/2014/main" id="{179CDA16-8B85-64AC-E45B-14D6A31DEA97}"/>
                </a:ext>
              </a:extLst>
            </p:cNvPr>
            <p:cNvSpPr/>
            <p:nvPr/>
          </p:nvSpPr>
          <p:spPr>
            <a:xfrm>
              <a:off x="560607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217;p78">
              <a:extLst>
                <a:ext uri="{FF2B5EF4-FFF2-40B4-BE49-F238E27FC236}">
                  <a16:creationId xmlns:a16="http://schemas.microsoft.com/office/drawing/2014/main" id="{94ABDEEB-00A7-5628-FF4B-4D2ACD2BB33D}"/>
                </a:ext>
              </a:extLst>
            </p:cNvPr>
            <p:cNvSpPr/>
            <p:nvPr/>
          </p:nvSpPr>
          <p:spPr>
            <a:xfrm>
              <a:off x="560607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218;p78">
              <a:extLst>
                <a:ext uri="{FF2B5EF4-FFF2-40B4-BE49-F238E27FC236}">
                  <a16:creationId xmlns:a16="http://schemas.microsoft.com/office/drawing/2014/main" id="{5A33EAB3-86BA-1497-AEE2-A73747C46BF0}"/>
                </a:ext>
              </a:extLst>
            </p:cNvPr>
            <p:cNvSpPr/>
            <p:nvPr/>
          </p:nvSpPr>
          <p:spPr>
            <a:xfrm>
              <a:off x="5504823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219;p78">
              <a:extLst>
                <a:ext uri="{FF2B5EF4-FFF2-40B4-BE49-F238E27FC236}">
                  <a16:creationId xmlns:a16="http://schemas.microsoft.com/office/drawing/2014/main" id="{10E5481A-5BDA-F9A9-32DD-6CAFF0672E6F}"/>
                </a:ext>
              </a:extLst>
            </p:cNvPr>
            <p:cNvSpPr/>
            <p:nvPr/>
          </p:nvSpPr>
          <p:spPr>
            <a:xfrm>
              <a:off x="550482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220;p78">
              <a:extLst>
                <a:ext uri="{FF2B5EF4-FFF2-40B4-BE49-F238E27FC236}">
                  <a16:creationId xmlns:a16="http://schemas.microsoft.com/office/drawing/2014/main" id="{E9ACB6A3-3A0A-96E9-8A81-C80CA67F6DE9}"/>
                </a:ext>
              </a:extLst>
            </p:cNvPr>
            <p:cNvSpPr/>
            <p:nvPr/>
          </p:nvSpPr>
          <p:spPr>
            <a:xfrm>
              <a:off x="550482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221;p78">
              <a:extLst>
                <a:ext uri="{FF2B5EF4-FFF2-40B4-BE49-F238E27FC236}">
                  <a16:creationId xmlns:a16="http://schemas.microsoft.com/office/drawing/2014/main" id="{CBC5A4BC-F1FA-3A26-85C1-D81AAEF8EB9D}"/>
                </a:ext>
              </a:extLst>
            </p:cNvPr>
            <p:cNvSpPr/>
            <p:nvPr/>
          </p:nvSpPr>
          <p:spPr>
            <a:xfrm>
              <a:off x="550482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222;p78">
              <a:extLst>
                <a:ext uri="{FF2B5EF4-FFF2-40B4-BE49-F238E27FC236}">
                  <a16:creationId xmlns:a16="http://schemas.microsoft.com/office/drawing/2014/main" id="{EEE6A9AF-36BC-11AC-1AE7-A7E1A85EA10E}"/>
                </a:ext>
              </a:extLst>
            </p:cNvPr>
            <p:cNvSpPr/>
            <p:nvPr/>
          </p:nvSpPr>
          <p:spPr>
            <a:xfrm>
              <a:off x="550482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223;p78">
              <a:extLst>
                <a:ext uri="{FF2B5EF4-FFF2-40B4-BE49-F238E27FC236}">
                  <a16:creationId xmlns:a16="http://schemas.microsoft.com/office/drawing/2014/main" id="{562CE3FD-5FD5-DE9F-1D50-553B69C31DBE}"/>
                </a:ext>
              </a:extLst>
            </p:cNvPr>
            <p:cNvSpPr/>
            <p:nvPr/>
          </p:nvSpPr>
          <p:spPr>
            <a:xfrm>
              <a:off x="5504823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224;p78">
              <a:extLst>
                <a:ext uri="{FF2B5EF4-FFF2-40B4-BE49-F238E27FC236}">
                  <a16:creationId xmlns:a16="http://schemas.microsoft.com/office/drawing/2014/main" id="{CA715488-05BF-201C-C157-FB1CD50627C2}"/>
                </a:ext>
              </a:extLst>
            </p:cNvPr>
            <p:cNvSpPr/>
            <p:nvPr/>
          </p:nvSpPr>
          <p:spPr>
            <a:xfrm>
              <a:off x="5504823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225;p78">
              <a:extLst>
                <a:ext uri="{FF2B5EF4-FFF2-40B4-BE49-F238E27FC236}">
                  <a16:creationId xmlns:a16="http://schemas.microsoft.com/office/drawing/2014/main" id="{3A043A41-12AE-8C39-8726-2FD4A6180B19}"/>
                </a:ext>
              </a:extLst>
            </p:cNvPr>
            <p:cNvSpPr/>
            <p:nvPr/>
          </p:nvSpPr>
          <p:spPr>
            <a:xfrm>
              <a:off x="5403534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226;p78">
              <a:extLst>
                <a:ext uri="{FF2B5EF4-FFF2-40B4-BE49-F238E27FC236}">
                  <a16:creationId xmlns:a16="http://schemas.microsoft.com/office/drawing/2014/main" id="{DCD98D7D-643D-56BC-8AB6-86315805FECA}"/>
                </a:ext>
              </a:extLst>
            </p:cNvPr>
            <p:cNvSpPr/>
            <p:nvPr/>
          </p:nvSpPr>
          <p:spPr>
            <a:xfrm>
              <a:off x="5403534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227;p78">
              <a:extLst>
                <a:ext uri="{FF2B5EF4-FFF2-40B4-BE49-F238E27FC236}">
                  <a16:creationId xmlns:a16="http://schemas.microsoft.com/office/drawing/2014/main" id="{D7FC3F5B-20E0-DC33-6FAF-37B7B25C5A9F}"/>
                </a:ext>
              </a:extLst>
            </p:cNvPr>
            <p:cNvSpPr/>
            <p:nvPr/>
          </p:nvSpPr>
          <p:spPr>
            <a:xfrm>
              <a:off x="540353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228;p78">
              <a:extLst>
                <a:ext uri="{FF2B5EF4-FFF2-40B4-BE49-F238E27FC236}">
                  <a16:creationId xmlns:a16="http://schemas.microsoft.com/office/drawing/2014/main" id="{B20539A1-B291-E8E6-3A06-A43F5B82DD2C}"/>
                </a:ext>
              </a:extLst>
            </p:cNvPr>
            <p:cNvSpPr/>
            <p:nvPr/>
          </p:nvSpPr>
          <p:spPr>
            <a:xfrm>
              <a:off x="540353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229;p78">
              <a:extLst>
                <a:ext uri="{FF2B5EF4-FFF2-40B4-BE49-F238E27FC236}">
                  <a16:creationId xmlns:a16="http://schemas.microsoft.com/office/drawing/2014/main" id="{F75B819C-31E7-919F-6836-D7BAC8DE30E7}"/>
                </a:ext>
              </a:extLst>
            </p:cNvPr>
            <p:cNvSpPr/>
            <p:nvPr/>
          </p:nvSpPr>
          <p:spPr>
            <a:xfrm>
              <a:off x="540353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230;p78">
              <a:extLst>
                <a:ext uri="{FF2B5EF4-FFF2-40B4-BE49-F238E27FC236}">
                  <a16:creationId xmlns:a16="http://schemas.microsoft.com/office/drawing/2014/main" id="{3883996C-A590-46D8-FDA3-15F48A50D1C0}"/>
                </a:ext>
              </a:extLst>
            </p:cNvPr>
            <p:cNvSpPr/>
            <p:nvPr/>
          </p:nvSpPr>
          <p:spPr>
            <a:xfrm>
              <a:off x="540353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231;p78">
              <a:extLst>
                <a:ext uri="{FF2B5EF4-FFF2-40B4-BE49-F238E27FC236}">
                  <a16:creationId xmlns:a16="http://schemas.microsoft.com/office/drawing/2014/main" id="{C7A4E9F3-D6CB-1B02-79F8-868C2A0E6321}"/>
                </a:ext>
              </a:extLst>
            </p:cNvPr>
            <p:cNvSpPr/>
            <p:nvPr/>
          </p:nvSpPr>
          <p:spPr>
            <a:xfrm>
              <a:off x="540353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232;p78">
              <a:extLst>
                <a:ext uri="{FF2B5EF4-FFF2-40B4-BE49-F238E27FC236}">
                  <a16:creationId xmlns:a16="http://schemas.microsoft.com/office/drawing/2014/main" id="{2A843F73-72E4-62C3-55DB-E61A75DFF178}"/>
                </a:ext>
              </a:extLst>
            </p:cNvPr>
            <p:cNvSpPr/>
            <p:nvPr/>
          </p:nvSpPr>
          <p:spPr>
            <a:xfrm>
              <a:off x="5302545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233;p78">
              <a:extLst>
                <a:ext uri="{FF2B5EF4-FFF2-40B4-BE49-F238E27FC236}">
                  <a16:creationId xmlns:a16="http://schemas.microsoft.com/office/drawing/2014/main" id="{77FA25C8-3DAE-13A8-D9BF-BF69CAD535D5}"/>
                </a:ext>
              </a:extLst>
            </p:cNvPr>
            <p:cNvSpPr/>
            <p:nvPr/>
          </p:nvSpPr>
          <p:spPr>
            <a:xfrm>
              <a:off x="530254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234;p78">
              <a:extLst>
                <a:ext uri="{FF2B5EF4-FFF2-40B4-BE49-F238E27FC236}">
                  <a16:creationId xmlns:a16="http://schemas.microsoft.com/office/drawing/2014/main" id="{C3AA59B6-E906-9129-55EB-0C88632E5851}"/>
                </a:ext>
              </a:extLst>
            </p:cNvPr>
            <p:cNvSpPr/>
            <p:nvPr/>
          </p:nvSpPr>
          <p:spPr>
            <a:xfrm>
              <a:off x="5302545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235;p78">
              <a:extLst>
                <a:ext uri="{FF2B5EF4-FFF2-40B4-BE49-F238E27FC236}">
                  <a16:creationId xmlns:a16="http://schemas.microsoft.com/office/drawing/2014/main" id="{69106F0F-15A9-C11D-53B9-299159CC9EFE}"/>
                </a:ext>
              </a:extLst>
            </p:cNvPr>
            <p:cNvSpPr/>
            <p:nvPr/>
          </p:nvSpPr>
          <p:spPr>
            <a:xfrm>
              <a:off x="5302545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236;p78">
              <a:extLst>
                <a:ext uri="{FF2B5EF4-FFF2-40B4-BE49-F238E27FC236}">
                  <a16:creationId xmlns:a16="http://schemas.microsoft.com/office/drawing/2014/main" id="{475DE98E-BED4-3356-5662-78378AEE5006}"/>
                </a:ext>
              </a:extLst>
            </p:cNvPr>
            <p:cNvSpPr/>
            <p:nvPr/>
          </p:nvSpPr>
          <p:spPr>
            <a:xfrm>
              <a:off x="5201257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237;p78">
              <a:extLst>
                <a:ext uri="{FF2B5EF4-FFF2-40B4-BE49-F238E27FC236}">
                  <a16:creationId xmlns:a16="http://schemas.microsoft.com/office/drawing/2014/main" id="{85D5BC15-B5BD-72BC-1381-C881B322EA26}"/>
                </a:ext>
              </a:extLst>
            </p:cNvPr>
            <p:cNvSpPr/>
            <p:nvPr/>
          </p:nvSpPr>
          <p:spPr>
            <a:xfrm>
              <a:off x="499871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238;p78">
              <a:extLst>
                <a:ext uri="{FF2B5EF4-FFF2-40B4-BE49-F238E27FC236}">
                  <a16:creationId xmlns:a16="http://schemas.microsoft.com/office/drawing/2014/main" id="{C49812BE-825F-C2E4-731F-B23E581C6DCB}"/>
                </a:ext>
              </a:extLst>
            </p:cNvPr>
            <p:cNvSpPr/>
            <p:nvPr/>
          </p:nvSpPr>
          <p:spPr>
            <a:xfrm>
              <a:off x="4897723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239;p78">
              <a:extLst>
                <a:ext uri="{FF2B5EF4-FFF2-40B4-BE49-F238E27FC236}">
                  <a16:creationId xmlns:a16="http://schemas.microsoft.com/office/drawing/2014/main" id="{7FA0FFD1-C612-269A-E1F4-E56ACFDEDEA8}"/>
                </a:ext>
              </a:extLst>
            </p:cNvPr>
            <p:cNvSpPr/>
            <p:nvPr/>
          </p:nvSpPr>
          <p:spPr>
            <a:xfrm>
              <a:off x="4897723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240;p78">
              <a:extLst>
                <a:ext uri="{FF2B5EF4-FFF2-40B4-BE49-F238E27FC236}">
                  <a16:creationId xmlns:a16="http://schemas.microsoft.com/office/drawing/2014/main" id="{DF789007-0A98-F41E-C211-0A85EA44D254}"/>
                </a:ext>
              </a:extLst>
            </p:cNvPr>
            <p:cNvSpPr/>
            <p:nvPr/>
          </p:nvSpPr>
          <p:spPr>
            <a:xfrm>
              <a:off x="4796435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241;p78">
              <a:extLst>
                <a:ext uri="{FF2B5EF4-FFF2-40B4-BE49-F238E27FC236}">
                  <a16:creationId xmlns:a16="http://schemas.microsoft.com/office/drawing/2014/main" id="{83AB01FE-D317-9D6B-AC1E-A6825D8A1796}"/>
                </a:ext>
              </a:extLst>
            </p:cNvPr>
            <p:cNvSpPr/>
            <p:nvPr/>
          </p:nvSpPr>
          <p:spPr>
            <a:xfrm>
              <a:off x="479643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242;p78">
              <a:extLst>
                <a:ext uri="{FF2B5EF4-FFF2-40B4-BE49-F238E27FC236}">
                  <a16:creationId xmlns:a16="http://schemas.microsoft.com/office/drawing/2014/main" id="{8CE72EC8-5432-43A9-3FA5-A18DC06094CB}"/>
                </a:ext>
              </a:extLst>
            </p:cNvPr>
            <p:cNvSpPr/>
            <p:nvPr/>
          </p:nvSpPr>
          <p:spPr>
            <a:xfrm>
              <a:off x="479643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243;p78">
              <a:extLst>
                <a:ext uri="{FF2B5EF4-FFF2-40B4-BE49-F238E27FC236}">
                  <a16:creationId xmlns:a16="http://schemas.microsoft.com/office/drawing/2014/main" id="{9C0C6392-9603-F33F-6903-6227578FCD19}"/>
                </a:ext>
              </a:extLst>
            </p:cNvPr>
            <p:cNvSpPr/>
            <p:nvPr/>
          </p:nvSpPr>
          <p:spPr>
            <a:xfrm>
              <a:off x="4796435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244;p78">
              <a:extLst>
                <a:ext uri="{FF2B5EF4-FFF2-40B4-BE49-F238E27FC236}">
                  <a16:creationId xmlns:a16="http://schemas.microsoft.com/office/drawing/2014/main" id="{6640F138-4269-4DC0-A3BF-DEC61A705C43}"/>
                </a:ext>
              </a:extLst>
            </p:cNvPr>
            <p:cNvSpPr/>
            <p:nvPr/>
          </p:nvSpPr>
          <p:spPr>
            <a:xfrm>
              <a:off x="4796435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245;p78">
              <a:extLst>
                <a:ext uri="{FF2B5EF4-FFF2-40B4-BE49-F238E27FC236}">
                  <a16:creationId xmlns:a16="http://schemas.microsoft.com/office/drawing/2014/main" id="{AEE1E8F5-0CAA-47A0-7B53-0E889768D6DB}"/>
                </a:ext>
              </a:extLst>
            </p:cNvPr>
            <p:cNvSpPr/>
            <p:nvPr/>
          </p:nvSpPr>
          <p:spPr>
            <a:xfrm>
              <a:off x="479643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246;p78">
              <a:extLst>
                <a:ext uri="{FF2B5EF4-FFF2-40B4-BE49-F238E27FC236}">
                  <a16:creationId xmlns:a16="http://schemas.microsoft.com/office/drawing/2014/main" id="{B3C35263-D2AD-3C96-2D5E-967CC25E072F}"/>
                </a:ext>
              </a:extLst>
            </p:cNvPr>
            <p:cNvSpPr/>
            <p:nvPr/>
          </p:nvSpPr>
          <p:spPr>
            <a:xfrm>
              <a:off x="469518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247;p78">
              <a:extLst>
                <a:ext uri="{FF2B5EF4-FFF2-40B4-BE49-F238E27FC236}">
                  <a16:creationId xmlns:a16="http://schemas.microsoft.com/office/drawing/2014/main" id="{F259ED0C-4E8B-10B0-F57D-F223F84546C7}"/>
                </a:ext>
              </a:extLst>
            </p:cNvPr>
            <p:cNvSpPr/>
            <p:nvPr/>
          </p:nvSpPr>
          <p:spPr>
            <a:xfrm>
              <a:off x="4695180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248;p78">
              <a:extLst>
                <a:ext uri="{FF2B5EF4-FFF2-40B4-BE49-F238E27FC236}">
                  <a16:creationId xmlns:a16="http://schemas.microsoft.com/office/drawing/2014/main" id="{C2185C25-71C1-A317-98B2-D3A63021E743}"/>
                </a:ext>
              </a:extLst>
            </p:cNvPr>
            <p:cNvSpPr/>
            <p:nvPr/>
          </p:nvSpPr>
          <p:spPr>
            <a:xfrm>
              <a:off x="4695180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249;p78">
              <a:extLst>
                <a:ext uri="{FF2B5EF4-FFF2-40B4-BE49-F238E27FC236}">
                  <a16:creationId xmlns:a16="http://schemas.microsoft.com/office/drawing/2014/main" id="{41548B77-555B-393F-E172-589BC3AD3690}"/>
                </a:ext>
              </a:extLst>
            </p:cNvPr>
            <p:cNvSpPr/>
            <p:nvPr/>
          </p:nvSpPr>
          <p:spPr>
            <a:xfrm>
              <a:off x="4695180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250;p78">
              <a:extLst>
                <a:ext uri="{FF2B5EF4-FFF2-40B4-BE49-F238E27FC236}">
                  <a16:creationId xmlns:a16="http://schemas.microsoft.com/office/drawing/2014/main" id="{D67CC5AD-3875-06DF-3EF6-6709CE329B9E}"/>
                </a:ext>
              </a:extLst>
            </p:cNvPr>
            <p:cNvSpPr/>
            <p:nvPr/>
          </p:nvSpPr>
          <p:spPr>
            <a:xfrm>
              <a:off x="4695180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251;p78">
              <a:extLst>
                <a:ext uri="{FF2B5EF4-FFF2-40B4-BE49-F238E27FC236}">
                  <a16:creationId xmlns:a16="http://schemas.microsoft.com/office/drawing/2014/main" id="{BD0C5543-CB8F-4614-8FBC-BE0665446234}"/>
                </a:ext>
              </a:extLst>
            </p:cNvPr>
            <p:cNvSpPr/>
            <p:nvPr/>
          </p:nvSpPr>
          <p:spPr>
            <a:xfrm>
              <a:off x="4695180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252;p78">
              <a:extLst>
                <a:ext uri="{FF2B5EF4-FFF2-40B4-BE49-F238E27FC236}">
                  <a16:creationId xmlns:a16="http://schemas.microsoft.com/office/drawing/2014/main" id="{0354BB51-1035-82BD-4E0D-3D4DDD85DA73}"/>
                </a:ext>
              </a:extLst>
            </p:cNvPr>
            <p:cNvSpPr/>
            <p:nvPr/>
          </p:nvSpPr>
          <p:spPr>
            <a:xfrm>
              <a:off x="4695180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253;p78">
              <a:extLst>
                <a:ext uri="{FF2B5EF4-FFF2-40B4-BE49-F238E27FC236}">
                  <a16:creationId xmlns:a16="http://schemas.microsoft.com/office/drawing/2014/main" id="{43D9090C-C589-8C3B-37BA-B890EAD0F279}"/>
                </a:ext>
              </a:extLst>
            </p:cNvPr>
            <p:cNvSpPr/>
            <p:nvPr/>
          </p:nvSpPr>
          <p:spPr>
            <a:xfrm>
              <a:off x="4593891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254;p78">
              <a:extLst>
                <a:ext uri="{FF2B5EF4-FFF2-40B4-BE49-F238E27FC236}">
                  <a16:creationId xmlns:a16="http://schemas.microsoft.com/office/drawing/2014/main" id="{6AE7FAE3-01E7-633C-8FF1-BD235C81FB31}"/>
                </a:ext>
              </a:extLst>
            </p:cNvPr>
            <p:cNvSpPr/>
            <p:nvPr/>
          </p:nvSpPr>
          <p:spPr>
            <a:xfrm>
              <a:off x="459389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255;p78">
              <a:extLst>
                <a:ext uri="{FF2B5EF4-FFF2-40B4-BE49-F238E27FC236}">
                  <a16:creationId xmlns:a16="http://schemas.microsoft.com/office/drawing/2014/main" id="{7F18B348-DAF4-D34A-DA22-217CEE8A5E12}"/>
                </a:ext>
              </a:extLst>
            </p:cNvPr>
            <p:cNvSpPr/>
            <p:nvPr/>
          </p:nvSpPr>
          <p:spPr>
            <a:xfrm>
              <a:off x="459389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256;p78">
              <a:extLst>
                <a:ext uri="{FF2B5EF4-FFF2-40B4-BE49-F238E27FC236}">
                  <a16:creationId xmlns:a16="http://schemas.microsoft.com/office/drawing/2014/main" id="{734815F3-3D9A-4D07-B323-6F6577136213}"/>
                </a:ext>
              </a:extLst>
            </p:cNvPr>
            <p:cNvSpPr/>
            <p:nvPr/>
          </p:nvSpPr>
          <p:spPr>
            <a:xfrm>
              <a:off x="459389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257;p78">
              <a:extLst>
                <a:ext uri="{FF2B5EF4-FFF2-40B4-BE49-F238E27FC236}">
                  <a16:creationId xmlns:a16="http://schemas.microsoft.com/office/drawing/2014/main" id="{54C21FAD-098D-D6C8-5306-956D909CF6A6}"/>
                </a:ext>
              </a:extLst>
            </p:cNvPr>
            <p:cNvSpPr/>
            <p:nvPr/>
          </p:nvSpPr>
          <p:spPr>
            <a:xfrm>
              <a:off x="4593891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258;p78">
              <a:extLst>
                <a:ext uri="{FF2B5EF4-FFF2-40B4-BE49-F238E27FC236}">
                  <a16:creationId xmlns:a16="http://schemas.microsoft.com/office/drawing/2014/main" id="{317ED4D3-E1DD-526A-4F84-84B17EBFE44C}"/>
                </a:ext>
              </a:extLst>
            </p:cNvPr>
            <p:cNvSpPr/>
            <p:nvPr/>
          </p:nvSpPr>
          <p:spPr>
            <a:xfrm>
              <a:off x="4593891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259;p78">
              <a:extLst>
                <a:ext uri="{FF2B5EF4-FFF2-40B4-BE49-F238E27FC236}">
                  <a16:creationId xmlns:a16="http://schemas.microsoft.com/office/drawing/2014/main" id="{8389DF1E-9B03-33C2-1BC7-BB8BBD96E1EE}"/>
                </a:ext>
              </a:extLst>
            </p:cNvPr>
            <p:cNvSpPr/>
            <p:nvPr/>
          </p:nvSpPr>
          <p:spPr>
            <a:xfrm>
              <a:off x="4593891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260;p78">
              <a:extLst>
                <a:ext uri="{FF2B5EF4-FFF2-40B4-BE49-F238E27FC236}">
                  <a16:creationId xmlns:a16="http://schemas.microsoft.com/office/drawing/2014/main" id="{40B20357-7E2B-7842-1050-8292C2C497E2}"/>
                </a:ext>
              </a:extLst>
            </p:cNvPr>
            <p:cNvSpPr/>
            <p:nvPr/>
          </p:nvSpPr>
          <p:spPr>
            <a:xfrm>
              <a:off x="4593891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261;p78">
              <a:extLst>
                <a:ext uri="{FF2B5EF4-FFF2-40B4-BE49-F238E27FC236}">
                  <a16:creationId xmlns:a16="http://schemas.microsoft.com/office/drawing/2014/main" id="{4A9D80D8-1933-1FF6-2F3E-9CC4F467E44C}"/>
                </a:ext>
              </a:extLst>
            </p:cNvPr>
            <p:cNvSpPr/>
            <p:nvPr/>
          </p:nvSpPr>
          <p:spPr>
            <a:xfrm>
              <a:off x="449263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262;p78">
              <a:extLst>
                <a:ext uri="{FF2B5EF4-FFF2-40B4-BE49-F238E27FC236}">
                  <a16:creationId xmlns:a16="http://schemas.microsoft.com/office/drawing/2014/main" id="{2A9D1216-308E-3FFA-8CD7-00A878B310E0}"/>
                </a:ext>
              </a:extLst>
            </p:cNvPr>
            <p:cNvSpPr/>
            <p:nvPr/>
          </p:nvSpPr>
          <p:spPr>
            <a:xfrm>
              <a:off x="449263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263;p78">
              <a:extLst>
                <a:ext uri="{FF2B5EF4-FFF2-40B4-BE49-F238E27FC236}">
                  <a16:creationId xmlns:a16="http://schemas.microsoft.com/office/drawing/2014/main" id="{D4ED1B9F-C602-3B1E-9488-0B886557C997}"/>
                </a:ext>
              </a:extLst>
            </p:cNvPr>
            <p:cNvSpPr/>
            <p:nvPr/>
          </p:nvSpPr>
          <p:spPr>
            <a:xfrm>
              <a:off x="449263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264;p78">
              <a:extLst>
                <a:ext uri="{FF2B5EF4-FFF2-40B4-BE49-F238E27FC236}">
                  <a16:creationId xmlns:a16="http://schemas.microsoft.com/office/drawing/2014/main" id="{E0E97B7F-D451-3E92-7A5D-B8A6DCDAF081}"/>
                </a:ext>
              </a:extLst>
            </p:cNvPr>
            <p:cNvSpPr/>
            <p:nvPr/>
          </p:nvSpPr>
          <p:spPr>
            <a:xfrm>
              <a:off x="449263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265;p78">
              <a:extLst>
                <a:ext uri="{FF2B5EF4-FFF2-40B4-BE49-F238E27FC236}">
                  <a16:creationId xmlns:a16="http://schemas.microsoft.com/office/drawing/2014/main" id="{894A788B-10D9-7ED9-1BD6-E6DC1B3A72A2}"/>
                </a:ext>
              </a:extLst>
            </p:cNvPr>
            <p:cNvSpPr/>
            <p:nvPr/>
          </p:nvSpPr>
          <p:spPr>
            <a:xfrm>
              <a:off x="4492636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266;p78">
              <a:extLst>
                <a:ext uri="{FF2B5EF4-FFF2-40B4-BE49-F238E27FC236}">
                  <a16:creationId xmlns:a16="http://schemas.microsoft.com/office/drawing/2014/main" id="{854A3018-6717-F14A-47DA-434E651D9708}"/>
                </a:ext>
              </a:extLst>
            </p:cNvPr>
            <p:cNvSpPr/>
            <p:nvPr/>
          </p:nvSpPr>
          <p:spPr>
            <a:xfrm>
              <a:off x="4492636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267;p78">
              <a:extLst>
                <a:ext uri="{FF2B5EF4-FFF2-40B4-BE49-F238E27FC236}">
                  <a16:creationId xmlns:a16="http://schemas.microsoft.com/office/drawing/2014/main" id="{244C344D-C6B6-C298-2E61-0927636A6920}"/>
                </a:ext>
              </a:extLst>
            </p:cNvPr>
            <p:cNvSpPr/>
            <p:nvPr/>
          </p:nvSpPr>
          <p:spPr>
            <a:xfrm>
              <a:off x="4492636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268;p78">
              <a:extLst>
                <a:ext uri="{FF2B5EF4-FFF2-40B4-BE49-F238E27FC236}">
                  <a16:creationId xmlns:a16="http://schemas.microsoft.com/office/drawing/2014/main" id="{45254CB1-D217-2424-7E96-27A2DA64E913}"/>
                </a:ext>
              </a:extLst>
            </p:cNvPr>
            <p:cNvSpPr/>
            <p:nvPr/>
          </p:nvSpPr>
          <p:spPr>
            <a:xfrm>
              <a:off x="4492636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269;p78">
              <a:extLst>
                <a:ext uri="{FF2B5EF4-FFF2-40B4-BE49-F238E27FC236}">
                  <a16:creationId xmlns:a16="http://schemas.microsoft.com/office/drawing/2014/main" id="{C1360911-975B-16A6-322C-D6E12E60AB07}"/>
                </a:ext>
              </a:extLst>
            </p:cNvPr>
            <p:cNvSpPr/>
            <p:nvPr/>
          </p:nvSpPr>
          <p:spPr>
            <a:xfrm>
              <a:off x="439161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270;p78">
              <a:extLst>
                <a:ext uri="{FF2B5EF4-FFF2-40B4-BE49-F238E27FC236}">
                  <a16:creationId xmlns:a16="http://schemas.microsoft.com/office/drawing/2014/main" id="{33C27149-EC66-936C-3490-C76A62E0E5F9}"/>
                </a:ext>
              </a:extLst>
            </p:cNvPr>
            <p:cNvSpPr/>
            <p:nvPr/>
          </p:nvSpPr>
          <p:spPr>
            <a:xfrm>
              <a:off x="439161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271;p78">
              <a:extLst>
                <a:ext uri="{FF2B5EF4-FFF2-40B4-BE49-F238E27FC236}">
                  <a16:creationId xmlns:a16="http://schemas.microsoft.com/office/drawing/2014/main" id="{EBDC4504-03FF-0B51-C3D1-63BA5FA1D494}"/>
                </a:ext>
              </a:extLst>
            </p:cNvPr>
            <p:cNvSpPr/>
            <p:nvPr/>
          </p:nvSpPr>
          <p:spPr>
            <a:xfrm>
              <a:off x="439161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272;p78">
              <a:extLst>
                <a:ext uri="{FF2B5EF4-FFF2-40B4-BE49-F238E27FC236}">
                  <a16:creationId xmlns:a16="http://schemas.microsoft.com/office/drawing/2014/main" id="{E3353AFC-B431-9E74-807C-6873FBD19E4B}"/>
                </a:ext>
              </a:extLst>
            </p:cNvPr>
            <p:cNvSpPr/>
            <p:nvPr/>
          </p:nvSpPr>
          <p:spPr>
            <a:xfrm>
              <a:off x="439161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273;p78">
              <a:extLst>
                <a:ext uri="{FF2B5EF4-FFF2-40B4-BE49-F238E27FC236}">
                  <a16:creationId xmlns:a16="http://schemas.microsoft.com/office/drawing/2014/main" id="{2A966DB8-6D0F-2200-8A93-186D6A2870AC}"/>
                </a:ext>
              </a:extLst>
            </p:cNvPr>
            <p:cNvSpPr/>
            <p:nvPr/>
          </p:nvSpPr>
          <p:spPr>
            <a:xfrm>
              <a:off x="4391614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274;p78">
              <a:extLst>
                <a:ext uri="{FF2B5EF4-FFF2-40B4-BE49-F238E27FC236}">
                  <a16:creationId xmlns:a16="http://schemas.microsoft.com/office/drawing/2014/main" id="{88056A43-63E9-4F2E-9E46-88D60E5C0C53}"/>
                </a:ext>
              </a:extLst>
            </p:cNvPr>
            <p:cNvSpPr/>
            <p:nvPr/>
          </p:nvSpPr>
          <p:spPr>
            <a:xfrm>
              <a:off x="4391614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275;p78">
              <a:extLst>
                <a:ext uri="{FF2B5EF4-FFF2-40B4-BE49-F238E27FC236}">
                  <a16:creationId xmlns:a16="http://schemas.microsoft.com/office/drawing/2014/main" id="{1F7AEBE0-8DDA-73AB-7289-25D3201BC644}"/>
                </a:ext>
              </a:extLst>
            </p:cNvPr>
            <p:cNvSpPr/>
            <p:nvPr/>
          </p:nvSpPr>
          <p:spPr>
            <a:xfrm>
              <a:off x="4391614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276;p78">
              <a:extLst>
                <a:ext uri="{FF2B5EF4-FFF2-40B4-BE49-F238E27FC236}">
                  <a16:creationId xmlns:a16="http://schemas.microsoft.com/office/drawing/2014/main" id="{0176C412-C791-C1B9-61E9-089BDEDCCC61}"/>
                </a:ext>
              </a:extLst>
            </p:cNvPr>
            <p:cNvSpPr/>
            <p:nvPr/>
          </p:nvSpPr>
          <p:spPr>
            <a:xfrm>
              <a:off x="4391614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277;p78">
              <a:extLst>
                <a:ext uri="{FF2B5EF4-FFF2-40B4-BE49-F238E27FC236}">
                  <a16:creationId xmlns:a16="http://schemas.microsoft.com/office/drawing/2014/main" id="{E3059059-CA71-72A1-67DE-E1495B42DA8D}"/>
                </a:ext>
              </a:extLst>
            </p:cNvPr>
            <p:cNvSpPr/>
            <p:nvPr/>
          </p:nvSpPr>
          <p:spPr>
            <a:xfrm>
              <a:off x="429035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278;p78">
              <a:extLst>
                <a:ext uri="{FF2B5EF4-FFF2-40B4-BE49-F238E27FC236}">
                  <a16:creationId xmlns:a16="http://schemas.microsoft.com/office/drawing/2014/main" id="{71D91A27-DEAD-0C14-035C-8D3ECFF4480B}"/>
                </a:ext>
              </a:extLst>
            </p:cNvPr>
            <p:cNvSpPr/>
            <p:nvPr/>
          </p:nvSpPr>
          <p:spPr>
            <a:xfrm>
              <a:off x="4290358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279;p78">
              <a:extLst>
                <a:ext uri="{FF2B5EF4-FFF2-40B4-BE49-F238E27FC236}">
                  <a16:creationId xmlns:a16="http://schemas.microsoft.com/office/drawing/2014/main" id="{FC6FE117-7954-19EF-E2EB-71B60F1B9FBD}"/>
                </a:ext>
              </a:extLst>
            </p:cNvPr>
            <p:cNvSpPr/>
            <p:nvPr/>
          </p:nvSpPr>
          <p:spPr>
            <a:xfrm>
              <a:off x="429035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280;p78">
              <a:extLst>
                <a:ext uri="{FF2B5EF4-FFF2-40B4-BE49-F238E27FC236}">
                  <a16:creationId xmlns:a16="http://schemas.microsoft.com/office/drawing/2014/main" id="{F959144A-00B4-934C-C373-1C00AC18DBCE}"/>
                </a:ext>
              </a:extLst>
            </p:cNvPr>
            <p:cNvSpPr/>
            <p:nvPr/>
          </p:nvSpPr>
          <p:spPr>
            <a:xfrm>
              <a:off x="429035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281;p78">
              <a:extLst>
                <a:ext uri="{FF2B5EF4-FFF2-40B4-BE49-F238E27FC236}">
                  <a16:creationId xmlns:a16="http://schemas.microsoft.com/office/drawing/2014/main" id="{CEFAAD49-F8FB-996A-2982-F351FA517671}"/>
                </a:ext>
              </a:extLst>
            </p:cNvPr>
            <p:cNvSpPr/>
            <p:nvPr/>
          </p:nvSpPr>
          <p:spPr>
            <a:xfrm>
              <a:off x="4290358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282;p78">
              <a:extLst>
                <a:ext uri="{FF2B5EF4-FFF2-40B4-BE49-F238E27FC236}">
                  <a16:creationId xmlns:a16="http://schemas.microsoft.com/office/drawing/2014/main" id="{4E569CF0-AB35-EBF3-95E6-F9B6530B8D16}"/>
                </a:ext>
              </a:extLst>
            </p:cNvPr>
            <p:cNvSpPr/>
            <p:nvPr/>
          </p:nvSpPr>
          <p:spPr>
            <a:xfrm>
              <a:off x="4290358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283;p78">
              <a:extLst>
                <a:ext uri="{FF2B5EF4-FFF2-40B4-BE49-F238E27FC236}">
                  <a16:creationId xmlns:a16="http://schemas.microsoft.com/office/drawing/2014/main" id="{844D2E8B-AF56-DE77-54B1-DBDFF24B5D26}"/>
                </a:ext>
              </a:extLst>
            </p:cNvPr>
            <p:cNvSpPr/>
            <p:nvPr/>
          </p:nvSpPr>
          <p:spPr>
            <a:xfrm>
              <a:off x="4290358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284;p78">
              <a:extLst>
                <a:ext uri="{FF2B5EF4-FFF2-40B4-BE49-F238E27FC236}">
                  <a16:creationId xmlns:a16="http://schemas.microsoft.com/office/drawing/2014/main" id="{34C86F5E-8179-249D-36D5-0994BE5C9353}"/>
                </a:ext>
              </a:extLst>
            </p:cNvPr>
            <p:cNvSpPr/>
            <p:nvPr/>
          </p:nvSpPr>
          <p:spPr>
            <a:xfrm>
              <a:off x="4290358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285;p78">
              <a:extLst>
                <a:ext uri="{FF2B5EF4-FFF2-40B4-BE49-F238E27FC236}">
                  <a16:creationId xmlns:a16="http://schemas.microsoft.com/office/drawing/2014/main" id="{9AB0A53C-6331-2F3B-C6E5-D83E1655F439}"/>
                </a:ext>
              </a:extLst>
            </p:cNvPr>
            <p:cNvSpPr/>
            <p:nvPr/>
          </p:nvSpPr>
          <p:spPr>
            <a:xfrm>
              <a:off x="4290358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286;p78">
              <a:extLst>
                <a:ext uri="{FF2B5EF4-FFF2-40B4-BE49-F238E27FC236}">
                  <a16:creationId xmlns:a16="http://schemas.microsoft.com/office/drawing/2014/main" id="{3885C56B-7ED5-3F3B-38EF-96A6C0AEA9E9}"/>
                </a:ext>
              </a:extLst>
            </p:cNvPr>
            <p:cNvSpPr/>
            <p:nvPr/>
          </p:nvSpPr>
          <p:spPr>
            <a:xfrm>
              <a:off x="418907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287;p78">
              <a:extLst>
                <a:ext uri="{FF2B5EF4-FFF2-40B4-BE49-F238E27FC236}">
                  <a16:creationId xmlns:a16="http://schemas.microsoft.com/office/drawing/2014/main" id="{89DF773F-5663-2033-B174-89A7888828FF}"/>
                </a:ext>
              </a:extLst>
            </p:cNvPr>
            <p:cNvSpPr/>
            <p:nvPr/>
          </p:nvSpPr>
          <p:spPr>
            <a:xfrm>
              <a:off x="418907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288;p78">
              <a:extLst>
                <a:ext uri="{FF2B5EF4-FFF2-40B4-BE49-F238E27FC236}">
                  <a16:creationId xmlns:a16="http://schemas.microsoft.com/office/drawing/2014/main" id="{E2D271BB-9D77-B50B-9834-8A2890D88B20}"/>
                </a:ext>
              </a:extLst>
            </p:cNvPr>
            <p:cNvSpPr/>
            <p:nvPr/>
          </p:nvSpPr>
          <p:spPr>
            <a:xfrm>
              <a:off x="418907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289;p78">
              <a:extLst>
                <a:ext uri="{FF2B5EF4-FFF2-40B4-BE49-F238E27FC236}">
                  <a16:creationId xmlns:a16="http://schemas.microsoft.com/office/drawing/2014/main" id="{ED373CAA-96CF-3540-E1DE-FC9E13FB7C6D}"/>
                </a:ext>
              </a:extLst>
            </p:cNvPr>
            <p:cNvSpPr/>
            <p:nvPr/>
          </p:nvSpPr>
          <p:spPr>
            <a:xfrm>
              <a:off x="418907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290;p78">
              <a:extLst>
                <a:ext uri="{FF2B5EF4-FFF2-40B4-BE49-F238E27FC236}">
                  <a16:creationId xmlns:a16="http://schemas.microsoft.com/office/drawing/2014/main" id="{28678142-35D2-8053-6D5C-356B430FC009}"/>
                </a:ext>
              </a:extLst>
            </p:cNvPr>
            <p:cNvSpPr/>
            <p:nvPr/>
          </p:nvSpPr>
          <p:spPr>
            <a:xfrm>
              <a:off x="418907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291;p78">
              <a:extLst>
                <a:ext uri="{FF2B5EF4-FFF2-40B4-BE49-F238E27FC236}">
                  <a16:creationId xmlns:a16="http://schemas.microsoft.com/office/drawing/2014/main" id="{199F69E1-7A8E-038B-2897-3B6C0F152B52}"/>
                </a:ext>
              </a:extLst>
            </p:cNvPr>
            <p:cNvSpPr/>
            <p:nvPr/>
          </p:nvSpPr>
          <p:spPr>
            <a:xfrm>
              <a:off x="4189070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292;p78">
              <a:extLst>
                <a:ext uri="{FF2B5EF4-FFF2-40B4-BE49-F238E27FC236}">
                  <a16:creationId xmlns:a16="http://schemas.microsoft.com/office/drawing/2014/main" id="{EFDF0B49-B7D2-0EEE-4C2F-BE9015E49B36}"/>
                </a:ext>
              </a:extLst>
            </p:cNvPr>
            <p:cNvSpPr/>
            <p:nvPr/>
          </p:nvSpPr>
          <p:spPr>
            <a:xfrm>
              <a:off x="4189070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293;p78">
              <a:extLst>
                <a:ext uri="{FF2B5EF4-FFF2-40B4-BE49-F238E27FC236}">
                  <a16:creationId xmlns:a16="http://schemas.microsoft.com/office/drawing/2014/main" id="{60358AA3-A8E1-9934-D614-D1420F8D3CB9}"/>
                </a:ext>
              </a:extLst>
            </p:cNvPr>
            <p:cNvSpPr/>
            <p:nvPr/>
          </p:nvSpPr>
          <p:spPr>
            <a:xfrm>
              <a:off x="4189070" y="1360784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294;p78">
              <a:extLst>
                <a:ext uri="{FF2B5EF4-FFF2-40B4-BE49-F238E27FC236}">
                  <a16:creationId xmlns:a16="http://schemas.microsoft.com/office/drawing/2014/main" id="{317D0579-B207-D679-8347-E35B4A02D5E9}"/>
                </a:ext>
              </a:extLst>
            </p:cNvPr>
            <p:cNvSpPr/>
            <p:nvPr/>
          </p:nvSpPr>
          <p:spPr>
            <a:xfrm>
              <a:off x="4189070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295;p78">
              <a:extLst>
                <a:ext uri="{FF2B5EF4-FFF2-40B4-BE49-F238E27FC236}">
                  <a16:creationId xmlns:a16="http://schemas.microsoft.com/office/drawing/2014/main" id="{F571068D-9258-97A8-9548-87B9C0AB3073}"/>
                </a:ext>
              </a:extLst>
            </p:cNvPr>
            <p:cNvSpPr/>
            <p:nvPr/>
          </p:nvSpPr>
          <p:spPr>
            <a:xfrm>
              <a:off x="4189070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296;p78">
              <a:extLst>
                <a:ext uri="{FF2B5EF4-FFF2-40B4-BE49-F238E27FC236}">
                  <a16:creationId xmlns:a16="http://schemas.microsoft.com/office/drawing/2014/main" id="{6F4EFF38-2B35-7CB5-F596-CC2995E60BFF}"/>
                </a:ext>
              </a:extLst>
            </p:cNvPr>
            <p:cNvSpPr/>
            <p:nvPr/>
          </p:nvSpPr>
          <p:spPr>
            <a:xfrm>
              <a:off x="4087815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297;p78">
              <a:extLst>
                <a:ext uri="{FF2B5EF4-FFF2-40B4-BE49-F238E27FC236}">
                  <a16:creationId xmlns:a16="http://schemas.microsoft.com/office/drawing/2014/main" id="{246601FA-641C-3190-BF0C-B38EE233F623}"/>
                </a:ext>
              </a:extLst>
            </p:cNvPr>
            <p:cNvSpPr/>
            <p:nvPr/>
          </p:nvSpPr>
          <p:spPr>
            <a:xfrm>
              <a:off x="4087815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298;p78">
              <a:extLst>
                <a:ext uri="{FF2B5EF4-FFF2-40B4-BE49-F238E27FC236}">
                  <a16:creationId xmlns:a16="http://schemas.microsoft.com/office/drawing/2014/main" id="{FDEE9F39-017B-7020-6999-105231E9C62C}"/>
                </a:ext>
              </a:extLst>
            </p:cNvPr>
            <p:cNvSpPr/>
            <p:nvPr/>
          </p:nvSpPr>
          <p:spPr>
            <a:xfrm>
              <a:off x="4087815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299;p78">
              <a:extLst>
                <a:ext uri="{FF2B5EF4-FFF2-40B4-BE49-F238E27FC236}">
                  <a16:creationId xmlns:a16="http://schemas.microsoft.com/office/drawing/2014/main" id="{66553CDA-D241-6380-A01B-098C099D97FC}"/>
                </a:ext>
              </a:extLst>
            </p:cNvPr>
            <p:cNvSpPr/>
            <p:nvPr/>
          </p:nvSpPr>
          <p:spPr>
            <a:xfrm>
              <a:off x="408781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300;p78">
              <a:extLst>
                <a:ext uri="{FF2B5EF4-FFF2-40B4-BE49-F238E27FC236}">
                  <a16:creationId xmlns:a16="http://schemas.microsoft.com/office/drawing/2014/main" id="{39149335-6E31-4C56-B696-6DC39DB3F4A5}"/>
                </a:ext>
              </a:extLst>
            </p:cNvPr>
            <p:cNvSpPr/>
            <p:nvPr/>
          </p:nvSpPr>
          <p:spPr>
            <a:xfrm>
              <a:off x="4087815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301;p78">
              <a:extLst>
                <a:ext uri="{FF2B5EF4-FFF2-40B4-BE49-F238E27FC236}">
                  <a16:creationId xmlns:a16="http://schemas.microsoft.com/office/drawing/2014/main" id="{612B3D65-48AD-7913-50B8-C3700BF85A1F}"/>
                </a:ext>
              </a:extLst>
            </p:cNvPr>
            <p:cNvSpPr/>
            <p:nvPr/>
          </p:nvSpPr>
          <p:spPr>
            <a:xfrm>
              <a:off x="4087815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302;p78">
              <a:extLst>
                <a:ext uri="{FF2B5EF4-FFF2-40B4-BE49-F238E27FC236}">
                  <a16:creationId xmlns:a16="http://schemas.microsoft.com/office/drawing/2014/main" id="{7E44A086-2970-1CAB-350C-AA9339FBE1E1}"/>
                </a:ext>
              </a:extLst>
            </p:cNvPr>
            <p:cNvSpPr/>
            <p:nvPr/>
          </p:nvSpPr>
          <p:spPr>
            <a:xfrm>
              <a:off x="4087815" y="1461773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303;p78">
              <a:extLst>
                <a:ext uri="{FF2B5EF4-FFF2-40B4-BE49-F238E27FC236}">
                  <a16:creationId xmlns:a16="http://schemas.microsoft.com/office/drawing/2014/main" id="{B6C9AE27-3772-5F3E-4AB2-452F133363C3}"/>
                </a:ext>
              </a:extLst>
            </p:cNvPr>
            <p:cNvSpPr/>
            <p:nvPr/>
          </p:nvSpPr>
          <p:spPr>
            <a:xfrm>
              <a:off x="4087815" y="1360784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304;p78">
              <a:extLst>
                <a:ext uri="{FF2B5EF4-FFF2-40B4-BE49-F238E27FC236}">
                  <a16:creationId xmlns:a16="http://schemas.microsoft.com/office/drawing/2014/main" id="{AF542C63-A995-E0E4-D526-CBAF8D54A846}"/>
                </a:ext>
              </a:extLst>
            </p:cNvPr>
            <p:cNvSpPr/>
            <p:nvPr/>
          </p:nvSpPr>
          <p:spPr>
            <a:xfrm>
              <a:off x="4087815" y="1259495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305;p78">
              <a:extLst>
                <a:ext uri="{FF2B5EF4-FFF2-40B4-BE49-F238E27FC236}">
                  <a16:creationId xmlns:a16="http://schemas.microsoft.com/office/drawing/2014/main" id="{8D18F708-4E47-1B9A-0105-15A09F3FDAB5}"/>
                </a:ext>
              </a:extLst>
            </p:cNvPr>
            <p:cNvSpPr/>
            <p:nvPr/>
          </p:nvSpPr>
          <p:spPr>
            <a:xfrm>
              <a:off x="4087815" y="1158240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306;p78">
              <a:extLst>
                <a:ext uri="{FF2B5EF4-FFF2-40B4-BE49-F238E27FC236}">
                  <a16:creationId xmlns:a16="http://schemas.microsoft.com/office/drawing/2014/main" id="{66640E25-0D65-31D9-9C01-7F60A618B5F5}"/>
                </a:ext>
              </a:extLst>
            </p:cNvPr>
            <p:cNvSpPr/>
            <p:nvPr/>
          </p:nvSpPr>
          <p:spPr>
            <a:xfrm>
              <a:off x="398679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307;p78">
              <a:extLst>
                <a:ext uri="{FF2B5EF4-FFF2-40B4-BE49-F238E27FC236}">
                  <a16:creationId xmlns:a16="http://schemas.microsoft.com/office/drawing/2014/main" id="{04237BD5-CF05-2575-BD70-0D42E924A8CE}"/>
                </a:ext>
              </a:extLst>
            </p:cNvPr>
            <p:cNvSpPr/>
            <p:nvPr/>
          </p:nvSpPr>
          <p:spPr>
            <a:xfrm>
              <a:off x="398679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308;p78">
              <a:extLst>
                <a:ext uri="{FF2B5EF4-FFF2-40B4-BE49-F238E27FC236}">
                  <a16:creationId xmlns:a16="http://schemas.microsoft.com/office/drawing/2014/main" id="{545CA664-6506-7413-5061-B6D95E26E6AB}"/>
                </a:ext>
              </a:extLst>
            </p:cNvPr>
            <p:cNvSpPr/>
            <p:nvPr/>
          </p:nvSpPr>
          <p:spPr>
            <a:xfrm>
              <a:off x="398679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309;p78">
              <a:extLst>
                <a:ext uri="{FF2B5EF4-FFF2-40B4-BE49-F238E27FC236}">
                  <a16:creationId xmlns:a16="http://schemas.microsoft.com/office/drawing/2014/main" id="{4B3CAF47-3559-62E5-CC3E-7ABDFB474F0D}"/>
                </a:ext>
              </a:extLst>
            </p:cNvPr>
            <p:cNvSpPr/>
            <p:nvPr/>
          </p:nvSpPr>
          <p:spPr>
            <a:xfrm>
              <a:off x="398679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310;p78">
              <a:extLst>
                <a:ext uri="{FF2B5EF4-FFF2-40B4-BE49-F238E27FC236}">
                  <a16:creationId xmlns:a16="http://schemas.microsoft.com/office/drawing/2014/main" id="{8947A618-FED4-F0E3-FB9B-8E09E345EC93}"/>
                </a:ext>
              </a:extLst>
            </p:cNvPr>
            <p:cNvSpPr/>
            <p:nvPr/>
          </p:nvSpPr>
          <p:spPr>
            <a:xfrm>
              <a:off x="398679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311;p78">
              <a:extLst>
                <a:ext uri="{FF2B5EF4-FFF2-40B4-BE49-F238E27FC236}">
                  <a16:creationId xmlns:a16="http://schemas.microsoft.com/office/drawing/2014/main" id="{293060A6-48E2-4217-AB29-1864FA616972}"/>
                </a:ext>
              </a:extLst>
            </p:cNvPr>
            <p:cNvSpPr/>
            <p:nvPr/>
          </p:nvSpPr>
          <p:spPr>
            <a:xfrm>
              <a:off x="3986792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312;p78">
              <a:extLst>
                <a:ext uri="{FF2B5EF4-FFF2-40B4-BE49-F238E27FC236}">
                  <a16:creationId xmlns:a16="http://schemas.microsoft.com/office/drawing/2014/main" id="{F4C98C08-1F69-DEE7-3E56-7732571E097B}"/>
                </a:ext>
              </a:extLst>
            </p:cNvPr>
            <p:cNvSpPr/>
            <p:nvPr/>
          </p:nvSpPr>
          <p:spPr>
            <a:xfrm>
              <a:off x="3986792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313;p78">
              <a:extLst>
                <a:ext uri="{FF2B5EF4-FFF2-40B4-BE49-F238E27FC236}">
                  <a16:creationId xmlns:a16="http://schemas.microsoft.com/office/drawing/2014/main" id="{C80EC1DE-9794-065B-4C95-21DB024E0DF1}"/>
                </a:ext>
              </a:extLst>
            </p:cNvPr>
            <p:cNvSpPr/>
            <p:nvPr/>
          </p:nvSpPr>
          <p:spPr>
            <a:xfrm>
              <a:off x="3986792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314;p78">
              <a:extLst>
                <a:ext uri="{FF2B5EF4-FFF2-40B4-BE49-F238E27FC236}">
                  <a16:creationId xmlns:a16="http://schemas.microsoft.com/office/drawing/2014/main" id="{2540748C-79E9-50CE-0FE9-DE3A594B6CD9}"/>
                </a:ext>
              </a:extLst>
            </p:cNvPr>
            <p:cNvSpPr/>
            <p:nvPr/>
          </p:nvSpPr>
          <p:spPr>
            <a:xfrm>
              <a:off x="3986792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315;p78">
              <a:extLst>
                <a:ext uri="{FF2B5EF4-FFF2-40B4-BE49-F238E27FC236}">
                  <a16:creationId xmlns:a16="http://schemas.microsoft.com/office/drawing/2014/main" id="{E4AB0FF2-8D6B-2B01-20CA-8B6927CD1262}"/>
                </a:ext>
              </a:extLst>
            </p:cNvPr>
            <p:cNvSpPr/>
            <p:nvPr/>
          </p:nvSpPr>
          <p:spPr>
            <a:xfrm>
              <a:off x="388553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316;p78">
              <a:extLst>
                <a:ext uri="{FF2B5EF4-FFF2-40B4-BE49-F238E27FC236}">
                  <a16:creationId xmlns:a16="http://schemas.microsoft.com/office/drawing/2014/main" id="{7B410E86-841F-A9F6-836B-CAA5412FAEC1}"/>
                </a:ext>
              </a:extLst>
            </p:cNvPr>
            <p:cNvSpPr/>
            <p:nvPr/>
          </p:nvSpPr>
          <p:spPr>
            <a:xfrm>
              <a:off x="3885537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317;p78">
              <a:extLst>
                <a:ext uri="{FF2B5EF4-FFF2-40B4-BE49-F238E27FC236}">
                  <a16:creationId xmlns:a16="http://schemas.microsoft.com/office/drawing/2014/main" id="{D44463D7-5A4C-0243-2601-AA632E139DD3}"/>
                </a:ext>
              </a:extLst>
            </p:cNvPr>
            <p:cNvSpPr/>
            <p:nvPr/>
          </p:nvSpPr>
          <p:spPr>
            <a:xfrm>
              <a:off x="3885537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318;p78">
              <a:extLst>
                <a:ext uri="{FF2B5EF4-FFF2-40B4-BE49-F238E27FC236}">
                  <a16:creationId xmlns:a16="http://schemas.microsoft.com/office/drawing/2014/main" id="{F1BF4235-9F41-B742-2B67-FEBB424B2046}"/>
                </a:ext>
              </a:extLst>
            </p:cNvPr>
            <p:cNvSpPr/>
            <p:nvPr/>
          </p:nvSpPr>
          <p:spPr>
            <a:xfrm>
              <a:off x="3885537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319;p78">
              <a:extLst>
                <a:ext uri="{FF2B5EF4-FFF2-40B4-BE49-F238E27FC236}">
                  <a16:creationId xmlns:a16="http://schemas.microsoft.com/office/drawing/2014/main" id="{602A22A6-B07A-3577-9983-8CCB46AD9668}"/>
                </a:ext>
              </a:extLst>
            </p:cNvPr>
            <p:cNvSpPr/>
            <p:nvPr/>
          </p:nvSpPr>
          <p:spPr>
            <a:xfrm>
              <a:off x="3783983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320;p78">
              <a:extLst>
                <a:ext uri="{FF2B5EF4-FFF2-40B4-BE49-F238E27FC236}">
                  <a16:creationId xmlns:a16="http://schemas.microsoft.com/office/drawing/2014/main" id="{5E061257-1C04-6D25-E242-8F501FAFCDEC}"/>
                </a:ext>
              </a:extLst>
            </p:cNvPr>
            <p:cNvSpPr/>
            <p:nvPr/>
          </p:nvSpPr>
          <p:spPr>
            <a:xfrm>
              <a:off x="3783983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321;p78">
              <a:extLst>
                <a:ext uri="{FF2B5EF4-FFF2-40B4-BE49-F238E27FC236}">
                  <a16:creationId xmlns:a16="http://schemas.microsoft.com/office/drawing/2014/main" id="{1B01A17D-0278-D43A-FAC5-28F111FA40C1}"/>
                </a:ext>
              </a:extLst>
            </p:cNvPr>
            <p:cNvSpPr/>
            <p:nvPr/>
          </p:nvSpPr>
          <p:spPr>
            <a:xfrm>
              <a:off x="3783983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322;p78">
              <a:extLst>
                <a:ext uri="{FF2B5EF4-FFF2-40B4-BE49-F238E27FC236}">
                  <a16:creationId xmlns:a16="http://schemas.microsoft.com/office/drawing/2014/main" id="{39A5BC1A-2456-4582-88DA-39F63D20D610}"/>
                </a:ext>
              </a:extLst>
            </p:cNvPr>
            <p:cNvSpPr/>
            <p:nvPr/>
          </p:nvSpPr>
          <p:spPr>
            <a:xfrm>
              <a:off x="3682694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323;p78">
              <a:extLst>
                <a:ext uri="{FF2B5EF4-FFF2-40B4-BE49-F238E27FC236}">
                  <a16:creationId xmlns:a16="http://schemas.microsoft.com/office/drawing/2014/main" id="{32676845-6984-B75E-5614-D0DF40B4A0E3}"/>
                </a:ext>
              </a:extLst>
            </p:cNvPr>
            <p:cNvSpPr/>
            <p:nvPr/>
          </p:nvSpPr>
          <p:spPr>
            <a:xfrm>
              <a:off x="3682694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324;p78">
              <a:extLst>
                <a:ext uri="{FF2B5EF4-FFF2-40B4-BE49-F238E27FC236}">
                  <a16:creationId xmlns:a16="http://schemas.microsoft.com/office/drawing/2014/main" id="{F1129101-5405-BDC9-6543-9B20C2646B55}"/>
                </a:ext>
              </a:extLst>
            </p:cNvPr>
            <p:cNvSpPr/>
            <p:nvPr/>
          </p:nvSpPr>
          <p:spPr>
            <a:xfrm>
              <a:off x="4492636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325;p78">
              <a:extLst>
                <a:ext uri="{FF2B5EF4-FFF2-40B4-BE49-F238E27FC236}">
                  <a16:creationId xmlns:a16="http://schemas.microsoft.com/office/drawing/2014/main" id="{5AB2140B-0224-E954-0502-65D6428D867C}"/>
                </a:ext>
              </a:extLst>
            </p:cNvPr>
            <p:cNvSpPr/>
            <p:nvPr/>
          </p:nvSpPr>
          <p:spPr>
            <a:xfrm>
              <a:off x="4492636" y="4498597"/>
              <a:ext cx="82851" cy="70825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326;p78">
              <a:extLst>
                <a:ext uri="{FF2B5EF4-FFF2-40B4-BE49-F238E27FC236}">
                  <a16:creationId xmlns:a16="http://schemas.microsoft.com/office/drawing/2014/main" id="{04382818-40D2-A150-8927-FC387CD5AE7B}"/>
                </a:ext>
              </a:extLst>
            </p:cNvPr>
            <p:cNvSpPr/>
            <p:nvPr/>
          </p:nvSpPr>
          <p:spPr>
            <a:xfrm>
              <a:off x="4492636" y="4397342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327;p78">
              <a:extLst>
                <a:ext uri="{FF2B5EF4-FFF2-40B4-BE49-F238E27FC236}">
                  <a16:creationId xmlns:a16="http://schemas.microsoft.com/office/drawing/2014/main" id="{1B0191B8-DDA5-62D0-C68A-203645393D6F}"/>
                </a:ext>
              </a:extLst>
            </p:cNvPr>
            <p:cNvSpPr/>
            <p:nvPr/>
          </p:nvSpPr>
          <p:spPr>
            <a:xfrm>
              <a:off x="4391614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328;p78">
              <a:extLst>
                <a:ext uri="{FF2B5EF4-FFF2-40B4-BE49-F238E27FC236}">
                  <a16:creationId xmlns:a16="http://schemas.microsoft.com/office/drawing/2014/main" id="{3E3BBA3A-BEE7-5EEA-BA10-0AF431EC9ACD}"/>
                </a:ext>
              </a:extLst>
            </p:cNvPr>
            <p:cNvSpPr/>
            <p:nvPr/>
          </p:nvSpPr>
          <p:spPr>
            <a:xfrm>
              <a:off x="4391348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329;p78">
              <a:extLst>
                <a:ext uri="{FF2B5EF4-FFF2-40B4-BE49-F238E27FC236}">
                  <a16:creationId xmlns:a16="http://schemas.microsoft.com/office/drawing/2014/main" id="{05D4F428-249F-29E9-B834-62A62AB74D05}"/>
                </a:ext>
              </a:extLst>
            </p:cNvPr>
            <p:cNvSpPr/>
            <p:nvPr/>
          </p:nvSpPr>
          <p:spPr>
            <a:xfrm>
              <a:off x="4391614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330;p78">
              <a:extLst>
                <a:ext uri="{FF2B5EF4-FFF2-40B4-BE49-F238E27FC236}">
                  <a16:creationId xmlns:a16="http://schemas.microsoft.com/office/drawing/2014/main" id="{3C285A72-514C-91AA-A8DE-7FFB3EF5770F}"/>
                </a:ext>
              </a:extLst>
            </p:cNvPr>
            <p:cNvSpPr/>
            <p:nvPr/>
          </p:nvSpPr>
          <p:spPr>
            <a:xfrm>
              <a:off x="4391614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331;p78">
              <a:extLst>
                <a:ext uri="{FF2B5EF4-FFF2-40B4-BE49-F238E27FC236}">
                  <a16:creationId xmlns:a16="http://schemas.microsoft.com/office/drawing/2014/main" id="{A7853FC1-E8B3-8765-C4A8-525C10026576}"/>
                </a:ext>
              </a:extLst>
            </p:cNvPr>
            <p:cNvSpPr/>
            <p:nvPr/>
          </p:nvSpPr>
          <p:spPr>
            <a:xfrm>
              <a:off x="4391614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332;p78">
              <a:extLst>
                <a:ext uri="{FF2B5EF4-FFF2-40B4-BE49-F238E27FC236}">
                  <a16:creationId xmlns:a16="http://schemas.microsoft.com/office/drawing/2014/main" id="{A20A4925-3F1D-6162-C85A-96F61A34C865}"/>
                </a:ext>
              </a:extLst>
            </p:cNvPr>
            <p:cNvSpPr/>
            <p:nvPr/>
          </p:nvSpPr>
          <p:spPr>
            <a:xfrm>
              <a:off x="4391614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333;p78">
              <a:extLst>
                <a:ext uri="{FF2B5EF4-FFF2-40B4-BE49-F238E27FC236}">
                  <a16:creationId xmlns:a16="http://schemas.microsoft.com/office/drawing/2014/main" id="{3D58CA85-0B6C-4049-58BE-934519D3166B}"/>
                </a:ext>
              </a:extLst>
            </p:cNvPr>
            <p:cNvSpPr/>
            <p:nvPr/>
          </p:nvSpPr>
          <p:spPr>
            <a:xfrm>
              <a:off x="4290358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334;p78">
              <a:extLst>
                <a:ext uri="{FF2B5EF4-FFF2-40B4-BE49-F238E27FC236}">
                  <a16:creationId xmlns:a16="http://schemas.microsoft.com/office/drawing/2014/main" id="{BB919585-423D-EF17-DED0-AE4A382583C2}"/>
                </a:ext>
              </a:extLst>
            </p:cNvPr>
            <p:cNvSpPr/>
            <p:nvPr/>
          </p:nvSpPr>
          <p:spPr>
            <a:xfrm>
              <a:off x="4290358" y="4802163"/>
              <a:ext cx="82918" cy="71058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335;p78">
              <a:extLst>
                <a:ext uri="{FF2B5EF4-FFF2-40B4-BE49-F238E27FC236}">
                  <a16:creationId xmlns:a16="http://schemas.microsoft.com/office/drawing/2014/main" id="{839FE903-DEBD-7764-DA98-D7184A4F51F4}"/>
                </a:ext>
              </a:extLst>
            </p:cNvPr>
            <p:cNvSpPr/>
            <p:nvPr/>
          </p:nvSpPr>
          <p:spPr>
            <a:xfrm>
              <a:off x="4290358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336;p78">
              <a:extLst>
                <a:ext uri="{FF2B5EF4-FFF2-40B4-BE49-F238E27FC236}">
                  <a16:creationId xmlns:a16="http://schemas.microsoft.com/office/drawing/2014/main" id="{2AB70F16-6EC0-A35A-2FBF-631AE1C1EA94}"/>
                </a:ext>
              </a:extLst>
            </p:cNvPr>
            <p:cNvSpPr/>
            <p:nvPr/>
          </p:nvSpPr>
          <p:spPr>
            <a:xfrm>
              <a:off x="4290358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337;p78">
              <a:extLst>
                <a:ext uri="{FF2B5EF4-FFF2-40B4-BE49-F238E27FC236}">
                  <a16:creationId xmlns:a16="http://schemas.microsoft.com/office/drawing/2014/main" id="{C0403B77-5A2B-6986-2422-7D7CAD5920BD}"/>
                </a:ext>
              </a:extLst>
            </p:cNvPr>
            <p:cNvSpPr/>
            <p:nvPr/>
          </p:nvSpPr>
          <p:spPr>
            <a:xfrm>
              <a:off x="4290358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338;p78">
              <a:extLst>
                <a:ext uri="{FF2B5EF4-FFF2-40B4-BE49-F238E27FC236}">
                  <a16:creationId xmlns:a16="http://schemas.microsoft.com/office/drawing/2014/main" id="{1703BC60-9359-977B-9BB0-3625A031B3C2}"/>
                </a:ext>
              </a:extLst>
            </p:cNvPr>
            <p:cNvSpPr/>
            <p:nvPr/>
          </p:nvSpPr>
          <p:spPr>
            <a:xfrm>
              <a:off x="4290358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339;p78">
              <a:extLst>
                <a:ext uri="{FF2B5EF4-FFF2-40B4-BE49-F238E27FC236}">
                  <a16:creationId xmlns:a16="http://schemas.microsoft.com/office/drawing/2014/main" id="{B2EBDDA2-058E-5053-1ADB-8D2BA44BF6AB}"/>
                </a:ext>
              </a:extLst>
            </p:cNvPr>
            <p:cNvSpPr/>
            <p:nvPr/>
          </p:nvSpPr>
          <p:spPr>
            <a:xfrm>
              <a:off x="4189070" y="5004707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340;p78">
              <a:extLst>
                <a:ext uri="{FF2B5EF4-FFF2-40B4-BE49-F238E27FC236}">
                  <a16:creationId xmlns:a16="http://schemas.microsoft.com/office/drawing/2014/main" id="{089D1B5C-C8D3-A935-D7C3-2BBB1892F58E}"/>
                </a:ext>
              </a:extLst>
            </p:cNvPr>
            <p:cNvSpPr/>
            <p:nvPr/>
          </p:nvSpPr>
          <p:spPr>
            <a:xfrm>
              <a:off x="4189070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341;p78">
              <a:extLst>
                <a:ext uri="{FF2B5EF4-FFF2-40B4-BE49-F238E27FC236}">
                  <a16:creationId xmlns:a16="http://schemas.microsoft.com/office/drawing/2014/main" id="{437E3995-8A79-D65D-A3DA-C46506958090}"/>
                </a:ext>
              </a:extLst>
            </p:cNvPr>
            <p:cNvSpPr/>
            <p:nvPr/>
          </p:nvSpPr>
          <p:spPr>
            <a:xfrm>
              <a:off x="4189070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342;p78">
              <a:extLst>
                <a:ext uri="{FF2B5EF4-FFF2-40B4-BE49-F238E27FC236}">
                  <a16:creationId xmlns:a16="http://schemas.microsoft.com/office/drawing/2014/main" id="{E565EF3F-8DC9-E229-8EF0-D47215C0C271}"/>
                </a:ext>
              </a:extLst>
            </p:cNvPr>
            <p:cNvSpPr/>
            <p:nvPr/>
          </p:nvSpPr>
          <p:spPr>
            <a:xfrm>
              <a:off x="4189070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343;p78">
              <a:extLst>
                <a:ext uri="{FF2B5EF4-FFF2-40B4-BE49-F238E27FC236}">
                  <a16:creationId xmlns:a16="http://schemas.microsoft.com/office/drawing/2014/main" id="{A399115C-9286-B94A-FF1D-B5F3FE933289}"/>
                </a:ext>
              </a:extLst>
            </p:cNvPr>
            <p:cNvSpPr/>
            <p:nvPr/>
          </p:nvSpPr>
          <p:spPr>
            <a:xfrm>
              <a:off x="4189070" y="4599619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344;p78">
              <a:extLst>
                <a:ext uri="{FF2B5EF4-FFF2-40B4-BE49-F238E27FC236}">
                  <a16:creationId xmlns:a16="http://schemas.microsoft.com/office/drawing/2014/main" id="{20105863-20B9-E780-64E1-9F7C5468621A}"/>
                </a:ext>
              </a:extLst>
            </p:cNvPr>
            <p:cNvSpPr/>
            <p:nvPr/>
          </p:nvSpPr>
          <p:spPr>
            <a:xfrm>
              <a:off x="4189070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345;p78">
              <a:extLst>
                <a:ext uri="{FF2B5EF4-FFF2-40B4-BE49-F238E27FC236}">
                  <a16:creationId xmlns:a16="http://schemas.microsoft.com/office/drawing/2014/main" id="{CCBE691D-57CB-F25B-E5B9-ACB59D23AA6F}"/>
                </a:ext>
              </a:extLst>
            </p:cNvPr>
            <p:cNvSpPr/>
            <p:nvPr/>
          </p:nvSpPr>
          <p:spPr>
            <a:xfrm>
              <a:off x="4189070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346;p78">
              <a:extLst>
                <a:ext uri="{FF2B5EF4-FFF2-40B4-BE49-F238E27FC236}">
                  <a16:creationId xmlns:a16="http://schemas.microsoft.com/office/drawing/2014/main" id="{C2F7FFA8-4469-6168-FCF7-94658ADC87FA}"/>
                </a:ext>
              </a:extLst>
            </p:cNvPr>
            <p:cNvSpPr/>
            <p:nvPr/>
          </p:nvSpPr>
          <p:spPr>
            <a:xfrm>
              <a:off x="4189070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347;p78">
              <a:extLst>
                <a:ext uri="{FF2B5EF4-FFF2-40B4-BE49-F238E27FC236}">
                  <a16:creationId xmlns:a16="http://schemas.microsoft.com/office/drawing/2014/main" id="{3D7D00EB-4DD1-4228-0D82-384A3C515062}"/>
                </a:ext>
              </a:extLst>
            </p:cNvPr>
            <p:cNvSpPr/>
            <p:nvPr/>
          </p:nvSpPr>
          <p:spPr>
            <a:xfrm>
              <a:off x="4087815" y="5207250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348;p78">
              <a:extLst>
                <a:ext uri="{FF2B5EF4-FFF2-40B4-BE49-F238E27FC236}">
                  <a16:creationId xmlns:a16="http://schemas.microsoft.com/office/drawing/2014/main" id="{9F537A0F-48AF-BF67-C897-A5EAD84A9EC2}"/>
                </a:ext>
              </a:extLst>
            </p:cNvPr>
            <p:cNvSpPr/>
            <p:nvPr/>
          </p:nvSpPr>
          <p:spPr>
            <a:xfrm>
              <a:off x="4087815" y="510596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349;p78">
              <a:extLst>
                <a:ext uri="{FF2B5EF4-FFF2-40B4-BE49-F238E27FC236}">
                  <a16:creationId xmlns:a16="http://schemas.microsoft.com/office/drawing/2014/main" id="{FDFA4095-B09E-4578-6BAB-28D42E4A04E6}"/>
                </a:ext>
              </a:extLst>
            </p:cNvPr>
            <p:cNvSpPr/>
            <p:nvPr/>
          </p:nvSpPr>
          <p:spPr>
            <a:xfrm>
              <a:off x="4087815" y="5004707"/>
              <a:ext cx="82652" cy="71058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350;p78">
              <a:extLst>
                <a:ext uri="{FF2B5EF4-FFF2-40B4-BE49-F238E27FC236}">
                  <a16:creationId xmlns:a16="http://schemas.microsoft.com/office/drawing/2014/main" id="{756F3F6C-EE3F-86EF-F551-37FDD56DEBF4}"/>
                </a:ext>
              </a:extLst>
            </p:cNvPr>
            <p:cNvSpPr/>
            <p:nvPr/>
          </p:nvSpPr>
          <p:spPr>
            <a:xfrm>
              <a:off x="4087815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351;p78">
              <a:extLst>
                <a:ext uri="{FF2B5EF4-FFF2-40B4-BE49-F238E27FC236}">
                  <a16:creationId xmlns:a16="http://schemas.microsoft.com/office/drawing/2014/main" id="{CEF57FDE-7029-D564-E547-FA07CEF2F786}"/>
                </a:ext>
              </a:extLst>
            </p:cNvPr>
            <p:cNvSpPr/>
            <p:nvPr/>
          </p:nvSpPr>
          <p:spPr>
            <a:xfrm>
              <a:off x="4087815" y="4802163"/>
              <a:ext cx="82918" cy="71058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352;p78">
              <a:extLst>
                <a:ext uri="{FF2B5EF4-FFF2-40B4-BE49-F238E27FC236}">
                  <a16:creationId xmlns:a16="http://schemas.microsoft.com/office/drawing/2014/main" id="{D07CD946-D204-624E-766F-4F76C0610788}"/>
                </a:ext>
              </a:extLst>
            </p:cNvPr>
            <p:cNvSpPr/>
            <p:nvPr/>
          </p:nvSpPr>
          <p:spPr>
            <a:xfrm>
              <a:off x="4087815" y="4700875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353;p78">
              <a:extLst>
                <a:ext uri="{FF2B5EF4-FFF2-40B4-BE49-F238E27FC236}">
                  <a16:creationId xmlns:a16="http://schemas.microsoft.com/office/drawing/2014/main" id="{67EFE511-5595-646D-778E-BB73D249E68D}"/>
                </a:ext>
              </a:extLst>
            </p:cNvPr>
            <p:cNvSpPr/>
            <p:nvPr/>
          </p:nvSpPr>
          <p:spPr>
            <a:xfrm>
              <a:off x="4087815" y="4599619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354;p78">
              <a:extLst>
                <a:ext uri="{FF2B5EF4-FFF2-40B4-BE49-F238E27FC236}">
                  <a16:creationId xmlns:a16="http://schemas.microsoft.com/office/drawing/2014/main" id="{FB48FA79-4971-2486-94F1-A1BB0051CBC1}"/>
                </a:ext>
              </a:extLst>
            </p:cNvPr>
            <p:cNvSpPr/>
            <p:nvPr/>
          </p:nvSpPr>
          <p:spPr>
            <a:xfrm>
              <a:off x="4087815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355;p78">
              <a:extLst>
                <a:ext uri="{FF2B5EF4-FFF2-40B4-BE49-F238E27FC236}">
                  <a16:creationId xmlns:a16="http://schemas.microsoft.com/office/drawing/2014/main" id="{725EADD9-16D1-160E-A291-1541BDA7D953}"/>
                </a:ext>
              </a:extLst>
            </p:cNvPr>
            <p:cNvSpPr/>
            <p:nvPr/>
          </p:nvSpPr>
          <p:spPr>
            <a:xfrm>
              <a:off x="4087815" y="439734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356;p78">
              <a:extLst>
                <a:ext uri="{FF2B5EF4-FFF2-40B4-BE49-F238E27FC236}">
                  <a16:creationId xmlns:a16="http://schemas.microsoft.com/office/drawing/2014/main" id="{A37EFE8A-E954-AA45-C2B0-2B565EBECAC6}"/>
                </a:ext>
              </a:extLst>
            </p:cNvPr>
            <p:cNvSpPr/>
            <p:nvPr/>
          </p:nvSpPr>
          <p:spPr>
            <a:xfrm>
              <a:off x="4087815" y="4296053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357;p78">
              <a:extLst>
                <a:ext uri="{FF2B5EF4-FFF2-40B4-BE49-F238E27FC236}">
                  <a16:creationId xmlns:a16="http://schemas.microsoft.com/office/drawing/2014/main" id="{C50A5FBB-C0B5-F4C6-3046-9A3532FE2B41}"/>
                </a:ext>
              </a:extLst>
            </p:cNvPr>
            <p:cNvSpPr/>
            <p:nvPr/>
          </p:nvSpPr>
          <p:spPr>
            <a:xfrm>
              <a:off x="4087815" y="4194798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358;p78">
              <a:extLst>
                <a:ext uri="{FF2B5EF4-FFF2-40B4-BE49-F238E27FC236}">
                  <a16:creationId xmlns:a16="http://schemas.microsoft.com/office/drawing/2014/main" id="{49B225BC-2CDD-738E-0F46-68AA6FF55969}"/>
                </a:ext>
              </a:extLst>
            </p:cNvPr>
            <p:cNvSpPr/>
            <p:nvPr/>
          </p:nvSpPr>
          <p:spPr>
            <a:xfrm>
              <a:off x="3986792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359;p78">
              <a:extLst>
                <a:ext uri="{FF2B5EF4-FFF2-40B4-BE49-F238E27FC236}">
                  <a16:creationId xmlns:a16="http://schemas.microsoft.com/office/drawing/2014/main" id="{695E1741-0FAA-BE78-5DDA-33C0A4EAE450}"/>
                </a:ext>
              </a:extLst>
            </p:cNvPr>
            <p:cNvSpPr/>
            <p:nvPr/>
          </p:nvSpPr>
          <p:spPr>
            <a:xfrm>
              <a:off x="3986792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360;p78">
              <a:extLst>
                <a:ext uri="{FF2B5EF4-FFF2-40B4-BE49-F238E27FC236}">
                  <a16:creationId xmlns:a16="http://schemas.microsoft.com/office/drawing/2014/main" id="{2062D33E-3C9C-4DF8-3050-CB05ACF1C5D9}"/>
                </a:ext>
              </a:extLst>
            </p:cNvPr>
            <p:cNvSpPr/>
            <p:nvPr/>
          </p:nvSpPr>
          <p:spPr>
            <a:xfrm>
              <a:off x="3986792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361;p78">
              <a:extLst>
                <a:ext uri="{FF2B5EF4-FFF2-40B4-BE49-F238E27FC236}">
                  <a16:creationId xmlns:a16="http://schemas.microsoft.com/office/drawing/2014/main" id="{0D4A1257-AF50-6058-14A0-96D59D4A99BE}"/>
                </a:ext>
              </a:extLst>
            </p:cNvPr>
            <p:cNvSpPr/>
            <p:nvPr/>
          </p:nvSpPr>
          <p:spPr>
            <a:xfrm>
              <a:off x="3986792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362;p78">
              <a:extLst>
                <a:ext uri="{FF2B5EF4-FFF2-40B4-BE49-F238E27FC236}">
                  <a16:creationId xmlns:a16="http://schemas.microsoft.com/office/drawing/2014/main" id="{01C681FF-5629-C2BD-58F6-37BC4A4A1C25}"/>
                </a:ext>
              </a:extLst>
            </p:cNvPr>
            <p:cNvSpPr/>
            <p:nvPr/>
          </p:nvSpPr>
          <p:spPr>
            <a:xfrm>
              <a:off x="3986526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363;p78">
              <a:extLst>
                <a:ext uri="{FF2B5EF4-FFF2-40B4-BE49-F238E27FC236}">
                  <a16:creationId xmlns:a16="http://schemas.microsoft.com/office/drawing/2014/main" id="{A1E9C91F-23C5-6C33-C5CB-F5358D89384E}"/>
                </a:ext>
              </a:extLst>
            </p:cNvPr>
            <p:cNvSpPr/>
            <p:nvPr/>
          </p:nvSpPr>
          <p:spPr>
            <a:xfrm>
              <a:off x="3986526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364;p78">
              <a:extLst>
                <a:ext uri="{FF2B5EF4-FFF2-40B4-BE49-F238E27FC236}">
                  <a16:creationId xmlns:a16="http://schemas.microsoft.com/office/drawing/2014/main" id="{FE44DD3B-A968-D986-5EFE-09AF9AEA54C1}"/>
                </a:ext>
              </a:extLst>
            </p:cNvPr>
            <p:cNvSpPr/>
            <p:nvPr/>
          </p:nvSpPr>
          <p:spPr>
            <a:xfrm>
              <a:off x="3986526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365;p78">
              <a:extLst>
                <a:ext uri="{FF2B5EF4-FFF2-40B4-BE49-F238E27FC236}">
                  <a16:creationId xmlns:a16="http://schemas.microsoft.com/office/drawing/2014/main" id="{5B5CF757-59F9-7984-0EEC-6B5D2F0D5301}"/>
                </a:ext>
              </a:extLst>
            </p:cNvPr>
            <p:cNvSpPr/>
            <p:nvPr/>
          </p:nvSpPr>
          <p:spPr>
            <a:xfrm>
              <a:off x="3986792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366;p78">
              <a:extLst>
                <a:ext uri="{FF2B5EF4-FFF2-40B4-BE49-F238E27FC236}">
                  <a16:creationId xmlns:a16="http://schemas.microsoft.com/office/drawing/2014/main" id="{C85A1A0D-0D7C-6201-3C26-D686CFD442BC}"/>
                </a:ext>
              </a:extLst>
            </p:cNvPr>
            <p:cNvSpPr/>
            <p:nvPr/>
          </p:nvSpPr>
          <p:spPr>
            <a:xfrm>
              <a:off x="3986792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367;p78">
              <a:extLst>
                <a:ext uri="{FF2B5EF4-FFF2-40B4-BE49-F238E27FC236}">
                  <a16:creationId xmlns:a16="http://schemas.microsoft.com/office/drawing/2014/main" id="{9AB7C62D-B03E-D452-4217-A7E2AC4E036D}"/>
                </a:ext>
              </a:extLst>
            </p:cNvPr>
            <p:cNvSpPr/>
            <p:nvPr/>
          </p:nvSpPr>
          <p:spPr>
            <a:xfrm>
              <a:off x="3986526" y="4498597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368;p78">
              <a:extLst>
                <a:ext uri="{FF2B5EF4-FFF2-40B4-BE49-F238E27FC236}">
                  <a16:creationId xmlns:a16="http://schemas.microsoft.com/office/drawing/2014/main" id="{62A7BD83-167F-88E5-1677-58F79006E460}"/>
                </a:ext>
              </a:extLst>
            </p:cNvPr>
            <p:cNvSpPr/>
            <p:nvPr/>
          </p:nvSpPr>
          <p:spPr>
            <a:xfrm>
              <a:off x="3986526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369;p78">
              <a:extLst>
                <a:ext uri="{FF2B5EF4-FFF2-40B4-BE49-F238E27FC236}">
                  <a16:creationId xmlns:a16="http://schemas.microsoft.com/office/drawing/2014/main" id="{6507CF36-DFC6-9730-0488-3AEA32158718}"/>
                </a:ext>
              </a:extLst>
            </p:cNvPr>
            <p:cNvSpPr/>
            <p:nvPr/>
          </p:nvSpPr>
          <p:spPr>
            <a:xfrm>
              <a:off x="3986526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370;p78">
              <a:extLst>
                <a:ext uri="{FF2B5EF4-FFF2-40B4-BE49-F238E27FC236}">
                  <a16:creationId xmlns:a16="http://schemas.microsoft.com/office/drawing/2014/main" id="{4C0CBE2F-6434-F458-8E07-A5173EAB153F}"/>
                </a:ext>
              </a:extLst>
            </p:cNvPr>
            <p:cNvSpPr/>
            <p:nvPr/>
          </p:nvSpPr>
          <p:spPr>
            <a:xfrm>
              <a:off x="3986526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371;p78">
              <a:extLst>
                <a:ext uri="{FF2B5EF4-FFF2-40B4-BE49-F238E27FC236}">
                  <a16:creationId xmlns:a16="http://schemas.microsoft.com/office/drawing/2014/main" id="{BB354E8F-DDA0-5F97-E142-1F9A0B3534E4}"/>
                </a:ext>
              </a:extLst>
            </p:cNvPr>
            <p:cNvSpPr/>
            <p:nvPr/>
          </p:nvSpPr>
          <p:spPr>
            <a:xfrm>
              <a:off x="3986526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372;p78">
              <a:extLst>
                <a:ext uri="{FF2B5EF4-FFF2-40B4-BE49-F238E27FC236}">
                  <a16:creationId xmlns:a16="http://schemas.microsoft.com/office/drawing/2014/main" id="{DFF34115-B96D-1661-BB97-560FA191727C}"/>
                </a:ext>
              </a:extLst>
            </p:cNvPr>
            <p:cNvSpPr/>
            <p:nvPr/>
          </p:nvSpPr>
          <p:spPr>
            <a:xfrm>
              <a:off x="3885537" y="551078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373;p78">
              <a:extLst>
                <a:ext uri="{FF2B5EF4-FFF2-40B4-BE49-F238E27FC236}">
                  <a16:creationId xmlns:a16="http://schemas.microsoft.com/office/drawing/2014/main" id="{0F218DE1-A80B-FE4A-8E51-D5493C745A1D}"/>
                </a:ext>
              </a:extLst>
            </p:cNvPr>
            <p:cNvSpPr/>
            <p:nvPr/>
          </p:nvSpPr>
          <p:spPr>
            <a:xfrm>
              <a:off x="3885537" y="5409528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374;p78">
              <a:extLst>
                <a:ext uri="{FF2B5EF4-FFF2-40B4-BE49-F238E27FC236}">
                  <a16:creationId xmlns:a16="http://schemas.microsoft.com/office/drawing/2014/main" id="{F72EAD2E-0FE4-8BAB-84FD-2320420C3657}"/>
                </a:ext>
              </a:extLst>
            </p:cNvPr>
            <p:cNvSpPr/>
            <p:nvPr/>
          </p:nvSpPr>
          <p:spPr>
            <a:xfrm>
              <a:off x="3885537" y="5308505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375;p78">
              <a:extLst>
                <a:ext uri="{FF2B5EF4-FFF2-40B4-BE49-F238E27FC236}">
                  <a16:creationId xmlns:a16="http://schemas.microsoft.com/office/drawing/2014/main" id="{7FAF57CE-265E-022B-59F5-DC24877CD43A}"/>
                </a:ext>
              </a:extLst>
            </p:cNvPr>
            <p:cNvSpPr/>
            <p:nvPr/>
          </p:nvSpPr>
          <p:spPr>
            <a:xfrm>
              <a:off x="3885537" y="520725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376;p78">
              <a:extLst>
                <a:ext uri="{FF2B5EF4-FFF2-40B4-BE49-F238E27FC236}">
                  <a16:creationId xmlns:a16="http://schemas.microsoft.com/office/drawing/2014/main" id="{154A1FFC-BDE5-A574-EC9B-FDE71AF52A90}"/>
                </a:ext>
              </a:extLst>
            </p:cNvPr>
            <p:cNvSpPr/>
            <p:nvPr/>
          </p:nvSpPr>
          <p:spPr>
            <a:xfrm>
              <a:off x="3885537" y="510596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377;p78">
              <a:extLst>
                <a:ext uri="{FF2B5EF4-FFF2-40B4-BE49-F238E27FC236}">
                  <a16:creationId xmlns:a16="http://schemas.microsoft.com/office/drawing/2014/main" id="{09905F74-8107-89F2-4D61-C513E44DE23F}"/>
                </a:ext>
              </a:extLst>
            </p:cNvPr>
            <p:cNvSpPr/>
            <p:nvPr/>
          </p:nvSpPr>
          <p:spPr>
            <a:xfrm>
              <a:off x="3885238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378;p78">
              <a:extLst>
                <a:ext uri="{FF2B5EF4-FFF2-40B4-BE49-F238E27FC236}">
                  <a16:creationId xmlns:a16="http://schemas.microsoft.com/office/drawing/2014/main" id="{E07E7BF4-17CB-C3C5-B447-295D4105A8EE}"/>
                </a:ext>
              </a:extLst>
            </p:cNvPr>
            <p:cNvSpPr/>
            <p:nvPr/>
          </p:nvSpPr>
          <p:spPr>
            <a:xfrm>
              <a:off x="3885537" y="4903684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379;p78">
              <a:extLst>
                <a:ext uri="{FF2B5EF4-FFF2-40B4-BE49-F238E27FC236}">
                  <a16:creationId xmlns:a16="http://schemas.microsoft.com/office/drawing/2014/main" id="{445D98F6-F0FC-0E8A-3880-367BCE309C96}"/>
                </a:ext>
              </a:extLst>
            </p:cNvPr>
            <p:cNvSpPr/>
            <p:nvPr/>
          </p:nvSpPr>
          <p:spPr>
            <a:xfrm>
              <a:off x="3885238" y="4802163"/>
              <a:ext cx="83217" cy="71058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380;p78">
              <a:extLst>
                <a:ext uri="{FF2B5EF4-FFF2-40B4-BE49-F238E27FC236}">
                  <a16:creationId xmlns:a16="http://schemas.microsoft.com/office/drawing/2014/main" id="{05789943-6DF6-DAA7-6549-D3BB6229B6E2}"/>
                </a:ext>
              </a:extLst>
            </p:cNvPr>
            <p:cNvSpPr/>
            <p:nvPr/>
          </p:nvSpPr>
          <p:spPr>
            <a:xfrm>
              <a:off x="3885537" y="4700875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381;p78">
              <a:extLst>
                <a:ext uri="{FF2B5EF4-FFF2-40B4-BE49-F238E27FC236}">
                  <a16:creationId xmlns:a16="http://schemas.microsoft.com/office/drawing/2014/main" id="{1DD24C23-88A3-4E39-7BE4-CD7087095B32}"/>
                </a:ext>
              </a:extLst>
            </p:cNvPr>
            <p:cNvSpPr/>
            <p:nvPr/>
          </p:nvSpPr>
          <p:spPr>
            <a:xfrm>
              <a:off x="3885537" y="4599619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382;p78">
              <a:extLst>
                <a:ext uri="{FF2B5EF4-FFF2-40B4-BE49-F238E27FC236}">
                  <a16:creationId xmlns:a16="http://schemas.microsoft.com/office/drawing/2014/main" id="{70678929-B139-ACFF-917C-93BBE60B8707}"/>
                </a:ext>
              </a:extLst>
            </p:cNvPr>
            <p:cNvSpPr/>
            <p:nvPr/>
          </p:nvSpPr>
          <p:spPr>
            <a:xfrm>
              <a:off x="3885537" y="4498597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383;p78">
              <a:extLst>
                <a:ext uri="{FF2B5EF4-FFF2-40B4-BE49-F238E27FC236}">
                  <a16:creationId xmlns:a16="http://schemas.microsoft.com/office/drawing/2014/main" id="{61BC24AD-BFD2-F7F7-D6C4-C71770FD85A3}"/>
                </a:ext>
              </a:extLst>
            </p:cNvPr>
            <p:cNvSpPr/>
            <p:nvPr/>
          </p:nvSpPr>
          <p:spPr>
            <a:xfrm>
              <a:off x="3885537" y="439734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384;p78">
              <a:extLst>
                <a:ext uri="{FF2B5EF4-FFF2-40B4-BE49-F238E27FC236}">
                  <a16:creationId xmlns:a16="http://schemas.microsoft.com/office/drawing/2014/main" id="{C6B665C6-4ECE-DCDA-ECE9-EBFEE53AE53E}"/>
                </a:ext>
              </a:extLst>
            </p:cNvPr>
            <p:cNvSpPr/>
            <p:nvPr/>
          </p:nvSpPr>
          <p:spPr>
            <a:xfrm>
              <a:off x="3885537" y="4296053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385;p78">
              <a:extLst>
                <a:ext uri="{FF2B5EF4-FFF2-40B4-BE49-F238E27FC236}">
                  <a16:creationId xmlns:a16="http://schemas.microsoft.com/office/drawing/2014/main" id="{DAA2C273-B3E2-A16E-5C53-9D0CD03FD2B8}"/>
                </a:ext>
              </a:extLst>
            </p:cNvPr>
            <p:cNvSpPr/>
            <p:nvPr/>
          </p:nvSpPr>
          <p:spPr>
            <a:xfrm>
              <a:off x="3885337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386;p78">
              <a:extLst>
                <a:ext uri="{FF2B5EF4-FFF2-40B4-BE49-F238E27FC236}">
                  <a16:creationId xmlns:a16="http://schemas.microsoft.com/office/drawing/2014/main" id="{6BED658C-8472-A669-6A7A-FA944F5EAF0A}"/>
                </a:ext>
              </a:extLst>
            </p:cNvPr>
            <p:cNvSpPr/>
            <p:nvPr/>
          </p:nvSpPr>
          <p:spPr>
            <a:xfrm>
              <a:off x="3885337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387;p78">
              <a:extLst>
                <a:ext uri="{FF2B5EF4-FFF2-40B4-BE49-F238E27FC236}">
                  <a16:creationId xmlns:a16="http://schemas.microsoft.com/office/drawing/2014/main" id="{35A8AF53-AC2E-096C-717A-4986D187227D}"/>
                </a:ext>
              </a:extLst>
            </p:cNvPr>
            <p:cNvSpPr/>
            <p:nvPr/>
          </p:nvSpPr>
          <p:spPr>
            <a:xfrm>
              <a:off x="3885537" y="3992520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388;p78">
              <a:extLst>
                <a:ext uri="{FF2B5EF4-FFF2-40B4-BE49-F238E27FC236}">
                  <a16:creationId xmlns:a16="http://schemas.microsoft.com/office/drawing/2014/main" id="{E45B3A5D-3294-B5DE-1E00-8B9C55BFF502}"/>
                </a:ext>
              </a:extLst>
            </p:cNvPr>
            <p:cNvSpPr/>
            <p:nvPr/>
          </p:nvSpPr>
          <p:spPr>
            <a:xfrm>
              <a:off x="388553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389;p78">
              <a:extLst>
                <a:ext uri="{FF2B5EF4-FFF2-40B4-BE49-F238E27FC236}">
                  <a16:creationId xmlns:a16="http://schemas.microsoft.com/office/drawing/2014/main" id="{32B20ADB-58D8-3486-C6D9-53CC45380875}"/>
                </a:ext>
              </a:extLst>
            </p:cNvPr>
            <p:cNvSpPr/>
            <p:nvPr/>
          </p:nvSpPr>
          <p:spPr>
            <a:xfrm>
              <a:off x="3783983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390;p78">
              <a:extLst>
                <a:ext uri="{FF2B5EF4-FFF2-40B4-BE49-F238E27FC236}">
                  <a16:creationId xmlns:a16="http://schemas.microsoft.com/office/drawing/2014/main" id="{FE16E926-FE14-DFAE-42B6-B17A7039725C}"/>
                </a:ext>
              </a:extLst>
            </p:cNvPr>
            <p:cNvSpPr/>
            <p:nvPr/>
          </p:nvSpPr>
          <p:spPr>
            <a:xfrm>
              <a:off x="3783983" y="551078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391;p78">
              <a:extLst>
                <a:ext uri="{FF2B5EF4-FFF2-40B4-BE49-F238E27FC236}">
                  <a16:creationId xmlns:a16="http://schemas.microsoft.com/office/drawing/2014/main" id="{99A55E6E-3950-5B50-5CC4-B82A3EBFD0C1}"/>
                </a:ext>
              </a:extLst>
            </p:cNvPr>
            <p:cNvSpPr/>
            <p:nvPr/>
          </p:nvSpPr>
          <p:spPr>
            <a:xfrm>
              <a:off x="3783983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392;p78">
              <a:extLst>
                <a:ext uri="{FF2B5EF4-FFF2-40B4-BE49-F238E27FC236}">
                  <a16:creationId xmlns:a16="http://schemas.microsoft.com/office/drawing/2014/main" id="{DF24B8A6-752A-3639-D87A-AC123EEF0815}"/>
                </a:ext>
              </a:extLst>
            </p:cNvPr>
            <p:cNvSpPr/>
            <p:nvPr/>
          </p:nvSpPr>
          <p:spPr>
            <a:xfrm>
              <a:off x="3783983" y="5308505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393;p78">
              <a:extLst>
                <a:ext uri="{FF2B5EF4-FFF2-40B4-BE49-F238E27FC236}">
                  <a16:creationId xmlns:a16="http://schemas.microsoft.com/office/drawing/2014/main" id="{4DD6BFDB-F1A5-E94C-D833-389F1CF7F259}"/>
                </a:ext>
              </a:extLst>
            </p:cNvPr>
            <p:cNvSpPr/>
            <p:nvPr/>
          </p:nvSpPr>
          <p:spPr>
            <a:xfrm>
              <a:off x="3783983" y="5207250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394;p78">
              <a:extLst>
                <a:ext uri="{FF2B5EF4-FFF2-40B4-BE49-F238E27FC236}">
                  <a16:creationId xmlns:a16="http://schemas.microsoft.com/office/drawing/2014/main" id="{B3757E1B-8272-5D7C-40C7-9AD211EA2E8D}"/>
                </a:ext>
              </a:extLst>
            </p:cNvPr>
            <p:cNvSpPr/>
            <p:nvPr/>
          </p:nvSpPr>
          <p:spPr>
            <a:xfrm>
              <a:off x="3783983" y="510596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395;p78">
              <a:extLst>
                <a:ext uri="{FF2B5EF4-FFF2-40B4-BE49-F238E27FC236}">
                  <a16:creationId xmlns:a16="http://schemas.microsoft.com/office/drawing/2014/main" id="{3A286683-2974-ED74-2BB1-79A66822B29B}"/>
                </a:ext>
              </a:extLst>
            </p:cNvPr>
            <p:cNvSpPr/>
            <p:nvPr/>
          </p:nvSpPr>
          <p:spPr>
            <a:xfrm>
              <a:off x="3783983" y="5004707"/>
              <a:ext cx="82685" cy="71058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396;p78">
              <a:extLst>
                <a:ext uri="{FF2B5EF4-FFF2-40B4-BE49-F238E27FC236}">
                  <a16:creationId xmlns:a16="http://schemas.microsoft.com/office/drawing/2014/main" id="{CAD867C8-A1F8-0719-0241-E828B5DD2F0E}"/>
                </a:ext>
              </a:extLst>
            </p:cNvPr>
            <p:cNvSpPr/>
            <p:nvPr/>
          </p:nvSpPr>
          <p:spPr>
            <a:xfrm>
              <a:off x="3783983" y="4903684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397;p78">
              <a:extLst>
                <a:ext uri="{FF2B5EF4-FFF2-40B4-BE49-F238E27FC236}">
                  <a16:creationId xmlns:a16="http://schemas.microsoft.com/office/drawing/2014/main" id="{F2F34B92-FC89-BFA0-246E-FC00788F16A0}"/>
                </a:ext>
              </a:extLst>
            </p:cNvPr>
            <p:cNvSpPr/>
            <p:nvPr/>
          </p:nvSpPr>
          <p:spPr>
            <a:xfrm>
              <a:off x="3783983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398;p78">
              <a:extLst>
                <a:ext uri="{FF2B5EF4-FFF2-40B4-BE49-F238E27FC236}">
                  <a16:creationId xmlns:a16="http://schemas.microsoft.com/office/drawing/2014/main" id="{8FB611CC-44CF-5804-32C9-4FD40CCD57F9}"/>
                </a:ext>
              </a:extLst>
            </p:cNvPr>
            <p:cNvSpPr/>
            <p:nvPr/>
          </p:nvSpPr>
          <p:spPr>
            <a:xfrm>
              <a:off x="3783983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399;p78">
              <a:extLst>
                <a:ext uri="{FF2B5EF4-FFF2-40B4-BE49-F238E27FC236}">
                  <a16:creationId xmlns:a16="http://schemas.microsoft.com/office/drawing/2014/main" id="{99776BC8-CCB9-1AF3-3DD9-5F9E443166BA}"/>
                </a:ext>
              </a:extLst>
            </p:cNvPr>
            <p:cNvSpPr/>
            <p:nvPr/>
          </p:nvSpPr>
          <p:spPr>
            <a:xfrm>
              <a:off x="3783983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400;p78">
              <a:extLst>
                <a:ext uri="{FF2B5EF4-FFF2-40B4-BE49-F238E27FC236}">
                  <a16:creationId xmlns:a16="http://schemas.microsoft.com/office/drawing/2014/main" id="{95208C87-C3E7-BAA7-BCD3-BD9300AAA7D5}"/>
                </a:ext>
              </a:extLst>
            </p:cNvPr>
            <p:cNvSpPr/>
            <p:nvPr/>
          </p:nvSpPr>
          <p:spPr>
            <a:xfrm>
              <a:off x="3783983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401;p78">
              <a:extLst>
                <a:ext uri="{FF2B5EF4-FFF2-40B4-BE49-F238E27FC236}">
                  <a16:creationId xmlns:a16="http://schemas.microsoft.com/office/drawing/2014/main" id="{8206E73C-3E87-3B81-6485-D3757947AC76}"/>
                </a:ext>
              </a:extLst>
            </p:cNvPr>
            <p:cNvSpPr/>
            <p:nvPr/>
          </p:nvSpPr>
          <p:spPr>
            <a:xfrm>
              <a:off x="3783983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402;p78">
              <a:extLst>
                <a:ext uri="{FF2B5EF4-FFF2-40B4-BE49-F238E27FC236}">
                  <a16:creationId xmlns:a16="http://schemas.microsoft.com/office/drawing/2014/main" id="{D5DDA260-58CE-C374-2A6C-1E3478EBDD2F}"/>
                </a:ext>
              </a:extLst>
            </p:cNvPr>
            <p:cNvSpPr/>
            <p:nvPr/>
          </p:nvSpPr>
          <p:spPr>
            <a:xfrm>
              <a:off x="3783983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403;p78">
              <a:extLst>
                <a:ext uri="{FF2B5EF4-FFF2-40B4-BE49-F238E27FC236}">
                  <a16:creationId xmlns:a16="http://schemas.microsoft.com/office/drawing/2014/main" id="{4BE0635E-2CCA-C94B-652D-1D74BF276953}"/>
                </a:ext>
              </a:extLst>
            </p:cNvPr>
            <p:cNvSpPr/>
            <p:nvPr/>
          </p:nvSpPr>
          <p:spPr>
            <a:xfrm>
              <a:off x="3783983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404;p78">
              <a:extLst>
                <a:ext uri="{FF2B5EF4-FFF2-40B4-BE49-F238E27FC236}">
                  <a16:creationId xmlns:a16="http://schemas.microsoft.com/office/drawing/2014/main" id="{B65C3F48-F8F4-B66B-4550-1389CFC99F10}"/>
                </a:ext>
              </a:extLst>
            </p:cNvPr>
            <p:cNvSpPr/>
            <p:nvPr/>
          </p:nvSpPr>
          <p:spPr>
            <a:xfrm>
              <a:off x="3783983" y="4093510"/>
              <a:ext cx="82951" cy="71091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405;p78">
              <a:extLst>
                <a:ext uri="{FF2B5EF4-FFF2-40B4-BE49-F238E27FC236}">
                  <a16:creationId xmlns:a16="http://schemas.microsoft.com/office/drawing/2014/main" id="{FE4371C8-B666-9153-E2CD-F1A459B38114}"/>
                </a:ext>
              </a:extLst>
            </p:cNvPr>
            <p:cNvSpPr/>
            <p:nvPr/>
          </p:nvSpPr>
          <p:spPr>
            <a:xfrm>
              <a:off x="3783983" y="399252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406;p78">
              <a:extLst>
                <a:ext uri="{FF2B5EF4-FFF2-40B4-BE49-F238E27FC236}">
                  <a16:creationId xmlns:a16="http://schemas.microsoft.com/office/drawing/2014/main" id="{FD40DB7C-34C6-4A07-71D7-B3829E942ACA}"/>
                </a:ext>
              </a:extLst>
            </p:cNvPr>
            <p:cNvSpPr/>
            <p:nvPr/>
          </p:nvSpPr>
          <p:spPr>
            <a:xfrm>
              <a:off x="378398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407;p78">
              <a:extLst>
                <a:ext uri="{FF2B5EF4-FFF2-40B4-BE49-F238E27FC236}">
                  <a16:creationId xmlns:a16="http://schemas.microsoft.com/office/drawing/2014/main" id="{BFA85BBE-2C22-EF3D-851B-0D9966410562}"/>
                </a:ext>
              </a:extLst>
            </p:cNvPr>
            <p:cNvSpPr/>
            <p:nvPr/>
          </p:nvSpPr>
          <p:spPr>
            <a:xfrm>
              <a:off x="378398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408;p78">
              <a:extLst>
                <a:ext uri="{FF2B5EF4-FFF2-40B4-BE49-F238E27FC236}">
                  <a16:creationId xmlns:a16="http://schemas.microsoft.com/office/drawing/2014/main" id="{01C5638E-4867-11E1-F7B1-1F0B52F896E6}"/>
                </a:ext>
              </a:extLst>
            </p:cNvPr>
            <p:cNvSpPr/>
            <p:nvPr/>
          </p:nvSpPr>
          <p:spPr>
            <a:xfrm>
              <a:off x="378398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409;p78">
              <a:extLst>
                <a:ext uri="{FF2B5EF4-FFF2-40B4-BE49-F238E27FC236}">
                  <a16:creationId xmlns:a16="http://schemas.microsoft.com/office/drawing/2014/main" id="{0C733AE0-44E2-9012-AFE8-06A50DB3606A}"/>
                </a:ext>
              </a:extLst>
            </p:cNvPr>
            <p:cNvSpPr/>
            <p:nvPr/>
          </p:nvSpPr>
          <p:spPr>
            <a:xfrm>
              <a:off x="3682694" y="5915604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410;p78">
              <a:extLst>
                <a:ext uri="{FF2B5EF4-FFF2-40B4-BE49-F238E27FC236}">
                  <a16:creationId xmlns:a16="http://schemas.microsoft.com/office/drawing/2014/main" id="{5979B0F9-0FB6-19AD-3BF4-02CB1383EE19}"/>
                </a:ext>
              </a:extLst>
            </p:cNvPr>
            <p:cNvSpPr/>
            <p:nvPr/>
          </p:nvSpPr>
          <p:spPr>
            <a:xfrm>
              <a:off x="3682694" y="561207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411;p78">
              <a:extLst>
                <a:ext uri="{FF2B5EF4-FFF2-40B4-BE49-F238E27FC236}">
                  <a16:creationId xmlns:a16="http://schemas.microsoft.com/office/drawing/2014/main" id="{E39AD77D-84AC-189F-0085-4DA5A64AEC45}"/>
                </a:ext>
              </a:extLst>
            </p:cNvPr>
            <p:cNvSpPr/>
            <p:nvPr/>
          </p:nvSpPr>
          <p:spPr>
            <a:xfrm>
              <a:off x="3682694" y="551078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412;p78">
              <a:extLst>
                <a:ext uri="{FF2B5EF4-FFF2-40B4-BE49-F238E27FC236}">
                  <a16:creationId xmlns:a16="http://schemas.microsoft.com/office/drawing/2014/main" id="{A3A4480C-1B5F-863C-880B-E7E8FE8E5B24}"/>
                </a:ext>
              </a:extLst>
            </p:cNvPr>
            <p:cNvSpPr/>
            <p:nvPr/>
          </p:nvSpPr>
          <p:spPr>
            <a:xfrm>
              <a:off x="3682694" y="540952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413;p78">
              <a:extLst>
                <a:ext uri="{FF2B5EF4-FFF2-40B4-BE49-F238E27FC236}">
                  <a16:creationId xmlns:a16="http://schemas.microsoft.com/office/drawing/2014/main" id="{AA5A7016-03AF-7E73-DE71-5D6731AA211E}"/>
                </a:ext>
              </a:extLst>
            </p:cNvPr>
            <p:cNvSpPr/>
            <p:nvPr/>
          </p:nvSpPr>
          <p:spPr>
            <a:xfrm>
              <a:off x="3682694" y="5308505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414;p78">
              <a:extLst>
                <a:ext uri="{FF2B5EF4-FFF2-40B4-BE49-F238E27FC236}">
                  <a16:creationId xmlns:a16="http://schemas.microsoft.com/office/drawing/2014/main" id="{09F9A805-3B09-DDB4-349A-4AE7D0A23E81}"/>
                </a:ext>
              </a:extLst>
            </p:cNvPr>
            <p:cNvSpPr/>
            <p:nvPr/>
          </p:nvSpPr>
          <p:spPr>
            <a:xfrm>
              <a:off x="3682694" y="5207250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415;p78">
              <a:extLst>
                <a:ext uri="{FF2B5EF4-FFF2-40B4-BE49-F238E27FC236}">
                  <a16:creationId xmlns:a16="http://schemas.microsoft.com/office/drawing/2014/main" id="{F77E0025-27D6-FD28-EF67-D5805FC9C299}"/>
                </a:ext>
              </a:extLst>
            </p:cNvPr>
            <p:cNvSpPr/>
            <p:nvPr/>
          </p:nvSpPr>
          <p:spPr>
            <a:xfrm>
              <a:off x="3682694" y="510596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416;p78">
              <a:extLst>
                <a:ext uri="{FF2B5EF4-FFF2-40B4-BE49-F238E27FC236}">
                  <a16:creationId xmlns:a16="http://schemas.microsoft.com/office/drawing/2014/main" id="{1DD79A4F-DE20-99B0-2448-7EF6D1A78EC6}"/>
                </a:ext>
              </a:extLst>
            </p:cNvPr>
            <p:cNvSpPr/>
            <p:nvPr/>
          </p:nvSpPr>
          <p:spPr>
            <a:xfrm>
              <a:off x="3682694" y="5004707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417;p78">
              <a:extLst>
                <a:ext uri="{FF2B5EF4-FFF2-40B4-BE49-F238E27FC236}">
                  <a16:creationId xmlns:a16="http://schemas.microsoft.com/office/drawing/2014/main" id="{CAC97BDE-B4F0-2988-671C-025E903AD5F0}"/>
                </a:ext>
              </a:extLst>
            </p:cNvPr>
            <p:cNvSpPr/>
            <p:nvPr/>
          </p:nvSpPr>
          <p:spPr>
            <a:xfrm>
              <a:off x="3682694" y="4903684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418;p78">
              <a:extLst>
                <a:ext uri="{FF2B5EF4-FFF2-40B4-BE49-F238E27FC236}">
                  <a16:creationId xmlns:a16="http://schemas.microsoft.com/office/drawing/2014/main" id="{90437BBA-9AA2-F10A-3C9A-D43BFB05F118}"/>
                </a:ext>
              </a:extLst>
            </p:cNvPr>
            <p:cNvSpPr/>
            <p:nvPr/>
          </p:nvSpPr>
          <p:spPr>
            <a:xfrm>
              <a:off x="3682694" y="4802163"/>
              <a:ext cx="82951" cy="71058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419;p78">
              <a:extLst>
                <a:ext uri="{FF2B5EF4-FFF2-40B4-BE49-F238E27FC236}">
                  <a16:creationId xmlns:a16="http://schemas.microsoft.com/office/drawing/2014/main" id="{9791A5FB-24C0-1EAA-A0E8-4522F083875C}"/>
                </a:ext>
              </a:extLst>
            </p:cNvPr>
            <p:cNvSpPr/>
            <p:nvPr/>
          </p:nvSpPr>
          <p:spPr>
            <a:xfrm>
              <a:off x="3682694" y="4700875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420;p78">
              <a:extLst>
                <a:ext uri="{FF2B5EF4-FFF2-40B4-BE49-F238E27FC236}">
                  <a16:creationId xmlns:a16="http://schemas.microsoft.com/office/drawing/2014/main" id="{650A0AD4-3E71-8E1D-7385-4DE954657F42}"/>
                </a:ext>
              </a:extLst>
            </p:cNvPr>
            <p:cNvSpPr/>
            <p:nvPr/>
          </p:nvSpPr>
          <p:spPr>
            <a:xfrm>
              <a:off x="3682694" y="4599619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421;p78">
              <a:extLst>
                <a:ext uri="{FF2B5EF4-FFF2-40B4-BE49-F238E27FC236}">
                  <a16:creationId xmlns:a16="http://schemas.microsoft.com/office/drawing/2014/main" id="{742CEF35-FDEE-3431-98E5-93CAC556495B}"/>
                </a:ext>
              </a:extLst>
            </p:cNvPr>
            <p:cNvSpPr/>
            <p:nvPr/>
          </p:nvSpPr>
          <p:spPr>
            <a:xfrm>
              <a:off x="3682694" y="4498597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422;p78">
              <a:extLst>
                <a:ext uri="{FF2B5EF4-FFF2-40B4-BE49-F238E27FC236}">
                  <a16:creationId xmlns:a16="http://schemas.microsoft.com/office/drawing/2014/main" id="{AAC624F2-6954-D530-54FC-5366F3D381ED}"/>
                </a:ext>
              </a:extLst>
            </p:cNvPr>
            <p:cNvSpPr/>
            <p:nvPr/>
          </p:nvSpPr>
          <p:spPr>
            <a:xfrm>
              <a:off x="3682694" y="439734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423;p78">
              <a:extLst>
                <a:ext uri="{FF2B5EF4-FFF2-40B4-BE49-F238E27FC236}">
                  <a16:creationId xmlns:a16="http://schemas.microsoft.com/office/drawing/2014/main" id="{98037C2F-C5EC-F8BE-D81E-53D067C9FC90}"/>
                </a:ext>
              </a:extLst>
            </p:cNvPr>
            <p:cNvSpPr/>
            <p:nvPr/>
          </p:nvSpPr>
          <p:spPr>
            <a:xfrm>
              <a:off x="3682694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424;p78">
              <a:extLst>
                <a:ext uri="{FF2B5EF4-FFF2-40B4-BE49-F238E27FC236}">
                  <a16:creationId xmlns:a16="http://schemas.microsoft.com/office/drawing/2014/main" id="{EEBF22AB-C652-158B-212C-E1F909C37388}"/>
                </a:ext>
              </a:extLst>
            </p:cNvPr>
            <p:cNvSpPr/>
            <p:nvPr/>
          </p:nvSpPr>
          <p:spPr>
            <a:xfrm>
              <a:off x="3682694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425;p78">
              <a:extLst>
                <a:ext uri="{FF2B5EF4-FFF2-40B4-BE49-F238E27FC236}">
                  <a16:creationId xmlns:a16="http://schemas.microsoft.com/office/drawing/2014/main" id="{D95B3720-1B28-1E9C-ABAE-10ACC9CD327E}"/>
                </a:ext>
              </a:extLst>
            </p:cNvPr>
            <p:cNvSpPr/>
            <p:nvPr/>
          </p:nvSpPr>
          <p:spPr>
            <a:xfrm>
              <a:off x="3682694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426;p78">
              <a:extLst>
                <a:ext uri="{FF2B5EF4-FFF2-40B4-BE49-F238E27FC236}">
                  <a16:creationId xmlns:a16="http://schemas.microsoft.com/office/drawing/2014/main" id="{32723C70-98A6-8D1F-CE72-FC93A970F0A5}"/>
                </a:ext>
              </a:extLst>
            </p:cNvPr>
            <p:cNvSpPr/>
            <p:nvPr/>
          </p:nvSpPr>
          <p:spPr>
            <a:xfrm>
              <a:off x="3682694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427;p78">
              <a:extLst>
                <a:ext uri="{FF2B5EF4-FFF2-40B4-BE49-F238E27FC236}">
                  <a16:creationId xmlns:a16="http://schemas.microsoft.com/office/drawing/2014/main" id="{C3096524-9A19-54E6-E921-92FE0D126D07}"/>
                </a:ext>
              </a:extLst>
            </p:cNvPr>
            <p:cNvSpPr/>
            <p:nvPr/>
          </p:nvSpPr>
          <p:spPr>
            <a:xfrm>
              <a:off x="368269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428;p78">
              <a:extLst>
                <a:ext uri="{FF2B5EF4-FFF2-40B4-BE49-F238E27FC236}">
                  <a16:creationId xmlns:a16="http://schemas.microsoft.com/office/drawing/2014/main" id="{5CF9FD18-B354-95E6-7CBB-7D3B81691EA1}"/>
                </a:ext>
              </a:extLst>
            </p:cNvPr>
            <p:cNvSpPr/>
            <p:nvPr/>
          </p:nvSpPr>
          <p:spPr>
            <a:xfrm>
              <a:off x="368269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429;p78">
              <a:extLst>
                <a:ext uri="{FF2B5EF4-FFF2-40B4-BE49-F238E27FC236}">
                  <a16:creationId xmlns:a16="http://schemas.microsoft.com/office/drawing/2014/main" id="{A203AC45-561A-D442-6409-51BBE99C9A3D}"/>
                </a:ext>
              </a:extLst>
            </p:cNvPr>
            <p:cNvSpPr/>
            <p:nvPr/>
          </p:nvSpPr>
          <p:spPr>
            <a:xfrm>
              <a:off x="3682694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430;p78">
              <a:extLst>
                <a:ext uri="{FF2B5EF4-FFF2-40B4-BE49-F238E27FC236}">
                  <a16:creationId xmlns:a16="http://schemas.microsoft.com/office/drawing/2014/main" id="{7086B474-4E59-D56A-CDF8-062618DD38F9}"/>
                </a:ext>
              </a:extLst>
            </p:cNvPr>
            <p:cNvSpPr/>
            <p:nvPr/>
          </p:nvSpPr>
          <p:spPr>
            <a:xfrm>
              <a:off x="368269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431;p78">
              <a:extLst>
                <a:ext uri="{FF2B5EF4-FFF2-40B4-BE49-F238E27FC236}">
                  <a16:creationId xmlns:a16="http://schemas.microsoft.com/office/drawing/2014/main" id="{45C26F51-42A4-47E6-1147-38E4F7A8428B}"/>
                </a:ext>
              </a:extLst>
            </p:cNvPr>
            <p:cNvSpPr/>
            <p:nvPr/>
          </p:nvSpPr>
          <p:spPr>
            <a:xfrm>
              <a:off x="368269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432;p78">
              <a:extLst>
                <a:ext uri="{FF2B5EF4-FFF2-40B4-BE49-F238E27FC236}">
                  <a16:creationId xmlns:a16="http://schemas.microsoft.com/office/drawing/2014/main" id="{7E1B6DC8-4FFE-C82B-2296-D337E41EEA2A}"/>
                </a:ext>
              </a:extLst>
            </p:cNvPr>
            <p:cNvSpPr/>
            <p:nvPr/>
          </p:nvSpPr>
          <p:spPr>
            <a:xfrm>
              <a:off x="3682694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433;p78">
              <a:extLst>
                <a:ext uri="{FF2B5EF4-FFF2-40B4-BE49-F238E27FC236}">
                  <a16:creationId xmlns:a16="http://schemas.microsoft.com/office/drawing/2014/main" id="{DBF3DC9E-7746-5E72-B455-39DBD4FC22A4}"/>
                </a:ext>
              </a:extLst>
            </p:cNvPr>
            <p:cNvSpPr/>
            <p:nvPr/>
          </p:nvSpPr>
          <p:spPr>
            <a:xfrm>
              <a:off x="3682694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434;p78">
              <a:extLst>
                <a:ext uri="{FF2B5EF4-FFF2-40B4-BE49-F238E27FC236}">
                  <a16:creationId xmlns:a16="http://schemas.microsoft.com/office/drawing/2014/main" id="{828FE6AA-047F-DF5C-AF41-8CCBF775E8B7}"/>
                </a:ext>
              </a:extLst>
            </p:cNvPr>
            <p:cNvSpPr/>
            <p:nvPr/>
          </p:nvSpPr>
          <p:spPr>
            <a:xfrm>
              <a:off x="3682694" y="1158240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435;p78">
              <a:extLst>
                <a:ext uri="{FF2B5EF4-FFF2-40B4-BE49-F238E27FC236}">
                  <a16:creationId xmlns:a16="http://schemas.microsoft.com/office/drawing/2014/main" id="{36C7681D-FD28-C02D-B626-2E38ED806411}"/>
                </a:ext>
              </a:extLst>
            </p:cNvPr>
            <p:cNvSpPr/>
            <p:nvPr/>
          </p:nvSpPr>
          <p:spPr>
            <a:xfrm>
              <a:off x="3581705" y="5915604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436;p78">
              <a:extLst>
                <a:ext uri="{FF2B5EF4-FFF2-40B4-BE49-F238E27FC236}">
                  <a16:creationId xmlns:a16="http://schemas.microsoft.com/office/drawing/2014/main" id="{C0237CD0-10E8-7B96-8056-3E0A977A9589}"/>
                </a:ext>
              </a:extLst>
            </p:cNvPr>
            <p:cNvSpPr/>
            <p:nvPr/>
          </p:nvSpPr>
          <p:spPr>
            <a:xfrm>
              <a:off x="3581705" y="5814615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437;p78">
              <a:extLst>
                <a:ext uri="{FF2B5EF4-FFF2-40B4-BE49-F238E27FC236}">
                  <a16:creationId xmlns:a16="http://schemas.microsoft.com/office/drawing/2014/main" id="{54F19B4B-E0C0-D191-23F8-A95CA7A3D48E}"/>
                </a:ext>
              </a:extLst>
            </p:cNvPr>
            <p:cNvSpPr/>
            <p:nvPr/>
          </p:nvSpPr>
          <p:spPr>
            <a:xfrm>
              <a:off x="3581705" y="5713326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438;p78">
              <a:extLst>
                <a:ext uri="{FF2B5EF4-FFF2-40B4-BE49-F238E27FC236}">
                  <a16:creationId xmlns:a16="http://schemas.microsoft.com/office/drawing/2014/main" id="{C65E551D-398D-DC7D-29EE-416E990221FF}"/>
                </a:ext>
              </a:extLst>
            </p:cNvPr>
            <p:cNvSpPr/>
            <p:nvPr/>
          </p:nvSpPr>
          <p:spPr>
            <a:xfrm>
              <a:off x="3581705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439;p78">
              <a:extLst>
                <a:ext uri="{FF2B5EF4-FFF2-40B4-BE49-F238E27FC236}">
                  <a16:creationId xmlns:a16="http://schemas.microsoft.com/office/drawing/2014/main" id="{35ABDFD0-A5B4-2B02-BF53-261017E99F0B}"/>
                </a:ext>
              </a:extLst>
            </p:cNvPr>
            <p:cNvSpPr/>
            <p:nvPr/>
          </p:nvSpPr>
          <p:spPr>
            <a:xfrm>
              <a:off x="3581705" y="551078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440;p78">
              <a:extLst>
                <a:ext uri="{FF2B5EF4-FFF2-40B4-BE49-F238E27FC236}">
                  <a16:creationId xmlns:a16="http://schemas.microsoft.com/office/drawing/2014/main" id="{9CA0C842-3F4F-847B-3E56-2DBD7C6F49CB}"/>
                </a:ext>
              </a:extLst>
            </p:cNvPr>
            <p:cNvSpPr/>
            <p:nvPr/>
          </p:nvSpPr>
          <p:spPr>
            <a:xfrm>
              <a:off x="3581705" y="540952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441;p78">
              <a:extLst>
                <a:ext uri="{FF2B5EF4-FFF2-40B4-BE49-F238E27FC236}">
                  <a16:creationId xmlns:a16="http://schemas.microsoft.com/office/drawing/2014/main" id="{43F48A6B-AABD-91EB-6CCB-E45C2D6003CB}"/>
                </a:ext>
              </a:extLst>
            </p:cNvPr>
            <p:cNvSpPr/>
            <p:nvPr/>
          </p:nvSpPr>
          <p:spPr>
            <a:xfrm>
              <a:off x="3581705" y="5308505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442;p78">
              <a:extLst>
                <a:ext uri="{FF2B5EF4-FFF2-40B4-BE49-F238E27FC236}">
                  <a16:creationId xmlns:a16="http://schemas.microsoft.com/office/drawing/2014/main" id="{20E398F4-0F05-4E97-EBC7-8B0A225E3968}"/>
                </a:ext>
              </a:extLst>
            </p:cNvPr>
            <p:cNvSpPr/>
            <p:nvPr/>
          </p:nvSpPr>
          <p:spPr>
            <a:xfrm>
              <a:off x="3581705" y="4700875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443;p78">
              <a:extLst>
                <a:ext uri="{FF2B5EF4-FFF2-40B4-BE49-F238E27FC236}">
                  <a16:creationId xmlns:a16="http://schemas.microsoft.com/office/drawing/2014/main" id="{83E70D34-CE88-70F5-3DBE-B61C22A381EE}"/>
                </a:ext>
              </a:extLst>
            </p:cNvPr>
            <p:cNvSpPr/>
            <p:nvPr/>
          </p:nvSpPr>
          <p:spPr>
            <a:xfrm>
              <a:off x="3581705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444;p78">
              <a:extLst>
                <a:ext uri="{FF2B5EF4-FFF2-40B4-BE49-F238E27FC236}">
                  <a16:creationId xmlns:a16="http://schemas.microsoft.com/office/drawing/2014/main" id="{0772ECA6-AEFE-F72B-B312-2BE05B302CBB}"/>
                </a:ext>
              </a:extLst>
            </p:cNvPr>
            <p:cNvSpPr/>
            <p:nvPr/>
          </p:nvSpPr>
          <p:spPr>
            <a:xfrm>
              <a:off x="3581705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445;p78">
              <a:extLst>
                <a:ext uri="{FF2B5EF4-FFF2-40B4-BE49-F238E27FC236}">
                  <a16:creationId xmlns:a16="http://schemas.microsoft.com/office/drawing/2014/main" id="{A56683A8-36F5-A419-5101-0819214B0698}"/>
                </a:ext>
              </a:extLst>
            </p:cNvPr>
            <p:cNvSpPr/>
            <p:nvPr/>
          </p:nvSpPr>
          <p:spPr>
            <a:xfrm>
              <a:off x="3581705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446;p78">
              <a:extLst>
                <a:ext uri="{FF2B5EF4-FFF2-40B4-BE49-F238E27FC236}">
                  <a16:creationId xmlns:a16="http://schemas.microsoft.com/office/drawing/2014/main" id="{62EE86D4-A091-9B9D-57B9-94C0936B2351}"/>
                </a:ext>
              </a:extLst>
            </p:cNvPr>
            <p:cNvSpPr/>
            <p:nvPr/>
          </p:nvSpPr>
          <p:spPr>
            <a:xfrm>
              <a:off x="3581505" y="4296053"/>
              <a:ext cx="82884" cy="70892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447;p78">
              <a:extLst>
                <a:ext uri="{FF2B5EF4-FFF2-40B4-BE49-F238E27FC236}">
                  <a16:creationId xmlns:a16="http://schemas.microsoft.com/office/drawing/2014/main" id="{CD9A9667-ED69-4C99-F791-B0A25B34EF8F}"/>
                </a:ext>
              </a:extLst>
            </p:cNvPr>
            <p:cNvSpPr/>
            <p:nvPr/>
          </p:nvSpPr>
          <p:spPr>
            <a:xfrm>
              <a:off x="3581505" y="4194798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448;p78">
              <a:extLst>
                <a:ext uri="{FF2B5EF4-FFF2-40B4-BE49-F238E27FC236}">
                  <a16:creationId xmlns:a16="http://schemas.microsoft.com/office/drawing/2014/main" id="{E274663C-8EB6-EC84-CE81-64F9EA91C83E}"/>
                </a:ext>
              </a:extLst>
            </p:cNvPr>
            <p:cNvSpPr/>
            <p:nvPr/>
          </p:nvSpPr>
          <p:spPr>
            <a:xfrm>
              <a:off x="3581505" y="4093510"/>
              <a:ext cx="82884" cy="71025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449;p78">
              <a:extLst>
                <a:ext uri="{FF2B5EF4-FFF2-40B4-BE49-F238E27FC236}">
                  <a16:creationId xmlns:a16="http://schemas.microsoft.com/office/drawing/2014/main" id="{B2399274-E15E-D7F4-C111-6E0FA8F026FD}"/>
                </a:ext>
              </a:extLst>
            </p:cNvPr>
            <p:cNvSpPr/>
            <p:nvPr/>
          </p:nvSpPr>
          <p:spPr>
            <a:xfrm>
              <a:off x="3581705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450;p78">
              <a:extLst>
                <a:ext uri="{FF2B5EF4-FFF2-40B4-BE49-F238E27FC236}">
                  <a16:creationId xmlns:a16="http://schemas.microsoft.com/office/drawing/2014/main" id="{19744E52-2519-B600-F6A6-0E9CDADFE6CF}"/>
                </a:ext>
              </a:extLst>
            </p:cNvPr>
            <p:cNvSpPr/>
            <p:nvPr/>
          </p:nvSpPr>
          <p:spPr>
            <a:xfrm>
              <a:off x="3581705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451;p78">
              <a:extLst>
                <a:ext uri="{FF2B5EF4-FFF2-40B4-BE49-F238E27FC236}">
                  <a16:creationId xmlns:a16="http://schemas.microsoft.com/office/drawing/2014/main" id="{D1DC5838-1D9B-2F5A-83FC-C6796701528A}"/>
                </a:ext>
              </a:extLst>
            </p:cNvPr>
            <p:cNvSpPr/>
            <p:nvPr/>
          </p:nvSpPr>
          <p:spPr>
            <a:xfrm>
              <a:off x="358170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452;p78">
              <a:extLst>
                <a:ext uri="{FF2B5EF4-FFF2-40B4-BE49-F238E27FC236}">
                  <a16:creationId xmlns:a16="http://schemas.microsoft.com/office/drawing/2014/main" id="{5D78B604-95F4-C7A2-98DB-27C5A1B7B67E}"/>
                </a:ext>
              </a:extLst>
            </p:cNvPr>
            <p:cNvSpPr/>
            <p:nvPr/>
          </p:nvSpPr>
          <p:spPr>
            <a:xfrm>
              <a:off x="358170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453;p78">
              <a:extLst>
                <a:ext uri="{FF2B5EF4-FFF2-40B4-BE49-F238E27FC236}">
                  <a16:creationId xmlns:a16="http://schemas.microsoft.com/office/drawing/2014/main" id="{B27BEA91-3BDA-C84B-2B57-78DAFD48D9D7}"/>
                </a:ext>
              </a:extLst>
            </p:cNvPr>
            <p:cNvSpPr/>
            <p:nvPr/>
          </p:nvSpPr>
          <p:spPr>
            <a:xfrm>
              <a:off x="358170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454;p78">
              <a:extLst>
                <a:ext uri="{FF2B5EF4-FFF2-40B4-BE49-F238E27FC236}">
                  <a16:creationId xmlns:a16="http://schemas.microsoft.com/office/drawing/2014/main" id="{0F206C13-D251-D367-CED0-B13871981D22}"/>
                </a:ext>
              </a:extLst>
            </p:cNvPr>
            <p:cNvSpPr/>
            <p:nvPr/>
          </p:nvSpPr>
          <p:spPr>
            <a:xfrm>
              <a:off x="358170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455;p78">
              <a:extLst>
                <a:ext uri="{FF2B5EF4-FFF2-40B4-BE49-F238E27FC236}">
                  <a16:creationId xmlns:a16="http://schemas.microsoft.com/office/drawing/2014/main" id="{C3B88849-32B8-76AA-EC79-AE19C724E254}"/>
                </a:ext>
              </a:extLst>
            </p:cNvPr>
            <p:cNvSpPr/>
            <p:nvPr/>
          </p:nvSpPr>
          <p:spPr>
            <a:xfrm>
              <a:off x="358170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456;p78">
              <a:extLst>
                <a:ext uri="{FF2B5EF4-FFF2-40B4-BE49-F238E27FC236}">
                  <a16:creationId xmlns:a16="http://schemas.microsoft.com/office/drawing/2014/main" id="{3AC0AEB9-9918-32E0-E25B-D7B7506627BD}"/>
                </a:ext>
              </a:extLst>
            </p:cNvPr>
            <p:cNvSpPr/>
            <p:nvPr/>
          </p:nvSpPr>
          <p:spPr>
            <a:xfrm>
              <a:off x="358170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457;p78">
              <a:extLst>
                <a:ext uri="{FF2B5EF4-FFF2-40B4-BE49-F238E27FC236}">
                  <a16:creationId xmlns:a16="http://schemas.microsoft.com/office/drawing/2014/main" id="{63DC50DD-4E73-E3C9-7B50-2BDA27D6EA04}"/>
                </a:ext>
              </a:extLst>
            </p:cNvPr>
            <p:cNvSpPr/>
            <p:nvPr/>
          </p:nvSpPr>
          <p:spPr>
            <a:xfrm>
              <a:off x="358170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458;p78">
              <a:extLst>
                <a:ext uri="{FF2B5EF4-FFF2-40B4-BE49-F238E27FC236}">
                  <a16:creationId xmlns:a16="http://schemas.microsoft.com/office/drawing/2014/main" id="{B5C56E1B-EFF0-85FD-9D67-A0B833E9078A}"/>
                </a:ext>
              </a:extLst>
            </p:cNvPr>
            <p:cNvSpPr/>
            <p:nvPr/>
          </p:nvSpPr>
          <p:spPr>
            <a:xfrm>
              <a:off x="3581705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459;p78">
              <a:extLst>
                <a:ext uri="{FF2B5EF4-FFF2-40B4-BE49-F238E27FC236}">
                  <a16:creationId xmlns:a16="http://schemas.microsoft.com/office/drawing/2014/main" id="{64D41659-0D5E-19F1-CF99-E539E487C1E5}"/>
                </a:ext>
              </a:extLst>
            </p:cNvPr>
            <p:cNvSpPr/>
            <p:nvPr/>
          </p:nvSpPr>
          <p:spPr>
            <a:xfrm>
              <a:off x="3581705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460;p78">
              <a:extLst>
                <a:ext uri="{FF2B5EF4-FFF2-40B4-BE49-F238E27FC236}">
                  <a16:creationId xmlns:a16="http://schemas.microsoft.com/office/drawing/2014/main" id="{CBC5F883-5CB2-D8E2-B347-140A4E8F6C69}"/>
                </a:ext>
              </a:extLst>
            </p:cNvPr>
            <p:cNvSpPr/>
            <p:nvPr/>
          </p:nvSpPr>
          <p:spPr>
            <a:xfrm>
              <a:off x="3581705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461;p78">
              <a:extLst>
                <a:ext uri="{FF2B5EF4-FFF2-40B4-BE49-F238E27FC236}">
                  <a16:creationId xmlns:a16="http://schemas.microsoft.com/office/drawing/2014/main" id="{61C48B03-7368-6057-4DFB-EEF446985A72}"/>
                </a:ext>
              </a:extLst>
            </p:cNvPr>
            <p:cNvSpPr/>
            <p:nvPr/>
          </p:nvSpPr>
          <p:spPr>
            <a:xfrm>
              <a:off x="358170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462;p78">
              <a:extLst>
                <a:ext uri="{FF2B5EF4-FFF2-40B4-BE49-F238E27FC236}">
                  <a16:creationId xmlns:a16="http://schemas.microsoft.com/office/drawing/2014/main" id="{AA754966-B408-9CA8-A040-A60F03955366}"/>
                </a:ext>
              </a:extLst>
            </p:cNvPr>
            <p:cNvSpPr/>
            <p:nvPr/>
          </p:nvSpPr>
          <p:spPr>
            <a:xfrm>
              <a:off x="3581705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463;p78">
              <a:extLst>
                <a:ext uri="{FF2B5EF4-FFF2-40B4-BE49-F238E27FC236}">
                  <a16:creationId xmlns:a16="http://schemas.microsoft.com/office/drawing/2014/main" id="{1ED3251F-AFE5-F0D4-65A7-93A15F959267}"/>
                </a:ext>
              </a:extLst>
            </p:cNvPr>
            <p:cNvSpPr/>
            <p:nvPr/>
          </p:nvSpPr>
          <p:spPr>
            <a:xfrm>
              <a:off x="3480416" y="5814615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464;p78">
              <a:extLst>
                <a:ext uri="{FF2B5EF4-FFF2-40B4-BE49-F238E27FC236}">
                  <a16:creationId xmlns:a16="http://schemas.microsoft.com/office/drawing/2014/main" id="{EB034572-7A71-EAF0-75EF-BA71D62F7F78}"/>
                </a:ext>
              </a:extLst>
            </p:cNvPr>
            <p:cNvSpPr/>
            <p:nvPr/>
          </p:nvSpPr>
          <p:spPr>
            <a:xfrm>
              <a:off x="3480416" y="5713326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465;p78">
              <a:extLst>
                <a:ext uri="{FF2B5EF4-FFF2-40B4-BE49-F238E27FC236}">
                  <a16:creationId xmlns:a16="http://schemas.microsoft.com/office/drawing/2014/main" id="{FA503DC3-4FD5-2C37-0B46-5F7EE614DCE5}"/>
                </a:ext>
              </a:extLst>
            </p:cNvPr>
            <p:cNvSpPr/>
            <p:nvPr/>
          </p:nvSpPr>
          <p:spPr>
            <a:xfrm>
              <a:off x="3480416" y="561207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466;p78">
              <a:extLst>
                <a:ext uri="{FF2B5EF4-FFF2-40B4-BE49-F238E27FC236}">
                  <a16:creationId xmlns:a16="http://schemas.microsoft.com/office/drawing/2014/main" id="{B1073B2E-0430-FB66-27FB-00FB4389BDBB}"/>
                </a:ext>
              </a:extLst>
            </p:cNvPr>
            <p:cNvSpPr/>
            <p:nvPr/>
          </p:nvSpPr>
          <p:spPr>
            <a:xfrm>
              <a:off x="3480416" y="4599619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467;p78">
              <a:extLst>
                <a:ext uri="{FF2B5EF4-FFF2-40B4-BE49-F238E27FC236}">
                  <a16:creationId xmlns:a16="http://schemas.microsoft.com/office/drawing/2014/main" id="{460E18CB-6C67-0EC1-6409-75F0BD693326}"/>
                </a:ext>
              </a:extLst>
            </p:cNvPr>
            <p:cNvSpPr/>
            <p:nvPr/>
          </p:nvSpPr>
          <p:spPr>
            <a:xfrm>
              <a:off x="3480416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468;p78">
              <a:extLst>
                <a:ext uri="{FF2B5EF4-FFF2-40B4-BE49-F238E27FC236}">
                  <a16:creationId xmlns:a16="http://schemas.microsoft.com/office/drawing/2014/main" id="{3DF14430-8C83-CC41-98D8-69B39FA59059}"/>
                </a:ext>
              </a:extLst>
            </p:cNvPr>
            <p:cNvSpPr/>
            <p:nvPr/>
          </p:nvSpPr>
          <p:spPr>
            <a:xfrm>
              <a:off x="3480416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469;p78">
              <a:extLst>
                <a:ext uri="{FF2B5EF4-FFF2-40B4-BE49-F238E27FC236}">
                  <a16:creationId xmlns:a16="http://schemas.microsoft.com/office/drawing/2014/main" id="{66418D78-90A4-8C8B-E444-5713576607B3}"/>
                </a:ext>
              </a:extLst>
            </p:cNvPr>
            <p:cNvSpPr/>
            <p:nvPr/>
          </p:nvSpPr>
          <p:spPr>
            <a:xfrm>
              <a:off x="3480416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470;p78">
              <a:extLst>
                <a:ext uri="{FF2B5EF4-FFF2-40B4-BE49-F238E27FC236}">
                  <a16:creationId xmlns:a16="http://schemas.microsoft.com/office/drawing/2014/main" id="{B1E6E66E-6067-FFF3-4212-6ADEAF7FBAF6}"/>
                </a:ext>
              </a:extLst>
            </p:cNvPr>
            <p:cNvSpPr/>
            <p:nvPr/>
          </p:nvSpPr>
          <p:spPr>
            <a:xfrm>
              <a:off x="3480250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471;p78">
              <a:extLst>
                <a:ext uri="{FF2B5EF4-FFF2-40B4-BE49-F238E27FC236}">
                  <a16:creationId xmlns:a16="http://schemas.microsoft.com/office/drawing/2014/main" id="{A184BC0D-35A9-1D5B-32CE-592E153168CF}"/>
                </a:ext>
              </a:extLst>
            </p:cNvPr>
            <p:cNvSpPr/>
            <p:nvPr/>
          </p:nvSpPr>
          <p:spPr>
            <a:xfrm>
              <a:off x="3480250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472;p78">
              <a:extLst>
                <a:ext uri="{FF2B5EF4-FFF2-40B4-BE49-F238E27FC236}">
                  <a16:creationId xmlns:a16="http://schemas.microsoft.com/office/drawing/2014/main" id="{9F1E56AD-5276-12FF-75D4-3D89BD8110E6}"/>
                </a:ext>
              </a:extLst>
            </p:cNvPr>
            <p:cNvSpPr/>
            <p:nvPr/>
          </p:nvSpPr>
          <p:spPr>
            <a:xfrm>
              <a:off x="3480416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473;p78">
              <a:extLst>
                <a:ext uri="{FF2B5EF4-FFF2-40B4-BE49-F238E27FC236}">
                  <a16:creationId xmlns:a16="http://schemas.microsoft.com/office/drawing/2014/main" id="{D08489E6-0292-B9F6-D816-9B0DBF38DDF6}"/>
                </a:ext>
              </a:extLst>
            </p:cNvPr>
            <p:cNvSpPr/>
            <p:nvPr/>
          </p:nvSpPr>
          <p:spPr>
            <a:xfrm>
              <a:off x="3480416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474;p78">
              <a:extLst>
                <a:ext uri="{FF2B5EF4-FFF2-40B4-BE49-F238E27FC236}">
                  <a16:creationId xmlns:a16="http://schemas.microsoft.com/office/drawing/2014/main" id="{98365182-37E1-57E7-6601-F900D3DCF452}"/>
                </a:ext>
              </a:extLst>
            </p:cNvPr>
            <p:cNvSpPr/>
            <p:nvPr/>
          </p:nvSpPr>
          <p:spPr>
            <a:xfrm>
              <a:off x="3480416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475;p78">
              <a:extLst>
                <a:ext uri="{FF2B5EF4-FFF2-40B4-BE49-F238E27FC236}">
                  <a16:creationId xmlns:a16="http://schemas.microsoft.com/office/drawing/2014/main" id="{281692AE-761C-E4D7-5150-E1D872194E93}"/>
                </a:ext>
              </a:extLst>
            </p:cNvPr>
            <p:cNvSpPr/>
            <p:nvPr/>
          </p:nvSpPr>
          <p:spPr>
            <a:xfrm>
              <a:off x="3480416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476;p78">
              <a:extLst>
                <a:ext uri="{FF2B5EF4-FFF2-40B4-BE49-F238E27FC236}">
                  <a16:creationId xmlns:a16="http://schemas.microsoft.com/office/drawing/2014/main" id="{D185E370-4213-00B3-CC36-2A0BFDBEB1DD}"/>
                </a:ext>
              </a:extLst>
            </p:cNvPr>
            <p:cNvSpPr/>
            <p:nvPr/>
          </p:nvSpPr>
          <p:spPr>
            <a:xfrm>
              <a:off x="3480416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477;p78">
              <a:extLst>
                <a:ext uri="{FF2B5EF4-FFF2-40B4-BE49-F238E27FC236}">
                  <a16:creationId xmlns:a16="http://schemas.microsoft.com/office/drawing/2014/main" id="{50663238-6104-4A7C-98EA-6E7124B38B62}"/>
                </a:ext>
              </a:extLst>
            </p:cNvPr>
            <p:cNvSpPr/>
            <p:nvPr/>
          </p:nvSpPr>
          <p:spPr>
            <a:xfrm>
              <a:off x="3480416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478;p78">
              <a:extLst>
                <a:ext uri="{FF2B5EF4-FFF2-40B4-BE49-F238E27FC236}">
                  <a16:creationId xmlns:a16="http://schemas.microsoft.com/office/drawing/2014/main" id="{487C1C26-14DC-C8B1-47BF-3B34D54287F2}"/>
                </a:ext>
              </a:extLst>
            </p:cNvPr>
            <p:cNvSpPr/>
            <p:nvPr/>
          </p:nvSpPr>
          <p:spPr>
            <a:xfrm>
              <a:off x="3480416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479;p78">
              <a:extLst>
                <a:ext uri="{FF2B5EF4-FFF2-40B4-BE49-F238E27FC236}">
                  <a16:creationId xmlns:a16="http://schemas.microsoft.com/office/drawing/2014/main" id="{AEB1E355-C53F-2BFF-84D8-53AFBB63B4C8}"/>
                </a:ext>
              </a:extLst>
            </p:cNvPr>
            <p:cNvSpPr/>
            <p:nvPr/>
          </p:nvSpPr>
          <p:spPr>
            <a:xfrm>
              <a:off x="3480416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480;p78">
              <a:extLst>
                <a:ext uri="{FF2B5EF4-FFF2-40B4-BE49-F238E27FC236}">
                  <a16:creationId xmlns:a16="http://schemas.microsoft.com/office/drawing/2014/main" id="{3756378F-43E4-851A-CEE6-6C7A00DFE102}"/>
                </a:ext>
              </a:extLst>
            </p:cNvPr>
            <p:cNvSpPr/>
            <p:nvPr/>
          </p:nvSpPr>
          <p:spPr>
            <a:xfrm>
              <a:off x="3480416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481;p78">
              <a:extLst>
                <a:ext uri="{FF2B5EF4-FFF2-40B4-BE49-F238E27FC236}">
                  <a16:creationId xmlns:a16="http://schemas.microsoft.com/office/drawing/2014/main" id="{D666A372-3CAF-BBAD-12FF-9B5E421B99E9}"/>
                </a:ext>
              </a:extLst>
            </p:cNvPr>
            <p:cNvSpPr/>
            <p:nvPr/>
          </p:nvSpPr>
          <p:spPr>
            <a:xfrm>
              <a:off x="3480416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482;p78">
              <a:extLst>
                <a:ext uri="{FF2B5EF4-FFF2-40B4-BE49-F238E27FC236}">
                  <a16:creationId xmlns:a16="http://schemas.microsoft.com/office/drawing/2014/main" id="{FFD25A1A-8DE7-117C-2B0F-22F1B66969CA}"/>
                </a:ext>
              </a:extLst>
            </p:cNvPr>
            <p:cNvSpPr/>
            <p:nvPr/>
          </p:nvSpPr>
          <p:spPr>
            <a:xfrm>
              <a:off x="3480416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483;p78">
              <a:extLst>
                <a:ext uri="{FF2B5EF4-FFF2-40B4-BE49-F238E27FC236}">
                  <a16:creationId xmlns:a16="http://schemas.microsoft.com/office/drawing/2014/main" id="{9D2C0275-7CD3-8849-9A12-7337FCDB35B4}"/>
                </a:ext>
              </a:extLst>
            </p:cNvPr>
            <p:cNvSpPr/>
            <p:nvPr/>
          </p:nvSpPr>
          <p:spPr>
            <a:xfrm>
              <a:off x="3480416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484;p78">
              <a:extLst>
                <a:ext uri="{FF2B5EF4-FFF2-40B4-BE49-F238E27FC236}">
                  <a16:creationId xmlns:a16="http://schemas.microsoft.com/office/drawing/2014/main" id="{B98DADA1-7A08-A930-F78F-E7C71FA087F9}"/>
                </a:ext>
              </a:extLst>
            </p:cNvPr>
            <p:cNvSpPr/>
            <p:nvPr/>
          </p:nvSpPr>
          <p:spPr>
            <a:xfrm>
              <a:off x="3480416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485;p78">
              <a:extLst>
                <a:ext uri="{FF2B5EF4-FFF2-40B4-BE49-F238E27FC236}">
                  <a16:creationId xmlns:a16="http://schemas.microsoft.com/office/drawing/2014/main" id="{425CE803-F999-2272-DA07-4F533DCB110A}"/>
                </a:ext>
              </a:extLst>
            </p:cNvPr>
            <p:cNvSpPr/>
            <p:nvPr/>
          </p:nvSpPr>
          <p:spPr>
            <a:xfrm>
              <a:off x="3480416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486;p78">
              <a:extLst>
                <a:ext uri="{FF2B5EF4-FFF2-40B4-BE49-F238E27FC236}">
                  <a16:creationId xmlns:a16="http://schemas.microsoft.com/office/drawing/2014/main" id="{6A6ADEB8-B22F-8A00-1672-F621821E1A51}"/>
                </a:ext>
              </a:extLst>
            </p:cNvPr>
            <p:cNvSpPr/>
            <p:nvPr/>
          </p:nvSpPr>
          <p:spPr>
            <a:xfrm>
              <a:off x="3480416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487;p78">
              <a:extLst>
                <a:ext uri="{FF2B5EF4-FFF2-40B4-BE49-F238E27FC236}">
                  <a16:creationId xmlns:a16="http://schemas.microsoft.com/office/drawing/2014/main" id="{61AAE5EB-C9F1-6318-73E6-669E9CB0C562}"/>
                </a:ext>
              </a:extLst>
            </p:cNvPr>
            <p:cNvSpPr/>
            <p:nvPr/>
          </p:nvSpPr>
          <p:spPr>
            <a:xfrm>
              <a:off x="3480416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488;p78">
              <a:extLst>
                <a:ext uri="{FF2B5EF4-FFF2-40B4-BE49-F238E27FC236}">
                  <a16:creationId xmlns:a16="http://schemas.microsoft.com/office/drawing/2014/main" id="{0C8884DE-95A9-1A9F-70F3-1CB40AD846E2}"/>
                </a:ext>
              </a:extLst>
            </p:cNvPr>
            <p:cNvSpPr/>
            <p:nvPr/>
          </p:nvSpPr>
          <p:spPr>
            <a:xfrm>
              <a:off x="3480416" y="1158240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489;p78">
              <a:extLst>
                <a:ext uri="{FF2B5EF4-FFF2-40B4-BE49-F238E27FC236}">
                  <a16:creationId xmlns:a16="http://schemas.microsoft.com/office/drawing/2014/main" id="{2E20BAA7-C129-72A6-E7E9-91DFA1027A12}"/>
                </a:ext>
              </a:extLst>
            </p:cNvPr>
            <p:cNvSpPr/>
            <p:nvPr/>
          </p:nvSpPr>
          <p:spPr>
            <a:xfrm>
              <a:off x="3379161" y="4498597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490;p78">
              <a:extLst>
                <a:ext uri="{FF2B5EF4-FFF2-40B4-BE49-F238E27FC236}">
                  <a16:creationId xmlns:a16="http://schemas.microsoft.com/office/drawing/2014/main" id="{FC03C1D2-792C-D3D5-53D1-7EEAE3D47DD7}"/>
                </a:ext>
              </a:extLst>
            </p:cNvPr>
            <p:cNvSpPr/>
            <p:nvPr/>
          </p:nvSpPr>
          <p:spPr>
            <a:xfrm>
              <a:off x="3379161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491;p78">
              <a:extLst>
                <a:ext uri="{FF2B5EF4-FFF2-40B4-BE49-F238E27FC236}">
                  <a16:creationId xmlns:a16="http://schemas.microsoft.com/office/drawing/2014/main" id="{AF0E309E-1832-33F8-3685-C63B6AC44F05}"/>
                </a:ext>
              </a:extLst>
            </p:cNvPr>
            <p:cNvSpPr/>
            <p:nvPr/>
          </p:nvSpPr>
          <p:spPr>
            <a:xfrm>
              <a:off x="3379161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492;p78">
              <a:extLst>
                <a:ext uri="{FF2B5EF4-FFF2-40B4-BE49-F238E27FC236}">
                  <a16:creationId xmlns:a16="http://schemas.microsoft.com/office/drawing/2014/main" id="{5FDE024B-0A40-3D95-9EDB-5F9717B480CB}"/>
                </a:ext>
              </a:extLst>
            </p:cNvPr>
            <p:cNvSpPr/>
            <p:nvPr/>
          </p:nvSpPr>
          <p:spPr>
            <a:xfrm>
              <a:off x="3379161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493;p78">
              <a:extLst>
                <a:ext uri="{FF2B5EF4-FFF2-40B4-BE49-F238E27FC236}">
                  <a16:creationId xmlns:a16="http://schemas.microsoft.com/office/drawing/2014/main" id="{16426C3B-5E3B-0403-157C-F629E8B7AED1}"/>
                </a:ext>
              </a:extLst>
            </p:cNvPr>
            <p:cNvSpPr/>
            <p:nvPr/>
          </p:nvSpPr>
          <p:spPr>
            <a:xfrm>
              <a:off x="3379161" y="4093510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494;p78">
              <a:extLst>
                <a:ext uri="{FF2B5EF4-FFF2-40B4-BE49-F238E27FC236}">
                  <a16:creationId xmlns:a16="http://schemas.microsoft.com/office/drawing/2014/main" id="{9399AE58-B17C-3FE5-D72E-505F7BD313B1}"/>
                </a:ext>
              </a:extLst>
            </p:cNvPr>
            <p:cNvSpPr/>
            <p:nvPr/>
          </p:nvSpPr>
          <p:spPr>
            <a:xfrm>
              <a:off x="3379161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495;p78">
              <a:extLst>
                <a:ext uri="{FF2B5EF4-FFF2-40B4-BE49-F238E27FC236}">
                  <a16:creationId xmlns:a16="http://schemas.microsoft.com/office/drawing/2014/main" id="{F8E6CFC2-E2A7-9221-F653-0B45E577B4D8}"/>
                </a:ext>
              </a:extLst>
            </p:cNvPr>
            <p:cNvSpPr/>
            <p:nvPr/>
          </p:nvSpPr>
          <p:spPr>
            <a:xfrm>
              <a:off x="3379161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496;p78">
              <a:extLst>
                <a:ext uri="{FF2B5EF4-FFF2-40B4-BE49-F238E27FC236}">
                  <a16:creationId xmlns:a16="http://schemas.microsoft.com/office/drawing/2014/main" id="{863259F4-5D68-3DD1-4C25-370DA5E3B48C}"/>
                </a:ext>
              </a:extLst>
            </p:cNvPr>
            <p:cNvSpPr/>
            <p:nvPr/>
          </p:nvSpPr>
          <p:spPr>
            <a:xfrm>
              <a:off x="3379161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497;p78">
              <a:extLst>
                <a:ext uri="{FF2B5EF4-FFF2-40B4-BE49-F238E27FC236}">
                  <a16:creationId xmlns:a16="http://schemas.microsoft.com/office/drawing/2014/main" id="{BD3B05D7-BF76-C598-E6E6-15C31253F07F}"/>
                </a:ext>
              </a:extLst>
            </p:cNvPr>
            <p:cNvSpPr/>
            <p:nvPr/>
          </p:nvSpPr>
          <p:spPr>
            <a:xfrm>
              <a:off x="3379161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498;p78">
              <a:extLst>
                <a:ext uri="{FF2B5EF4-FFF2-40B4-BE49-F238E27FC236}">
                  <a16:creationId xmlns:a16="http://schemas.microsoft.com/office/drawing/2014/main" id="{5CC21E9F-5849-519D-6F6F-E0797F7205EC}"/>
                </a:ext>
              </a:extLst>
            </p:cNvPr>
            <p:cNvSpPr/>
            <p:nvPr/>
          </p:nvSpPr>
          <p:spPr>
            <a:xfrm>
              <a:off x="3379161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499;p78">
              <a:extLst>
                <a:ext uri="{FF2B5EF4-FFF2-40B4-BE49-F238E27FC236}">
                  <a16:creationId xmlns:a16="http://schemas.microsoft.com/office/drawing/2014/main" id="{74EC3FD4-909A-8E5B-7D7F-ABD0C631596E}"/>
                </a:ext>
              </a:extLst>
            </p:cNvPr>
            <p:cNvSpPr/>
            <p:nvPr/>
          </p:nvSpPr>
          <p:spPr>
            <a:xfrm>
              <a:off x="3379161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500;p78">
              <a:extLst>
                <a:ext uri="{FF2B5EF4-FFF2-40B4-BE49-F238E27FC236}">
                  <a16:creationId xmlns:a16="http://schemas.microsoft.com/office/drawing/2014/main" id="{7FD3BA0E-461A-A48A-CDE8-80712DA33CB6}"/>
                </a:ext>
              </a:extLst>
            </p:cNvPr>
            <p:cNvSpPr/>
            <p:nvPr/>
          </p:nvSpPr>
          <p:spPr>
            <a:xfrm>
              <a:off x="3379161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501;p78">
              <a:extLst>
                <a:ext uri="{FF2B5EF4-FFF2-40B4-BE49-F238E27FC236}">
                  <a16:creationId xmlns:a16="http://schemas.microsoft.com/office/drawing/2014/main" id="{9BDACCE7-71D4-1407-6BD1-D4967F00DED1}"/>
                </a:ext>
              </a:extLst>
            </p:cNvPr>
            <p:cNvSpPr/>
            <p:nvPr/>
          </p:nvSpPr>
          <p:spPr>
            <a:xfrm>
              <a:off x="3379161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502;p78">
              <a:extLst>
                <a:ext uri="{FF2B5EF4-FFF2-40B4-BE49-F238E27FC236}">
                  <a16:creationId xmlns:a16="http://schemas.microsoft.com/office/drawing/2014/main" id="{55547357-7EDC-EA9F-0853-EB47B15FFA1F}"/>
                </a:ext>
              </a:extLst>
            </p:cNvPr>
            <p:cNvSpPr/>
            <p:nvPr/>
          </p:nvSpPr>
          <p:spPr>
            <a:xfrm>
              <a:off x="3379161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503;p78">
              <a:extLst>
                <a:ext uri="{FF2B5EF4-FFF2-40B4-BE49-F238E27FC236}">
                  <a16:creationId xmlns:a16="http://schemas.microsoft.com/office/drawing/2014/main" id="{4FE935C9-A4FD-746D-17C3-70B2B835041D}"/>
                </a:ext>
              </a:extLst>
            </p:cNvPr>
            <p:cNvSpPr/>
            <p:nvPr/>
          </p:nvSpPr>
          <p:spPr>
            <a:xfrm>
              <a:off x="337916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504;p78">
              <a:extLst>
                <a:ext uri="{FF2B5EF4-FFF2-40B4-BE49-F238E27FC236}">
                  <a16:creationId xmlns:a16="http://schemas.microsoft.com/office/drawing/2014/main" id="{B4C63916-8869-FE80-E7F3-F1603421C1E9}"/>
                </a:ext>
              </a:extLst>
            </p:cNvPr>
            <p:cNvSpPr/>
            <p:nvPr/>
          </p:nvSpPr>
          <p:spPr>
            <a:xfrm>
              <a:off x="337916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505;p78">
              <a:extLst>
                <a:ext uri="{FF2B5EF4-FFF2-40B4-BE49-F238E27FC236}">
                  <a16:creationId xmlns:a16="http://schemas.microsoft.com/office/drawing/2014/main" id="{3A9A86BB-2A63-1974-E81C-E7056F5A1BBF}"/>
                </a:ext>
              </a:extLst>
            </p:cNvPr>
            <p:cNvSpPr/>
            <p:nvPr/>
          </p:nvSpPr>
          <p:spPr>
            <a:xfrm>
              <a:off x="3379161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506;p78">
              <a:extLst>
                <a:ext uri="{FF2B5EF4-FFF2-40B4-BE49-F238E27FC236}">
                  <a16:creationId xmlns:a16="http://schemas.microsoft.com/office/drawing/2014/main" id="{FE69F590-4DD3-855B-3D95-DBE0BF65C361}"/>
                </a:ext>
              </a:extLst>
            </p:cNvPr>
            <p:cNvSpPr/>
            <p:nvPr/>
          </p:nvSpPr>
          <p:spPr>
            <a:xfrm>
              <a:off x="3379161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507;p78">
              <a:extLst>
                <a:ext uri="{FF2B5EF4-FFF2-40B4-BE49-F238E27FC236}">
                  <a16:creationId xmlns:a16="http://schemas.microsoft.com/office/drawing/2014/main" id="{9A7FB917-185C-65DA-E409-1C79E6DDA836}"/>
                </a:ext>
              </a:extLst>
            </p:cNvPr>
            <p:cNvSpPr/>
            <p:nvPr/>
          </p:nvSpPr>
          <p:spPr>
            <a:xfrm>
              <a:off x="3277873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508;p78">
              <a:extLst>
                <a:ext uri="{FF2B5EF4-FFF2-40B4-BE49-F238E27FC236}">
                  <a16:creationId xmlns:a16="http://schemas.microsoft.com/office/drawing/2014/main" id="{359C6024-3A36-B265-DDE7-08527317D32F}"/>
                </a:ext>
              </a:extLst>
            </p:cNvPr>
            <p:cNvSpPr/>
            <p:nvPr/>
          </p:nvSpPr>
          <p:spPr>
            <a:xfrm>
              <a:off x="327787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509;p78">
              <a:extLst>
                <a:ext uri="{FF2B5EF4-FFF2-40B4-BE49-F238E27FC236}">
                  <a16:creationId xmlns:a16="http://schemas.microsoft.com/office/drawing/2014/main" id="{CA026FA3-6C35-0556-552F-281533AA9EDB}"/>
                </a:ext>
              </a:extLst>
            </p:cNvPr>
            <p:cNvSpPr/>
            <p:nvPr/>
          </p:nvSpPr>
          <p:spPr>
            <a:xfrm>
              <a:off x="327787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510;p78">
              <a:extLst>
                <a:ext uri="{FF2B5EF4-FFF2-40B4-BE49-F238E27FC236}">
                  <a16:creationId xmlns:a16="http://schemas.microsoft.com/office/drawing/2014/main" id="{A5785FB0-9F06-58C0-7BBD-70919F7EBBD3}"/>
                </a:ext>
              </a:extLst>
            </p:cNvPr>
            <p:cNvSpPr/>
            <p:nvPr/>
          </p:nvSpPr>
          <p:spPr>
            <a:xfrm>
              <a:off x="327787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511;p78">
              <a:extLst>
                <a:ext uri="{FF2B5EF4-FFF2-40B4-BE49-F238E27FC236}">
                  <a16:creationId xmlns:a16="http://schemas.microsoft.com/office/drawing/2014/main" id="{4E86E645-A77D-48E9-5E0C-5D95C168D740}"/>
                </a:ext>
              </a:extLst>
            </p:cNvPr>
            <p:cNvSpPr/>
            <p:nvPr/>
          </p:nvSpPr>
          <p:spPr>
            <a:xfrm>
              <a:off x="327787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512;p78">
              <a:extLst>
                <a:ext uri="{FF2B5EF4-FFF2-40B4-BE49-F238E27FC236}">
                  <a16:creationId xmlns:a16="http://schemas.microsoft.com/office/drawing/2014/main" id="{373D349C-D536-D593-B893-765F61532904}"/>
                </a:ext>
              </a:extLst>
            </p:cNvPr>
            <p:cNvSpPr/>
            <p:nvPr/>
          </p:nvSpPr>
          <p:spPr>
            <a:xfrm>
              <a:off x="327787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513;p78">
              <a:extLst>
                <a:ext uri="{FF2B5EF4-FFF2-40B4-BE49-F238E27FC236}">
                  <a16:creationId xmlns:a16="http://schemas.microsoft.com/office/drawing/2014/main" id="{0C608568-0EB8-2AB8-7F5E-3426861128E2}"/>
                </a:ext>
              </a:extLst>
            </p:cNvPr>
            <p:cNvSpPr/>
            <p:nvPr/>
          </p:nvSpPr>
          <p:spPr>
            <a:xfrm>
              <a:off x="3277873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514;p78">
              <a:extLst>
                <a:ext uri="{FF2B5EF4-FFF2-40B4-BE49-F238E27FC236}">
                  <a16:creationId xmlns:a16="http://schemas.microsoft.com/office/drawing/2014/main" id="{C836F3ED-1ECA-6076-69C6-272AE3E84160}"/>
                </a:ext>
              </a:extLst>
            </p:cNvPr>
            <p:cNvSpPr/>
            <p:nvPr/>
          </p:nvSpPr>
          <p:spPr>
            <a:xfrm>
              <a:off x="3277873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515;p78">
              <a:extLst>
                <a:ext uri="{FF2B5EF4-FFF2-40B4-BE49-F238E27FC236}">
                  <a16:creationId xmlns:a16="http://schemas.microsoft.com/office/drawing/2014/main" id="{F7A03E49-D32B-8430-6185-2AECA80C5E6D}"/>
                </a:ext>
              </a:extLst>
            </p:cNvPr>
            <p:cNvSpPr/>
            <p:nvPr/>
          </p:nvSpPr>
          <p:spPr>
            <a:xfrm>
              <a:off x="3277873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516;p78">
              <a:extLst>
                <a:ext uri="{FF2B5EF4-FFF2-40B4-BE49-F238E27FC236}">
                  <a16:creationId xmlns:a16="http://schemas.microsoft.com/office/drawing/2014/main" id="{61705F70-8941-F11B-97AB-B9F1D75C119C}"/>
                </a:ext>
              </a:extLst>
            </p:cNvPr>
            <p:cNvSpPr/>
            <p:nvPr/>
          </p:nvSpPr>
          <p:spPr>
            <a:xfrm>
              <a:off x="3277873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517;p78">
              <a:extLst>
                <a:ext uri="{FF2B5EF4-FFF2-40B4-BE49-F238E27FC236}">
                  <a16:creationId xmlns:a16="http://schemas.microsoft.com/office/drawing/2014/main" id="{57F537A3-8857-04DB-76D9-E7BEA1D2FA13}"/>
                </a:ext>
              </a:extLst>
            </p:cNvPr>
            <p:cNvSpPr/>
            <p:nvPr/>
          </p:nvSpPr>
          <p:spPr>
            <a:xfrm>
              <a:off x="3277873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518;p78">
              <a:extLst>
                <a:ext uri="{FF2B5EF4-FFF2-40B4-BE49-F238E27FC236}">
                  <a16:creationId xmlns:a16="http://schemas.microsoft.com/office/drawing/2014/main" id="{6C927F31-57ED-F5FA-B89F-AD0EF28B34D1}"/>
                </a:ext>
              </a:extLst>
            </p:cNvPr>
            <p:cNvSpPr/>
            <p:nvPr/>
          </p:nvSpPr>
          <p:spPr>
            <a:xfrm>
              <a:off x="3277873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519;p78">
              <a:extLst>
                <a:ext uri="{FF2B5EF4-FFF2-40B4-BE49-F238E27FC236}">
                  <a16:creationId xmlns:a16="http://schemas.microsoft.com/office/drawing/2014/main" id="{6DD6F753-A2E6-FF22-3676-9B040F3C47F5}"/>
                </a:ext>
              </a:extLst>
            </p:cNvPr>
            <p:cNvSpPr/>
            <p:nvPr/>
          </p:nvSpPr>
          <p:spPr>
            <a:xfrm>
              <a:off x="3277873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520;p78">
              <a:extLst>
                <a:ext uri="{FF2B5EF4-FFF2-40B4-BE49-F238E27FC236}">
                  <a16:creationId xmlns:a16="http://schemas.microsoft.com/office/drawing/2014/main" id="{E87B437F-DE44-F2AE-E05B-0FD8D21AE80A}"/>
                </a:ext>
              </a:extLst>
            </p:cNvPr>
            <p:cNvSpPr/>
            <p:nvPr/>
          </p:nvSpPr>
          <p:spPr>
            <a:xfrm>
              <a:off x="3277873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521;p78">
              <a:extLst>
                <a:ext uri="{FF2B5EF4-FFF2-40B4-BE49-F238E27FC236}">
                  <a16:creationId xmlns:a16="http://schemas.microsoft.com/office/drawing/2014/main" id="{85AC6CE4-9E2C-712C-5F03-291541E56FD5}"/>
                </a:ext>
              </a:extLst>
            </p:cNvPr>
            <p:cNvSpPr/>
            <p:nvPr/>
          </p:nvSpPr>
          <p:spPr>
            <a:xfrm>
              <a:off x="3277873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522;p78">
              <a:extLst>
                <a:ext uri="{FF2B5EF4-FFF2-40B4-BE49-F238E27FC236}">
                  <a16:creationId xmlns:a16="http://schemas.microsoft.com/office/drawing/2014/main" id="{5845C124-CEEA-3FE5-CB88-7C4432136C50}"/>
                </a:ext>
              </a:extLst>
            </p:cNvPr>
            <p:cNvSpPr/>
            <p:nvPr/>
          </p:nvSpPr>
          <p:spPr>
            <a:xfrm>
              <a:off x="3277873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523;p78">
              <a:extLst>
                <a:ext uri="{FF2B5EF4-FFF2-40B4-BE49-F238E27FC236}">
                  <a16:creationId xmlns:a16="http://schemas.microsoft.com/office/drawing/2014/main" id="{E1A4C208-ED5A-0C1F-1394-070FAD0140EC}"/>
                </a:ext>
              </a:extLst>
            </p:cNvPr>
            <p:cNvSpPr/>
            <p:nvPr/>
          </p:nvSpPr>
          <p:spPr>
            <a:xfrm>
              <a:off x="3277873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524;p78">
              <a:extLst>
                <a:ext uri="{FF2B5EF4-FFF2-40B4-BE49-F238E27FC236}">
                  <a16:creationId xmlns:a16="http://schemas.microsoft.com/office/drawing/2014/main" id="{8A9CC2C0-FC51-0CE0-35FD-2E337B568768}"/>
                </a:ext>
              </a:extLst>
            </p:cNvPr>
            <p:cNvSpPr/>
            <p:nvPr/>
          </p:nvSpPr>
          <p:spPr>
            <a:xfrm>
              <a:off x="3277873" y="1259495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525;p78">
              <a:extLst>
                <a:ext uri="{FF2B5EF4-FFF2-40B4-BE49-F238E27FC236}">
                  <a16:creationId xmlns:a16="http://schemas.microsoft.com/office/drawing/2014/main" id="{31E5305A-A03E-8EA2-1638-1A72395BB184}"/>
                </a:ext>
              </a:extLst>
            </p:cNvPr>
            <p:cNvSpPr/>
            <p:nvPr/>
          </p:nvSpPr>
          <p:spPr>
            <a:xfrm>
              <a:off x="3176883" y="3992520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526;p78">
              <a:extLst>
                <a:ext uri="{FF2B5EF4-FFF2-40B4-BE49-F238E27FC236}">
                  <a16:creationId xmlns:a16="http://schemas.microsoft.com/office/drawing/2014/main" id="{F63FEDCE-7069-5795-CDFA-81F2FA9DCF45}"/>
                </a:ext>
              </a:extLst>
            </p:cNvPr>
            <p:cNvSpPr/>
            <p:nvPr/>
          </p:nvSpPr>
          <p:spPr>
            <a:xfrm>
              <a:off x="3176883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527;p78">
              <a:extLst>
                <a:ext uri="{FF2B5EF4-FFF2-40B4-BE49-F238E27FC236}">
                  <a16:creationId xmlns:a16="http://schemas.microsoft.com/office/drawing/2014/main" id="{A9985A74-D2F4-6913-348C-72EECF33CCA6}"/>
                </a:ext>
              </a:extLst>
            </p:cNvPr>
            <p:cNvSpPr/>
            <p:nvPr/>
          </p:nvSpPr>
          <p:spPr>
            <a:xfrm>
              <a:off x="3176883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528;p78">
              <a:extLst>
                <a:ext uri="{FF2B5EF4-FFF2-40B4-BE49-F238E27FC236}">
                  <a16:creationId xmlns:a16="http://schemas.microsoft.com/office/drawing/2014/main" id="{A8547C3C-3768-3E09-99E4-96EC75785CAC}"/>
                </a:ext>
              </a:extLst>
            </p:cNvPr>
            <p:cNvSpPr/>
            <p:nvPr/>
          </p:nvSpPr>
          <p:spPr>
            <a:xfrm>
              <a:off x="3176883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529;p78">
              <a:extLst>
                <a:ext uri="{FF2B5EF4-FFF2-40B4-BE49-F238E27FC236}">
                  <a16:creationId xmlns:a16="http://schemas.microsoft.com/office/drawing/2014/main" id="{B7090B6E-B4BB-0158-43F5-DE563C69E100}"/>
                </a:ext>
              </a:extLst>
            </p:cNvPr>
            <p:cNvSpPr/>
            <p:nvPr/>
          </p:nvSpPr>
          <p:spPr>
            <a:xfrm>
              <a:off x="3176883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530;p78">
              <a:extLst>
                <a:ext uri="{FF2B5EF4-FFF2-40B4-BE49-F238E27FC236}">
                  <a16:creationId xmlns:a16="http://schemas.microsoft.com/office/drawing/2014/main" id="{E375C008-7F02-2FAF-0056-772E64823F8B}"/>
                </a:ext>
              </a:extLst>
            </p:cNvPr>
            <p:cNvSpPr/>
            <p:nvPr/>
          </p:nvSpPr>
          <p:spPr>
            <a:xfrm>
              <a:off x="3176883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531;p78">
              <a:extLst>
                <a:ext uri="{FF2B5EF4-FFF2-40B4-BE49-F238E27FC236}">
                  <a16:creationId xmlns:a16="http://schemas.microsoft.com/office/drawing/2014/main" id="{30FD6CC1-8B82-2FD0-61C7-EFD1B81F2640}"/>
                </a:ext>
              </a:extLst>
            </p:cNvPr>
            <p:cNvSpPr/>
            <p:nvPr/>
          </p:nvSpPr>
          <p:spPr>
            <a:xfrm>
              <a:off x="3176883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532;p78">
              <a:extLst>
                <a:ext uri="{FF2B5EF4-FFF2-40B4-BE49-F238E27FC236}">
                  <a16:creationId xmlns:a16="http://schemas.microsoft.com/office/drawing/2014/main" id="{71EABDCD-44F4-BA7B-A025-5FDF964894AD}"/>
                </a:ext>
              </a:extLst>
            </p:cNvPr>
            <p:cNvSpPr/>
            <p:nvPr/>
          </p:nvSpPr>
          <p:spPr>
            <a:xfrm>
              <a:off x="3176883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533;p78">
              <a:extLst>
                <a:ext uri="{FF2B5EF4-FFF2-40B4-BE49-F238E27FC236}">
                  <a16:creationId xmlns:a16="http://schemas.microsoft.com/office/drawing/2014/main" id="{95990B5B-7662-0721-7375-FC54FEBFE01E}"/>
                </a:ext>
              </a:extLst>
            </p:cNvPr>
            <p:cNvSpPr/>
            <p:nvPr/>
          </p:nvSpPr>
          <p:spPr>
            <a:xfrm>
              <a:off x="317688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534;p78">
              <a:extLst>
                <a:ext uri="{FF2B5EF4-FFF2-40B4-BE49-F238E27FC236}">
                  <a16:creationId xmlns:a16="http://schemas.microsoft.com/office/drawing/2014/main" id="{4C169C56-E026-AACF-E2C2-BAA7A7AA83C7}"/>
                </a:ext>
              </a:extLst>
            </p:cNvPr>
            <p:cNvSpPr/>
            <p:nvPr/>
          </p:nvSpPr>
          <p:spPr>
            <a:xfrm>
              <a:off x="3176883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535;p78">
              <a:extLst>
                <a:ext uri="{FF2B5EF4-FFF2-40B4-BE49-F238E27FC236}">
                  <a16:creationId xmlns:a16="http://schemas.microsoft.com/office/drawing/2014/main" id="{1FAF7D19-DE08-465F-4AFA-1EE5F00EEE4E}"/>
                </a:ext>
              </a:extLst>
            </p:cNvPr>
            <p:cNvSpPr/>
            <p:nvPr/>
          </p:nvSpPr>
          <p:spPr>
            <a:xfrm>
              <a:off x="317688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536;p78">
              <a:extLst>
                <a:ext uri="{FF2B5EF4-FFF2-40B4-BE49-F238E27FC236}">
                  <a16:creationId xmlns:a16="http://schemas.microsoft.com/office/drawing/2014/main" id="{025781A4-36AA-FB3E-EFAA-27C2E937749B}"/>
                </a:ext>
              </a:extLst>
            </p:cNvPr>
            <p:cNvSpPr/>
            <p:nvPr/>
          </p:nvSpPr>
          <p:spPr>
            <a:xfrm>
              <a:off x="317688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537;p78">
              <a:extLst>
                <a:ext uri="{FF2B5EF4-FFF2-40B4-BE49-F238E27FC236}">
                  <a16:creationId xmlns:a16="http://schemas.microsoft.com/office/drawing/2014/main" id="{7151A5D4-488F-96C0-92AE-F6561054CF7A}"/>
                </a:ext>
              </a:extLst>
            </p:cNvPr>
            <p:cNvSpPr/>
            <p:nvPr/>
          </p:nvSpPr>
          <p:spPr>
            <a:xfrm>
              <a:off x="3176883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538;p78">
              <a:extLst>
                <a:ext uri="{FF2B5EF4-FFF2-40B4-BE49-F238E27FC236}">
                  <a16:creationId xmlns:a16="http://schemas.microsoft.com/office/drawing/2014/main" id="{8C4130F3-3A1D-BD73-5C87-C926EEBD2FD7}"/>
                </a:ext>
              </a:extLst>
            </p:cNvPr>
            <p:cNvSpPr/>
            <p:nvPr/>
          </p:nvSpPr>
          <p:spPr>
            <a:xfrm>
              <a:off x="3176883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539;p78">
              <a:extLst>
                <a:ext uri="{FF2B5EF4-FFF2-40B4-BE49-F238E27FC236}">
                  <a16:creationId xmlns:a16="http://schemas.microsoft.com/office/drawing/2014/main" id="{1173C278-20B1-3BDE-3839-FB5A000E3FDA}"/>
                </a:ext>
              </a:extLst>
            </p:cNvPr>
            <p:cNvSpPr/>
            <p:nvPr/>
          </p:nvSpPr>
          <p:spPr>
            <a:xfrm>
              <a:off x="3176883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540;p78">
              <a:extLst>
                <a:ext uri="{FF2B5EF4-FFF2-40B4-BE49-F238E27FC236}">
                  <a16:creationId xmlns:a16="http://schemas.microsoft.com/office/drawing/2014/main" id="{D4E8013D-4797-8B50-17F4-72FADED5F0E8}"/>
                </a:ext>
              </a:extLst>
            </p:cNvPr>
            <p:cNvSpPr/>
            <p:nvPr/>
          </p:nvSpPr>
          <p:spPr>
            <a:xfrm>
              <a:off x="3176883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541;p78">
              <a:extLst>
                <a:ext uri="{FF2B5EF4-FFF2-40B4-BE49-F238E27FC236}">
                  <a16:creationId xmlns:a16="http://schemas.microsoft.com/office/drawing/2014/main" id="{DD961041-F45C-8F90-2C20-F4AC87DB9278}"/>
                </a:ext>
              </a:extLst>
            </p:cNvPr>
            <p:cNvSpPr/>
            <p:nvPr/>
          </p:nvSpPr>
          <p:spPr>
            <a:xfrm>
              <a:off x="3075595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542;p78">
              <a:extLst>
                <a:ext uri="{FF2B5EF4-FFF2-40B4-BE49-F238E27FC236}">
                  <a16:creationId xmlns:a16="http://schemas.microsoft.com/office/drawing/2014/main" id="{A4F5EC87-A758-4482-D41B-27966BFEED90}"/>
                </a:ext>
              </a:extLst>
            </p:cNvPr>
            <p:cNvSpPr/>
            <p:nvPr/>
          </p:nvSpPr>
          <p:spPr>
            <a:xfrm>
              <a:off x="3075595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543;p78">
              <a:extLst>
                <a:ext uri="{FF2B5EF4-FFF2-40B4-BE49-F238E27FC236}">
                  <a16:creationId xmlns:a16="http://schemas.microsoft.com/office/drawing/2014/main" id="{17C4E245-77C9-66CC-2E4A-68AEB9E8AA41}"/>
                </a:ext>
              </a:extLst>
            </p:cNvPr>
            <p:cNvSpPr/>
            <p:nvPr/>
          </p:nvSpPr>
          <p:spPr>
            <a:xfrm>
              <a:off x="3075595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544;p78">
              <a:extLst>
                <a:ext uri="{FF2B5EF4-FFF2-40B4-BE49-F238E27FC236}">
                  <a16:creationId xmlns:a16="http://schemas.microsoft.com/office/drawing/2014/main" id="{69F8077B-DF7C-0268-3F8E-B5CDA4557EEE}"/>
                </a:ext>
              </a:extLst>
            </p:cNvPr>
            <p:cNvSpPr/>
            <p:nvPr/>
          </p:nvSpPr>
          <p:spPr>
            <a:xfrm>
              <a:off x="3075595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545;p78">
              <a:extLst>
                <a:ext uri="{FF2B5EF4-FFF2-40B4-BE49-F238E27FC236}">
                  <a16:creationId xmlns:a16="http://schemas.microsoft.com/office/drawing/2014/main" id="{941B917B-004C-740E-B416-6B27E01F7E84}"/>
                </a:ext>
              </a:extLst>
            </p:cNvPr>
            <p:cNvSpPr/>
            <p:nvPr/>
          </p:nvSpPr>
          <p:spPr>
            <a:xfrm>
              <a:off x="3075595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546;p78">
              <a:extLst>
                <a:ext uri="{FF2B5EF4-FFF2-40B4-BE49-F238E27FC236}">
                  <a16:creationId xmlns:a16="http://schemas.microsoft.com/office/drawing/2014/main" id="{BF815D35-CAFC-D7D4-BD64-965811A9B0D7}"/>
                </a:ext>
              </a:extLst>
            </p:cNvPr>
            <p:cNvSpPr/>
            <p:nvPr/>
          </p:nvSpPr>
          <p:spPr>
            <a:xfrm>
              <a:off x="3075595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547;p78">
              <a:extLst>
                <a:ext uri="{FF2B5EF4-FFF2-40B4-BE49-F238E27FC236}">
                  <a16:creationId xmlns:a16="http://schemas.microsoft.com/office/drawing/2014/main" id="{684E47BE-39DF-60E1-5BD4-0662441C9F8F}"/>
                </a:ext>
              </a:extLst>
            </p:cNvPr>
            <p:cNvSpPr/>
            <p:nvPr/>
          </p:nvSpPr>
          <p:spPr>
            <a:xfrm>
              <a:off x="3075595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548;p78">
              <a:extLst>
                <a:ext uri="{FF2B5EF4-FFF2-40B4-BE49-F238E27FC236}">
                  <a16:creationId xmlns:a16="http://schemas.microsoft.com/office/drawing/2014/main" id="{0D0D4264-0A27-7D54-022C-8D5972C78E1C}"/>
                </a:ext>
              </a:extLst>
            </p:cNvPr>
            <p:cNvSpPr/>
            <p:nvPr/>
          </p:nvSpPr>
          <p:spPr>
            <a:xfrm>
              <a:off x="3075595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549;p78">
              <a:extLst>
                <a:ext uri="{FF2B5EF4-FFF2-40B4-BE49-F238E27FC236}">
                  <a16:creationId xmlns:a16="http://schemas.microsoft.com/office/drawing/2014/main" id="{DB8A32F1-EA16-EAA7-C8FA-6E044A1C63C4}"/>
                </a:ext>
              </a:extLst>
            </p:cNvPr>
            <p:cNvSpPr/>
            <p:nvPr/>
          </p:nvSpPr>
          <p:spPr>
            <a:xfrm>
              <a:off x="3075595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550;p78">
              <a:extLst>
                <a:ext uri="{FF2B5EF4-FFF2-40B4-BE49-F238E27FC236}">
                  <a16:creationId xmlns:a16="http://schemas.microsoft.com/office/drawing/2014/main" id="{CCD8133D-887B-91B4-754B-1189AA1722DB}"/>
                </a:ext>
              </a:extLst>
            </p:cNvPr>
            <p:cNvSpPr/>
            <p:nvPr/>
          </p:nvSpPr>
          <p:spPr>
            <a:xfrm>
              <a:off x="3075595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551;p78">
              <a:extLst>
                <a:ext uri="{FF2B5EF4-FFF2-40B4-BE49-F238E27FC236}">
                  <a16:creationId xmlns:a16="http://schemas.microsoft.com/office/drawing/2014/main" id="{0528A7C9-ED31-3F63-AE92-5BB7D27E4E64}"/>
                </a:ext>
              </a:extLst>
            </p:cNvPr>
            <p:cNvSpPr/>
            <p:nvPr/>
          </p:nvSpPr>
          <p:spPr>
            <a:xfrm>
              <a:off x="3075595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552;p78">
              <a:extLst>
                <a:ext uri="{FF2B5EF4-FFF2-40B4-BE49-F238E27FC236}">
                  <a16:creationId xmlns:a16="http://schemas.microsoft.com/office/drawing/2014/main" id="{9854BD0D-DB53-C8AD-2E19-D54A85F71F34}"/>
                </a:ext>
              </a:extLst>
            </p:cNvPr>
            <p:cNvSpPr/>
            <p:nvPr/>
          </p:nvSpPr>
          <p:spPr>
            <a:xfrm>
              <a:off x="3075595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553;p78">
              <a:extLst>
                <a:ext uri="{FF2B5EF4-FFF2-40B4-BE49-F238E27FC236}">
                  <a16:creationId xmlns:a16="http://schemas.microsoft.com/office/drawing/2014/main" id="{C4CCC699-CCCF-E817-CC09-3C8C61BDA360}"/>
                </a:ext>
              </a:extLst>
            </p:cNvPr>
            <p:cNvSpPr/>
            <p:nvPr/>
          </p:nvSpPr>
          <p:spPr>
            <a:xfrm>
              <a:off x="3075595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554;p78">
              <a:extLst>
                <a:ext uri="{FF2B5EF4-FFF2-40B4-BE49-F238E27FC236}">
                  <a16:creationId xmlns:a16="http://schemas.microsoft.com/office/drawing/2014/main" id="{2D03D393-1857-2566-2FAA-6C0D15E7CAEF}"/>
                </a:ext>
              </a:extLst>
            </p:cNvPr>
            <p:cNvSpPr/>
            <p:nvPr/>
          </p:nvSpPr>
          <p:spPr>
            <a:xfrm>
              <a:off x="3075595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555;p78">
              <a:extLst>
                <a:ext uri="{FF2B5EF4-FFF2-40B4-BE49-F238E27FC236}">
                  <a16:creationId xmlns:a16="http://schemas.microsoft.com/office/drawing/2014/main" id="{11FE93CB-69B8-E0C7-F141-DC7D7C8C2D9D}"/>
                </a:ext>
              </a:extLst>
            </p:cNvPr>
            <p:cNvSpPr/>
            <p:nvPr/>
          </p:nvSpPr>
          <p:spPr>
            <a:xfrm>
              <a:off x="3075595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556;p78">
              <a:extLst>
                <a:ext uri="{FF2B5EF4-FFF2-40B4-BE49-F238E27FC236}">
                  <a16:creationId xmlns:a16="http://schemas.microsoft.com/office/drawing/2014/main" id="{58817154-64BB-F710-AF5A-F3F733F645C4}"/>
                </a:ext>
              </a:extLst>
            </p:cNvPr>
            <p:cNvSpPr/>
            <p:nvPr/>
          </p:nvSpPr>
          <p:spPr>
            <a:xfrm>
              <a:off x="3075595" y="1259495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557;p78">
              <a:extLst>
                <a:ext uri="{FF2B5EF4-FFF2-40B4-BE49-F238E27FC236}">
                  <a16:creationId xmlns:a16="http://schemas.microsoft.com/office/drawing/2014/main" id="{5311B650-E3A2-0E5A-8FAC-5C2A3141895D}"/>
                </a:ext>
              </a:extLst>
            </p:cNvPr>
            <p:cNvSpPr/>
            <p:nvPr/>
          </p:nvSpPr>
          <p:spPr>
            <a:xfrm>
              <a:off x="2974340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558;p78">
              <a:extLst>
                <a:ext uri="{FF2B5EF4-FFF2-40B4-BE49-F238E27FC236}">
                  <a16:creationId xmlns:a16="http://schemas.microsoft.com/office/drawing/2014/main" id="{BEC47753-7C1D-7D84-3619-96ED1FCF65C5}"/>
                </a:ext>
              </a:extLst>
            </p:cNvPr>
            <p:cNvSpPr/>
            <p:nvPr/>
          </p:nvSpPr>
          <p:spPr>
            <a:xfrm>
              <a:off x="2974340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559;p78">
              <a:extLst>
                <a:ext uri="{FF2B5EF4-FFF2-40B4-BE49-F238E27FC236}">
                  <a16:creationId xmlns:a16="http://schemas.microsoft.com/office/drawing/2014/main" id="{FFE7E9C4-A835-792B-54F5-D67CC0346F0A}"/>
                </a:ext>
              </a:extLst>
            </p:cNvPr>
            <p:cNvSpPr/>
            <p:nvPr/>
          </p:nvSpPr>
          <p:spPr>
            <a:xfrm>
              <a:off x="2974340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560;p78">
              <a:extLst>
                <a:ext uri="{FF2B5EF4-FFF2-40B4-BE49-F238E27FC236}">
                  <a16:creationId xmlns:a16="http://schemas.microsoft.com/office/drawing/2014/main" id="{EE40AA42-4C31-DCA3-8CD6-ACF923858E3C}"/>
                </a:ext>
              </a:extLst>
            </p:cNvPr>
            <p:cNvSpPr/>
            <p:nvPr/>
          </p:nvSpPr>
          <p:spPr>
            <a:xfrm>
              <a:off x="2974340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561;p78">
              <a:extLst>
                <a:ext uri="{FF2B5EF4-FFF2-40B4-BE49-F238E27FC236}">
                  <a16:creationId xmlns:a16="http://schemas.microsoft.com/office/drawing/2014/main" id="{F57ECDAB-A5D3-2FF9-7B9E-4BD3E3322FD4}"/>
                </a:ext>
              </a:extLst>
            </p:cNvPr>
            <p:cNvSpPr/>
            <p:nvPr/>
          </p:nvSpPr>
          <p:spPr>
            <a:xfrm>
              <a:off x="2974340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562;p78">
              <a:extLst>
                <a:ext uri="{FF2B5EF4-FFF2-40B4-BE49-F238E27FC236}">
                  <a16:creationId xmlns:a16="http://schemas.microsoft.com/office/drawing/2014/main" id="{545616DB-3117-6B4D-1E0B-315C1C625989}"/>
                </a:ext>
              </a:extLst>
            </p:cNvPr>
            <p:cNvSpPr/>
            <p:nvPr/>
          </p:nvSpPr>
          <p:spPr>
            <a:xfrm>
              <a:off x="2974340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563;p78">
              <a:extLst>
                <a:ext uri="{FF2B5EF4-FFF2-40B4-BE49-F238E27FC236}">
                  <a16:creationId xmlns:a16="http://schemas.microsoft.com/office/drawing/2014/main" id="{6AB38B5E-0D2D-7B6A-6269-02D5DEA59B6A}"/>
                </a:ext>
              </a:extLst>
            </p:cNvPr>
            <p:cNvSpPr/>
            <p:nvPr/>
          </p:nvSpPr>
          <p:spPr>
            <a:xfrm>
              <a:off x="297434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564;p78">
              <a:extLst>
                <a:ext uri="{FF2B5EF4-FFF2-40B4-BE49-F238E27FC236}">
                  <a16:creationId xmlns:a16="http://schemas.microsoft.com/office/drawing/2014/main" id="{471BDB30-814E-31A9-7BEE-AC19584A20E7}"/>
                </a:ext>
              </a:extLst>
            </p:cNvPr>
            <p:cNvSpPr/>
            <p:nvPr/>
          </p:nvSpPr>
          <p:spPr>
            <a:xfrm>
              <a:off x="2974340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565;p78">
              <a:extLst>
                <a:ext uri="{FF2B5EF4-FFF2-40B4-BE49-F238E27FC236}">
                  <a16:creationId xmlns:a16="http://schemas.microsoft.com/office/drawing/2014/main" id="{5A33B9DA-C639-70E0-7ADF-16C976CE3F56}"/>
                </a:ext>
              </a:extLst>
            </p:cNvPr>
            <p:cNvSpPr/>
            <p:nvPr/>
          </p:nvSpPr>
          <p:spPr>
            <a:xfrm>
              <a:off x="2974340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566;p78">
              <a:extLst>
                <a:ext uri="{FF2B5EF4-FFF2-40B4-BE49-F238E27FC236}">
                  <a16:creationId xmlns:a16="http://schemas.microsoft.com/office/drawing/2014/main" id="{8C42CEFA-D531-87B9-BCF4-2DB3FA8F3D95}"/>
                </a:ext>
              </a:extLst>
            </p:cNvPr>
            <p:cNvSpPr/>
            <p:nvPr/>
          </p:nvSpPr>
          <p:spPr>
            <a:xfrm>
              <a:off x="2974340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567;p78">
              <a:extLst>
                <a:ext uri="{FF2B5EF4-FFF2-40B4-BE49-F238E27FC236}">
                  <a16:creationId xmlns:a16="http://schemas.microsoft.com/office/drawing/2014/main" id="{F13B90AC-1A29-9065-55DA-333FD1EA011C}"/>
                </a:ext>
              </a:extLst>
            </p:cNvPr>
            <p:cNvSpPr/>
            <p:nvPr/>
          </p:nvSpPr>
          <p:spPr>
            <a:xfrm>
              <a:off x="2974340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568;p78">
              <a:extLst>
                <a:ext uri="{FF2B5EF4-FFF2-40B4-BE49-F238E27FC236}">
                  <a16:creationId xmlns:a16="http://schemas.microsoft.com/office/drawing/2014/main" id="{43D77AB1-92E4-39E3-BE4D-AFA47D187366}"/>
                </a:ext>
              </a:extLst>
            </p:cNvPr>
            <p:cNvSpPr/>
            <p:nvPr/>
          </p:nvSpPr>
          <p:spPr>
            <a:xfrm>
              <a:off x="2974340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569;p78">
              <a:extLst>
                <a:ext uri="{FF2B5EF4-FFF2-40B4-BE49-F238E27FC236}">
                  <a16:creationId xmlns:a16="http://schemas.microsoft.com/office/drawing/2014/main" id="{15801D28-7C3C-B7CB-515B-B2263E0D54CA}"/>
                </a:ext>
              </a:extLst>
            </p:cNvPr>
            <p:cNvSpPr/>
            <p:nvPr/>
          </p:nvSpPr>
          <p:spPr>
            <a:xfrm>
              <a:off x="2974340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570;p78">
              <a:extLst>
                <a:ext uri="{FF2B5EF4-FFF2-40B4-BE49-F238E27FC236}">
                  <a16:creationId xmlns:a16="http://schemas.microsoft.com/office/drawing/2014/main" id="{168A2322-A9AF-8FBB-D3BD-335E6B9B0FF8}"/>
                </a:ext>
              </a:extLst>
            </p:cNvPr>
            <p:cNvSpPr/>
            <p:nvPr/>
          </p:nvSpPr>
          <p:spPr>
            <a:xfrm>
              <a:off x="2974340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571;p78">
              <a:extLst>
                <a:ext uri="{FF2B5EF4-FFF2-40B4-BE49-F238E27FC236}">
                  <a16:creationId xmlns:a16="http://schemas.microsoft.com/office/drawing/2014/main" id="{EACA3165-9162-E470-1A93-3E7C84DFF0B0}"/>
                </a:ext>
              </a:extLst>
            </p:cNvPr>
            <p:cNvSpPr/>
            <p:nvPr/>
          </p:nvSpPr>
          <p:spPr>
            <a:xfrm>
              <a:off x="2974340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572;p78">
              <a:extLst>
                <a:ext uri="{FF2B5EF4-FFF2-40B4-BE49-F238E27FC236}">
                  <a16:creationId xmlns:a16="http://schemas.microsoft.com/office/drawing/2014/main" id="{04F15056-67A0-496A-F7C5-709711CA3E06}"/>
                </a:ext>
              </a:extLst>
            </p:cNvPr>
            <p:cNvSpPr/>
            <p:nvPr/>
          </p:nvSpPr>
          <p:spPr>
            <a:xfrm>
              <a:off x="2974340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573;p78">
              <a:extLst>
                <a:ext uri="{FF2B5EF4-FFF2-40B4-BE49-F238E27FC236}">
                  <a16:creationId xmlns:a16="http://schemas.microsoft.com/office/drawing/2014/main" id="{FB0A9B1C-3A0A-0DE4-2F27-86E651570EF0}"/>
                </a:ext>
              </a:extLst>
            </p:cNvPr>
            <p:cNvSpPr/>
            <p:nvPr/>
          </p:nvSpPr>
          <p:spPr>
            <a:xfrm>
              <a:off x="2974340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574;p78">
              <a:extLst>
                <a:ext uri="{FF2B5EF4-FFF2-40B4-BE49-F238E27FC236}">
                  <a16:creationId xmlns:a16="http://schemas.microsoft.com/office/drawing/2014/main" id="{2CC7844C-64AF-9E63-AC4D-3D7C9E3556AC}"/>
                </a:ext>
              </a:extLst>
            </p:cNvPr>
            <p:cNvSpPr/>
            <p:nvPr/>
          </p:nvSpPr>
          <p:spPr>
            <a:xfrm>
              <a:off x="2974340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575;p78">
              <a:extLst>
                <a:ext uri="{FF2B5EF4-FFF2-40B4-BE49-F238E27FC236}">
                  <a16:creationId xmlns:a16="http://schemas.microsoft.com/office/drawing/2014/main" id="{C7636763-3B20-5A29-87A7-C6AA9817D09E}"/>
                </a:ext>
              </a:extLst>
            </p:cNvPr>
            <p:cNvSpPr/>
            <p:nvPr/>
          </p:nvSpPr>
          <p:spPr>
            <a:xfrm>
              <a:off x="2873051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576;p78">
              <a:extLst>
                <a:ext uri="{FF2B5EF4-FFF2-40B4-BE49-F238E27FC236}">
                  <a16:creationId xmlns:a16="http://schemas.microsoft.com/office/drawing/2014/main" id="{68CE50F9-90F1-582D-9235-DF5E5210287E}"/>
                </a:ext>
              </a:extLst>
            </p:cNvPr>
            <p:cNvSpPr/>
            <p:nvPr/>
          </p:nvSpPr>
          <p:spPr>
            <a:xfrm>
              <a:off x="2873051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577;p78">
              <a:extLst>
                <a:ext uri="{FF2B5EF4-FFF2-40B4-BE49-F238E27FC236}">
                  <a16:creationId xmlns:a16="http://schemas.microsoft.com/office/drawing/2014/main" id="{2CAAB7CD-D00D-9594-BB59-4A117A9F4DE5}"/>
                </a:ext>
              </a:extLst>
            </p:cNvPr>
            <p:cNvSpPr/>
            <p:nvPr/>
          </p:nvSpPr>
          <p:spPr>
            <a:xfrm>
              <a:off x="2873051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578;p78">
              <a:extLst>
                <a:ext uri="{FF2B5EF4-FFF2-40B4-BE49-F238E27FC236}">
                  <a16:creationId xmlns:a16="http://schemas.microsoft.com/office/drawing/2014/main" id="{C8CC61B4-878F-008E-D2C2-6824445595A8}"/>
                </a:ext>
              </a:extLst>
            </p:cNvPr>
            <p:cNvSpPr/>
            <p:nvPr/>
          </p:nvSpPr>
          <p:spPr>
            <a:xfrm>
              <a:off x="2873051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579;p78">
              <a:extLst>
                <a:ext uri="{FF2B5EF4-FFF2-40B4-BE49-F238E27FC236}">
                  <a16:creationId xmlns:a16="http://schemas.microsoft.com/office/drawing/2014/main" id="{C1C0F105-3F2D-7122-E136-AE2B717C7BAB}"/>
                </a:ext>
              </a:extLst>
            </p:cNvPr>
            <p:cNvSpPr/>
            <p:nvPr/>
          </p:nvSpPr>
          <p:spPr>
            <a:xfrm>
              <a:off x="2873051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580;p78">
              <a:extLst>
                <a:ext uri="{FF2B5EF4-FFF2-40B4-BE49-F238E27FC236}">
                  <a16:creationId xmlns:a16="http://schemas.microsoft.com/office/drawing/2014/main" id="{419991DA-C434-0F66-8E4B-FC132D124C9D}"/>
                </a:ext>
              </a:extLst>
            </p:cNvPr>
            <p:cNvSpPr/>
            <p:nvPr/>
          </p:nvSpPr>
          <p:spPr>
            <a:xfrm>
              <a:off x="2873051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581;p78">
              <a:extLst>
                <a:ext uri="{FF2B5EF4-FFF2-40B4-BE49-F238E27FC236}">
                  <a16:creationId xmlns:a16="http://schemas.microsoft.com/office/drawing/2014/main" id="{0D89DD7B-B1B2-6351-47D8-7BDE3C9F268E}"/>
                </a:ext>
              </a:extLst>
            </p:cNvPr>
            <p:cNvSpPr/>
            <p:nvPr/>
          </p:nvSpPr>
          <p:spPr>
            <a:xfrm>
              <a:off x="2873051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582;p78">
              <a:extLst>
                <a:ext uri="{FF2B5EF4-FFF2-40B4-BE49-F238E27FC236}">
                  <a16:creationId xmlns:a16="http://schemas.microsoft.com/office/drawing/2014/main" id="{00301F68-8E9F-23C8-2054-CD9CC3B585B7}"/>
                </a:ext>
              </a:extLst>
            </p:cNvPr>
            <p:cNvSpPr/>
            <p:nvPr/>
          </p:nvSpPr>
          <p:spPr>
            <a:xfrm>
              <a:off x="2873051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583;p78">
              <a:extLst>
                <a:ext uri="{FF2B5EF4-FFF2-40B4-BE49-F238E27FC236}">
                  <a16:creationId xmlns:a16="http://schemas.microsoft.com/office/drawing/2014/main" id="{F278757E-AAFC-A87A-2896-2363BB97516E}"/>
                </a:ext>
              </a:extLst>
            </p:cNvPr>
            <p:cNvSpPr/>
            <p:nvPr/>
          </p:nvSpPr>
          <p:spPr>
            <a:xfrm>
              <a:off x="2873051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584;p78">
              <a:extLst>
                <a:ext uri="{FF2B5EF4-FFF2-40B4-BE49-F238E27FC236}">
                  <a16:creationId xmlns:a16="http://schemas.microsoft.com/office/drawing/2014/main" id="{363338A9-F474-6BA5-6B21-0A6546052FF6}"/>
                </a:ext>
              </a:extLst>
            </p:cNvPr>
            <p:cNvSpPr/>
            <p:nvPr/>
          </p:nvSpPr>
          <p:spPr>
            <a:xfrm>
              <a:off x="2873051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585;p78">
              <a:extLst>
                <a:ext uri="{FF2B5EF4-FFF2-40B4-BE49-F238E27FC236}">
                  <a16:creationId xmlns:a16="http://schemas.microsoft.com/office/drawing/2014/main" id="{CF64523E-1192-2A9C-DF12-BB18E91367BD}"/>
                </a:ext>
              </a:extLst>
            </p:cNvPr>
            <p:cNvSpPr/>
            <p:nvPr/>
          </p:nvSpPr>
          <p:spPr>
            <a:xfrm>
              <a:off x="2873051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586;p78">
              <a:extLst>
                <a:ext uri="{FF2B5EF4-FFF2-40B4-BE49-F238E27FC236}">
                  <a16:creationId xmlns:a16="http://schemas.microsoft.com/office/drawing/2014/main" id="{90B7E4E4-0E10-3ACC-CC9F-41E621FF4CEF}"/>
                </a:ext>
              </a:extLst>
            </p:cNvPr>
            <p:cNvSpPr/>
            <p:nvPr/>
          </p:nvSpPr>
          <p:spPr>
            <a:xfrm>
              <a:off x="2873051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587;p78">
              <a:extLst>
                <a:ext uri="{FF2B5EF4-FFF2-40B4-BE49-F238E27FC236}">
                  <a16:creationId xmlns:a16="http://schemas.microsoft.com/office/drawing/2014/main" id="{25248787-59F0-706D-BAAA-43773A320A9D}"/>
                </a:ext>
              </a:extLst>
            </p:cNvPr>
            <p:cNvSpPr/>
            <p:nvPr/>
          </p:nvSpPr>
          <p:spPr>
            <a:xfrm>
              <a:off x="2873051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588;p78">
              <a:extLst>
                <a:ext uri="{FF2B5EF4-FFF2-40B4-BE49-F238E27FC236}">
                  <a16:creationId xmlns:a16="http://schemas.microsoft.com/office/drawing/2014/main" id="{50A549F7-5905-FCEC-B1E0-70DFCE28EAA8}"/>
                </a:ext>
              </a:extLst>
            </p:cNvPr>
            <p:cNvSpPr/>
            <p:nvPr/>
          </p:nvSpPr>
          <p:spPr>
            <a:xfrm>
              <a:off x="2873051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589;p78">
              <a:extLst>
                <a:ext uri="{FF2B5EF4-FFF2-40B4-BE49-F238E27FC236}">
                  <a16:creationId xmlns:a16="http://schemas.microsoft.com/office/drawing/2014/main" id="{36CACE82-8179-5E54-BDCE-76349E926DC0}"/>
                </a:ext>
              </a:extLst>
            </p:cNvPr>
            <p:cNvSpPr/>
            <p:nvPr/>
          </p:nvSpPr>
          <p:spPr>
            <a:xfrm>
              <a:off x="2873051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590;p78">
              <a:extLst>
                <a:ext uri="{FF2B5EF4-FFF2-40B4-BE49-F238E27FC236}">
                  <a16:creationId xmlns:a16="http://schemas.microsoft.com/office/drawing/2014/main" id="{EA4BE75B-2392-BC20-D705-75CF97F30946}"/>
                </a:ext>
              </a:extLst>
            </p:cNvPr>
            <p:cNvSpPr/>
            <p:nvPr/>
          </p:nvSpPr>
          <p:spPr>
            <a:xfrm>
              <a:off x="2873051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591;p78">
              <a:extLst>
                <a:ext uri="{FF2B5EF4-FFF2-40B4-BE49-F238E27FC236}">
                  <a16:creationId xmlns:a16="http://schemas.microsoft.com/office/drawing/2014/main" id="{CB5AFDE8-44D4-F3A5-DE40-1B4CA3B90F3F}"/>
                </a:ext>
              </a:extLst>
            </p:cNvPr>
            <p:cNvSpPr/>
            <p:nvPr/>
          </p:nvSpPr>
          <p:spPr>
            <a:xfrm>
              <a:off x="2771796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592;p78">
              <a:extLst>
                <a:ext uri="{FF2B5EF4-FFF2-40B4-BE49-F238E27FC236}">
                  <a16:creationId xmlns:a16="http://schemas.microsoft.com/office/drawing/2014/main" id="{26FE954E-19BF-476C-0E50-0125FE5CB157}"/>
                </a:ext>
              </a:extLst>
            </p:cNvPr>
            <p:cNvSpPr/>
            <p:nvPr/>
          </p:nvSpPr>
          <p:spPr>
            <a:xfrm>
              <a:off x="2771796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593;p78">
              <a:extLst>
                <a:ext uri="{FF2B5EF4-FFF2-40B4-BE49-F238E27FC236}">
                  <a16:creationId xmlns:a16="http://schemas.microsoft.com/office/drawing/2014/main" id="{77819FEE-D5BB-A119-6CBF-CA55727A9EAA}"/>
                </a:ext>
              </a:extLst>
            </p:cNvPr>
            <p:cNvSpPr/>
            <p:nvPr/>
          </p:nvSpPr>
          <p:spPr>
            <a:xfrm>
              <a:off x="2771796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594;p78">
              <a:extLst>
                <a:ext uri="{FF2B5EF4-FFF2-40B4-BE49-F238E27FC236}">
                  <a16:creationId xmlns:a16="http://schemas.microsoft.com/office/drawing/2014/main" id="{21ADF53E-A2EB-93D2-EBE5-AABD585FF38A}"/>
                </a:ext>
              </a:extLst>
            </p:cNvPr>
            <p:cNvSpPr/>
            <p:nvPr/>
          </p:nvSpPr>
          <p:spPr>
            <a:xfrm>
              <a:off x="2771796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595;p78">
              <a:extLst>
                <a:ext uri="{FF2B5EF4-FFF2-40B4-BE49-F238E27FC236}">
                  <a16:creationId xmlns:a16="http://schemas.microsoft.com/office/drawing/2014/main" id="{C6F0B1FF-11D6-2000-4968-E51C36804F0C}"/>
                </a:ext>
              </a:extLst>
            </p:cNvPr>
            <p:cNvSpPr/>
            <p:nvPr/>
          </p:nvSpPr>
          <p:spPr>
            <a:xfrm>
              <a:off x="2771796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596;p78">
              <a:extLst>
                <a:ext uri="{FF2B5EF4-FFF2-40B4-BE49-F238E27FC236}">
                  <a16:creationId xmlns:a16="http://schemas.microsoft.com/office/drawing/2014/main" id="{33FB5828-8048-D611-8B62-BBD6516A173B}"/>
                </a:ext>
              </a:extLst>
            </p:cNvPr>
            <p:cNvSpPr/>
            <p:nvPr/>
          </p:nvSpPr>
          <p:spPr>
            <a:xfrm>
              <a:off x="2771796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597;p78">
              <a:extLst>
                <a:ext uri="{FF2B5EF4-FFF2-40B4-BE49-F238E27FC236}">
                  <a16:creationId xmlns:a16="http://schemas.microsoft.com/office/drawing/2014/main" id="{7E03E3EF-6271-38B8-EB65-5D6B3BC53E20}"/>
                </a:ext>
              </a:extLst>
            </p:cNvPr>
            <p:cNvSpPr/>
            <p:nvPr/>
          </p:nvSpPr>
          <p:spPr>
            <a:xfrm>
              <a:off x="2771796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598;p78">
              <a:extLst>
                <a:ext uri="{FF2B5EF4-FFF2-40B4-BE49-F238E27FC236}">
                  <a16:creationId xmlns:a16="http://schemas.microsoft.com/office/drawing/2014/main" id="{0C1EB911-AAF3-8290-C63F-BA6A9C539CC7}"/>
                </a:ext>
              </a:extLst>
            </p:cNvPr>
            <p:cNvSpPr/>
            <p:nvPr/>
          </p:nvSpPr>
          <p:spPr>
            <a:xfrm>
              <a:off x="2771796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599;p78">
              <a:extLst>
                <a:ext uri="{FF2B5EF4-FFF2-40B4-BE49-F238E27FC236}">
                  <a16:creationId xmlns:a16="http://schemas.microsoft.com/office/drawing/2014/main" id="{E3D4C9EF-269B-9E5D-E79D-C32FE6C639C3}"/>
                </a:ext>
              </a:extLst>
            </p:cNvPr>
            <p:cNvSpPr/>
            <p:nvPr/>
          </p:nvSpPr>
          <p:spPr>
            <a:xfrm>
              <a:off x="2771796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600;p78">
              <a:extLst>
                <a:ext uri="{FF2B5EF4-FFF2-40B4-BE49-F238E27FC236}">
                  <a16:creationId xmlns:a16="http://schemas.microsoft.com/office/drawing/2014/main" id="{E92DE4B7-9629-12AC-575B-735CEDF1FFDB}"/>
                </a:ext>
              </a:extLst>
            </p:cNvPr>
            <p:cNvSpPr/>
            <p:nvPr/>
          </p:nvSpPr>
          <p:spPr>
            <a:xfrm>
              <a:off x="2771796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601;p78">
              <a:extLst>
                <a:ext uri="{FF2B5EF4-FFF2-40B4-BE49-F238E27FC236}">
                  <a16:creationId xmlns:a16="http://schemas.microsoft.com/office/drawing/2014/main" id="{0CDFB796-DBEF-E13F-E459-0C7B8CD5BC14}"/>
                </a:ext>
              </a:extLst>
            </p:cNvPr>
            <p:cNvSpPr/>
            <p:nvPr/>
          </p:nvSpPr>
          <p:spPr>
            <a:xfrm>
              <a:off x="2771796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602;p78">
              <a:extLst>
                <a:ext uri="{FF2B5EF4-FFF2-40B4-BE49-F238E27FC236}">
                  <a16:creationId xmlns:a16="http://schemas.microsoft.com/office/drawing/2014/main" id="{6615A74C-BD78-A8FA-AFFD-D815AA8C96A9}"/>
                </a:ext>
              </a:extLst>
            </p:cNvPr>
            <p:cNvSpPr/>
            <p:nvPr/>
          </p:nvSpPr>
          <p:spPr>
            <a:xfrm>
              <a:off x="2771796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603;p78">
              <a:extLst>
                <a:ext uri="{FF2B5EF4-FFF2-40B4-BE49-F238E27FC236}">
                  <a16:creationId xmlns:a16="http://schemas.microsoft.com/office/drawing/2014/main" id="{642C2840-CC75-55EB-CD23-CDC14BB10FC1}"/>
                </a:ext>
              </a:extLst>
            </p:cNvPr>
            <p:cNvSpPr/>
            <p:nvPr/>
          </p:nvSpPr>
          <p:spPr>
            <a:xfrm>
              <a:off x="2771796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604;p78">
              <a:extLst>
                <a:ext uri="{FF2B5EF4-FFF2-40B4-BE49-F238E27FC236}">
                  <a16:creationId xmlns:a16="http://schemas.microsoft.com/office/drawing/2014/main" id="{01A2AD68-CC69-1CF5-BAA0-A9ADD44E5BE1}"/>
                </a:ext>
              </a:extLst>
            </p:cNvPr>
            <p:cNvSpPr/>
            <p:nvPr/>
          </p:nvSpPr>
          <p:spPr>
            <a:xfrm>
              <a:off x="2771796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605;p78">
              <a:extLst>
                <a:ext uri="{FF2B5EF4-FFF2-40B4-BE49-F238E27FC236}">
                  <a16:creationId xmlns:a16="http://schemas.microsoft.com/office/drawing/2014/main" id="{B3AE5982-2C3A-D3B5-87FF-8E65E1825122}"/>
                </a:ext>
              </a:extLst>
            </p:cNvPr>
            <p:cNvSpPr/>
            <p:nvPr/>
          </p:nvSpPr>
          <p:spPr>
            <a:xfrm>
              <a:off x="2771796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606;p78">
              <a:extLst>
                <a:ext uri="{FF2B5EF4-FFF2-40B4-BE49-F238E27FC236}">
                  <a16:creationId xmlns:a16="http://schemas.microsoft.com/office/drawing/2014/main" id="{A18E7F0F-84FF-A813-822D-28A700AAA612}"/>
                </a:ext>
              </a:extLst>
            </p:cNvPr>
            <p:cNvSpPr/>
            <p:nvPr/>
          </p:nvSpPr>
          <p:spPr>
            <a:xfrm>
              <a:off x="2771796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607;p78">
              <a:extLst>
                <a:ext uri="{FF2B5EF4-FFF2-40B4-BE49-F238E27FC236}">
                  <a16:creationId xmlns:a16="http://schemas.microsoft.com/office/drawing/2014/main" id="{6456F701-1A86-98A0-C9ED-2631D4E8BCFC}"/>
                </a:ext>
              </a:extLst>
            </p:cNvPr>
            <p:cNvSpPr/>
            <p:nvPr/>
          </p:nvSpPr>
          <p:spPr>
            <a:xfrm>
              <a:off x="2771796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608;p78">
              <a:extLst>
                <a:ext uri="{FF2B5EF4-FFF2-40B4-BE49-F238E27FC236}">
                  <a16:creationId xmlns:a16="http://schemas.microsoft.com/office/drawing/2014/main" id="{AB685D78-5AC2-A611-6AAB-BA535A4037EC}"/>
                </a:ext>
              </a:extLst>
            </p:cNvPr>
            <p:cNvSpPr/>
            <p:nvPr/>
          </p:nvSpPr>
          <p:spPr>
            <a:xfrm>
              <a:off x="2771796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609;p78">
              <a:extLst>
                <a:ext uri="{FF2B5EF4-FFF2-40B4-BE49-F238E27FC236}">
                  <a16:creationId xmlns:a16="http://schemas.microsoft.com/office/drawing/2014/main" id="{EEE24681-47EB-C069-2F72-8A727E733DFD}"/>
                </a:ext>
              </a:extLst>
            </p:cNvPr>
            <p:cNvSpPr/>
            <p:nvPr/>
          </p:nvSpPr>
          <p:spPr>
            <a:xfrm>
              <a:off x="2771796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610;p78">
              <a:extLst>
                <a:ext uri="{FF2B5EF4-FFF2-40B4-BE49-F238E27FC236}">
                  <a16:creationId xmlns:a16="http://schemas.microsoft.com/office/drawing/2014/main" id="{35677D77-017C-16E3-9ECF-CE5FA27AFBFD}"/>
                </a:ext>
              </a:extLst>
            </p:cNvPr>
            <p:cNvSpPr/>
            <p:nvPr/>
          </p:nvSpPr>
          <p:spPr>
            <a:xfrm>
              <a:off x="2670773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611;p78">
              <a:extLst>
                <a:ext uri="{FF2B5EF4-FFF2-40B4-BE49-F238E27FC236}">
                  <a16:creationId xmlns:a16="http://schemas.microsoft.com/office/drawing/2014/main" id="{267F20A8-AD52-1D24-B4A6-1A28BCC661DC}"/>
                </a:ext>
              </a:extLst>
            </p:cNvPr>
            <p:cNvSpPr/>
            <p:nvPr/>
          </p:nvSpPr>
          <p:spPr>
            <a:xfrm>
              <a:off x="2670773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612;p78">
              <a:extLst>
                <a:ext uri="{FF2B5EF4-FFF2-40B4-BE49-F238E27FC236}">
                  <a16:creationId xmlns:a16="http://schemas.microsoft.com/office/drawing/2014/main" id="{8371C178-150B-A4A5-803D-D34CDC2AC47E}"/>
                </a:ext>
              </a:extLst>
            </p:cNvPr>
            <p:cNvSpPr/>
            <p:nvPr/>
          </p:nvSpPr>
          <p:spPr>
            <a:xfrm>
              <a:off x="2670773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613;p78">
              <a:extLst>
                <a:ext uri="{FF2B5EF4-FFF2-40B4-BE49-F238E27FC236}">
                  <a16:creationId xmlns:a16="http://schemas.microsoft.com/office/drawing/2014/main" id="{CB0BB197-EF1E-E72C-5E4E-2B182C0F9611}"/>
                </a:ext>
              </a:extLst>
            </p:cNvPr>
            <p:cNvSpPr/>
            <p:nvPr/>
          </p:nvSpPr>
          <p:spPr>
            <a:xfrm>
              <a:off x="2670773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614;p78">
              <a:extLst>
                <a:ext uri="{FF2B5EF4-FFF2-40B4-BE49-F238E27FC236}">
                  <a16:creationId xmlns:a16="http://schemas.microsoft.com/office/drawing/2014/main" id="{087AA97F-BDD7-3B43-C1CF-27DD4A9E32E6}"/>
                </a:ext>
              </a:extLst>
            </p:cNvPr>
            <p:cNvSpPr/>
            <p:nvPr/>
          </p:nvSpPr>
          <p:spPr>
            <a:xfrm>
              <a:off x="2670773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615;p78">
              <a:extLst>
                <a:ext uri="{FF2B5EF4-FFF2-40B4-BE49-F238E27FC236}">
                  <a16:creationId xmlns:a16="http://schemas.microsoft.com/office/drawing/2014/main" id="{A7A3C09A-1F21-66E1-3B9E-2A8D5A0621CE}"/>
                </a:ext>
              </a:extLst>
            </p:cNvPr>
            <p:cNvSpPr/>
            <p:nvPr/>
          </p:nvSpPr>
          <p:spPr>
            <a:xfrm>
              <a:off x="2670773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616;p78">
              <a:extLst>
                <a:ext uri="{FF2B5EF4-FFF2-40B4-BE49-F238E27FC236}">
                  <a16:creationId xmlns:a16="http://schemas.microsoft.com/office/drawing/2014/main" id="{F3CA3F6A-E2DA-3E9D-09AF-4CC10EBF2F49}"/>
                </a:ext>
              </a:extLst>
            </p:cNvPr>
            <p:cNvSpPr/>
            <p:nvPr/>
          </p:nvSpPr>
          <p:spPr>
            <a:xfrm>
              <a:off x="2670773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617;p78">
              <a:extLst>
                <a:ext uri="{FF2B5EF4-FFF2-40B4-BE49-F238E27FC236}">
                  <a16:creationId xmlns:a16="http://schemas.microsoft.com/office/drawing/2014/main" id="{1A577DAB-DAF2-C144-EE83-61B4B3196AD7}"/>
                </a:ext>
              </a:extLst>
            </p:cNvPr>
            <p:cNvSpPr/>
            <p:nvPr/>
          </p:nvSpPr>
          <p:spPr>
            <a:xfrm>
              <a:off x="2670773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618;p78">
              <a:extLst>
                <a:ext uri="{FF2B5EF4-FFF2-40B4-BE49-F238E27FC236}">
                  <a16:creationId xmlns:a16="http://schemas.microsoft.com/office/drawing/2014/main" id="{52E296EF-5909-0874-0B5E-E8879989F05F}"/>
                </a:ext>
              </a:extLst>
            </p:cNvPr>
            <p:cNvSpPr/>
            <p:nvPr/>
          </p:nvSpPr>
          <p:spPr>
            <a:xfrm>
              <a:off x="2670773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619;p78">
              <a:extLst>
                <a:ext uri="{FF2B5EF4-FFF2-40B4-BE49-F238E27FC236}">
                  <a16:creationId xmlns:a16="http://schemas.microsoft.com/office/drawing/2014/main" id="{AAAB4489-F0E3-39DD-CAB6-3CCE6C8D6F17}"/>
                </a:ext>
              </a:extLst>
            </p:cNvPr>
            <p:cNvSpPr/>
            <p:nvPr/>
          </p:nvSpPr>
          <p:spPr>
            <a:xfrm>
              <a:off x="2670773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620;p78">
              <a:extLst>
                <a:ext uri="{FF2B5EF4-FFF2-40B4-BE49-F238E27FC236}">
                  <a16:creationId xmlns:a16="http://schemas.microsoft.com/office/drawing/2014/main" id="{42E6E293-D31B-8495-489A-7B6F67127F0A}"/>
                </a:ext>
              </a:extLst>
            </p:cNvPr>
            <p:cNvSpPr/>
            <p:nvPr/>
          </p:nvSpPr>
          <p:spPr>
            <a:xfrm>
              <a:off x="2670773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621;p78">
              <a:extLst>
                <a:ext uri="{FF2B5EF4-FFF2-40B4-BE49-F238E27FC236}">
                  <a16:creationId xmlns:a16="http://schemas.microsoft.com/office/drawing/2014/main" id="{C86E6412-F883-0CB1-CA87-01E6442A55AF}"/>
                </a:ext>
              </a:extLst>
            </p:cNvPr>
            <p:cNvSpPr/>
            <p:nvPr/>
          </p:nvSpPr>
          <p:spPr>
            <a:xfrm>
              <a:off x="2670773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622;p78">
              <a:extLst>
                <a:ext uri="{FF2B5EF4-FFF2-40B4-BE49-F238E27FC236}">
                  <a16:creationId xmlns:a16="http://schemas.microsoft.com/office/drawing/2014/main" id="{C65F4A21-B022-3BB1-57B0-82F0C9FB10DB}"/>
                </a:ext>
              </a:extLst>
            </p:cNvPr>
            <p:cNvSpPr/>
            <p:nvPr/>
          </p:nvSpPr>
          <p:spPr>
            <a:xfrm>
              <a:off x="2670773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623;p78">
              <a:extLst>
                <a:ext uri="{FF2B5EF4-FFF2-40B4-BE49-F238E27FC236}">
                  <a16:creationId xmlns:a16="http://schemas.microsoft.com/office/drawing/2014/main" id="{C6DFBD1A-36D4-D270-ED68-032688F1D81E}"/>
                </a:ext>
              </a:extLst>
            </p:cNvPr>
            <p:cNvSpPr/>
            <p:nvPr/>
          </p:nvSpPr>
          <p:spPr>
            <a:xfrm>
              <a:off x="2670773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624;p78">
              <a:extLst>
                <a:ext uri="{FF2B5EF4-FFF2-40B4-BE49-F238E27FC236}">
                  <a16:creationId xmlns:a16="http://schemas.microsoft.com/office/drawing/2014/main" id="{DE5551F6-73D3-F60F-DBE8-BD0D68350621}"/>
                </a:ext>
              </a:extLst>
            </p:cNvPr>
            <p:cNvSpPr/>
            <p:nvPr/>
          </p:nvSpPr>
          <p:spPr>
            <a:xfrm>
              <a:off x="2670773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625;p78">
              <a:extLst>
                <a:ext uri="{FF2B5EF4-FFF2-40B4-BE49-F238E27FC236}">
                  <a16:creationId xmlns:a16="http://schemas.microsoft.com/office/drawing/2014/main" id="{EBD1F6FD-2A55-A8D2-AB55-B07F07E6BAE4}"/>
                </a:ext>
              </a:extLst>
            </p:cNvPr>
            <p:cNvSpPr/>
            <p:nvPr/>
          </p:nvSpPr>
          <p:spPr>
            <a:xfrm>
              <a:off x="2670773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626;p78">
              <a:extLst>
                <a:ext uri="{FF2B5EF4-FFF2-40B4-BE49-F238E27FC236}">
                  <a16:creationId xmlns:a16="http://schemas.microsoft.com/office/drawing/2014/main" id="{73321643-C65C-7A6B-7B74-40EE0169AA64}"/>
                </a:ext>
              </a:extLst>
            </p:cNvPr>
            <p:cNvSpPr/>
            <p:nvPr/>
          </p:nvSpPr>
          <p:spPr>
            <a:xfrm>
              <a:off x="2670773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627;p78">
              <a:extLst>
                <a:ext uri="{FF2B5EF4-FFF2-40B4-BE49-F238E27FC236}">
                  <a16:creationId xmlns:a16="http://schemas.microsoft.com/office/drawing/2014/main" id="{50BA732F-BB13-2C73-732D-0348A437EB45}"/>
                </a:ext>
              </a:extLst>
            </p:cNvPr>
            <p:cNvSpPr/>
            <p:nvPr/>
          </p:nvSpPr>
          <p:spPr>
            <a:xfrm>
              <a:off x="2670773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628;p78">
              <a:extLst>
                <a:ext uri="{FF2B5EF4-FFF2-40B4-BE49-F238E27FC236}">
                  <a16:creationId xmlns:a16="http://schemas.microsoft.com/office/drawing/2014/main" id="{D3998F3C-B74A-9231-D55B-CE3DCC12CFFE}"/>
                </a:ext>
              </a:extLst>
            </p:cNvPr>
            <p:cNvSpPr/>
            <p:nvPr/>
          </p:nvSpPr>
          <p:spPr>
            <a:xfrm>
              <a:off x="256951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629;p78">
              <a:extLst>
                <a:ext uri="{FF2B5EF4-FFF2-40B4-BE49-F238E27FC236}">
                  <a16:creationId xmlns:a16="http://schemas.microsoft.com/office/drawing/2014/main" id="{74BA9812-BDAE-16AB-7609-9E0C27404B4C}"/>
                </a:ext>
              </a:extLst>
            </p:cNvPr>
            <p:cNvSpPr/>
            <p:nvPr/>
          </p:nvSpPr>
          <p:spPr>
            <a:xfrm>
              <a:off x="2569518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630;p78">
              <a:extLst>
                <a:ext uri="{FF2B5EF4-FFF2-40B4-BE49-F238E27FC236}">
                  <a16:creationId xmlns:a16="http://schemas.microsoft.com/office/drawing/2014/main" id="{26663707-5501-6B8C-8D51-1E3030C7102C}"/>
                </a:ext>
              </a:extLst>
            </p:cNvPr>
            <p:cNvSpPr/>
            <p:nvPr/>
          </p:nvSpPr>
          <p:spPr>
            <a:xfrm>
              <a:off x="2569518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631;p78">
              <a:extLst>
                <a:ext uri="{FF2B5EF4-FFF2-40B4-BE49-F238E27FC236}">
                  <a16:creationId xmlns:a16="http://schemas.microsoft.com/office/drawing/2014/main" id="{47B94BD3-E173-24FB-2635-CC3488234F49}"/>
                </a:ext>
              </a:extLst>
            </p:cNvPr>
            <p:cNvSpPr/>
            <p:nvPr/>
          </p:nvSpPr>
          <p:spPr>
            <a:xfrm>
              <a:off x="2569518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632;p78">
              <a:extLst>
                <a:ext uri="{FF2B5EF4-FFF2-40B4-BE49-F238E27FC236}">
                  <a16:creationId xmlns:a16="http://schemas.microsoft.com/office/drawing/2014/main" id="{DADA8923-15F2-A6A5-18AD-2D1C7A159B94}"/>
                </a:ext>
              </a:extLst>
            </p:cNvPr>
            <p:cNvSpPr/>
            <p:nvPr/>
          </p:nvSpPr>
          <p:spPr>
            <a:xfrm>
              <a:off x="2569518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633;p78">
              <a:extLst>
                <a:ext uri="{FF2B5EF4-FFF2-40B4-BE49-F238E27FC236}">
                  <a16:creationId xmlns:a16="http://schemas.microsoft.com/office/drawing/2014/main" id="{21A88508-4449-96EC-1F6F-351FC5EEEC85}"/>
                </a:ext>
              </a:extLst>
            </p:cNvPr>
            <p:cNvSpPr/>
            <p:nvPr/>
          </p:nvSpPr>
          <p:spPr>
            <a:xfrm>
              <a:off x="2569518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634;p78">
              <a:extLst>
                <a:ext uri="{FF2B5EF4-FFF2-40B4-BE49-F238E27FC236}">
                  <a16:creationId xmlns:a16="http://schemas.microsoft.com/office/drawing/2014/main" id="{35DC5986-D374-E877-73AE-2ADCEDE4A1BF}"/>
                </a:ext>
              </a:extLst>
            </p:cNvPr>
            <p:cNvSpPr/>
            <p:nvPr/>
          </p:nvSpPr>
          <p:spPr>
            <a:xfrm>
              <a:off x="256951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635;p78">
              <a:extLst>
                <a:ext uri="{FF2B5EF4-FFF2-40B4-BE49-F238E27FC236}">
                  <a16:creationId xmlns:a16="http://schemas.microsoft.com/office/drawing/2014/main" id="{5AD552DA-430B-7D11-04ED-8E3E420FBCB3}"/>
                </a:ext>
              </a:extLst>
            </p:cNvPr>
            <p:cNvSpPr/>
            <p:nvPr/>
          </p:nvSpPr>
          <p:spPr>
            <a:xfrm>
              <a:off x="2569518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636;p78">
              <a:extLst>
                <a:ext uri="{FF2B5EF4-FFF2-40B4-BE49-F238E27FC236}">
                  <a16:creationId xmlns:a16="http://schemas.microsoft.com/office/drawing/2014/main" id="{8527E4BD-55ED-05DF-EC6C-A161808265D4}"/>
                </a:ext>
              </a:extLst>
            </p:cNvPr>
            <p:cNvSpPr/>
            <p:nvPr/>
          </p:nvSpPr>
          <p:spPr>
            <a:xfrm>
              <a:off x="2569518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637;p78">
              <a:extLst>
                <a:ext uri="{FF2B5EF4-FFF2-40B4-BE49-F238E27FC236}">
                  <a16:creationId xmlns:a16="http://schemas.microsoft.com/office/drawing/2014/main" id="{3DC20867-0E03-5E0D-2B3D-88CBA2BB7898}"/>
                </a:ext>
              </a:extLst>
            </p:cNvPr>
            <p:cNvSpPr/>
            <p:nvPr/>
          </p:nvSpPr>
          <p:spPr>
            <a:xfrm>
              <a:off x="2569518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638;p78">
              <a:extLst>
                <a:ext uri="{FF2B5EF4-FFF2-40B4-BE49-F238E27FC236}">
                  <a16:creationId xmlns:a16="http://schemas.microsoft.com/office/drawing/2014/main" id="{D9EAF434-EA3C-6400-FD24-BAE0BDA9B975}"/>
                </a:ext>
              </a:extLst>
            </p:cNvPr>
            <p:cNvSpPr/>
            <p:nvPr/>
          </p:nvSpPr>
          <p:spPr>
            <a:xfrm>
              <a:off x="2569518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639;p78">
              <a:extLst>
                <a:ext uri="{FF2B5EF4-FFF2-40B4-BE49-F238E27FC236}">
                  <a16:creationId xmlns:a16="http://schemas.microsoft.com/office/drawing/2014/main" id="{B2D91C72-4FE4-C582-AB62-FEDE63BF326E}"/>
                </a:ext>
              </a:extLst>
            </p:cNvPr>
            <p:cNvSpPr/>
            <p:nvPr/>
          </p:nvSpPr>
          <p:spPr>
            <a:xfrm>
              <a:off x="256951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640;p78">
              <a:extLst>
                <a:ext uri="{FF2B5EF4-FFF2-40B4-BE49-F238E27FC236}">
                  <a16:creationId xmlns:a16="http://schemas.microsoft.com/office/drawing/2014/main" id="{77F0E8BE-634E-AE48-B14A-D06C38269566}"/>
                </a:ext>
              </a:extLst>
            </p:cNvPr>
            <p:cNvSpPr/>
            <p:nvPr/>
          </p:nvSpPr>
          <p:spPr>
            <a:xfrm>
              <a:off x="256951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641;p78">
              <a:extLst>
                <a:ext uri="{FF2B5EF4-FFF2-40B4-BE49-F238E27FC236}">
                  <a16:creationId xmlns:a16="http://schemas.microsoft.com/office/drawing/2014/main" id="{FFE563A8-91B4-FA08-26E0-F9F2686C39C7}"/>
                </a:ext>
              </a:extLst>
            </p:cNvPr>
            <p:cNvSpPr/>
            <p:nvPr/>
          </p:nvSpPr>
          <p:spPr>
            <a:xfrm>
              <a:off x="2569518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642;p78">
              <a:extLst>
                <a:ext uri="{FF2B5EF4-FFF2-40B4-BE49-F238E27FC236}">
                  <a16:creationId xmlns:a16="http://schemas.microsoft.com/office/drawing/2014/main" id="{E9D9D70D-E54E-7E26-488E-27DF33CCE224}"/>
                </a:ext>
              </a:extLst>
            </p:cNvPr>
            <p:cNvSpPr/>
            <p:nvPr/>
          </p:nvSpPr>
          <p:spPr>
            <a:xfrm>
              <a:off x="256951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643;p78">
              <a:extLst>
                <a:ext uri="{FF2B5EF4-FFF2-40B4-BE49-F238E27FC236}">
                  <a16:creationId xmlns:a16="http://schemas.microsoft.com/office/drawing/2014/main" id="{4389C4C3-9001-0A39-68B6-9B62887DE3FD}"/>
                </a:ext>
              </a:extLst>
            </p:cNvPr>
            <p:cNvSpPr/>
            <p:nvPr/>
          </p:nvSpPr>
          <p:spPr>
            <a:xfrm>
              <a:off x="256951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644;p78">
              <a:extLst>
                <a:ext uri="{FF2B5EF4-FFF2-40B4-BE49-F238E27FC236}">
                  <a16:creationId xmlns:a16="http://schemas.microsoft.com/office/drawing/2014/main" id="{DAC7DA47-D938-CAC3-05B6-67AF34D64D57}"/>
                </a:ext>
              </a:extLst>
            </p:cNvPr>
            <p:cNvSpPr/>
            <p:nvPr/>
          </p:nvSpPr>
          <p:spPr>
            <a:xfrm>
              <a:off x="2569518" y="1360784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645;p78">
              <a:extLst>
                <a:ext uri="{FF2B5EF4-FFF2-40B4-BE49-F238E27FC236}">
                  <a16:creationId xmlns:a16="http://schemas.microsoft.com/office/drawing/2014/main" id="{95BB698F-8E86-7BAF-CB9B-EAABCE37C974}"/>
                </a:ext>
              </a:extLst>
            </p:cNvPr>
            <p:cNvSpPr/>
            <p:nvPr/>
          </p:nvSpPr>
          <p:spPr>
            <a:xfrm>
              <a:off x="246823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646;p78">
              <a:extLst>
                <a:ext uri="{FF2B5EF4-FFF2-40B4-BE49-F238E27FC236}">
                  <a16:creationId xmlns:a16="http://schemas.microsoft.com/office/drawing/2014/main" id="{04904692-D92C-E714-8A94-679BCE4EE2D5}"/>
                </a:ext>
              </a:extLst>
            </p:cNvPr>
            <p:cNvSpPr/>
            <p:nvPr/>
          </p:nvSpPr>
          <p:spPr>
            <a:xfrm>
              <a:off x="2468230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647;p78">
              <a:extLst>
                <a:ext uri="{FF2B5EF4-FFF2-40B4-BE49-F238E27FC236}">
                  <a16:creationId xmlns:a16="http://schemas.microsoft.com/office/drawing/2014/main" id="{72B7D225-70BE-2EE5-E29D-430A4337A2C4}"/>
                </a:ext>
              </a:extLst>
            </p:cNvPr>
            <p:cNvSpPr/>
            <p:nvPr/>
          </p:nvSpPr>
          <p:spPr>
            <a:xfrm>
              <a:off x="2468230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648;p78">
              <a:extLst>
                <a:ext uri="{FF2B5EF4-FFF2-40B4-BE49-F238E27FC236}">
                  <a16:creationId xmlns:a16="http://schemas.microsoft.com/office/drawing/2014/main" id="{D02CAAA8-8FC2-A847-4E5A-5731749A47A0}"/>
                </a:ext>
              </a:extLst>
            </p:cNvPr>
            <p:cNvSpPr/>
            <p:nvPr/>
          </p:nvSpPr>
          <p:spPr>
            <a:xfrm>
              <a:off x="2468230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649;p78">
              <a:extLst>
                <a:ext uri="{FF2B5EF4-FFF2-40B4-BE49-F238E27FC236}">
                  <a16:creationId xmlns:a16="http://schemas.microsoft.com/office/drawing/2014/main" id="{9BD8D469-FB73-2E41-2377-70953519A6CB}"/>
                </a:ext>
              </a:extLst>
            </p:cNvPr>
            <p:cNvSpPr/>
            <p:nvPr/>
          </p:nvSpPr>
          <p:spPr>
            <a:xfrm>
              <a:off x="2468230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650;p78">
              <a:extLst>
                <a:ext uri="{FF2B5EF4-FFF2-40B4-BE49-F238E27FC236}">
                  <a16:creationId xmlns:a16="http://schemas.microsoft.com/office/drawing/2014/main" id="{AB25A4EE-428E-55AB-DF8A-465ED147C816}"/>
                </a:ext>
              </a:extLst>
            </p:cNvPr>
            <p:cNvSpPr/>
            <p:nvPr/>
          </p:nvSpPr>
          <p:spPr>
            <a:xfrm>
              <a:off x="2468230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651;p78">
              <a:extLst>
                <a:ext uri="{FF2B5EF4-FFF2-40B4-BE49-F238E27FC236}">
                  <a16:creationId xmlns:a16="http://schemas.microsoft.com/office/drawing/2014/main" id="{F7FC5E56-857D-30CC-BD7D-42832A09884D}"/>
                </a:ext>
              </a:extLst>
            </p:cNvPr>
            <p:cNvSpPr/>
            <p:nvPr/>
          </p:nvSpPr>
          <p:spPr>
            <a:xfrm>
              <a:off x="2468230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652;p78">
              <a:extLst>
                <a:ext uri="{FF2B5EF4-FFF2-40B4-BE49-F238E27FC236}">
                  <a16:creationId xmlns:a16="http://schemas.microsoft.com/office/drawing/2014/main" id="{89879268-DF26-53F6-5181-27EFA89BC743}"/>
                </a:ext>
              </a:extLst>
            </p:cNvPr>
            <p:cNvSpPr/>
            <p:nvPr/>
          </p:nvSpPr>
          <p:spPr>
            <a:xfrm>
              <a:off x="246823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653;p78">
              <a:extLst>
                <a:ext uri="{FF2B5EF4-FFF2-40B4-BE49-F238E27FC236}">
                  <a16:creationId xmlns:a16="http://schemas.microsoft.com/office/drawing/2014/main" id="{53FD6F6B-6B1A-1252-F4F8-4F35128293B2}"/>
                </a:ext>
              </a:extLst>
            </p:cNvPr>
            <p:cNvSpPr/>
            <p:nvPr/>
          </p:nvSpPr>
          <p:spPr>
            <a:xfrm>
              <a:off x="2468230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654;p78">
              <a:extLst>
                <a:ext uri="{FF2B5EF4-FFF2-40B4-BE49-F238E27FC236}">
                  <a16:creationId xmlns:a16="http://schemas.microsoft.com/office/drawing/2014/main" id="{C5525B2D-5E44-8D1C-890A-12C08C90F5C9}"/>
                </a:ext>
              </a:extLst>
            </p:cNvPr>
            <p:cNvSpPr/>
            <p:nvPr/>
          </p:nvSpPr>
          <p:spPr>
            <a:xfrm>
              <a:off x="2468230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655;p78">
              <a:extLst>
                <a:ext uri="{FF2B5EF4-FFF2-40B4-BE49-F238E27FC236}">
                  <a16:creationId xmlns:a16="http://schemas.microsoft.com/office/drawing/2014/main" id="{E655B5E3-8840-7B81-7602-9ED2063145CB}"/>
                </a:ext>
              </a:extLst>
            </p:cNvPr>
            <p:cNvSpPr/>
            <p:nvPr/>
          </p:nvSpPr>
          <p:spPr>
            <a:xfrm>
              <a:off x="246823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656;p78">
              <a:extLst>
                <a:ext uri="{FF2B5EF4-FFF2-40B4-BE49-F238E27FC236}">
                  <a16:creationId xmlns:a16="http://schemas.microsoft.com/office/drawing/2014/main" id="{085A63D4-88A5-A5BF-21A7-BA9AE3F0A41B}"/>
                </a:ext>
              </a:extLst>
            </p:cNvPr>
            <p:cNvSpPr/>
            <p:nvPr/>
          </p:nvSpPr>
          <p:spPr>
            <a:xfrm>
              <a:off x="2468230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657;p78">
              <a:extLst>
                <a:ext uri="{FF2B5EF4-FFF2-40B4-BE49-F238E27FC236}">
                  <a16:creationId xmlns:a16="http://schemas.microsoft.com/office/drawing/2014/main" id="{C1858F36-E6C9-BD28-4363-6FD35FF378D1}"/>
                </a:ext>
              </a:extLst>
            </p:cNvPr>
            <p:cNvSpPr/>
            <p:nvPr/>
          </p:nvSpPr>
          <p:spPr>
            <a:xfrm>
              <a:off x="2468230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658;p78">
              <a:extLst>
                <a:ext uri="{FF2B5EF4-FFF2-40B4-BE49-F238E27FC236}">
                  <a16:creationId xmlns:a16="http://schemas.microsoft.com/office/drawing/2014/main" id="{5CBFB4C8-ED2B-E710-31BF-8061F9626CF8}"/>
                </a:ext>
              </a:extLst>
            </p:cNvPr>
            <p:cNvSpPr/>
            <p:nvPr/>
          </p:nvSpPr>
          <p:spPr>
            <a:xfrm>
              <a:off x="246823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659;p78">
              <a:extLst>
                <a:ext uri="{FF2B5EF4-FFF2-40B4-BE49-F238E27FC236}">
                  <a16:creationId xmlns:a16="http://schemas.microsoft.com/office/drawing/2014/main" id="{D40368D0-07FA-0D40-A170-EA2D688FDB39}"/>
                </a:ext>
              </a:extLst>
            </p:cNvPr>
            <p:cNvSpPr/>
            <p:nvPr/>
          </p:nvSpPr>
          <p:spPr>
            <a:xfrm>
              <a:off x="246823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660;p78">
              <a:extLst>
                <a:ext uri="{FF2B5EF4-FFF2-40B4-BE49-F238E27FC236}">
                  <a16:creationId xmlns:a16="http://schemas.microsoft.com/office/drawing/2014/main" id="{8C8EC185-A2B2-1BE9-CDC7-C25356541954}"/>
                </a:ext>
              </a:extLst>
            </p:cNvPr>
            <p:cNvSpPr/>
            <p:nvPr/>
          </p:nvSpPr>
          <p:spPr>
            <a:xfrm>
              <a:off x="2468230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661;p78">
              <a:extLst>
                <a:ext uri="{FF2B5EF4-FFF2-40B4-BE49-F238E27FC236}">
                  <a16:creationId xmlns:a16="http://schemas.microsoft.com/office/drawing/2014/main" id="{207729E5-A724-399B-10A1-7AEBC93E6BD3}"/>
                </a:ext>
              </a:extLst>
            </p:cNvPr>
            <p:cNvSpPr/>
            <p:nvPr/>
          </p:nvSpPr>
          <p:spPr>
            <a:xfrm>
              <a:off x="246823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662;p78">
              <a:extLst>
                <a:ext uri="{FF2B5EF4-FFF2-40B4-BE49-F238E27FC236}">
                  <a16:creationId xmlns:a16="http://schemas.microsoft.com/office/drawing/2014/main" id="{B097EEFF-784A-3AE0-1BCA-6804BDC7648E}"/>
                </a:ext>
              </a:extLst>
            </p:cNvPr>
            <p:cNvSpPr/>
            <p:nvPr/>
          </p:nvSpPr>
          <p:spPr>
            <a:xfrm>
              <a:off x="2468230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663;p78">
              <a:extLst>
                <a:ext uri="{FF2B5EF4-FFF2-40B4-BE49-F238E27FC236}">
                  <a16:creationId xmlns:a16="http://schemas.microsoft.com/office/drawing/2014/main" id="{3D44AF54-5CA7-621E-7EB0-36EE9BEC9C3D}"/>
                </a:ext>
              </a:extLst>
            </p:cNvPr>
            <p:cNvSpPr/>
            <p:nvPr/>
          </p:nvSpPr>
          <p:spPr>
            <a:xfrm>
              <a:off x="2366974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664;p78">
              <a:extLst>
                <a:ext uri="{FF2B5EF4-FFF2-40B4-BE49-F238E27FC236}">
                  <a16:creationId xmlns:a16="http://schemas.microsoft.com/office/drawing/2014/main" id="{2AEB561F-9A83-DC23-A3EE-7806790DD8F7}"/>
                </a:ext>
              </a:extLst>
            </p:cNvPr>
            <p:cNvSpPr/>
            <p:nvPr/>
          </p:nvSpPr>
          <p:spPr>
            <a:xfrm>
              <a:off x="2366974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665;p78">
              <a:extLst>
                <a:ext uri="{FF2B5EF4-FFF2-40B4-BE49-F238E27FC236}">
                  <a16:creationId xmlns:a16="http://schemas.microsoft.com/office/drawing/2014/main" id="{732EB885-B58E-3229-5E67-1E5177EF7E69}"/>
                </a:ext>
              </a:extLst>
            </p:cNvPr>
            <p:cNvSpPr/>
            <p:nvPr/>
          </p:nvSpPr>
          <p:spPr>
            <a:xfrm>
              <a:off x="2366974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666;p78">
              <a:extLst>
                <a:ext uri="{FF2B5EF4-FFF2-40B4-BE49-F238E27FC236}">
                  <a16:creationId xmlns:a16="http://schemas.microsoft.com/office/drawing/2014/main" id="{D3582173-5656-701E-A545-0AD9CB0E0DAE}"/>
                </a:ext>
              </a:extLst>
            </p:cNvPr>
            <p:cNvSpPr/>
            <p:nvPr/>
          </p:nvSpPr>
          <p:spPr>
            <a:xfrm>
              <a:off x="2366974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667;p78">
              <a:extLst>
                <a:ext uri="{FF2B5EF4-FFF2-40B4-BE49-F238E27FC236}">
                  <a16:creationId xmlns:a16="http://schemas.microsoft.com/office/drawing/2014/main" id="{B1FC6ECE-3F13-8D2D-8FBB-5FC44007CE12}"/>
                </a:ext>
              </a:extLst>
            </p:cNvPr>
            <p:cNvSpPr/>
            <p:nvPr/>
          </p:nvSpPr>
          <p:spPr>
            <a:xfrm>
              <a:off x="2366974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668;p78">
              <a:extLst>
                <a:ext uri="{FF2B5EF4-FFF2-40B4-BE49-F238E27FC236}">
                  <a16:creationId xmlns:a16="http://schemas.microsoft.com/office/drawing/2014/main" id="{AB8207A7-574F-83B9-455B-579B9AF46F2E}"/>
                </a:ext>
              </a:extLst>
            </p:cNvPr>
            <p:cNvSpPr/>
            <p:nvPr/>
          </p:nvSpPr>
          <p:spPr>
            <a:xfrm>
              <a:off x="2366974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669;p78">
              <a:extLst>
                <a:ext uri="{FF2B5EF4-FFF2-40B4-BE49-F238E27FC236}">
                  <a16:creationId xmlns:a16="http://schemas.microsoft.com/office/drawing/2014/main" id="{8908C49E-6AEB-1B56-6AE0-37935A026648}"/>
                </a:ext>
              </a:extLst>
            </p:cNvPr>
            <p:cNvSpPr/>
            <p:nvPr/>
          </p:nvSpPr>
          <p:spPr>
            <a:xfrm>
              <a:off x="2366974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670;p78">
              <a:extLst>
                <a:ext uri="{FF2B5EF4-FFF2-40B4-BE49-F238E27FC236}">
                  <a16:creationId xmlns:a16="http://schemas.microsoft.com/office/drawing/2014/main" id="{02F9D7B0-23BA-4A42-4F95-20B1BD4AE25F}"/>
                </a:ext>
              </a:extLst>
            </p:cNvPr>
            <p:cNvSpPr/>
            <p:nvPr/>
          </p:nvSpPr>
          <p:spPr>
            <a:xfrm>
              <a:off x="2366974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671;p78">
              <a:extLst>
                <a:ext uri="{FF2B5EF4-FFF2-40B4-BE49-F238E27FC236}">
                  <a16:creationId xmlns:a16="http://schemas.microsoft.com/office/drawing/2014/main" id="{2C39B9B3-2187-D0CA-FA52-F6D8523C85C6}"/>
                </a:ext>
              </a:extLst>
            </p:cNvPr>
            <p:cNvSpPr/>
            <p:nvPr/>
          </p:nvSpPr>
          <p:spPr>
            <a:xfrm>
              <a:off x="2366974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672;p78">
              <a:extLst>
                <a:ext uri="{FF2B5EF4-FFF2-40B4-BE49-F238E27FC236}">
                  <a16:creationId xmlns:a16="http://schemas.microsoft.com/office/drawing/2014/main" id="{DC02AAAC-5627-ABBF-D10E-43CE52463ED5}"/>
                </a:ext>
              </a:extLst>
            </p:cNvPr>
            <p:cNvSpPr/>
            <p:nvPr/>
          </p:nvSpPr>
          <p:spPr>
            <a:xfrm>
              <a:off x="2366974" y="2271681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673;p78">
              <a:extLst>
                <a:ext uri="{FF2B5EF4-FFF2-40B4-BE49-F238E27FC236}">
                  <a16:creationId xmlns:a16="http://schemas.microsoft.com/office/drawing/2014/main" id="{C400C36B-C66A-5EFC-795A-52361F742261}"/>
                </a:ext>
              </a:extLst>
            </p:cNvPr>
            <p:cNvSpPr/>
            <p:nvPr/>
          </p:nvSpPr>
          <p:spPr>
            <a:xfrm>
              <a:off x="2366974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674;p78">
              <a:extLst>
                <a:ext uri="{FF2B5EF4-FFF2-40B4-BE49-F238E27FC236}">
                  <a16:creationId xmlns:a16="http://schemas.microsoft.com/office/drawing/2014/main" id="{237B8007-1FFA-637A-56BC-3A3F6E4487F0}"/>
                </a:ext>
              </a:extLst>
            </p:cNvPr>
            <p:cNvSpPr/>
            <p:nvPr/>
          </p:nvSpPr>
          <p:spPr>
            <a:xfrm>
              <a:off x="2366974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675;p78">
              <a:extLst>
                <a:ext uri="{FF2B5EF4-FFF2-40B4-BE49-F238E27FC236}">
                  <a16:creationId xmlns:a16="http://schemas.microsoft.com/office/drawing/2014/main" id="{586426DB-F64C-D485-CBA0-34047C114A97}"/>
                </a:ext>
              </a:extLst>
            </p:cNvPr>
            <p:cNvSpPr/>
            <p:nvPr/>
          </p:nvSpPr>
          <p:spPr>
            <a:xfrm>
              <a:off x="2366974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676;p78">
              <a:extLst>
                <a:ext uri="{FF2B5EF4-FFF2-40B4-BE49-F238E27FC236}">
                  <a16:creationId xmlns:a16="http://schemas.microsoft.com/office/drawing/2014/main" id="{7FEFBEFD-C1B6-C213-16D0-39C41FAC052C}"/>
                </a:ext>
              </a:extLst>
            </p:cNvPr>
            <p:cNvSpPr/>
            <p:nvPr/>
          </p:nvSpPr>
          <p:spPr>
            <a:xfrm>
              <a:off x="2366974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677;p78">
              <a:extLst>
                <a:ext uri="{FF2B5EF4-FFF2-40B4-BE49-F238E27FC236}">
                  <a16:creationId xmlns:a16="http://schemas.microsoft.com/office/drawing/2014/main" id="{C1FE63EE-7F0C-D57B-88B3-3BF7AF30D919}"/>
                </a:ext>
              </a:extLst>
            </p:cNvPr>
            <p:cNvSpPr/>
            <p:nvPr/>
          </p:nvSpPr>
          <p:spPr>
            <a:xfrm>
              <a:off x="2366974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678;p78">
              <a:extLst>
                <a:ext uri="{FF2B5EF4-FFF2-40B4-BE49-F238E27FC236}">
                  <a16:creationId xmlns:a16="http://schemas.microsoft.com/office/drawing/2014/main" id="{E8B03D35-7D19-1376-1F27-6E37FA5660FD}"/>
                </a:ext>
              </a:extLst>
            </p:cNvPr>
            <p:cNvSpPr/>
            <p:nvPr/>
          </p:nvSpPr>
          <p:spPr>
            <a:xfrm>
              <a:off x="2265686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679;p78">
              <a:extLst>
                <a:ext uri="{FF2B5EF4-FFF2-40B4-BE49-F238E27FC236}">
                  <a16:creationId xmlns:a16="http://schemas.microsoft.com/office/drawing/2014/main" id="{67221342-DA7B-9AF9-50F1-3023BB5988C3}"/>
                </a:ext>
              </a:extLst>
            </p:cNvPr>
            <p:cNvSpPr/>
            <p:nvPr/>
          </p:nvSpPr>
          <p:spPr>
            <a:xfrm>
              <a:off x="2265686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680;p78">
              <a:extLst>
                <a:ext uri="{FF2B5EF4-FFF2-40B4-BE49-F238E27FC236}">
                  <a16:creationId xmlns:a16="http://schemas.microsoft.com/office/drawing/2014/main" id="{8224BD6F-5B5B-C596-1541-D70949CE9C8C}"/>
                </a:ext>
              </a:extLst>
            </p:cNvPr>
            <p:cNvSpPr/>
            <p:nvPr/>
          </p:nvSpPr>
          <p:spPr>
            <a:xfrm>
              <a:off x="2265686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681;p78">
              <a:extLst>
                <a:ext uri="{FF2B5EF4-FFF2-40B4-BE49-F238E27FC236}">
                  <a16:creationId xmlns:a16="http://schemas.microsoft.com/office/drawing/2014/main" id="{20813119-FA3F-27C7-90B3-1E1BAD288CDE}"/>
                </a:ext>
              </a:extLst>
            </p:cNvPr>
            <p:cNvSpPr/>
            <p:nvPr/>
          </p:nvSpPr>
          <p:spPr>
            <a:xfrm>
              <a:off x="2265686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682;p78">
              <a:extLst>
                <a:ext uri="{FF2B5EF4-FFF2-40B4-BE49-F238E27FC236}">
                  <a16:creationId xmlns:a16="http://schemas.microsoft.com/office/drawing/2014/main" id="{98783F2E-B21D-2344-5DEB-99748B18FC82}"/>
                </a:ext>
              </a:extLst>
            </p:cNvPr>
            <p:cNvSpPr/>
            <p:nvPr/>
          </p:nvSpPr>
          <p:spPr>
            <a:xfrm>
              <a:off x="2265686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683;p78">
              <a:extLst>
                <a:ext uri="{FF2B5EF4-FFF2-40B4-BE49-F238E27FC236}">
                  <a16:creationId xmlns:a16="http://schemas.microsoft.com/office/drawing/2014/main" id="{57C747E0-D1FD-14D6-A03D-DE9C35B146D4}"/>
                </a:ext>
              </a:extLst>
            </p:cNvPr>
            <p:cNvSpPr/>
            <p:nvPr/>
          </p:nvSpPr>
          <p:spPr>
            <a:xfrm>
              <a:off x="2265686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684;p78">
              <a:extLst>
                <a:ext uri="{FF2B5EF4-FFF2-40B4-BE49-F238E27FC236}">
                  <a16:creationId xmlns:a16="http://schemas.microsoft.com/office/drawing/2014/main" id="{B45E69C7-9ABD-E0EF-3210-65D9C8500BB3}"/>
                </a:ext>
              </a:extLst>
            </p:cNvPr>
            <p:cNvSpPr/>
            <p:nvPr/>
          </p:nvSpPr>
          <p:spPr>
            <a:xfrm>
              <a:off x="2265686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685;p78">
              <a:extLst>
                <a:ext uri="{FF2B5EF4-FFF2-40B4-BE49-F238E27FC236}">
                  <a16:creationId xmlns:a16="http://schemas.microsoft.com/office/drawing/2014/main" id="{9E69A26A-BA6B-6E23-3C8E-D010DB5F80AD}"/>
                </a:ext>
              </a:extLst>
            </p:cNvPr>
            <p:cNvSpPr/>
            <p:nvPr/>
          </p:nvSpPr>
          <p:spPr>
            <a:xfrm>
              <a:off x="2265686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686;p78">
              <a:extLst>
                <a:ext uri="{FF2B5EF4-FFF2-40B4-BE49-F238E27FC236}">
                  <a16:creationId xmlns:a16="http://schemas.microsoft.com/office/drawing/2014/main" id="{AE285B89-8632-81B8-1F05-683A54F5EEB2}"/>
                </a:ext>
              </a:extLst>
            </p:cNvPr>
            <p:cNvSpPr/>
            <p:nvPr/>
          </p:nvSpPr>
          <p:spPr>
            <a:xfrm>
              <a:off x="2265686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687;p78">
              <a:extLst>
                <a:ext uri="{FF2B5EF4-FFF2-40B4-BE49-F238E27FC236}">
                  <a16:creationId xmlns:a16="http://schemas.microsoft.com/office/drawing/2014/main" id="{95F38330-8008-3365-D8B8-CEA6DB9C7A0E}"/>
                </a:ext>
              </a:extLst>
            </p:cNvPr>
            <p:cNvSpPr/>
            <p:nvPr/>
          </p:nvSpPr>
          <p:spPr>
            <a:xfrm>
              <a:off x="2265686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688;p78">
              <a:extLst>
                <a:ext uri="{FF2B5EF4-FFF2-40B4-BE49-F238E27FC236}">
                  <a16:creationId xmlns:a16="http://schemas.microsoft.com/office/drawing/2014/main" id="{2EE0101F-47E7-6481-566B-89644EB65DC3}"/>
                </a:ext>
              </a:extLst>
            </p:cNvPr>
            <p:cNvSpPr/>
            <p:nvPr/>
          </p:nvSpPr>
          <p:spPr>
            <a:xfrm>
              <a:off x="2265686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689;p78">
              <a:extLst>
                <a:ext uri="{FF2B5EF4-FFF2-40B4-BE49-F238E27FC236}">
                  <a16:creationId xmlns:a16="http://schemas.microsoft.com/office/drawing/2014/main" id="{F6EF6B31-2A73-BC7A-211A-ECC6F3AEC395}"/>
                </a:ext>
              </a:extLst>
            </p:cNvPr>
            <p:cNvSpPr/>
            <p:nvPr/>
          </p:nvSpPr>
          <p:spPr>
            <a:xfrm>
              <a:off x="2265686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690;p78">
              <a:extLst>
                <a:ext uri="{FF2B5EF4-FFF2-40B4-BE49-F238E27FC236}">
                  <a16:creationId xmlns:a16="http://schemas.microsoft.com/office/drawing/2014/main" id="{F6729AB2-2AF0-D66A-3A94-5A4FF48EF773}"/>
                </a:ext>
              </a:extLst>
            </p:cNvPr>
            <p:cNvSpPr/>
            <p:nvPr/>
          </p:nvSpPr>
          <p:spPr>
            <a:xfrm>
              <a:off x="2265686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691;p78">
              <a:extLst>
                <a:ext uri="{FF2B5EF4-FFF2-40B4-BE49-F238E27FC236}">
                  <a16:creationId xmlns:a16="http://schemas.microsoft.com/office/drawing/2014/main" id="{146A55E6-C892-70C6-A66C-95F666D0FFEA}"/>
                </a:ext>
              </a:extLst>
            </p:cNvPr>
            <p:cNvSpPr/>
            <p:nvPr/>
          </p:nvSpPr>
          <p:spPr>
            <a:xfrm>
              <a:off x="2265686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692;p78">
              <a:extLst>
                <a:ext uri="{FF2B5EF4-FFF2-40B4-BE49-F238E27FC236}">
                  <a16:creationId xmlns:a16="http://schemas.microsoft.com/office/drawing/2014/main" id="{B2D989E5-7EDE-9915-DFAA-D9D784ED6335}"/>
                </a:ext>
              </a:extLst>
            </p:cNvPr>
            <p:cNvSpPr/>
            <p:nvPr/>
          </p:nvSpPr>
          <p:spPr>
            <a:xfrm>
              <a:off x="2265686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693;p78">
              <a:extLst>
                <a:ext uri="{FF2B5EF4-FFF2-40B4-BE49-F238E27FC236}">
                  <a16:creationId xmlns:a16="http://schemas.microsoft.com/office/drawing/2014/main" id="{412C3672-06BB-E9DE-E96E-88E84542CAAC}"/>
                </a:ext>
              </a:extLst>
            </p:cNvPr>
            <p:cNvSpPr/>
            <p:nvPr/>
          </p:nvSpPr>
          <p:spPr>
            <a:xfrm>
              <a:off x="2164696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694;p78">
              <a:extLst>
                <a:ext uri="{FF2B5EF4-FFF2-40B4-BE49-F238E27FC236}">
                  <a16:creationId xmlns:a16="http://schemas.microsoft.com/office/drawing/2014/main" id="{25238F89-FD1A-FEBF-236A-AE729D5E2230}"/>
                </a:ext>
              </a:extLst>
            </p:cNvPr>
            <p:cNvSpPr/>
            <p:nvPr/>
          </p:nvSpPr>
          <p:spPr>
            <a:xfrm>
              <a:off x="2164696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695;p78">
              <a:extLst>
                <a:ext uri="{FF2B5EF4-FFF2-40B4-BE49-F238E27FC236}">
                  <a16:creationId xmlns:a16="http://schemas.microsoft.com/office/drawing/2014/main" id="{014172D1-C2C9-847C-8727-B6944885B835}"/>
                </a:ext>
              </a:extLst>
            </p:cNvPr>
            <p:cNvSpPr/>
            <p:nvPr/>
          </p:nvSpPr>
          <p:spPr>
            <a:xfrm>
              <a:off x="2164696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696;p78">
              <a:extLst>
                <a:ext uri="{FF2B5EF4-FFF2-40B4-BE49-F238E27FC236}">
                  <a16:creationId xmlns:a16="http://schemas.microsoft.com/office/drawing/2014/main" id="{4E32A08A-2C08-6408-7837-4D0201B20FA9}"/>
                </a:ext>
              </a:extLst>
            </p:cNvPr>
            <p:cNvSpPr/>
            <p:nvPr/>
          </p:nvSpPr>
          <p:spPr>
            <a:xfrm>
              <a:off x="2164696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697;p78">
              <a:extLst>
                <a:ext uri="{FF2B5EF4-FFF2-40B4-BE49-F238E27FC236}">
                  <a16:creationId xmlns:a16="http://schemas.microsoft.com/office/drawing/2014/main" id="{998CCA69-8DEE-DD17-96C7-5BD12E2A8601}"/>
                </a:ext>
              </a:extLst>
            </p:cNvPr>
            <p:cNvSpPr/>
            <p:nvPr/>
          </p:nvSpPr>
          <p:spPr>
            <a:xfrm>
              <a:off x="2164696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698;p78">
              <a:extLst>
                <a:ext uri="{FF2B5EF4-FFF2-40B4-BE49-F238E27FC236}">
                  <a16:creationId xmlns:a16="http://schemas.microsoft.com/office/drawing/2014/main" id="{146A30D9-7671-3CA2-D49B-E56FB3FB2FCA}"/>
                </a:ext>
              </a:extLst>
            </p:cNvPr>
            <p:cNvSpPr/>
            <p:nvPr/>
          </p:nvSpPr>
          <p:spPr>
            <a:xfrm>
              <a:off x="216469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699;p78">
              <a:extLst>
                <a:ext uri="{FF2B5EF4-FFF2-40B4-BE49-F238E27FC236}">
                  <a16:creationId xmlns:a16="http://schemas.microsoft.com/office/drawing/2014/main" id="{E5308A38-ED9D-F706-4384-7432A0C1F774}"/>
                </a:ext>
              </a:extLst>
            </p:cNvPr>
            <p:cNvSpPr/>
            <p:nvPr/>
          </p:nvSpPr>
          <p:spPr>
            <a:xfrm>
              <a:off x="216469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700;p78">
              <a:extLst>
                <a:ext uri="{FF2B5EF4-FFF2-40B4-BE49-F238E27FC236}">
                  <a16:creationId xmlns:a16="http://schemas.microsoft.com/office/drawing/2014/main" id="{C99E76AD-D3B7-FAC5-E152-94CEFA3ACA98}"/>
                </a:ext>
              </a:extLst>
            </p:cNvPr>
            <p:cNvSpPr/>
            <p:nvPr/>
          </p:nvSpPr>
          <p:spPr>
            <a:xfrm>
              <a:off x="216469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701;p78">
              <a:extLst>
                <a:ext uri="{FF2B5EF4-FFF2-40B4-BE49-F238E27FC236}">
                  <a16:creationId xmlns:a16="http://schemas.microsoft.com/office/drawing/2014/main" id="{8EFB81C5-CD43-10CE-C9B5-B8D02A2E7ACE}"/>
                </a:ext>
              </a:extLst>
            </p:cNvPr>
            <p:cNvSpPr/>
            <p:nvPr/>
          </p:nvSpPr>
          <p:spPr>
            <a:xfrm>
              <a:off x="216469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702;p78">
              <a:extLst>
                <a:ext uri="{FF2B5EF4-FFF2-40B4-BE49-F238E27FC236}">
                  <a16:creationId xmlns:a16="http://schemas.microsoft.com/office/drawing/2014/main" id="{A00ABCE6-474C-B69C-31AD-1958B36E848B}"/>
                </a:ext>
              </a:extLst>
            </p:cNvPr>
            <p:cNvSpPr/>
            <p:nvPr/>
          </p:nvSpPr>
          <p:spPr>
            <a:xfrm>
              <a:off x="206340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703;p78">
              <a:extLst>
                <a:ext uri="{FF2B5EF4-FFF2-40B4-BE49-F238E27FC236}">
                  <a16:creationId xmlns:a16="http://schemas.microsoft.com/office/drawing/2014/main" id="{D147C974-C1B1-1264-88A0-2F6414596E7B}"/>
                </a:ext>
              </a:extLst>
            </p:cNvPr>
            <p:cNvSpPr/>
            <p:nvPr/>
          </p:nvSpPr>
          <p:spPr>
            <a:xfrm>
              <a:off x="206340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704;p78">
              <a:extLst>
                <a:ext uri="{FF2B5EF4-FFF2-40B4-BE49-F238E27FC236}">
                  <a16:creationId xmlns:a16="http://schemas.microsoft.com/office/drawing/2014/main" id="{15C4BA8E-9251-BE61-499B-C8F50ABC6C2C}"/>
                </a:ext>
              </a:extLst>
            </p:cNvPr>
            <p:cNvSpPr/>
            <p:nvPr/>
          </p:nvSpPr>
          <p:spPr>
            <a:xfrm>
              <a:off x="2063408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705;p78">
              <a:extLst>
                <a:ext uri="{FF2B5EF4-FFF2-40B4-BE49-F238E27FC236}">
                  <a16:creationId xmlns:a16="http://schemas.microsoft.com/office/drawing/2014/main" id="{CE068044-F2D6-71E9-EFB5-DEAC3763855F}"/>
                </a:ext>
              </a:extLst>
            </p:cNvPr>
            <p:cNvSpPr/>
            <p:nvPr/>
          </p:nvSpPr>
          <p:spPr>
            <a:xfrm>
              <a:off x="2063408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706;p78">
              <a:extLst>
                <a:ext uri="{FF2B5EF4-FFF2-40B4-BE49-F238E27FC236}">
                  <a16:creationId xmlns:a16="http://schemas.microsoft.com/office/drawing/2014/main" id="{0AFEF469-4460-4FAD-00CC-7571800573E0}"/>
                </a:ext>
              </a:extLst>
            </p:cNvPr>
            <p:cNvSpPr/>
            <p:nvPr/>
          </p:nvSpPr>
          <p:spPr>
            <a:xfrm>
              <a:off x="2063408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707;p78">
              <a:extLst>
                <a:ext uri="{FF2B5EF4-FFF2-40B4-BE49-F238E27FC236}">
                  <a16:creationId xmlns:a16="http://schemas.microsoft.com/office/drawing/2014/main" id="{BBDF833E-23BE-BF3A-21F3-1321E17EEF48}"/>
                </a:ext>
              </a:extLst>
            </p:cNvPr>
            <p:cNvSpPr/>
            <p:nvPr/>
          </p:nvSpPr>
          <p:spPr>
            <a:xfrm>
              <a:off x="206340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708;p78">
              <a:extLst>
                <a:ext uri="{FF2B5EF4-FFF2-40B4-BE49-F238E27FC236}">
                  <a16:creationId xmlns:a16="http://schemas.microsoft.com/office/drawing/2014/main" id="{B4563DDF-8428-0D70-FE3F-1F66F3EE53BF}"/>
                </a:ext>
              </a:extLst>
            </p:cNvPr>
            <p:cNvSpPr/>
            <p:nvPr/>
          </p:nvSpPr>
          <p:spPr>
            <a:xfrm>
              <a:off x="2063408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709;p78">
              <a:extLst>
                <a:ext uri="{FF2B5EF4-FFF2-40B4-BE49-F238E27FC236}">
                  <a16:creationId xmlns:a16="http://schemas.microsoft.com/office/drawing/2014/main" id="{B3DF4922-AB35-485C-1D41-D67BF99ED0DB}"/>
                </a:ext>
              </a:extLst>
            </p:cNvPr>
            <p:cNvSpPr/>
            <p:nvPr/>
          </p:nvSpPr>
          <p:spPr>
            <a:xfrm>
              <a:off x="1962153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710;p78">
              <a:extLst>
                <a:ext uri="{FF2B5EF4-FFF2-40B4-BE49-F238E27FC236}">
                  <a16:creationId xmlns:a16="http://schemas.microsoft.com/office/drawing/2014/main" id="{F97670E3-14E0-4A60-09FD-42BE386A509F}"/>
                </a:ext>
              </a:extLst>
            </p:cNvPr>
            <p:cNvSpPr/>
            <p:nvPr/>
          </p:nvSpPr>
          <p:spPr>
            <a:xfrm>
              <a:off x="1962153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711;p78">
              <a:extLst>
                <a:ext uri="{FF2B5EF4-FFF2-40B4-BE49-F238E27FC236}">
                  <a16:creationId xmlns:a16="http://schemas.microsoft.com/office/drawing/2014/main" id="{9301896B-115F-7043-C79A-018747CD595B}"/>
                </a:ext>
              </a:extLst>
            </p:cNvPr>
            <p:cNvSpPr/>
            <p:nvPr/>
          </p:nvSpPr>
          <p:spPr>
            <a:xfrm>
              <a:off x="1962153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712;p78">
              <a:extLst>
                <a:ext uri="{FF2B5EF4-FFF2-40B4-BE49-F238E27FC236}">
                  <a16:creationId xmlns:a16="http://schemas.microsoft.com/office/drawing/2014/main" id="{F96B64B7-8DF6-A8A8-7BAD-BC0DAB8F5655}"/>
                </a:ext>
              </a:extLst>
            </p:cNvPr>
            <p:cNvSpPr/>
            <p:nvPr/>
          </p:nvSpPr>
          <p:spPr>
            <a:xfrm>
              <a:off x="1962153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713;p78">
              <a:extLst>
                <a:ext uri="{FF2B5EF4-FFF2-40B4-BE49-F238E27FC236}">
                  <a16:creationId xmlns:a16="http://schemas.microsoft.com/office/drawing/2014/main" id="{88CE45AE-3C71-163E-E9F4-69635750E704}"/>
                </a:ext>
              </a:extLst>
            </p:cNvPr>
            <p:cNvSpPr/>
            <p:nvPr/>
          </p:nvSpPr>
          <p:spPr>
            <a:xfrm>
              <a:off x="1962153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714;p78">
              <a:extLst>
                <a:ext uri="{FF2B5EF4-FFF2-40B4-BE49-F238E27FC236}">
                  <a16:creationId xmlns:a16="http://schemas.microsoft.com/office/drawing/2014/main" id="{E96B8ACA-7723-6265-9F1A-43F8E578C4BC}"/>
                </a:ext>
              </a:extLst>
            </p:cNvPr>
            <p:cNvSpPr/>
            <p:nvPr/>
          </p:nvSpPr>
          <p:spPr>
            <a:xfrm>
              <a:off x="1962153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715;p78">
              <a:extLst>
                <a:ext uri="{FF2B5EF4-FFF2-40B4-BE49-F238E27FC236}">
                  <a16:creationId xmlns:a16="http://schemas.microsoft.com/office/drawing/2014/main" id="{C4F6CA99-D698-3F65-C9FA-4BE214B58D0B}"/>
                </a:ext>
              </a:extLst>
            </p:cNvPr>
            <p:cNvSpPr/>
            <p:nvPr/>
          </p:nvSpPr>
          <p:spPr>
            <a:xfrm>
              <a:off x="186086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716;p78">
              <a:extLst>
                <a:ext uri="{FF2B5EF4-FFF2-40B4-BE49-F238E27FC236}">
                  <a16:creationId xmlns:a16="http://schemas.microsoft.com/office/drawing/2014/main" id="{FFB0F124-3993-A7F6-691C-35C910CAF4EA}"/>
                </a:ext>
              </a:extLst>
            </p:cNvPr>
            <p:cNvSpPr/>
            <p:nvPr/>
          </p:nvSpPr>
          <p:spPr>
            <a:xfrm>
              <a:off x="186086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717;p78">
              <a:extLst>
                <a:ext uri="{FF2B5EF4-FFF2-40B4-BE49-F238E27FC236}">
                  <a16:creationId xmlns:a16="http://schemas.microsoft.com/office/drawing/2014/main" id="{A131FE0C-B149-9723-BDC2-1491068B56CE}"/>
                </a:ext>
              </a:extLst>
            </p:cNvPr>
            <p:cNvSpPr/>
            <p:nvPr/>
          </p:nvSpPr>
          <p:spPr>
            <a:xfrm>
              <a:off x="1860864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718;p78">
              <a:extLst>
                <a:ext uri="{FF2B5EF4-FFF2-40B4-BE49-F238E27FC236}">
                  <a16:creationId xmlns:a16="http://schemas.microsoft.com/office/drawing/2014/main" id="{2ABB28F2-8FCA-ADDD-7446-395C4F84EDCC}"/>
                </a:ext>
              </a:extLst>
            </p:cNvPr>
            <p:cNvSpPr/>
            <p:nvPr/>
          </p:nvSpPr>
          <p:spPr>
            <a:xfrm>
              <a:off x="1860864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719;p78">
              <a:extLst>
                <a:ext uri="{FF2B5EF4-FFF2-40B4-BE49-F238E27FC236}">
                  <a16:creationId xmlns:a16="http://schemas.microsoft.com/office/drawing/2014/main" id="{70C2CF65-3BC1-9F7C-7595-84B6446B75F7}"/>
                </a:ext>
              </a:extLst>
            </p:cNvPr>
            <p:cNvSpPr/>
            <p:nvPr/>
          </p:nvSpPr>
          <p:spPr>
            <a:xfrm>
              <a:off x="1759609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720;p78">
              <a:extLst>
                <a:ext uri="{FF2B5EF4-FFF2-40B4-BE49-F238E27FC236}">
                  <a16:creationId xmlns:a16="http://schemas.microsoft.com/office/drawing/2014/main" id="{2D96ED0C-D5D6-50DC-A310-896EFC8F6C0C}"/>
                </a:ext>
              </a:extLst>
            </p:cNvPr>
            <p:cNvSpPr/>
            <p:nvPr/>
          </p:nvSpPr>
          <p:spPr>
            <a:xfrm>
              <a:off x="1759609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721;p78">
              <a:extLst>
                <a:ext uri="{FF2B5EF4-FFF2-40B4-BE49-F238E27FC236}">
                  <a16:creationId xmlns:a16="http://schemas.microsoft.com/office/drawing/2014/main" id="{7A629E84-74B1-7239-66DE-57A22E954673}"/>
                </a:ext>
              </a:extLst>
            </p:cNvPr>
            <p:cNvSpPr/>
            <p:nvPr/>
          </p:nvSpPr>
          <p:spPr>
            <a:xfrm>
              <a:off x="1759609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722;p78">
              <a:extLst>
                <a:ext uri="{FF2B5EF4-FFF2-40B4-BE49-F238E27FC236}">
                  <a16:creationId xmlns:a16="http://schemas.microsoft.com/office/drawing/2014/main" id="{9E1D50DA-1C51-9188-8AA7-7D91D6E9D68A}"/>
                </a:ext>
              </a:extLst>
            </p:cNvPr>
            <p:cNvSpPr/>
            <p:nvPr/>
          </p:nvSpPr>
          <p:spPr>
            <a:xfrm>
              <a:off x="1759609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723;p78">
              <a:extLst>
                <a:ext uri="{FF2B5EF4-FFF2-40B4-BE49-F238E27FC236}">
                  <a16:creationId xmlns:a16="http://schemas.microsoft.com/office/drawing/2014/main" id="{A74B0F97-931D-9AE1-75E4-28ACCA0D2095}"/>
                </a:ext>
              </a:extLst>
            </p:cNvPr>
            <p:cNvSpPr/>
            <p:nvPr/>
          </p:nvSpPr>
          <p:spPr>
            <a:xfrm>
              <a:off x="1658321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724;p78">
              <a:extLst>
                <a:ext uri="{FF2B5EF4-FFF2-40B4-BE49-F238E27FC236}">
                  <a16:creationId xmlns:a16="http://schemas.microsoft.com/office/drawing/2014/main" id="{76C544FE-9B23-EFE9-09C3-E65712E0B74A}"/>
                </a:ext>
              </a:extLst>
            </p:cNvPr>
            <p:cNvSpPr/>
            <p:nvPr/>
          </p:nvSpPr>
          <p:spPr>
            <a:xfrm>
              <a:off x="1658321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725;p78">
              <a:extLst>
                <a:ext uri="{FF2B5EF4-FFF2-40B4-BE49-F238E27FC236}">
                  <a16:creationId xmlns:a16="http://schemas.microsoft.com/office/drawing/2014/main" id="{E60FF9B2-375F-6D70-C748-44861502099C}"/>
                </a:ext>
              </a:extLst>
            </p:cNvPr>
            <p:cNvSpPr/>
            <p:nvPr/>
          </p:nvSpPr>
          <p:spPr>
            <a:xfrm>
              <a:off x="165832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726;p78">
              <a:extLst>
                <a:ext uri="{FF2B5EF4-FFF2-40B4-BE49-F238E27FC236}">
                  <a16:creationId xmlns:a16="http://schemas.microsoft.com/office/drawing/2014/main" id="{55EE2D75-5CF2-291E-8777-03D670ADACE2}"/>
                </a:ext>
              </a:extLst>
            </p:cNvPr>
            <p:cNvSpPr/>
            <p:nvPr/>
          </p:nvSpPr>
          <p:spPr>
            <a:xfrm>
              <a:off x="165832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727;p78">
              <a:extLst>
                <a:ext uri="{FF2B5EF4-FFF2-40B4-BE49-F238E27FC236}">
                  <a16:creationId xmlns:a16="http://schemas.microsoft.com/office/drawing/2014/main" id="{FD10042C-6AB2-DC22-A967-231F3247A1BB}"/>
                </a:ext>
              </a:extLst>
            </p:cNvPr>
            <p:cNvSpPr/>
            <p:nvPr/>
          </p:nvSpPr>
          <p:spPr>
            <a:xfrm>
              <a:off x="1557066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728;p78">
              <a:extLst>
                <a:ext uri="{FF2B5EF4-FFF2-40B4-BE49-F238E27FC236}">
                  <a16:creationId xmlns:a16="http://schemas.microsoft.com/office/drawing/2014/main" id="{FFBC3AF4-3ABB-9E03-2865-6C1BAB04AB68}"/>
                </a:ext>
              </a:extLst>
            </p:cNvPr>
            <p:cNvSpPr/>
            <p:nvPr/>
          </p:nvSpPr>
          <p:spPr>
            <a:xfrm>
              <a:off x="1557066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729;p78">
              <a:extLst>
                <a:ext uri="{FF2B5EF4-FFF2-40B4-BE49-F238E27FC236}">
                  <a16:creationId xmlns:a16="http://schemas.microsoft.com/office/drawing/2014/main" id="{61F57FF3-D389-DEAF-FE84-926D74ECDC09}"/>
                </a:ext>
              </a:extLst>
            </p:cNvPr>
            <p:cNvSpPr/>
            <p:nvPr/>
          </p:nvSpPr>
          <p:spPr>
            <a:xfrm>
              <a:off x="1557066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730;p78">
              <a:extLst>
                <a:ext uri="{FF2B5EF4-FFF2-40B4-BE49-F238E27FC236}">
                  <a16:creationId xmlns:a16="http://schemas.microsoft.com/office/drawing/2014/main" id="{A708FD1E-3FC2-ED29-CB9B-49CDF074535E}"/>
                </a:ext>
              </a:extLst>
            </p:cNvPr>
            <p:cNvSpPr/>
            <p:nvPr/>
          </p:nvSpPr>
          <p:spPr>
            <a:xfrm>
              <a:off x="1557066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731;p78">
              <a:extLst>
                <a:ext uri="{FF2B5EF4-FFF2-40B4-BE49-F238E27FC236}">
                  <a16:creationId xmlns:a16="http://schemas.microsoft.com/office/drawing/2014/main" id="{E9381A68-8295-5C5A-E04D-E2B32730C491}"/>
                </a:ext>
              </a:extLst>
            </p:cNvPr>
            <p:cNvSpPr/>
            <p:nvPr/>
          </p:nvSpPr>
          <p:spPr>
            <a:xfrm>
              <a:off x="1455777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732;p78">
              <a:extLst>
                <a:ext uri="{FF2B5EF4-FFF2-40B4-BE49-F238E27FC236}">
                  <a16:creationId xmlns:a16="http://schemas.microsoft.com/office/drawing/2014/main" id="{FE21CBA4-C582-2018-A567-6A9779E3AEAD}"/>
                </a:ext>
              </a:extLst>
            </p:cNvPr>
            <p:cNvSpPr/>
            <p:nvPr/>
          </p:nvSpPr>
          <p:spPr>
            <a:xfrm>
              <a:off x="1455777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733;p78">
              <a:extLst>
                <a:ext uri="{FF2B5EF4-FFF2-40B4-BE49-F238E27FC236}">
                  <a16:creationId xmlns:a16="http://schemas.microsoft.com/office/drawing/2014/main" id="{DC93D526-3050-3243-9FB9-1A1E2EA4BAC8}"/>
                </a:ext>
              </a:extLst>
            </p:cNvPr>
            <p:cNvSpPr/>
            <p:nvPr/>
          </p:nvSpPr>
          <p:spPr>
            <a:xfrm>
              <a:off x="1455777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734;p78">
              <a:extLst>
                <a:ext uri="{FF2B5EF4-FFF2-40B4-BE49-F238E27FC236}">
                  <a16:creationId xmlns:a16="http://schemas.microsoft.com/office/drawing/2014/main" id="{0ECDF28C-FB77-DF28-6DEF-BB8D43E9AAE0}"/>
                </a:ext>
              </a:extLst>
            </p:cNvPr>
            <p:cNvSpPr/>
            <p:nvPr/>
          </p:nvSpPr>
          <p:spPr>
            <a:xfrm>
              <a:off x="1455777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735;p78">
              <a:extLst>
                <a:ext uri="{FF2B5EF4-FFF2-40B4-BE49-F238E27FC236}">
                  <a16:creationId xmlns:a16="http://schemas.microsoft.com/office/drawing/2014/main" id="{D4A12570-0E43-5EDA-A4D4-3BE9DC226D28}"/>
                </a:ext>
              </a:extLst>
            </p:cNvPr>
            <p:cNvSpPr/>
            <p:nvPr/>
          </p:nvSpPr>
          <p:spPr>
            <a:xfrm>
              <a:off x="1354788" y="2271681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736;p78">
              <a:extLst>
                <a:ext uri="{FF2B5EF4-FFF2-40B4-BE49-F238E27FC236}">
                  <a16:creationId xmlns:a16="http://schemas.microsoft.com/office/drawing/2014/main" id="{09BE97B6-A2EC-8C33-4AD6-95C466E13A5F}"/>
                </a:ext>
              </a:extLst>
            </p:cNvPr>
            <p:cNvSpPr/>
            <p:nvPr/>
          </p:nvSpPr>
          <p:spPr>
            <a:xfrm>
              <a:off x="1354788" y="2170393"/>
              <a:ext cx="82851" cy="70825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737;p78">
              <a:extLst>
                <a:ext uri="{FF2B5EF4-FFF2-40B4-BE49-F238E27FC236}">
                  <a16:creationId xmlns:a16="http://schemas.microsoft.com/office/drawing/2014/main" id="{C6A528BD-0217-5CB1-2536-13057B908CA0}"/>
                </a:ext>
              </a:extLst>
            </p:cNvPr>
            <p:cNvSpPr/>
            <p:nvPr/>
          </p:nvSpPr>
          <p:spPr>
            <a:xfrm>
              <a:off x="1354788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738;p78">
              <a:extLst>
                <a:ext uri="{FF2B5EF4-FFF2-40B4-BE49-F238E27FC236}">
                  <a16:creationId xmlns:a16="http://schemas.microsoft.com/office/drawing/2014/main" id="{4B3245DB-5FEA-E99F-E87E-AA9EAA934091}"/>
                </a:ext>
              </a:extLst>
            </p:cNvPr>
            <p:cNvSpPr/>
            <p:nvPr/>
          </p:nvSpPr>
          <p:spPr>
            <a:xfrm>
              <a:off x="1354788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739;p78">
              <a:extLst>
                <a:ext uri="{FF2B5EF4-FFF2-40B4-BE49-F238E27FC236}">
                  <a16:creationId xmlns:a16="http://schemas.microsoft.com/office/drawing/2014/main" id="{4F6783D5-06EC-E36A-EF2C-91194A939AC6}"/>
                </a:ext>
              </a:extLst>
            </p:cNvPr>
            <p:cNvSpPr/>
            <p:nvPr/>
          </p:nvSpPr>
          <p:spPr>
            <a:xfrm>
              <a:off x="1354788" y="1866860"/>
              <a:ext cx="82851" cy="70792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740;p78">
              <a:extLst>
                <a:ext uri="{FF2B5EF4-FFF2-40B4-BE49-F238E27FC236}">
                  <a16:creationId xmlns:a16="http://schemas.microsoft.com/office/drawing/2014/main" id="{4C4A0CDE-0D42-92E2-9B87-0030D6A560A4}"/>
                </a:ext>
              </a:extLst>
            </p:cNvPr>
            <p:cNvSpPr/>
            <p:nvPr/>
          </p:nvSpPr>
          <p:spPr>
            <a:xfrm>
              <a:off x="125349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741;p78">
              <a:extLst>
                <a:ext uri="{FF2B5EF4-FFF2-40B4-BE49-F238E27FC236}">
                  <a16:creationId xmlns:a16="http://schemas.microsoft.com/office/drawing/2014/main" id="{F969EBE6-2CF4-5C0B-BBC1-8CC65005E300}"/>
                </a:ext>
              </a:extLst>
            </p:cNvPr>
            <p:cNvSpPr/>
            <p:nvPr/>
          </p:nvSpPr>
          <p:spPr>
            <a:xfrm>
              <a:off x="125349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742;p78">
              <a:extLst>
                <a:ext uri="{FF2B5EF4-FFF2-40B4-BE49-F238E27FC236}">
                  <a16:creationId xmlns:a16="http://schemas.microsoft.com/office/drawing/2014/main" id="{3948E7F9-B286-23C9-0302-7C1D66C4003C}"/>
                </a:ext>
              </a:extLst>
            </p:cNvPr>
            <p:cNvSpPr/>
            <p:nvPr/>
          </p:nvSpPr>
          <p:spPr>
            <a:xfrm>
              <a:off x="125349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743;p78">
              <a:extLst>
                <a:ext uri="{FF2B5EF4-FFF2-40B4-BE49-F238E27FC236}">
                  <a16:creationId xmlns:a16="http://schemas.microsoft.com/office/drawing/2014/main" id="{DF93C442-8D9A-6E05-996C-41C31CDDF4D6}"/>
                </a:ext>
              </a:extLst>
            </p:cNvPr>
            <p:cNvSpPr/>
            <p:nvPr/>
          </p:nvSpPr>
          <p:spPr>
            <a:xfrm>
              <a:off x="125349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744;p78">
              <a:extLst>
                <a:ext uri="{FF2B5EF4-FFF2-40B4-BE49-F238E27FC236}">
                  <a16:creationId xmlns:a16="http://schemas.microsoft.com/office/drawing/2014/main" id="{2DF9796B-CE7A-0616-141F-276D82C9BCBB}"/>
                </a:ext>
              </a:extLst>
            </p:cNvPr>
            <p:cNvSpPr/>
            <p:nvPr/>
          </p:nvSpPr>
          <p:spPr>
            <a:xfrm>
              <a:off x="125349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745;p78">
              <a:extLst>
                <a:ext uri="{FF2B5EF4-FFF2-40B4-BE49-F238E27FC236}">
                  <a16:creationId xmlns:a16="http://schemas.microsoft.com/office/drawing/2014/main" id="{A152E640-1BB4-25BE-D999-AECD4EE297DC}"/>
                </a:ext>
              </a:extLst>
            </p:cNvPr>
            <p:cNvSpPr/>
            <p:nvPr/>
          </p:nvSpPr>
          <p:spPr>
            <a:xfrm>
              <a:off x="1253499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746;p78">
              <a:extLst>
                <a:ext uri="{FF2B5EF4-FFF2-40B4-BE49-F238E27FC236}">
                  <a16:creationId xmlns:a16="http://schemas.microsoft.com/office/drawing/2014/main" id="{B32E1301-600F-455A-D34B-C4ECE32E3D58}"/>
                </a:ext>
              </a:extLst>
            </p:cNvPr>
            <p:cNvSpPr/>
            <p:nvPr/>
          </p:nvSpPr>
          <p:spPr>
            <a:xfrm>
              <a:off x="1152244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747;p78">
              <a:extLst>
                <a:ext uri="{FF2B5EF4-FFF2-40B4-BE49-F238E27FC236}">
                  <a16:creationId xmlns:a16="http://schemas.microsoft.com/office/drawing/2014/main" id="{D08BF373-F962-AD32-8D9E-CAA1BE0C202B}"/>
                </a:ext>
              </a:extLst>
            </p:cNvPr>
            <p:cNvSpPr/>
            <p:nvPr/>
          </p:nvSpPr>
          <p:spPr>
            <a:xfrm>
              <a:off x="1152244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748;p78">
              <a:extLst>
                <a:ext uri="{FF2B5EF4-FFF2-40B4-BE49-F238E27FC236}">
                  <a16:creationId xmlns:a16="http://schemas.microsoft.com/office/drawing/2014/main" id="{74050B4D-DD6C-F083-D464-5C389ED482DC}"/>
                </a:ext>
              </a:extLst>
            </p:cNvPr>
            <p:cNvSpPr/>
            <p:nvPr/>
          </p:nvSpPr>
          <p:spPr>
            <a:xfrm>
              <a:off x="1152244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749;p78">
              <a:extLst>
                <a:ext uri="{FF2B5EF4-FFF2-40B4-BE49-F238E27FC236}">
                  <a16:creationId xmlns:a16="http://schemas.microsoft.com/office/drawing/2014/main" id="{331FC556-7074-EC8F-F38A-72051ED9B7CE}"/>
                </a:ext>
              </a:extLst>
            </p:cNvPr>
            <p:cNvSpPr/>
            <p:nvPr/>
          </p:nvSpPr>
          <p:spPr>
            <a:xfrm>
              <a:off x="1152244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750;p78">
              <a:extLst>
                <a:ext uri="{FF2B5EF4-FFF2-40B4-BE49-F238E27FC236}">
                  <a16:creationId xmlns:a16="http://schemas.microsoft.com/office/drawing/2014/main" id="{CBA1AC8D-5A9B-989A-878E-3EFB732AEC2E}"/>
                </a:ext>
              </a:extLst>
            </p:cNvPr>
            <p:cNvSpPr/>
            <p:nvPr/>
          </p:nvSpPr>
          <p:spPr>
            <a:xfrm>
              <a:off x="6719553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751;p78">
              <a:extLst>
                <a:ext uri="{FF2B5EF4-FFF2-40B4-BE49-F238E27FC236}">
                  <a16:creationId xmlns:a16="http://schemas.microsoft.com/office/drawing/2014/main" id="{9DF66930-9D65-F47E-BAB8-156E4FB8B4C2}"/>
                </a:ext>
              </a:extLst>
            </p:cNvPr>
            <p:cNvSpPr/>
            <p:nvPr/>
          </p:nvSpPr>
          <p:spPr>
            <a:xfrm>
              <a:off x="6719553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752;p78">
              <a:extLst>
                <a:ext uri="{FF2B5EF4-FFF2-40B4-BE49-F238E27FC236}">
                  <a16:creationId xmlns:a16="http://schemas.microsoft.com/office/drawing/2014/main" id="{113DDF96-8DB1-DC21-8E20-F0F9BB3CD014}"/>
                </a:ext>
              </a:extLst>
            </p:cNvPr>
            <p:cNvSpPr/>
            <p:nvPr/>
          </p:nvSpPr>
          <p:spPr>
            <a:xfrm>
              <a:off x="6820842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753;p78">
              <a:extLst>
                <a:ext uri="{FF2B5EF4-FFF2-40B4-BE49-F238E27FC236}">
                  <a16:creationId xmlns:a16="http://schemas.microsoft.com/office/drawing/2014/main" id="{8437DE96-8F1A-604D-2E4F-FD73380A5476}"/>
                </a:ext>
              </a:extLst>
            </p:cNvPr>
            <p:cNvSpPr/>
            <p:nvPr/>
          </p:nvSpPr>
          <p:spPr>
            <a:xfrm>
              <a:off x="6820842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754;p78">
              <a:extLst>
                <a:ext uri="{FF2B5EF4-FFF2-40B4-BE49-F238E27FC236}">
                  <a16:creationId xmlns:a16="http://schemas.microsoft.com/office/drawing/2014/main" id="{5D0907D2-F4D1-2DDA-A5C1-028BB81856B8}"/>
                </a:ext>
              </a:extLst>
            </p:cNvPr>
            <p:cNvSpPr/>
            <p:nvPr/>
          </p:nvSpPr>
          <p:spPr>
            <a:xfrm>
              <a:off x="692209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755;p78">
              <a:extLst>
                <a:ext uri="{FF2B5EF4-FFF2-40B4-BE49-F238E27FC236}">
                  <a16:creationId xmlns:a16="http://schemas.microsoft.com/office/drawing/2014/main" id="{48FD75C9-7493-D664-910C-64C209679CBD}"/>
                </a:ext>
              </a:extLst>
            </p:cNvPr>
            <p:cNvSpPr/>
            <p:nvPr/>
          </p:nvSpPr>
          <p:spPr>
            <a:xfrm>
              <a:off x="6820842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756;p78">
              <a:extLst>
                <a:ext uri="{FF2B5EF4-FFF2-40B4-BE49-F238E27FC236}">
                  <a16:creationId xmlns:a16="http://schemas.microsoft.com/office/drawing/2014/main" id="{6AA5D9D5-7BD6-8E19-0A84-4B639F047A93}"/>
                </a:ext>
              </a:extLst>
            </p:cNvPr>
            <p:cNvSpPr/>
            <p:nvPr/>
          </p:nvSpPr>
          <p:spPr>
            <a:xfrm>
              <a:off x="763048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757;p78">
              <a:extLst>
                <a:ext uri="{FF2B5EF4-FFF2-40B4-BE49-F238E27FC236}">
                  <a16:creationId xmlns:a16="http://schemas.microsoft.com/office/drawing/2014/main" id="{19559009-1ACA-B651-946A-AA79A1E08248}"/>
                </a:ext>
              </a:extLst>
            </p:cNvPr>
            <p:cNvSpPr/>
            <p:nvPr/>
          </p:nvSpPr>
          <p:spPr>
            <a:xfrm>
              <a:off x="7630485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758;p78">
              <a:extLst>
                <a:ext uri="{FF2B5EF4-FFF2-40B4-BE49-F238E27FC236}">
                  <a16:creationId xmlns:a16="http://schemas.microsoft.com/office/drawing/2014/main" id="{756F6F05-5FC6-98AC-E910-0940854597EC}"/>
                </a:ext>
              </a:extLst>
            </p:cNvPr>
            <p:cNvSpPr/>
            <p:nvPr/>
          </p:nvSpPr>
          <p:spPr>
            <a:xfrm>
              <a:off x="7630485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759;p78">
              <a:extLst>
                <a:ext uri="{FF2B5EF4-FFF2-40B4-BE49-F238E27FC236}">
                  <a16:creationId xmlns:a16="http://schemas.microsoft.com/office/drawing/2014/main" id="{C7E36C3C-1003-5DDB-EDB2-CFEB18A9FE3B}"/>
                </a:ext>
              </a:extLst>
            </p:cNvPr>
            <p:cNvSpPr/>
            <p:nvPr/>
          </p:nvSpPr>
          <p:spPr>
            <a:xfrm>
              <a:off x="7630485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760;p78">
              <a:extLst>
                <a:ext uri="{FF2B5EF4-FFF2-40B4-BE49-F238E27FC236}">
                  <a16:creationId xmlns:a16="http://schemas.microsoft.com/office/drawing/2014/main" id="{576F65AD-6446-8BDA-82C8-C99742737E19}"/>
                </a:ext>
              </a:extLst>
            </p:cNvPr>
            <p:cNvSpPr/>
            <p:nvPr/>
          </p:nvSpPr>
          <p:spPr>
            <a:xfrm>
              <a:off x="7630485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761;p78">
              <a:extLst>
                <a:ext uri="{FF2B5EF4-FFF2-40B4-BE49-F238E27FC236}">
                  <a16:creationId xmlns:a16="http://schemas.microsoft.com/office/drawing/2014/main" id="{8465F53D-5B37-2A8A-B5A8-648D7878D93C}"/>
                </a:ext>
              </a:extLst>
            </p:cNvPr>
            <p:cNvSpPr/>
            <p:nvPr/>
          </p:nvSpPr>
          <p:spPr>
            <a:xfrm>
              <a:off x="7630485" y="227168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762;p78">
              <a:extLst>
                <a:ext uri="{FF2B5EF4-FFF2-40B4-BE49-F238E27FC236}">
                  <a16:creationId xmlns:a16="http://schemas.microsoft.com/office/drawing/2014/main" id="{F9A55B29-96CB-56CA-87E3-EE5F3C17F06D}"/>
                </a:ext>
              </a:extLst>
            </p:cNvPr>
            <p:cNvSpPr/>
            <p:nvPr/>
          </p:nvSpPr>
          <p:spPr>
            <a:xfrm>
              <a:off x="7630485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763;p78">
              <a:extLst>
                <a:ext uri="{FF2B5EF4-FFF2-40B4-BE49-F238E27FC236}">
                  <a16:creationId xmlns:a16="http://schemas.microsoft.com/office/drawing/2014/main" id="{147EDE66-AF2D-DA21-A32B-A8BFC5CC32E9}"/>
                </a:ext>
              </a:extLst>
            </p:cNvPr>
            <p:cNvSpPr/>
            <p:nvPr/>
          </p:nvSpPr>
          <p:spPr>
            <a:xfrm>
              <a:off x="7630485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764;p78">
              <a:extLst>
                <a:ext uri="{FF2B5EF4-FFF2-40B4-BE49-F238E27FC236}">
                  <a16:creationId xmlns:a16="http://schemas.microsoft.com/office/drawing/2014/main" id="{6369032B-CA1E-5334-3E56-A5D4CDED9580}"/>
                </a:ext>
              </a:extLst>
            </p:cNvPr>
            <p:cNvSpPr/>
            <p:nvPr/>
          </p:nvSpPr>
          <p:spPr>
            <a:xfrm>
              <a:off x="7630485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765;p78">
              <a:extLst>
                <a:ext uri="{FF2B5EF4-FFF2-40B4-BE49-F238E27FC236}">
                  <a16:creationId xmlns:a16="http://schemas.microsoft.com/office/drawing/2014/main" id="{2CA0DA2B-884F-5BED-3996-2D499F5BEE49}"/>
                </a:ext>
              </a:extLst>
            </p:cNvPr>
            <p:cNvSpPr/>
            <p:nvPr/>
          </p:nvSpPr>
          <p:spPr>
            <a:xfrm>
              <a:off x="7630485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766;p78">
              <a:extLst>
                <a:ext uri="{FF2B5EF4-FFF2-40B4-BE49-F238E27FC236}">
                  <a16:creationId xmlns:a16="http://schemas.microsoft.com/office/drawing/2014/main" id="{ACB5EAE7-370D-C332-C250-B6F2E867F54F}"/>
                </a:ext>
              </a:extLst>
            </p:cNvPr>
            <p:cNvSpPr/>
            <p:nvPr/>
          </p:nvSpPr>
          <p:spPr>
            <a:xfrm>
              <a:off x="7630485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767;p78">
              <a:extLst>
                <a:ext uri="{FF2B5EF4-FFF2-40B4-BE49-F238E27FC236}">
                  <a16:creationId xmlns:a16="http://schemas.microsoft.com/office/drawing/2014/main" id="{2CDD017E-7F8A-9B0C-D018-106CB14C8A78}"/>
                </a:ext>
              </a:extLst>
            </p:cNvPr>
            <p:cNvSpPr/>
            <p:nvPr/>
          </p:nvSpPr>
          <p:spPr>
            <a:xfrm>
              <a:off x="7630485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768;p78">
              <a:extLst>
                <a:ext uri="{FF2B5EF4-FFF2-40B4-BE49-F238E27FC236}">
                  <a16:creationId xmlns:a16="http://schemas.microsoft.com/office/drawing/2014/main" id="{E6BD960F-261A-8357-A51F-00DB84DB47F2}"/>
                </a:ext>
              </a:extLst>
            </p:cNvPr>
            <p:cNvSpPr/>
            <p:nvPr/>
          </p:nvSpPr>
          <p:spPr>
            <a:xfrm>
              <a:off x="7630485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769;p78">
              <a:extLst>
                <a:ext uri="{FF2B5EF4-FFF2-40B4-BE49-F238E27FC236}">
                  <a16:creationId xmlns:a16="http://schemas.microsoft.com/office/drawing/2014/main" id="{4A05B2BF-69E7-F6F9-96FF-253DE11C1356}"/>
                </a:ext>
              </a:extLst>
            </p:cNvPr>
            <p:cNvSpPr/>
            <p:nvPr/>
          </p:nvSpPr>
          <p:spPr>
            <a:xfrm>
              <a:off x="7630485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770;p78">
              <a:extLst>
                <a:ext uri="{FF2B5EF4-FFF2-40B4-BE49-F238E27FC236}">
                  <a16:creationId xmlns:a16="http://schemas.microsoft.com/office/drawing/2014/main" id="{8A138645-5EDC-9E9B-A66E-2B2FEB21F54E}"/>
                </a:ext>
              </a:extLst>
            </p:cNvPr>
            <p:cNvSpPr/>
            <p:nvPr/>
          </p:nvSpPr>
          <p:spPr>
            <a:xfrm>
              <a:off x="7124375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771;p78">
              <a:extLst>
                <a:ext uri="{FF2B5EF4-FFF2-40B4-BE49-F238E27FC236}">
                  <a16:creationId xmlns:a16="http://schemas.microsoft.com/office/drawing/2014/main" id="{0DE9590F-D6EB-7857-E0F2-BF544315BB4F}"/>
                </a:ext>
              </a:extLst>
            </p:cNvPr>
            <p:cNvSpPr/>
            <p:nvPr/>
          </p:nvSpPr>
          <p:spPr>
            <a:xfrm>
              <a:off x="712437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772;p78">
              <a:extLst>
                <a:ext uri="{FF2B5EF4-FFF2-40B4-BE49-F238E27FC236}">
                  <a16:creationId xmlns:a16="http://schemas.microsoft.com/office/drawing/2014/main" id="{C2043A57-159B-560A-DDCA-30671FBB4D97}"/>
                </a:ext>
              </a:extLst>
            </p:cNvPr>
            <p:cNvSpPr/>
            <p:nvPr/>
          </p:nvSpPr>
          <p:spPr>
            <a:xfrm>
              <a:off x="712437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773;p78">
              <a:extLst>
                <a:ext uri="{FF2B5EF4-FFF2-40B4-BE49-F238E27FC236}">
                  <a16:creationId xmlns:a16="http://schemas.microsoft.com/office/drawing/2014/main" id="{E103006D-A304-2805-5B26-B68C777AD9CE}"/>
                </a:ext>
              </a:extLst>
            </p:cNvPr>
            <p:cNvSpPr/>
            <p:nvPr/>
          </p:nvSpPr>
          <p:spPr>
            <a:xfrm>
              <a:off x="712437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774;p78">
              <a:extLst>
                <a:ext uri="{FF2B5EF4-FFF2-40B4-BE49-F238E27FC236}">
                  <a16:creationId xmlns:a16="http://schemas.microsoft.com/office/drawing/2014/main" id="{541363D7-FBF1-38F1-88D0-F2FC875548DF}"/>
                </a:ext>
              </a:extLst>
            </p:cNvPr>
            <p:cNvSpPr/>
            <p:nvPr/>
          </p:nvSpPr>
          <p:spPr>
            <a:xfrm>
              <a:off x="712437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775;p78">
              <a:extLst>
                <a:ext uri="{FF2B5EF4-FFF2-40B4-BE49-F238E27FC236}">
                  <a16:creationId xmlns:a16="http://schemas.microsoft.com/office/drawing/2014/main" id="{975962C1-6D3A-534A-FC4B-E22A5E249009}"/>
                </a:ext>
              </a:extLst>
            </p:cNvPr>
            <p:cNvSpPr/>
            <p:nvPr/>
          </p:nvSpPr>
          <p:spPr>
            <a:xfrm>
              <a:off x="712437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776;p78">
              <a:extLst>
                <a:ext uri="{FF2B5EF4-FFF2-40B4-BE49-F238E27FC236}">
                  <a16:creationId xmlns:a16="http://schemas.microsoft.com/office/drawing/2014/main" id="{6F7FD4C2-23B0-68A5-AD37-5257A80A6BF0}"/>
                </a:ext>
              </a:extLst>
            </p:cNvPr>
            <p:cNvSpPr/>
            <p:nvPr/>
          </p:nvSpPr>
          <p:spPr>
            <a:xfrm>
              <a:off x="712437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777;p78">
              <a:extLst>
                <a:ext uri="{FF2B5EF4-FFF2-40B4-BE49-F238E27FC236}">
                  <a16:creationId xmlns:a16="http://schemas.microsoft.com/office/drawing/2014/main" id="{89DFD5B2-59B2-4F1D-2624-55B5B8FC3FFE}"/>
                </a:ext>
              </a:extLst>
            </p:cNvPr>
            <p:cNvSpPr/>
            <p:nvPr/>
          </p:nvSpPr>
          <p:spPr>
            <a:xfrm>
              <a:off x="712437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778;p78">
              <a:extLst>
                <a:ext uri="{FF2B5EF4-FFF2-40B4-BE49-F238E27FC236}">
                  <a16:creationId xmlns:a16="http://schemas.microsoft.com/office/drawing/2014/main" id="{54A82027-37EB-9910-8A90-8C2BD1408176}"/>
                </a:ext>
              </a:extLst>
            </p:cNvPr>
            <p:cNvSpPr/>
            <p:nvPr/>
          </p:nvSpPr>
          <p:spPr>
            <a:xfrm>
              <a:off x="712437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779;p78">
              <a:extLst>
                <a:ext uri="{FF2B5EF4-FFF2-40B4-BE49-F238E27FC236}">
                  <a16:creationId xmlns:a16="http://schemas.microsoft.com/office/drawing/2014/main" id="{99C4ECDB-1995-3EE3-12F6-B950CF5AA950}"/>
                </a:ext>
              </a:extLst>
            </p:cNvPr>
            <p:cNvSpPr/>
            <p:nvPr/>
          </p:nvSpPr>
          <p:spPr>
            <a:xfrm>
              <a:off x="712437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780;p78">
              <a:extLst>
                <a:ext uri="{FF2B5EF4-FFF2-40B4-BE49-F238E27FC236}">
                  <a16:creationId xmlns:a16="http://schemas.microsoft.com/office/drawing/2014/main" id="{24AC399A-6603-01B9-2152-A4036EF3CD33}"/>
                </a:ext>
              </a:extLst>
            </p:cNvPr>
            <p:cNvSpPr/>
            <p:nvPr/>
          </p:nvSpPr>
          <p:spPr>
            <a:xfrm>
              <a:off x="7124375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781;p78">
              <a:extLst>
                <a:ext uri="{FF2B5EF4-FFF2-40B4-BE49-F238E27FC236}">
                  <a16:creationId xmlns:a16="http://schemas.microsoft.com/office/drawing/2014/main" id="{37A2ADDC-4BCB-1590-A628-98ED650303F5}"/>
                </a:ext>
              </a:extLst>
            </p:cNvPr>
            <p:cNvSpPr/>
            <p:nvPr/>
          </p:nvSpPr>
          <p:spPr>
            <a:xfrm>
              <a:off x="7124375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782;p78">
              <a:extLst>
                <a:ext uri="{FF2B5EF4-FFF2-40B4-BE49-F238E27FC236}">
                  <a16:creationId xmlns:a16="http://schemas.microsoft.com/office/drawing/2014/main" id="{87EE2517-70E9-B0B0-5935-EF7C3887CFD2}"/>
                </a:ext>
              </a:extLst>
            </p:cNvPr>
            <p:cNvSpPr/>
            <p:nvPr/>
          </p:nvSpPr>
          <p:spPr>
            <a:xfrm>
              <a:off x="6618265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783;p78">
              <a:extLst>
                <a:ext uri="{FF2B5EF4-FFF2-40B4-BE49-F238E27FC236}">
                  <a16:creationId xmlns:a16="http://schemas.microsoft.com/office/drawing/2014/main" id="{650B16ED-9ADC-3F1E-54FF-DCF3676EA103}"/>
                </a:ext>
              </a:extLst>
            </p:cNvPr>
            <p:cNvSpPr/>
            <p:nvPr/>
          </p:nvSpPr>
          <p:spPr>
            <a:xfrm>
              <a:off x="6618265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784;p78">
              <a:extLst>
                <a:ext uri="{FF2B5EF4-FFF2-40B4-BE49-F238E27FC236}">
                  <a16:creationId xmlns:a16="http://schemas.microsoft.com/office/drawing/2014/main" id="{042CA53E-289A-1819-896E-FBBF86574601}"/>
                </a:ext>
              </a:extLst>
            </p:cNvPr>
            <p:cNvSpPr/>
            <p:nvPr/>
          </p:nvSpPr>
          <p:spPr>
            <a:xfrm>
              <a:off x="6618265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785;p78">
              <a:extLst>
                <a:ext uri="{FF2B5EF4-FFF2-40B4-BE49-F238E27FC236}">
                  <a16:creationId xmlns:a16="http://schemas.microsoft.com/office/drawing/2014/main" id="{2E6AA76C-6CA7-A11E-067E-CD3EE8815895}"/>
                </a:ext>
              </a:extLst>
            </p:cNvPr>
            <p:cNvSpPr/>
            <p:nvPr/>
          </p:nvSpPr>
          <p:spPr>
            <a:xfrm>
              <a:off x="6618265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786;p78">
              <a:extLst>
                <a:ext uri="{FF2B5EF4-FFF2-40B4-BE49-F238E27FC236}">
                  <a16:creationId xmlns:a16="http://schemas.microsoft.com/office/drawing/2014/main" id="{1D5C9E28-8497-5DFB-1B4D-0821F5573EE5}"/>
                </a:ext>
              </a:extLst>
            </p:cNvPr>
            <p:cNvSpPr/>
            <p:nvPr/>
          </p:nvSpPr>
          <p:spPr>
            <a:xfrm>
              <a:off x="6719553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787;p78">
              <a:extLst>
                <a:ext uri="{FF2B5EF4-FFF2-40B4-BE49-F238E27FC236}">
                  <a16:creationId xmlns:a16="http://schemas.microsoft.com/office/drawing/2014/main" id="{63431F66-D862-732E-B891-1D7781EB5D6E}"/>
                </a:ext>
              </a:extLst>
            </p:cNvPr>
            <p:cNvSpPr/>
            <p:nvPr/>
          </p:nvSpPr>
          <p:spPr>
            <a:xfrm>
              <a:off x="6719553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788;p78">
              <a:extLst>
                <a:ext uri="{FF2B5EF4-FFF2-40B4-BE49-F238E27FC236}">
                  <a16:creationId xmlns:a16="http://schemas.microsoft.com/office/drawing/2014/main" id="{602C92B9-D8D9-CB42-4471-65920826AFD3}"/>
                </a:ext>
              </a:extLst>
            </p:cNvPr>
            <p:cNvSpPr/>
            <p:nvPr/>
          </p:nvSpPr>
          <p:spPr>
            <a:xfrm>
              <a:off x="6820842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789;p78">
              <a:extLst>
                <a:ext uri="{FF2B5EF4-FFF2-40B4-BE49-F238E27FC236}">
                  <a16:creationId xmlns:a16="http://schemas.microsoft.com/office/drawing/2014/main" id="{16528677-9B33-B1E8-2FB8-4B374FE7BE1A}"/>
                </a:ext>
              </a:extLst>
            </p:cNvPr>
            <p:cNvSpPr/>
            <p:nvPr/>
          </p:nvSpPr>
          <p:spPr>
            <a:xfrm>
              <a:off x="6820842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790;p78">
              <a:extLst>
                <a:ext uri="{FF2B5EF4-FFF2-40B4-BE49-F238E27FC236}">
                  <a16:creationId xmlns:a16="http://schemas.microsoft.com/office/drawing/2014/main" id="{2F27A5AF-DFB1-3AD6-5B4B-FB9D69B3C2FA}"/>
                </a:ext>
              </a:extLst>
            </p:cNvPr>
            <p:cNvSpPr/>
            <p:nvPr/>
          </p:nvSpPr>
          <p:spPr>
            <a:xfrm>
              <a:off x="6820842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791;p78">
              <a:extLst>
                <a:ext uri="{FF2B5EF4-FFF2-40B4-BE49-F238E27FC236}">
                  <a16:creationId xmlns:a16="http://schemas.microsoft.com/office/drawing/2014/main" id="{E5F8B2C3-D2BB-0BCC-CB71-C2B7D71FAF4A}"/>
                </a:ext>
              </a:extLst>
            </p:cNvPr>
            <p:cNvSpPr/>
            <p:nvPr/>
          </p:nvSpPr>
          <p:spPr>
            <a:xfrm>
              <a:off x="6820842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792;p78">
              <a:extLst>
                <a:ext uri="{FF2B5EF4-FFF2-40B4-BE49-F238E27FC236}">
                  <a16:creationId xmlns:a16="http://schemas.microsoft.com/office/drawing/2014/main" id="{67DA8E03-75F8-2148-1ED9-5EA2FC1699A5}"/>
                </a:ext>
              </a:extLst>
            </p:cNvPr>
            <p:cNvSpPr/>
            <p:nvPr/>
          </p:nvSpPr>
          <p:spPr>
            <a:xfrm>
              <a:off x="6820842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793;p78">
              <a:extLst>
                <a:ext uri="{FF2B5EF4-FFF2-40B4-BE49-F238E27FC236}">
                  <a16:creationId xmlns:a16="http://schemas.microsoft.com/office/drawing/2014/main" id="{CC0A47F8-C1F1-E8F5-0D5D-F9A7141FAC58}"/>
                </a:ext>
              </a:extLst>
            </p:cNvPr>
            <p:cNvSpPr/>
            <p:nvPr/>
          </p:nvSpPr>
          <p:spPr>
            <a:xfrm>
              <a:off x="6820842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794;p78">
              <a:extLst>
                <a:ext uri="{FF2B5EF4-FFF2-40B4-BE49-F238E27FC236}">
                  <a16:creationId xmlns:a16="http://schemas.microsoft.com/office/drawing/2014/main" id="{156F7B74-1B5F-A5E2-6810-1D43591046EC}"/>
                </a:ext>
              </a:extLst>
            </p:cNvPr>
            <p:cNvSpPr/>
            <p:nvPr/>
          </p:nvSpPr>
          <p:spPr>
            <a:xfrm>
              <a:off x="6820842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795;p78">
              <a:extLst>
                <a:ext uri="{FF2B5EF4-FFF2-40B4-BE49-F238E27FC236}">
                  <a16:creationId xmlns:a16="http://schemas.microsoft.com/office/drawing/2014/main" id="{480FD65C-9A6A-F0D3-0183-2A490250197C}"/>
                </a:ext>
              </a:extLst>
            </p:cNvPr>
            <p:cNvSpPr/>
            <p:nvPr/>
          </p:nvSpPr>
          <p:spPr>
            <a:xfrm>
              <a:off x="6820842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796;p78">
              <a:extLst>
                <a:ext uri="{FF2B5EF4-FFF2-40B4-BE49-F238E27FC236}">
                  <a16:creationId xmlns:a16="http://schemas.microsoft.com/office/drawing/2014/main" id="{89C5593E-916C-8D05-7FE4-3E15BADDA190}"/>
                </a:ext>
              </a:extLst>
            </p:cNvPr>
            <p:cNvSpPr/>
            <p:nvPr/>
          </p:nvSpPr>
          <p:spPr>
            <a:xfrm>
              <a:off x="6820842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797;p78">
              <a:extLst>
                <a:ext uri="{FF2B5EF4-FFF2-40B4-BE49-F238E27FC236}">
                  <a16:creationId xmlns:a16="http://schemas.microsoft.com/office/drawing/2014/main" id="{F7596DE1-A2F5-8CBE-EC86-C5FD48DD0BAB}"/>
                </a:ext>
              </a:extLst>
            </p:cNvPr>
            <p:cNvSpPr/>
            <p:nvPr/>
          </p:nvSpPr>
          <p:spPr>
            <a:xfrm>
              <a:off x="6820842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798;p78">
              <a:extLst>
                <a:ext uri="{FF2B5EF4-FFF2-40B4-BE49-F238E27FC236}">
                  <a16:creationId xmlns:a16="http://schemas.microsoft.com/office/drawing/2014/main" id="{900E1635-EA17-5745-3761-78D1CF779BB4}"/>
                </a:ext>
              </a:extLst>
            </p:cNvPr>
            <p:cNvSpPr/>
            <p:nvPr/>
          </p:nvSpPr>
          <p:spPr>
            <a:xfrm>
              <a:off x="6820842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799;p78">
              <a:extLst>
                <a:ext uri="{FF2B5EF4-FFF2-40B4-BE49-F238E27FC236}">
                  <a16:creationId xmlns:a16="http://schemas.microsoft.com/office/drawing/2014/main" id="{546A7120-6008-F567-34F5-6A3787444688}"/>
                </a:ext>
              </a:extLst>
            </p:cNvPr>
            <p:cNvSpPr/>
            <p:nvPr/>
          </p:nvSpPr>
          <p:spPr>
            <a:xfrm>
              <a:off x="6820842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800;p78">
              <a:extLst>
                <a:ext uri="{FF2B5EF4-FFF2-40B4-BE49-F238E27FC236}">
                  <a16:creationId xmlns:a16="http://schemas.microsoft.com/office/drawing/2014/main" id="{C5ECB951-4ACF-3297-CB47-5A7D749B6835}"/>
                </a:ext>
              </a:extLst>
            </p:cNvPr>
            <p:cNvSpPr/>
            <p:nvPr/>
          </p:nvSpPr>
          <p:spPr>
            <a:xfrm>
              <a:off x="692209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801;p78">
              <a:extLst>
                <a:ext uri="{FF2B5EF4-FFF2-40B4-BE49-F238E27FC236}">
                  <a16:creationId xmlns:a16="http://schemas.microsoft.com/office/drawing/2014/main" id="{2BEDFA8B-EDCA-5CE4-3104-61B9C77216EE}"/>
                </a:ext>
              </a:extLst>
            </p:cNvPr>
            <p:cNvSpPr/>
            <p:nvPr/>
          </p:nvSpPr>
          <p:spPr>
            <a:xfrm>
              <a:off x="692209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802;p78">
              <a:extLst>
                <a:ext uri="{FF2B5EF4-FFF2-40B4-BE49-F238E27FC236}">
                  <a16:creationId xmlns:a16="http://schemas.microsoft.com/office/drawing/2014/main" id="{F2603416-DE8A-4823-E981-08A80890184F}"/>
                </a:ext>
              </a:extLst>
            </p:cNvPr>
            <p:cNvSpPr/>
            <p:nvPr/>
          </p:nvSpPr>
          <p:spPr>
            <a:xfrm>
              <a:off x="692209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803;p78">
              <a:extLst>
                <a:ext uri="{FF2B5EF4-FFF2-40B4-BE49-F238E27FC236}">
                  <a16:creationId xmlns:a16="http://schemas.microsoft.com/office/drawing/2014/main" id="{115A8196-578D-1356-6477-8285A9D40F14}"/>
                </a:ext>
              </a:extLst>
            </p:cNvPr>
            <p:cNvSpPr/>
            <p:nvPr/>
          </p:nvSpPr>
          <p:spPr>
            <a:xfrm>
              <a:off x="692209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804;p78">
              <a:extLst>
                <a:ext uri="{FF2B5EF4-FFF2-40B4-BE49-F238E27FC236}">
                  <a16:creationId xmlns:a16="http://schemas.microsoft.com/office/drawing/2014/main" id="{97D72682-5085-C1A4-F5B0-DCFB080D3F6B}"/>
                </a:ext>
              </a:extLst>
            </p:cNvPr>
            <p:cNvSpPr/>
            <p:nvPr/>
          </p:nvSpPr>
          <p:spPr>
            <a:xfrm>
              <a:off x="6922097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805;p78">
              <a:extLst>
                <a:ext uri="{FF2B5EF4-FFF2-40B4-BE49-F238E27FC236}">
                  <a16:creationId xmlns:a16="http://schemas.microsoft.com/office/drawing/2014/main" id="{FF08FF46-D4F2-5046-3E1A-4B6BB44694B4}"/>
                </a:ext>
              </a:extLst>
            </p:cNvPr>
            <p:cNvSpPr/>
            <p:nvPr/>
          </p:nvSpPr>
          <p:spPr>
            <a:xfrm>
              <a:off x="692209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806;p78">
              <a:extLst>
                <a:ext uri="{FF2B5EF4-FFF2-40B4-BE49-F238E27FC236}">
                  <a16:creationId xmlns:a16="http://schemas.microsoft.com/office/drawing/2014/main" id="{514A507D-47F2-9E2C-47AA-CDB7EF90AD9B}"/>
                </a:ext>
              </a:extLst>
            </p:cNvPr>
            <p:cNvSpPr/>
            <p:nvPr/>
          </p:nvSpPr>
          <p:spPr>
            <a:xfrm>
              <a:off x="692209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807;p78">
              <a:extLst>
                <a:ext uri="{FF2B5EF4-FFF2-40B4-BE49-F238E27FC236}">
                  <a16:creationId xmlns:a16="http://schemas.microsoft.com/office/drawing/2014/main" id="{81EF71D3-9485-19A8-17BC-EBB219AD8EA1}"/>
                </a:ext>
              </a:extLst>
            </p:cNvPr>
            <p:cNvSpPr/>
            <p:nvPr/>
          </p:nvSpPr>
          <p:spPr>
            <a:xfrm>
              <a:off x="692209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808;p78">
              <a:extLst>
                <a:ext uri="{FF2B5EF4-FFF2-40B4-BE49-F238E27FC236}">
                  <a16:creationId xmlns:a16="http://schemas.microsoft.com/office/drawing/2014/main" id="{DF792757-F50C-8F79-C9BB-D0E73DCBDCC2}"/>
                </a:ext>
              </a:extLst>
            </p:cNvPr>
            <p:cNvSpPr/>
            <p:nvPr/>
          </p:nvSpPr>
          <p:spPr>
            <a:xfrm>
              <a:off x="692209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809;p78">
              <a:extLst>
                <a:ext uri="{FF2B5EF4-FFF2-40B4-BE49-F238E27FC236}">
                  <a16:creationId xmlns:a16="http://schemas.microsoft.com/office/drawing/2014/main" id="{FBF24739-D750-3168-D7F6-31ACCB43F6D9}"/>
                </a:ext>
              </a:extLst>
            </p:cNvPr>
            <p:cNvSpPr/>
            <p:nvPr/>
          </p:nvSpPr>
          <p:spPr>
            <a:xfrm>
              <a:off x="692209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810;p78">
              <a:extLst>
                <a:ext uri="{FF2B5EF4-FFF2-40B4-BE49-F238E27FC236}">
                  <a16:creationId xmlns:a16="http://schemas.microsoft.com/office/drawing/2014/main" id="{EC439628-6607-7E2F-B017-D09616CC5E0B}"/>
                </a:ext>
              </a:extLst>
            </p:cNvPr>
            <p:cNvSpPr/>
            <p:nvPr/>
          </p:nvSpPr>
          <p:spPr>
            <a:xfrm>
              <a:off x="692209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811;p78">
              <a:extLst>
                <a:ext uri="{FF2B5EF4-FFF2-40B4-BE49-F238E27FC236}">
                  <a16:creationId xmlns:a16="http://schemas.microsoft.com/office/drawing/2014/main" id="{E0259340-2052-704F-34E6-0CD1166D38B9}"/>
                </a:ext>
              </a:extLst>
            </p:cNvPr>
            <p:cNvSpPr/>
            <p:nvPr/>
          </p:nvSpPr>
          <p:spPr>
            <a:xfrm>
              <a:off x="692209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812;p78">
              <a:extLst>
                <a:ext uri="{FF2B5EF4-FFF2-40B4-BE49-F238E27FC236}">
                  <a16:creationId xmlns:a16="http://schemas.microsoft.com/office/drawing/2014/main" id="{91A4F596-33C0-7B1B-214B-9B577ADDE5BE}"/>
                </a:ext>
              </a:extLst>
            </p:cNvPr>
            <p:cNvSpPr/>
            <p:nvPr/>
          </p:nvSpPr>
          <p:spPr>
            <a:xfrm>
              <a:off x="7023385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813;p78">
              <a:extLst>
                <a:ext uri="{FF2B5EF4-FFF2-40B4-BE49-F238E27FC236}">
                  <a16:creationId xmlns:a16="http://schemas.microsoft.com/office/drawing/2014/main" id="{938D5D81-6BB2-F170-FC2E-52B2BF173C75}"/>
                </a:ext>
              </a:extLst>
            </p:cNvPr>
            <p:cNvSpPr/>
            <p:nvPr/>
          </p:nvSpPr>
          <p:spPr>
            <a:xfrm>
              <a:off x="7023385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814;p78">
              <a:extLst>
                <a:ext uri="{FF2B5EF4-FFF2-40B4-BE49-F238E27FC236}">
                  <a16:creationId xmlns:a16="http://schemas.microsoft.com/office/drawing/2014/main" id="{54408AF3-1615-477C-0027-A57AC95A7C10}"/>
                </a:ext>
              </a:extLst>
            </p:cNvPr>
            <p:cNvSpPr/>
            <p:nvPr/>
          </p:nvSpPr>
          <p:spPr>
            <a:xfrm>
              <a:off x="7023385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815;p78">
              <a:extLst>
                <a:ext uri="{FF2B5EF4-FFF2-40B4-BE49-F238E27FC236}">
                  <a16:creationId xmlns:a16="http://schemas.microsoft.com/office/drawing/2014/main" id="{5B708D04-0C06-A2FF-E770-FAEF8137DA68}"/>
                </a:ext>
              </a:extLst>
            </p:cNvPr>
            <p:cNvSpPr/>
            <p:nvPr/>
          </p:nvSpPr>
          <p:spPr>
            <a:xfrm>
              <a:off x="7023385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816;p78">
              <a:extLst>
                <a:ext uri="{FF2B5EF4-FFF2-40B4-BE49-F238E27FC236}">
                  <a16:creationId xmlns:a16="http://schemas.microsoft.com/office/drawing/2014/main" id="{53AD5A6C-6D47-123D-215B-25244FBAF069}"/>
                </a:ext>
              </a:extLst>
            </p:cNvPr>
            <p:cNvSpPr/>
            <p:nvPr/>
          </p:nvSpPr>
          <p:spPr>
            <a:xfrm>
              <a:off x="7023385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817;p78">
              <a:extLst>
                <a:ext uri="{FF2B5EF4-FFF2-40B4-BE49-F238E27FC236}">
                  <a16:creationId xmlns:a16="http://schemas.microsoft.com/office/drawing/2014/main" id="{C1F34B39-6408-A5BD-A44D-8CD7AD543973}"/>
                </a:ext>
              </a:extLst>
            </p:cNvPr>
            <p:cNvSpPr/>
            <p:nvPr/>
          </p:nvSpPr>
          <p:spPr>
            <a:xfrm>
              <a:off x="7023385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818;p78">
              <a:extLst>
                <a:ext uri="{FF2B5EF4-FFF2-40B4-BE49-F238E27FC236}">
                  <a16:creationId xmlns:a16="http://schemas.microsoft.com/office/drawing/2014/main" id="{CC078046-97D5-E8CF-C9A1-9927A7D90B22}"/>
                </a:ext>
              </a:extLst>
            </p:cNvPr>
            <p:cNvSpPr/>
            <p:nvPr/>
          </p:nvSpPr>
          <p:spPr>
            <a:xfrm>
              <a:off x="7023385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819;p78">
              <a:extLst>
                <a:ext uri="{FF2B5EF4-FFF2-40B4-BE49-F238E27FC236}">
                  <a16:creationId xmlns:a16="http://schemas.microsoft.com/office/drawing/2014/main" id="{0CBD6377-20CB-AFC4-89DE-FB29C3FA16F5}"/>
                </a:ext>
              </a:extLst>
            </p:cNvPr>
            <p:cNvSpPr/>
            <p:nvPr/>
          </p:nvSpPr>
          <p:spPr>
            <a:xfrm>
              <a:off x="7023385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820;p78">
              <a:extLst>
                <a:ext uri="{FF2B5EF4-FFF2-40B4-BE49-F238E27FC236}">
                  <a16:creationId xmlns:a16="http://schemas.microsoft.com/office/drawing/2014/main" id="{C6FE5B6E-2BA4-C11D-BC17-6A4A03E95E59}"/>
                </a:ext>
              </a:extLst>
            </p:cNvPr>
            <p:cNvSpPr/>
            <p:nvPr/>
          </p:nvSpPr>
          <p:spPr>
            <a:xfrm>
              <a:off x="7023385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821;p78">
              <a:extLst>
                <a:ext uri="{FF2B5EF4-FFF2-40B4-BE49-F238E27FC236}">
                  <a16:creationId xmlns:a16="http://schemas.microsoft.com/office/drawing/2014/main" id="{9FCFC3D5-3F4E-ACB1-8D13-6AD236085F8A}"/>
                </a:ext>
              </a:extLst>
            </p:cNvPr>
            <p:cNvSpPr/>
            <p:nvPr/>
          </p:nvSpPr>
          <p:spPr>
            <a:xfrm>
              <a:off x="702338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822;p78">
              <a:extLst>
                <a:ext uri="{FF2B5EF4-FFF2-40B4-BE49-F238E27FC236}">
                  <a16:creationId xmlns:a16="http://schemas.microsoft.com/office/drawing/2014/main" id="{0B223CE8-430C-901A-5146-F2766B9F0CE0}"/>
                </a:ext>
              </a:extLst>
            </p:cNvPr>
            <p:cNvSpPr/>
            <p:nvPr/>
          </p:nvSpPr>
          <p:spPr>
            <a:xfrm>
              <a:off x="7023385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823;p78">
              <a:extLst>
                <a:ext uri="{FF2B5EF4-FFF2-40B4-BE49-F238E27FC236}">
                  <a16:creationId xmlns:a16="http://schemas.microsoft.com/office/drawing/2014/main" id="{113FA85C-AEA9-6885-0111-5F20331E1526}"/>
                </a:ext>
              </a:extLst>
            </p:cNvPr>
            <p:cNvSpPr/>
            <p:nvPr/>
          </p:nvSpPr>
          <p:spPr>
            <a:xfrm>
              <a:off x="7023385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824;p78">
              <a:extLst>
                <a:ext uri="{FF2B5EF4-FFF2-40B4-BE49-F238E27FC236}">
                  <a16:creationId xmlns:a16="http://schemas.microsoft.com/office/drawing/2014/main" id="{F09729BA-5BDF-D2A1-FC70-4F98CB1DA6BE}"/>
                </a:ext>
              </a:extLst>
            </p:cNvPr>
            <p:cNvSpPr/>
            <p:nvPr/>
          </p:nvSpPr>
          <p:spPr>
            <a:xfrm>
              <a:off x="7124375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825;p78">
              <a:extLst>
                <a:ext uri="{FF2B5EF4-FFF2-40B4-BE49-F238E27FC236}">
                  <a16:creationId xmlns:a16="http://schemas.microsoft.com/office/drawing/2014/main" id="{EF886127-73FA-F235-D0F5-AD58BE6F6389}"/>
                </a:ext>
              </a:extLst>
            </p:cNvPr>
            <p:cNvSpPr/>
            <p:nvPr/>
          </p:nvSpPr>
          <p:spPr>
            <a:xfrm>
              <a:off x="7124375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826;p78">
              <a:extLst>
                <a:ext uri="{FF2B5EF4-FFF2-40B4-BE49-F238E27FC236}">
                  <a16:creationId xmlns:a16="http://schemas.microsoft.com/office/drawing/2014/main" id="{922C7953-0569-CEF6-62A4-34071F20BB31}"/>
                </a:ext>
              </a:extLst>
            </p:cNvPr>
            <p:cNvSpPr/>
            <p:nvPr/>
          </p:nvSpPr>
          <p:spPr>
            <a:xfrm>
              <a:off x="7225663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827;p78">
              <a:extLst>
                <a:ext uri="{FF2B5EF4-FFF2-40B4-BE49-F238E27FC236}">
                  <a16:creationId xmlns:a16="http://schemas.microsoft.com/office/drawing/2014/main" id="{C1393856-4814-56F1-1549-F9143FF3B124}"/>
                </a:ext>
              </a:extLst>
            </p:cNvPr>
            <p:cNvSpPr/>
            <p:nvPr/>
          </p:nvSpPr>
          <p:spPr>
            <a:xfrm>
              <a:off x="7225663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828;p78">
              <a:extLst>
                <a:ext uri="{FF2B5EF4-FFF2-40B4-BE49-F238E27FC236}">
                  <a16:creationId xmlns:a16="http://schemas.microsoft.com/office/drawing/2014/main" id="{F5F4ED15-AEEB-C79D-DC1A-BC1734EC7751}"/>
                </a:ext>
              </a:extLst>
            </p:cNvPr>
            <p:cNvSpPr/>
            <p:nvPr/>
          </p:nvSpPr>
          <p:spPr>
            <a:xfrm>
              <a:off x="7225663" y="196784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829;p78">
              <a:extLst>
                <a:ext uri="{FF2B5EF4-FFF2-40B4-BE49-F238E27FC236}">
                  <a16:creationId xmlns:a16="http://schemas.microsoft.com/office/drawing/2014/main" id="{3673373B-8659-6366-596A-AA75959DBA07}"/>
                </a:ext>
              </a:extLst>
            </p:cNvPr>
            <p:cNvSpPr/>
            <p:nvPr/>
          </p:nvSpPr>
          <p:spPr>
            <a:xfrm>
              <a:off x="7225663" y="2069138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830;p78">
              <a:extLst>
                <a:ext uri="{FF2B5EF4-FFF2-40B4-BE49-F238E27FC236}">
                  <a16:creationId xmlns:a16="http://schemas.microsoft.com/office/drawing/2014/main" id="{613509AE-D67D-8BD5-C542-181339D6B9C5}"/>
                </a:ext>
              </a:extLst>
            </p:cNvPr>
            <p:cNvSpPr/>
            <p:nvPr/>
          </p:nvSpPr>
          <p:spPr>
            <a:xfrm>
              <a:off x="7225663" y="2170426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831;p78">
              <a:extLst>
                <a:ext uri="{FF2B5EF4-FFF2-40B4-BE49-F238E27FC236}">
                  <a16:creationId xmlns:a16="http://schemas.microsoft.com/office/drawing/2014/main" id="{C15FE5EB-2D41-ADB4-E3BE-82270E19C076}"/>
                </a:ext>
              </a:extLst>
            </p:cNvPr>
            <p:cNvSpPr/>
            <p:nvPr/>
          </p:nvSpPr>
          <p:spPr>
            <a:xfrm>
              <a:off x="7225663" y="2271681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832;p78">
              <a:extLst>
                <a:ext uri="{FF2B5EF4-FFF2-40B4-BE49-F238E27FC236}">
                  <a16:creationId xmlns:a16="http://schemas.microsoft.com/office/drawing/2014/main" id="{80941C68-A152-B57D-AD2A-AEA07F9E3AC1}"/>
                </a:ext>
              </a:extLst>
            </p:cNvPr>
            <p:cNvSpPr/>
            <p:nvPr/>
          </p:nvSpPr>
          <p:spPr>
            <a:xfrm>
              <a:off x="7225663" y="2372671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833;p78">
              <a:extLst>
                <a:ext uri="{FF2B5EF4-FFF2-40B4-BE49-F238E27FC236}">
                  <a16:creationId xmlns:a16="http://schemas.microsoft.com/office/drawing/2014/main" id="{B2E40D25-543E-8365-ACF1-F391A804DF4C}"/>
                </a:ext>
              </a:extLst>
            </p:cNvPr>
            <p:cNvSpPr/>
            <p:nvPr/>
          </p:nvSpPr>
          <p:spPr>
            <a:xfrm>
              <a:off x="7225663" y="247395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834;p78">
              <a:extLst>
                <a:ext uri="{FF2B5EF4-FFF2-40B4-BE49-F238E27FC236}">
                  <a16:creationId xmlns:a16="http://schemas.microsoft.com/office/drawing/2014/main" id="{5D14681C-A147-1C15-0318-A0AC853F5FE0}"/>
                </a:ext>
              </a:extLst>
            </p:cNvPr>
            <p:cNvSpPr/>
            <p:nvPr/>
          </p:nvSpPr>
          <p:spPr>
            <a:xfrm>
              <a:off x="7225663" y="2575247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835;p78">
              <a:extLst>
                <a:ext uri="{FF2B5EF4-FFF2-40B4-BE49-F238E27FC236}">
                  <a16:creationId xmlns:a16="http://schemas.microsoft.com/office/drawing/2014/main" id="{CBF9433D-EE4A-3850-7106-B924D34FF292}"/>
                </a:ext>
              </a:extLst>
            </p:cNvPr>
            <p:cNvSpPr/>
            <p:nvPr/>
          </p:nvSpPr>
          <p:spPr>
            <a:xfrm>
              <a:off x="7225663" y="267650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836;p78">
              <a:extLst>
                <a:ext uri="{FF2B5EF4-FFF2-40B4-BE49-F238E27FC236}">
                  <a16:creationId xmlns:a16="http://schemas.microsoft.com/office/drawing/2014/main" id="{2D00313B-849C-0426-68ED-E419872B5704}"/>
                </a:ext>
              </a:extLst>
            </p:cNvPr>
            <p:cNvSpPr/>
            <p:nvPr/>
          </p:nvSpPr>
          <p:spPr>
            <a:xfrm>
              <a:off x="7225663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837;p78">
              <a:extLst>
                <a:ext uri="{FF2B5EF4-FFF2-40B4-BE49-F238E27FC236}">
                  <a16:creationId xmlns:a16="http://schemas.microsoft.com/office/drawing/2014/main" id="{C430A87E-1C69-105B-2C11-230E164CCBBD}"/>
                </a:ext>
              </a:extLst>
            </p:cNvPr>
            <p:cNvSpPr/>
            <p:nvPr/>
          </p:nvSpPr>
          <p:spPr>
            <a:xfrm>
              <a:off x="7225663" y="2879046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838;p78">
              <a:extLst>
                <a:ext uri="{FF2B5EF4-FFF2-40B4-BE49-F238E27FC236}">
                  <a16:creationId xmlns:a16="http://schemas.microsoft.com/office/drawing/2014/main" id="{EF2F933C-5F61-2BCA-018E-9D1612E2F800}"/>
                </a:ext>
              </a:extLst>
            </p:cNvPr>
            <p:cNvSpPr/>
            <p:nvPr/>
          </p:nvSpPr>
          <p:spPr>
            <a:xfrm>
              <a:off x="7225663" y="2980334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839;p78">
              <a:extLst>
                <a:ext uri="{FF2B5EF4-FFF2-40B4-BE49-F238E27FC236}">
                  <a16:creationId xmlns:a16="http://schemas.microsoft.com/office/drawing/2014/main" id="{78746B9F-4EF9-3ED8-8895-01DEE8E17041}"/>
                </a:ext>
              </a:extLst>
            </p:cNvPr>
            <p:cNvSpPr/>
            <p:nvPr/>
          </p:nvSpPr>
          <p:spPr>
            <a:xfrm>
              <a:off x="7225663" y="3081590"/>
              <a:ext cx="82918" cy="70825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840;p78">
              <a:extLst>
                <a:ext uri="{FF2B5EF4-FFF2-40B4-BE49-F238E27FC236}">
                  <a16:creationId xmlns:a16="http://schemas.microsoft.com/office/drawing/2014/main" id="{654171C7-5ABA-84BE-5BA2-2A8D7610A974}"/>
                </a:ext>
              </a:extLst>
            </p:cNvPr>
            <p:cNvSpPr/>
            <p:nvPr/>
          </p:nvSpPr>
          <p:spPr>
            <a:xfrm>
              <a:off x="7326918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841;p78">
              <a:extLst>
                <a:ext uri="{FF2B5EF4-FFF2-40B4-BE49-F238E27FC236}">
                  <a16:creationId xmlns:a16="http://schemas.microsoft.com/office/drawing/2014/main" id="{2741ACEA-C1D8-FFF2-26F9-DBEB0D9363BC}"/>
                </a:ext>
              </a:extLst>
            </p:cNvPr>
            <p:cNvSpPr/>
            <p:nvPr/>
          </p:nvSpPr>
          <p:spPr>
            <a:xfrm>
              <a:off x="7326918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842;p78">
              <a:extLst>
                <a:ext uri="{FF2B5EF4-FFF2-40B4-BE49-F238E27FC236}">
                  <a16:creationId xmlns:a16="http://schemas.microsoft.com/office/drawing/2014/main" id="{E1071E70-2D72-FE95-5FA6-0CC222FE3F91}"/>
                </a:ext>
              </a:extLst>
            </p:cNvPr>
            <p:cNvSpPr/>
            <p:nvPr/>
          </p:nvSpPr>
          <p:spPr>
            <a:xfrm>
              <a:off x="7326918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843;p78">
              <a:extLst>
                <a:ext uri="{FF2B5EF4-FFF2-40B4-BE49-F238E27FC236}">
                  <a16:creationId xmlns:a16="http://schemas.microsoft.com/office/drawing/2014/main" id="{60D1B580-8CC1-2121-4822-3F8A5A2D3072}"/>
                </a:ext>
              </a:extLst>
            </p:cNvPr>
            <p:cNvSpPr/>
            <p:nvPr/>
          </p:nvSpPr>
          <p:spPr>
            <a:xfrm>
              <a:off x="7326918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844;p78">
              <a:extLst>
                <a:ext uri="{FF2B5EF4-FFF2-40B4-BE49-F238E27FC236}">
                  <a16:creationId xmlns:a16="http://schemas.microsoft.com/office/drawing/2014/main" id="{217644DC-F006-1729-1EF7-828FBCC25AF8}"/>
                </a:ext>
              </a:extLst>
            </p:cNvPr>
            <p:cNvSpPr/>
            <p:nvPr/>
          </p:nvSpPr>
          <p:spPr>
            <a:xfrm>
              <a:off x="7326918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845;p78">
              <a:extLst>
                <a:ext uri="{FF2B5EF4-FFF2-40B4-BE49-F238E27FC236}">
                  <a16:creationId xmlns:a16="http://schemas.microsoft.com/office/drawing/2014/main" id="{ECB4E223-C11B-7361-6707-E037947215A3}"/>
                </a:ext>
              </a:extLst>
            </p:cNvPr>
            <p:cNvSpPr/>
            <p:nvPr/>
          </p:nvSpPr>
          <p:spPr>
            <a:xfrm>
              <a:off x="7326918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846;p78">
              <a:extLst>
                <a:ext uri="{FF2B5EF4-FFF2-40B4-BE49-F238E27FC236}">
                  <a16:creationId xmlns:a16="http://schemas.microsoft.com/office/drawing/2014/main" id="{01EAF306-4D76-A883-77D7-EEA268AE2408}"/>
                </a:ext>
              </a:extLst>
            </p:cNvPr>
            <p:cNvSpPr/>
            <p:nvPr/>
          </p:nvSpPr>
          <p:spPr>
            <a:xfrm>
              <a:off x="7326918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847;p78">
              <a:extLst>
                <a:ext uri="{FF2B5EF4-FFF2-40B4-BE49-F238E27FC236}">
                  <a16:creationId xmlns:a16="http://schemas.microsoft.com/office/drawing/2014/main" id="{266E46FB-6C05-0B5B-F073-5DF52DE6938D}"/>
                </a:ext>
              </a:extLst>
            </p:cNvPr>
            <p:cNvSpPr/>
            <p:nvPr/>
          </p:nvSpPr>
          <p:spPr>
            <a:xfrm>
              <a:off x="7326918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848;p78">
              <a:extLst>
                <a:ext uri="{FF2B5EF4-FFF2-40B4-BE49-F238E27FC236}">
                  <a16:creationId xmlns:a16="http://schemas.microsoft.com/office/drawing/2014/main" id="{1979382A-E865-545C-BA3F-109EEED8FFB0}"/>
                </a:ext>
              </a:extLst>
            </p:cNvPr>
            <p:cNvSpPr/>
            <p:nvPr/>
          </p:nvSpPr>
          <p:spPr>
            <a:xfrm>
              <a:off x="7326918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849;p78">
              <a:extLst>
                <a:ext uri="{FF2B5EF4-FFF2-40B4-BE49-F238E27FC236}">
                  <a16:creationId xmlns:a16="http://schemas.microsoft.com/office/drawing/2014/main" id="{5A339A6E-F6DD-1178-BAA5-FBAA172BE315}"/>
                </a:ext>
              </a:extLst>
            </p:cNvPr>
            <p:cNvSpPr/>
            <p:nvPr/>
          </p:nvSpPr>
          <p:spPr>
            <a:xfrm>
              <a:off x="7326918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850;p78">
              <a:extLst>
                <a:ext uri="{FF2B5EF4-FFF2-40B4-BE49-F238E27FC236}">
                  <a16:creationId xmlns:a16="http://schemas.microsoft.com/office/drawing/2014/main" id="{47399E64-DFDF-95FA-E486-4D16868E4C64}"/>
                </a:ext>
              </a:extLst>
            </p:cNvPr>
            <p:cNvSpPr/>
            <p:nvPr/>
          </p:nvSpPr>
          <p:spPr>
            <a:xfrm>
              <a:off x="7326918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851;p78">
              <a:extLst>
                <a:ext uri="{FF2B5EF4-FFF2-40B4-BE49-F238E27FC236}">
                  <a16:creationId xmlns:a16="http://schemas.microsoft.com/office/drawing/2014/main" id="{ECF05FC5-9152-B3CD-7E2B-5B6E0CE28CAD}"/>
                </a:ext>
              </a:extLst>
            </p:cNvPr>
            <p:cNvSpPr/>
            <p:nvPr/>
          </p:nvSpPr>
          <p:spPr>
            <a:xfrm>
              <a:off x="7326918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852;p78">
              <a:extLst>
                <a:ext uri="{FF2B5EF4-FFF2-40B4-BE49-F238E27FC236}">
                  <a16:creationId xmlns:a16="http://schemas.microsoft.com/office/drawing/2014/main" id="{4382F159-B4BE-8060-3BDF-23F9A696B112}"/>
                </a:ext>
              </a:extLst>
            </p:cNvPr>
            <p:cNvSpPr/>
            <p:nvPr/>
          </p:nvSpPr>
          <p:spPr>
            <a:xfrm>
              <a:off x="7326918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853;p78">
              <a:extLst>
                <a:ext uri="{FF2B5EF4-FFF2-40B4-BE49-F238E27FC236}">
                  <a16:creationId xmlns:a16="http://schemas.microsoft.com/office/drawing/2014/main" id="{4F8850F8-9509-A7C8-E124-746063A1A301}"/>
                </a:ext>
              </a:extLst>
            </p:cNvPr>
            <p:cNvSpPr/>
            <p:nvPr/>
          </p:nvSpPr>
          <p:spPr>
            <a:xfrm>
              <a:off x="7326918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854;p78">
              <a:extLst>
                <a:ext uri="{FF2B5EF4-FFF2-40B4-BE49-F238E27FC236}">
                  <a16:creationId xmlns:a16="http://schemas.microsoft.com/office/drawing/2014/main" id="{297266D8-4B2F-56CA-E7A9-1390212B8F5B}"/>
                </a:ext>
              </a:extLst>
            </p:cNvPr>
            <p:cNvSpPr/>
            <p:nvPr/>
          </p:nvSpPr>
          <p:spPr>
            <a:xfrm>
              <a:off x="7326918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855;p78">
              <a:extLst>
                <a:ext uri="{FF2B5EF4-FFF2-40B4-BE49-F238E27FC236}">
                  <a16:creationId xmlns:a16="http://schemas.microsoft.com/office/drawing/2014/main" id="{605AA9C0-3DDD-9E79-3546-03408D4FF92C}"/>
                </a:ext>
              </a:extLst>
            </p:cNvPr>
            <p:cNvSpPr/>
            <p:nvPr/>
          </p:nvSpPr>
          <p:spPr>
            <a:xfrm>
              <a:off x="7428207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856;p78">
              <a:extLst>
                <a:ext uri="{FF2B5EF4-FFF2-40B4-BE49-F238E27FC236}">
                  <a16:creationId xmlns:a16="http://schemas.microsoft.com/office/drawing/2014/main" id="{125BB25A-A5F2-961D-F70A-F7879DA31188}"/>
                </a:ext>
              </a:extLst>
            </p:cNvPr>
            <p:cNvSpPr/>
            <p:nvPr/>
          </p:nvSpPr>
          <p:spPr>
            <a:xfrm>
              <a:off x="742820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857;p78">
              <a:extLst>
                <a:ext uri="{FF2B5EF4-FFF2-40B4-BE49-F238E27FC236}">
                  <a16:creationId xmlns:a16="http://schemas.microsoft.com/office/drawing/2014/main" id="{E6CB7130-44D0-5D65-CAC5-094D22A42691}"/>
                </a:ext>
              </a:extLst>
            </p:cNvPr>
            <p:cNvSpPr/>
            <p:nvPr/>
          </p:nvSpPr>
          <p:spPr>
            <a:xfrm>
              <a:off x="7428207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858;p78">
              <a:extLst>
                <a:ext uri="{FF2B5EF4-FFF2-40B4-BE49-F238E27FC236}">
                  <a16:creationId xmlns:a16="http://schemas.microsoft.com/office/drawing/2014/main" id="{300E95D0-E7A6-D9B2-FA0D-D9B641F3A24A}"/>
                </a:ext>
              </a:extLst>
            </p:cNvPr>
            <p:cNvSpPr/>
            <p:nvPr/>
          </p:nvSpPr>
          <p:spPr>
            <a:xfrm>
              <a:off x="7428207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859;p78">
              <a:extLst>
                <a:ext uri="{FF2B5EF4-FFF2-40B4-BE49-F238E27FC236}">
                  <a16:creationId xmlns:a16="http://schemas.microsoft.com/office/drawing/2014/main" id="{1087A086-55FE-F1AE-8042-F856FB0DB4E1}"/>
                </a:ext>
              </a:extLst>
            </p:cNvPr>
            <p:cNvSpPr/>
            <p:nvPr/>
          </p:nvSpPr>
          <p:spPr>
            <a:xfrm>
              <a:off x="7428207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860;p78">
              <a:extLst>
                <a:ext uri="{FF2B5EF4-FFF2-40B4-BE49-F238E27FC236}">
                  <a16:creationId xmlns:a16="http://schemas.microsoft.com/office/drawing/2014/main" id="{AE448A09-8A92-1618-86EA-52696F8FBAA4}"/>
                </a:ext>
              </a:extLst>
            </p:cNvPr>
            <p:cNvSpPr/>
            <p:nvPr/>
          </p:nvSpPr>
          <p:spPr>
            <a:xfrm>
              <a:off x="742820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861;p78">
              <a:extLst>
                <a:ext uri="{FF2B5EF4-FFF2-40B4-BE49-F238E27FC236}">
                  <a16:creationId xmlns:a16="http://schemas.microsoft.com/office/drawing/2014/main" id="{CBD45890-E2F7-8DD4-5BB9-F178065946BF}"/>
                </a:ext>
              </a:extLst>
            </p:cNvPr>
            <p:cNvSpPr/>
            <p:nvPr/>
          </p:nvSpPr>
          <p:spPr>
            <a:xfrm>
              <a:off x="742820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862;p78">
              <a:extLst>
                <a:ext uri="{FF2B5EF4-FFF2-40B4-BE49-F238E27FC236}">
                  <a16:creationId xmlns:a16="http://schemas.microsoft.com/office/drawing/2014/main" id="{3EFD74B5-49A9-F219-B896-392BFEF80E81}"/>
                </a:ext>
              </a:extLst>
            </p:cNvPr>
            <p:cNvSpPr/>
            <p:nvPr/>
          </p:nvSpPr>
          <p:spPr>
            <a:xfrm>
              <a:off x="7428207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863;p78">
              <a:extLst>
                <a:ext uri="{FF2B5EF4-FFF2-40B4-BE49-F238E27FC236}">
                  <a16:creationId xmlns:a16="http://schemas.microsoft.com/office/drawing/2014/main" id="{ABB0CFF8-3DC0-6B56-ACDD-C900607C5B0F}"/>
                </a:ext>
              </a:extLst>
            </p:cNvPr>
            <p:cNvSpPr/>
            <p:nvPr/>
          </p:nvSpPr>
          <p:spPr>
            <a:xfrm>
              <a:off x="7428207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864;p78">
              <a:extLst>
                <a:ext uri="{FF2B5EF4-FFF2-40B4-BE49-F238E27FC236}">
                  <a16:creationId xmlns:a16="http://schemas.microsoft.com/office/drawing/2014/main" id="{8537FFC1-E541-1883-8CDF-749DA5FBE742}"/>
                </a:ext>
              </a:extLst>
            </p:cNvPr>
            <p:cNvSpPr/>
            <p:nvPr/>
          </p:nvSpPr>
          <p:spPr>
            <a:xfrm>
              <a:off x="742820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865;p78">
              <a:extLst>
                <a:ext uri="{FF2B5EF4-FFF2-40B4-BE49-F238E27FC236}">
                  <a16:creationId xmlns:a16="http://schemas.microsoft.com/office/drawing/2014/main" id="{EA8BC2A6-B752-3841-6763-58382A336991}"/>
                </a:ext>
              </a:extLst>
            </p:cNvPr>
            <p:cNvSpPr/>
            <p:nvPr/>
          </p:nvSpPr>
          <p:spPr>
            <a:xfrm>
              <a:off x="7428207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866;p78">
              <a:extLst>
                <a:ext uri="{FF2B5EF4-FFF2-40B4-BE49-F238E27FC236}">
                  <a16:creationId xmlns:a16="http://schemas.microsoft.com/office/drawing/2014/main" id="{5410E56C-D075-AAE6-40C4-374F742A4789}"/>
                </a:ext>
              </a:extLst>
            </p:cNvPr>
            <p:cNvSpPr/>
            <p:nvPr/>
          </p:nvSpPr>
          <p:spPr>
            <a:xfrm>
              <a:off x="7428207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867;p78">
              <a:extLst>
                <a:ext uri="{FF2B5EF4-FFF2-40B4-BE49-F238E27FC236}">
                  <a16:creationId xmlns:a16="http://schemas.microsoft.com/office/drawing/2014/main" id="{0435299B-ADB8-19A4-063B-725D4F576834}"/>
                </a:ext>
              </a:extLst>
            </p:cNvPr>
            <p:cNvSpPr/>
            <p:nvPr/>
          </p:nvSpPr>
          <p:spPr>
            <a:xfrm>
              <a:off x="7428207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868;p78">
              <a:extLst>
                <a:ext uri="{FF2B5EF4-FFF2-40B4-BE49-F238E27FC236}">
                  <a16:creationId xmlns:a16="http://schemas.microsoft.com/office/drawing/2014/main" id="{39DFBA99-CDA0-823F-BB07-507F4A902632}"/>
                </a:ext>
              </a:extLst>
            </p:cNvPr>
            <p:cNvSpPr/>
            <p:nvPr/>
          </p:nvSpPr>
          <p:spPr>
            <a:xfrm>
              <a:off x="7428207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869;p78">
              <a:extLst>
                <a:ext uri="{FF2B5EF4-FFF2-40B4-BE49-F238E27FC236}">
                  <a16:creationId xmlns:a16="http://schemas.microsoft.com/office/drawing/2014/main" id="{090DA11D-48CB-4D85-B9D5-3C9456F16633}"/>
                </a:ext>
              </a:extLst>
            </p:cNvPr>
            <p:cNvSpPr/>
            <p:nvPr/>
          </p:nvSpPr>
          <p:spPr>
            <a:xfrm>
              <a:off x="752946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870;p78">
              <a:extLst>
                <a:ext uri="{FF2B5EF4-FFF2-40B4-BE49-F238E27FC236}">
                  <a16:creationId xmlns:a16="http://schemas.microsoft.com/office/drawing/2014/main" id="{5659DE88-8585-8086-680F-F7C7C711B2B7}"/>
                </a:ext>
              </a:extLst>
            </p:cNvPr>
            <p:cNvSpPr/>
            <p:nvPr/>
          </p:nvSpPr>
          <p:spPr>
            <a:xfrm>
              <a:off x="752946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871;p78">
              <a:extLst>
                <a:ext uri="{FF2B5EF4-FFF2-40B4-BE49-F238E27FC236}">
                  <a16:creationId xmlns:a16="http://schemas.microsoft.com/office/drawing/2014/main" id="{A4A3AC72-FDFC-2689-90AF-AD2421939FC6}"/>
                </a:ext>
              </a:extLst>
            </p:cNvPr>
            <p:cNvSpPr/>
            <p:nvPr/>
          </p:nvSpPr>
          <p:spPr>
            <a:xfrm>
              <a:off x="752946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872;p78">
              <a:extLst>
                <a:ext uri="{FF2B5EF4-FFF2-40B4-BE49-F238E27FC236}">
                  <a16:creationId xmlns:a16="http://schemas.microsoft.com/office/drawing/2014/main" id="{0A7FF34C-A624-A01F-48FC-B392E515C602}"/>
                </a:ext>
              </a:extLst>
            </p:cNvPr>
            <p:cNvSpPr/>
            <p:nvPr/>
          </p:nvSpPr>
          <p:spPr>
            <a:xfrm>
              <a:off x="752946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873;p78">
              <a:extLst>
                <a:ext uri="{FF2B5EF4-FFF2-40B4-BE49-F238E27FC236}">
                  <a16:creationId xmlns:a16="http://schemas.microsoft.com/office/drawing/2014/main" id="{8CF0A701-F878-2203-8141-A8E366BD4117}"/>
                </a:ext>
              </a:extLst>
            </p:cNvPr>
            <p:cNvSpPr/>
            <p:nvPr/>
          </p:nvSpPr>
          <p:spPr>
            <a:xfrm>
              <a:off x="752946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874;p78">
              <a:extLst>
                <a:ext uri="{FF2B5EF4-FFF2-40B4-BE49-F238E27FC236}">
                  <a16:creationId xmlns:a16="http://schemas.microsoft.com/office/drawing/2014/main" id="{CB598F32-0B65-0328-3EB4-3468F9F0DA60}"/>
                </a:ext>
              </a:extLst>
            </p:cNvPr>
            <p:cNvSpPr/>
            <p:nvPr/>
          </p:nvSpPr>
          <p:spPr>
            <a:xfrm>
              <a:off x="752946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875;p78">
              <a:extLst>
                <a:ext uri="{FF2B5EF4-FFF2-40B4-BE49-F238E27FC236}">
                  <a16:creationId xmlns:a16="http://schemas.microsoft.com/office/drawing/2014/main" id="{68CEBE31-3F9B-09C9-118C-7A4E6E011BF3}"/>
                </a:ext>
              </a:extLst>
            </p:cNvPr>
            <p:cNvSpPr/>
            <p:nvPr/>
          </p:nvSpPr>
          <p:spPr>
            <a:xfrm>
              <a:off x="752946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876;p78">
              <a:extLst>
                <a:ext uri="{FF2B5EF4-FFF2-40B4-BE49-F238E27FC236}">
                  <a16:creationId xmlns:a16="http://schemas.microsoft.com/office/drawing/2014/main" id="{43FEBE94-14DB-BDB8-C257-4ADF080119AA}"/>
                </a:ext>
              </a:extLst>
            </p:cNvPr>
            <p:cNvSpPr/>
            <p:nvPr/>
          </p:nvSpPr>
          <p:spPr>
            <a:xfrm>
              <a:off x="752946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877;p78">
              <a:extLst>
                <a:ext uri="{FF2B5EF4-FFF2-40B4-BE49-F238E27FC236}">
                  <a16:creationId xmlns:a16="http://schemas.microsoft.com/office/drawing/2014/main" id="{908C8670-4489-11A5-5D89-C6CC8AEDE4F3}"/>
                </a:ext>
              </a:extLst>
            </p:cNvPr>
            <p:cNvSpPr/>
            <p:nvPr/>
          </p:nvSpPr>
          <p:spPr>
            <a:xfrm>
              <a:off x="752946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878;p78">
              <a:extLst>
                <a:ext uri="{FF2B5EF4-FFF2-40B4-BE49-F238E27FC236}">
                  <a16:creationId xmlns:a16="http://schemas.microsoft.com/office/drawing/2014/main" id="{F4C7D41C-FCF7-3E5F-3815-D8CBCF9F464F}"/>
                </a:ext>
              </a:extLst>
            </p:cNvPr>
            <p:cNvSpPr/>
            <p:nvPr/>
          </p:nvSpPr>
          <p:spPr>
            <a:xfrm>
              <a:off x="7529462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879;p78">
              <a:extLst>
                <a:ext uri="{FF2B5EF4-FFF2-40B4-BE49-F238E27FC236}">
                  <a16:creationId xmlns:a16="http://schemas.microsoft.com/office/drawing/2014/main" id="{51F69AB1-3C48-AF8A-4172-3252F1871E83}"/>
                </a:ext>
              </a:extLst>
            </p:cNvPr>
            <p:cNvSpPr/>
            <p:nvPr/>
          </p:nvSpPr>
          <p:spPr>
            <a:xfrm>
              <a:off x="752946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880;p78">
              <a:extLst>
                <a:ext uri="{FF2B5EF4-FFF2-40B4-BE49-F238E27FC236}">
                  <a16:creationId xmlns:a16="http://schemas.microsoft.com/office/drawing/2014/main" id="{8DDA5031-22A0-1C08-4BB4-3678EB2F089F}"/>
                </a:ext>
              </a:extLst>
            </p:cNvPr>
            <p:cNvSpPr/>
            <p:nvPr/>
          </p:nvSpPr>
          <p:spPr>
            <a:xfrm>
              <a:off x="752946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881;p78">
              <a:extLst>
                <a:ext uri="{FF2B5EF4-FFF2-40B4-BE49-F238E27FC236}">
                  <a16:creationId xmlns:a16="http://schemas.microsoft.com/office/drawing/2014/main" id="{B4DC5C22-4111-4CE2-59DD-961364800EBC}"/>
                </a:ext>
              </a:extLst>
            </p:cNvPr>
            <p:cNvSpPr/>
            <p:nvPr/>
          </p:nvSpPr>
          <p:spPr>
            <a:xfrm>
              <a:off x="7529462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882;p78">
              <a:extLst>
                <a:ext uri="{FF2B5EF4-FFF2-40B4-BE49-F238E27FC236}">
                  <a16:creationId xmlns:a16="http://schemas.microsoft.com/office/drawing/2014/main" id="{FB0FC403-E7DB-5E86-9B7A-208C73D2376F}"/>
                </a:ext>
              </a:extLst>
            </p:cNvPr>
            <p:cNvSpPr/>
            <p:nvPr/>
          </p:nvSpPr>
          <p:spPr>
            <a:xfrm>
              <a:off x="7529462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883;p78">
              <a:extLst>
                <a:ext uri="{FF2B5EF4-FFF2-40B4-BE49-F238E27FC236}">
                  <a16:creationId xmlns:a16="http://schemas.microsoft.com/office/drawing/2014/main" id="{96A32FD1-E876-70CE-3435-C8D920273416}"/>
                </a:ext>
              </a:extLst>
            </p:cNvPr>
            <p:cNvSpPr/>
            <p:nvPr/>
          </p:nvSpPr>
          <p:spPr>
            <a:xfrm>
              <a:off x="7630485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884;p78">
              <a:extLst>
                <a:ext uri="{FF2B5EF4-FFF2-40B4-BE49-F238E27FC236}">
                  <a16:creationId xmlns:a16="http://schemas.microsoft.com/office/drawing/2014/main" id="{D797FDC7-7856-F51A-00D6-120136443D43}"/>
                </a:ext>
              </a:extLst>
            </p:cNvPr>
            <p:cNvSpPr/>
            <p:nvPr/>
          </p:nvSpPr>
          <p:spPr>
            <a:xfrm>
              <a:off x="7630485" y="3283867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885;p78">
              <a:extLst>
                <a:ext uri="{FF2B5EF4-FFF2-40B4-BE49-F238E27FC236}">
                  <a16:creationId xmlns:a16="http://schemas.microsoft.com/office/drawing/2014/main" id="{89A1FA40-0A8B-6473-7C41-B9F734D73396}"/>
                </a:ext>
              </a:extLst>
            </p:cNvPr>
            <p:cNvSpPr/>
            <p:nvPr/>
          </p:nvSpPr>
          <p:spPr>
            <a:xfrm>
              <a:off x="7731740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886;p78">
              <a:extLst>
                <a:ext uri="{FF2B5EF4-FFF2-40B4-BE49-F238E27FC236}">
                  <a16:creationId xmlns:a16="http://schemas.microsoft.com/office/drawing/2014/main" id="{73F94D86-379A-E6CD-0F03-0885A4A62B89}"/>
                </a:ext>
              </a:extLst>
            </p:cNvPr>
            <p:cNvSpPr/>
            <p:nvPr/>
          </p:nvSpPr>
          <p:spPr>
            <a:xfrm>
              <a:off x="7731740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887;p78">
              <a:extLst>
                <a:ext uri="{FF2B5EF4-FFF2-40B4-BE49-F238E27FC236}">
                  <a16:creationId xmlns:a16="http://schemas.microsoft.com/office/drawing/2014/main" id="{ADF9C3D9-3DD8-261D-98C9-B190F02744F1}"/>
                </a:ext>
              </a:extLst>
            </p:cNvPr>
            <p:cNvSpPr/>
            <p:nvPr/>
          </p:nvSpPr>
          <p:spPr>
            <a:xfrm>
              <a:off x="7731740" y="186686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888;p78">
              <a:extLst>
                <a:ext uri="{FF2B5EF4-FFF2-40B4-BE49-F238E27FC236}">
                  <a16:creationId xmlns:a16="http://schemas.microsoft.com/office/drawing/2014/main" id="{8BF54B02-3F45-757D-3298-F9AF5368404E}"/>
                </a:ext>
              </a:extLst>
            </p:cNvPr>
            <p:cNvSpPr/>
            <p:nvPr/>
          </p:nvSpPr>
          <p:spPr>
            <a:xfrm>
              <a:off x="7731740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889;p78">
              <a:extLst>
                <a:ext uri="{FF2B5EF4-FFF2-40B4-BE49-F238E27FC236}">
                  <a16:creationId xmlns:a16="http://schemas.microsoft.com/office/drawing/2014/main" id="{F914C1DD-3361-DE26-9CD3-9D8D11B073F9}"/>
                </a:ext>
              </a:extLst>
            </p:cNvPr>
            <p:cNvSpPr/>
            <p:nvPr/>
          </p:nvSpPr>
          <p:spPr>
            <a:xfrm>
              <a:off x="7731740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890;p78">
              <a:extLst>
                <a:ext uri="{FF2B5EF4-FFF2-40B4-BE49-F238E27FC236}">
                  <a16:creationId xmlns:a16="http://schemas.microsoft.com/office/drawing/2014/main" id="{55A212F3-4010-241B-3DE9-140F5ED1D393}"/>
                </a:ext>
              </a:extLst>
            </p:cNvPr>
            <p:cNvSpPr/>
            <p:nvPr/>
          </p:nvSpPr>
          <p:spPr>
            <a:xfrm>
              <a:off x="7731740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891;p78">
              <a:extLst>
                <a:ext uri="{FF2B5EF4-FFF2-40B4-BE49-F238E27FC236}">
                  <a16:creationId xmlns:a16="http://schemas.microsoft.com/office/drawing/2014/main" id="{3593D52F-D652-3C80-7401-9EAAA3787639}"/>
                </a:ext>
              </a:extLst>
            </p:cNvPr>
            <p:cNvSpPr/>
            <p:nvPr/>
          </p:nvSpPr>
          <p:spPr>
            <a:xfrm>
              <a:off x="7731740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892;p78">
              <a:extLst>
                <a:ext uri="{FF2B5EF4-FFF2-40B4-BE49-F238E27FC236}">
                  <a16:creationId xmlns:a16="http://schemas.microsoft.com/office/drawing/2014/main" id="{2A18C96D-41D8-ABE5-4BB4-C88F198E645D}"/>
                </a:ext>
              </a:extLst>
            </p:cNvPr>
            <p:cNvSpPr/>
            <p:nvPr/>
          </p:nvSpPr>
          <p:spPr>
            <a:xfrm>
              <a:off x="7731740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893;p78">
              <a:extLst>
                <a:ext uri="{FF2B5EF4-FFF2-40B4-BE49-F238E27FC236}">
                  <a16:creationId xmlns:a16="http://schemas.microsoft.com/office/drawing/2014/main" id="{593331BA-6B44-D9D6-D1E9-334B3278CC3B}"/>
                </a:ext>
              </a:extLst>
            </p:cNvPr>
            <p:cNvSpPr/>
            <p:nvPr/>
          </p:nvSpPr>
          <p:spPr>
            <a:xfrm>
              <a:off x="7731740" y="2473959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894;p78">
              <a:extLst>
                <a:ext uri="{FF2B5EF4-FFF2-40B4-BE49-F238E27FC236}">
                  <a16:creationId xmlns:a16="http://schemas.microsoft.com/office/drawing/2014/main" id="{80749EA9-8C7E-BFE0-7EA0-5EA9AF5B1E53}"/>
                </a:ext>
              </a:extLst>
            </p:cNvPr>
            <p:cNvSpPr/>
            <p:nvPr/>
          </p:nvSpPr>
          <p:spPr>
            <a:xfrm>
              <a:off x="7731740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895;p78">
              <a:extLst>
                <a:ext uri="{FF2B5EF4-FFF2-40B4-BE49-F238E27FC236}">
                  <a16:creationId xmlns:a16="http://schemas.microsoft.com/office/drawing/2014/main" id="{CA747F05-0B7B-0DB2-8D8E-BA811EA49A92}"/>
                </a:ext>
              </a:extLst>
            </p:cNvPr>
            <p:cNvSpPr/>
            <p:nvPr/>
          </p:nvSpPr>
          <p:spPr>
            <a:xfrm>
              <a:off x="7731740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896;p78">
              <a:extLst>
                <a:ext uri="{FF2B5EF4-FFF2-40B4-BE49-F238E27FC236}">
                  <a16:creationId xmlns:a16="http://schemas.microsoft.com/office/drawing/2014/main" id="{715DAA51-3109-4543-2988-9BC9AE3C603E}"/>
                </a:ext>
              </a:extLst>
            </p:cNvPr>
            <p:cNvSpPr/>
            <p:nvPr/>
          </p:nvSpPr>
          <p:spPr>
            <a:xfrm>
              <a:off x="7731740" y="2777791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897;p78">
              <a:extLst>
                <a:ext uri="{FF2B5EF4-FFF2-40B4-BE49-F238E27FC236}">
                  <a16:creationId xmlns:a16="http://schemas.microsoft.com/office/drawing/2014/main" id="{BC803D47-3B8E-661C-92A6-F3E48F4AB68A}"/>
                </a:ext>
              </a:extLst>
            </p:cNvPr>
            <p:cNvSpPr/>
            <p:nvPr/>
          </p:nvSpPr>
          <p:spPr>
            <a:xfrm>
              <a:off x="7731740" y="287904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898;p78">
              <a:extLst>
                <a:ext uri="{FF2B5EF4-FFF2-40B4-BE49-F238E27FC236}">
                  <a16:creationId xmlns:a16="http://schemas.microsoft.com/office/drawing/2014/main" id="{C0EE3CEC-95C0-2F0F-B6D5-DB1FA3EE251E}"/>
                </a:ext>
              </a:extLst>
            </p:cNvPr>
            <p:cNvSpPr/>
            <p:nvPr/>
          </p:nvSpPr>
          <p:spPr>
            <a:xfrm>
              <a:off x="7731740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899;p78">
              <a:extLst>
                <a:ext uri="{FF2B5EF4-FFF2-40B4-BE49-F238E27FC236}">
                  <a16:creationId xmlns:a16="http://schemas.microsoft.com/office/drawing/2014/main" id="{318F1E03-239C-0226-0258-F17EEB1BA065}"/>
                </a:ext>
              </a:extLst>
            </p:cNvPr>
            <p:cNvSpPr/>
            <p:nvPr/>
          </p:nvSpPr>
          <p:spPr>
            <a:xfrm>
              <a:off x="7731740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900;p78">
              <a:extLst>
                <a:ext uri="{FF2B5EF4-FFF2-40B4-BE49-F238E27FC236}">
                  <a16:creationId xmlns:a16="http://schemas.microsoft.com/office/drawing/2014/main" id="{0BC2E0CB-CBCF-0964-9177-AD8D137DB361}"/>
                </a:ext>
              </a:extLst>
            </p:cNvPr>
            <p:cNvSpPr/>
            <p:nvPr/>
          </p:nvSpPr>
          <p:spPr>
            <a:xfrm>
              <a:off x="7731740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901;p78">
              <a:extLst>
                <a:ext uri="{FF2B5EF4-FFF2-40B4-BE49-F238E27FC236}">
                  <a16:creationId xmlns:a16="http://schemas.microsoft.com/office/drawing/2014/main" id="{BF881524-4B95-AA76-D778-8C836FB82CF3}"/>
                </a:ext>
              </a:extLst>
            </p:cNvPr>
            <p:cNvSpPr/>
            <p:nvPr/>
          </p:nvSpPr>
          <p:spPr>
            <a:xfrm>
              <a:off x="7731740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902;p78">
              <a:extLst>
                <a:ext uri="{FF2B5EF4-FFF2-40B4-BE49-F238E27FC236}">
                  <a16:creationId xmlns:a16="http://schemas.microsoft.com/office/drawing/2014/main" id="{828E0EEA-7754-104F-9A6E-400592BA4B85}"/>
                </a:ext>
              </a:extLst>
            </p:cNvPr>
            <p:cNvSpPr/>
            <p:nvPr/>
          </p:nvSpPr>
          <p:spPr>
            <a:xfrm>
              <a:off x="7731740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903;p78">
              <a:extLst>
                <a:ext uri="{FF2B5EF4-FFF2-40B4-BE49-F238E27FC236}">
                  <a16:creationId xmlns:a16="http://schemas.microsoft.com/office/drawing/2014/main" id="{52DEBC36-CE08-4C60-40AB-8A9704913018}"/>
                </a:ext>
              </a:extLst>
            </p:cNvPr>
            <p:cNvSpPr/>
            <p:nvPr/>
          </p:nvSpPr>
          <p:spPr>
            <a:xfrm>
              <a:off x="7833028" y="156302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904;p78">
              <a:extLst>
                <a:ext uri="{FF2B5EF4-FFF2-40B4-BE49-F238E27FC236}">
                  <a16:creationId xmlns:a16="http://schemas.microsoft.com/office/drawing/2014/main" id="{876E9AFC-AE5C-E370-1CD8-5429A5A88EE9}"/>
                </a:ext>
              </a:extLst>
            </p:cNvPr>
            <p:cNvSpPr/>
            <p:nvPr/>
          </p:nvSpPr>
          <p:spPr>
            <a:xfrm>
              <a:off x="783302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905;p78">
              <a:extLst>
                <a:ext uri="{FF2B5EF4-FFF2-40B4-BE49-F238E27FC236}">
                  <a16:creationId xmlns:a16="http://schemas.microsoft.com/office/drawing/2014/main" id="{80B02554-24A8-6580-232A-A98E9C36F62C}"/>
                </a:ext>
              </a:extLst>
            </p:cNvPr>
            <p:cNvSpPr/>
            <p:nvPr/>
          </p:nvSpPr>
          <p:spPr>
            <a:xfrm>
              <a:off x="7833028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906;p78">
              <a:extLst>
                <a:ext uri="{FF2B5EF4-FFF2-40B4-BE49-F238E27FC236}">
                  <a16:creationId xmlns:a16="http://schemas.microsoft.com/office/drawing/2014/main" id="{D09D78D1-7D97-2B46-CAB5-572ACAFEC680}"/>
                </a:ext>
              </a:extLst>
            </p:cNvPr>
            <p:cNvSpPr/>
            <p:nvPr/>
          </p:nvSpPr>
          <p:spPr>
            <a:xfrm>
              <a:off x="7833028" y="186686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907;p78">
              <a:extLst>
                <a:ext uri="{FF2B5EF4-FFF2-40B4-BE49-F238E27FC236}">
                  <a16:creationId xmlns:a16="http://schemas.microsoft.com/office/drawing/2014/main" id="{9CA69EF3-179C-C14A-D0BE-B2485F8069F4}"/>
                </a:ext>
              </a:extLst>
            </p:cNvPr>
            <p:cNvSpPr/>
            <p:nvPr/>
          </p:nvSpPr>
          <p:spPr>
            <a:xfrm>
              <a:off x="783302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908;p78">
              <a:extLst>
                <a:ext uri="{FF2B5EF4-FFF2-40B4-BE49-F238E27FC236}">
                  <a16:creationId xmlns:a16="http://schemas.microsoft.com/office/drawing/2014/main" id="{9044B0C9-4E8C-2247-3664-944D5F7E4F1E}"/>
                </a:ext>
              </a:extLst>
            </p:cNvPr>
            <p:cNvSpPr/>
            <p:nvPr/>
          </p:nvSpPr>
          <p:spPr>
            <a:xfrm>
              <a:off x="783302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909;p78">
              <a:extLst>
                <a:ext uri="{FF2B5EF4-FFF2-40B4-BE49-F238E27FC236}">
                  <a16:creationId xmlns:a16="http://schemas.microsoft.com/office/drawing/2014/main" id="{B8E4B90E-6772-3A52-9FB0-464144045BCE}"/>
                </a:ext>
              </a:extLst>
            </p:cNvPr>
            <p:cNvSpPr/>
            <p:nvPr/>
          </p:nvSpPr>
          <p:spPr>
            <a:xfrm>
              <a:off x="7833028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910;p78">
              <a:extLst>
                <a:ext uri="{FF2B5EF4-FFF2-40B4-BE49-F238E27FC236}">
                  <a16:creationId xmlns:a16="http://schemas.microsoft.com/office/drawing/2014/main" id="{F4E24E42-65E2-F51D-23ED-007C0BF892BD}"/>
                </a:ext>
              </a:extLst>
            </p:cNvPr>
            <p:cNvSpPr/>
            <p:nvPr/>
          </p:nvSpPr>
          <p:spPr>
            <a:xfrm>
              <a:off x="7833028" y="2271681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911;p78">
              <a:extLst>
                <a:ext uri="{FF2B5EF4-FFF2-40B4-BE49-F238E27FC236}">
                  <a16:creationId xmlns:a16="http://schemas.microsoft.com/office/drawing/2014/main" id="{5CE7AC5E-1A9E-1E60-26E7-E0D117BB4B06}"/>
                </a:ext>
              </a:extLst>
            </p:cNvPr>
            <p:cNvSpPr/>
            <p:nvPr/>
          </p:nvSpPr>
          <p:spPr>
            <a:xfrm>
              <a:off x="7833028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912;p78">
              <a:extLst>
                <a:ext uri="{FF2B5EF4-FFF2-40B4-BE49-F238E27FC236}">
                  <a16:creationId xmlns:a16="http://schemas.microsoft.com/office/drawing/2014/main" id="{CEDA17D2-0621-C486-AAC1-27679E28109A}"/>
                </a:ext>
              </a:extLst>
            </p:cNvPr>
            <p:cNvSpPr/>
            <p:nvPr/>
          </p:nvSpPr>
          <p:spPr>
            <a:xfrm>
              <a:off x="7833028" y="2473959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913;p78">
              <a:extLst>
                <a:ext uri="{FF2B5EF4-FFF2-40B4-BE49-F238E27FC236}">
                  <a16:creationId xmlns:a16="http://schemas.microsoft.com/office/drawing/2014/main" id="{E9020398-5A9F-31A3-0A89-AD516EDA6F41}"/>
                </a:ext>
              </a:extLst>
            </p:cNvPr>
            <p:cNvSpPr/>
            <p:nvPr/>
          </p:nvSpPr>
          <p:spPr>
            <a:xfrm>
              <a:off x="783302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914;p78">
              <a:extLst>
                <a:ext uri="{FF2B5EF4-FFF2-40B4-BE49-F238E27FC236}">
                  <a16:creationId xmlns:a16="http://schemas.microsoft.com/office/drawing/2014/main" id="{25A9B909-CF4E-43ED-E06E-187DAA586160}"/>
                </a:ext>
              </a:extLst>
            </p:cNvPr>
            <p:cNvSpPr/>
            <p:nvPr/>
          </p:nvSpPr>
          <p:spPr>
            <a:xfrm>
              <a:off x="7833028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915;p78">
              <a:extLst>
                <a:ext uri="{FF2B5EF4-FFF2-40B4-BE49-F238E27FC236}">
                  <a16:creationId xmlns:a16="http://schemas.microsoft.com/office/drawing/2014/main" id="{E1B49909-2B66-7195-F07D-6027A154ECDC}"/>
                </a:ext>
              </a:extLst>
            </p:cNvPr>
            <p:cNvSpPr/>
            <p:nvPr/>
          </p:nvSpPr>
          <p:spPr>
            <a:xfrm>
              <a:off x="7833028" y="2777791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916;p78">
              <a:extLst>
                <a:ext uri="{FF2B5EF4-FFF2-40B4-BE49-F238E27FC236}">
                  <a16:creationId xmlns:a16="http://schemas.microsoft.com/office/drawing/2014/main" id="{FA957BE4-00B6-44CB-24E3-679C64A2D4ED}"/>
                </a:ext>
              </a:extLst>
            </p:cNvPr>
            <p:cNvSpPr/>
            <p:nvPr/>
          </p:nvSpPr>
          <p:spPr>
            <a:xfrm>
              <a:off x="7833028" y="287904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917;p78">
              <a:extLst>
                <a:ext uri="{FF2B5EF4-FFF2-40B4-BE49-F238E27FC236}">
                  <a16:creationId xmlns:a16="http://schemas.microsoft.com/office/drawing/2014/main" id="{4E67FEF8-8B35-251B-7438-D8460575B484}"/>
                </a:ext>
              </a:extLst>
            </p:cNvPr>
            <p:cNvSpPr/>
            <p:nvPr/>
          </p:nvSpPr>
          <p:spPr>
            <a:xfrm>
              <a:off x="7833028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918;p78">
              <a:extLst>
                <a:ext uri="{FF2B5EF4-FFF2-40B4-BE49-F238E27FC236}">
                  <a16:creationId xmlns:a16="http://schemas.microsoft.com/office/drawing/2014/main" id="{9193F8E3-5E17-A657-FEB6-E8D29E8E41B2}"/>
                </a:ext>
              </a:extLst>
            </p:cNvPr>
            <p:cNvSpPr/>
            <p:nvPr/>
          </p:nvSpPr>
          <p:spPr>
            <a:xfrm>
              <a:off x="7833028" y="308159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919;p78">
              <a:extLst>
                <a:ext uri="{FF2B5EF4-FFF2-40B4-BE49-F238E27FC236}">
                  <a16:creationId xmlns:a16="http://schemas.microsoft.com/office/drawing/2014/main" id="{7EC7B844-0222-F49D-F59C-FAB973D4C196}"/>
                </a:ext>
              </a:extLst>
            </p:cNvPr>
            <p:cNvSpPr/>
            <p:nvPr/>
          </p:nvSpPr>
          <p:spPr>
            <a:xfrm>
              <a:off x="783302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920;p78">
              <a:extLst>
                <a:ext uri="{FF2B5EF4-FFF2-40B4-BE49-F238E27FC236}">
                  <a16:creationId xmlns:a16="http://schemas.microsoft.com/office/drawing/2014/main" id="{FD7C05CD-050E-7B2E-A220-B76E34828F27}"/>
                </a:ext>
              </a:extLst>
            </p:cNvPr>
            <p:cNvSpPr/>
            <p:nvPr/>
          </p:nvSpPr>
          <p:spPr>
            <a:xfrm>
              <a:off x="7833028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921;p78">
              <a:extLst>
                <a:ext uri="{FF2B5EF4-FFF2-40B4-BE49-F238E27FC236}">
                  <a16:creationId xmlns:a16="http://schemas.microsoft.com/office/drawing/2014/main" id="{891AB603-AECB-AA5E-EBFF-DFDF7E53DE86}"/>
                </a:ext>
              </a:extLst>
            </p:cNvPr>
            <p:cNvSpPr/>
            <p:nvPr/>
          </p:nvSpPr>
          <p:spPr>
            <a:xfrm>
              <a:off x="7934284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922;p78">
              <a:extLst>
                <a:ext uri="{FF2B5EF4-FFF2-40B4-BE49-F238E27FC236}">
                  <a16:creationId xmlns:a16="http://schemas.microsoft.com/office/drawing/2014/main" id="{5577DBDF-58E6-576F-F873-E32C170AB02C}"/>
                </a:ext>
              </a:extLst>
            </p:cNvPr>
            <p:cNvSpPr/>
            <p:nvPr/>
          </p:nvSpPr>
          <p:spPr>
            <a:xfrm>
              <a:off x="7934284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923;p78">
              <a:extLst>
                <a:ext uri="{FF2B5EF4-FFF2-40B4-BE49-F238E27FC236}">
                  <a16:creationId xmlns:a16="http://schemas.microsoft.com/office/drawing/2014/main" id="{A7D02E06-3800-2A88-8D7C-DC72DF33B636}"/>
                </a:ext>
              </a:extLst>
            </p:cNvPr>
            <p:cNvSpPr/>
            <p:nvPr/>
          </p:nvSpPr>
          <p:spPr>
            <a:xfrm>
              <a:off x="7934284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924;p78">
              <a:extLst>
                <a:ext uri="{FF2B5EF4-FFF2-40B4-BE49-F238E27FC236}">
                  <a16:creationId xmlns:a16="http://schemas.microsoft.com/office/drawing/2014/main" id="{0C92BFA2-87D0-B5DF-F71F-F57F6EDF5BF4}"/>
                </a:ext>
              </a:extLst>
            </p:cNvPr>
            <p:cNvSpPr/>
            <p:nvPr/>
          </p:nvSpPr>
          <p:spPr>
            <a:xfrm>
              <a:off x="7934284" y="1866860"/>
              <a:ext cx="82884" cy="70759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925;p78">
              <a:extLst>
                <a:ext uri="{FF2B5EF4-FFF2-40B4-BE49-F238E27FC236}">
                  <a16:creationId xmlns:a16="http://schemas.microsoft.com/office/drawing/2014/main" id="{6CB07DB4-A9F0-1875-3995-EF6C9EEFD702}"/>
                </a:ext>
              </a:extLst>
            </p:cNvPr>
            <p:cNvSpPr/>
            <p:nvPr/>
          </p:nvSpPr>
          <p:spPr>
            <a:xfrm>
              <a:off x="7934284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926;p78">
              <a:extLst>
                <a:ext uri="{FF2B5EF4-FFF2-40B4-BE49-F238E27FC236}">
                  <a16:creationId xmlns:a16="http://schemas.microsoft.com/office/drawing/2014/main" id="{D3E3B912-8FA3-4689-953B-34930EFB2F56}"/>
                </a:ext>
              </a:extLst>
            </p:cNvPr>
            <p:cNvSpPr/>
            <p:nvPr/>
          </p:nvSpPr>
          <p:spPr>
            <a:xfrm>
              <a:off x="7934284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927;p78">
              <a:extLst>
                <a:ext uri="{FF2B5EF4-FFF2-40B4-BE49-F238E27FC236}">
                  <a16:creationId xmlns:a16="http://schemas.microsoft.com/office/drawing/2014/main" id="{ABACC636-E41C-C97D-CF26-9E445D88055C}"/>
                </a:ext>
              </a:extLst>
            </p:cNvPr>
            <p:cNvSpPr/>
            <p:nvPr/>
          </p:nvSpPr>
          <p:spPr>
            <a:xfrm>
              <a:off x="7934284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928;p78">
              <a:extLst>
                <a:ext uri="{FF2B5EF4-FFF2-40B4-BE49-F238E27FC236}">
                  <a16:creationId xmlns:a16="http://schemas.microsoft.com/office/drawing/2014/main" id="{4BA5FAB3-D625-47AB-E205-9CC8E9A74AC1}"/>
                </a:ext>
              </a:extLst>
            </p:cNvPr>
            <p:cNvSpPr/>
            <p:nvPr/>
          </p:nvSpPr>
          <p:spPr>
            <a:xfrm>
              <a:off x="7934284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929;p78">
              <a:extLst>
                <a:ext uri="{FF2B5EF4-FFF2-40B4-BE49-F238E27FC236}">
                  <a16:creationId xmlns:a16="http://schemas.microsoft.com/office/drawing/2014/main" id="{EE3286C7-E42C-CC43-A678-54682183FFE6}"/>
                </a:ext>
              </a:extLst>
            </p:cNvPr>
            <p:cNvSpPr/>
            <p:nvPr/>
          </p:nvSpPr>
          <p:spPr>
            <a:xfrm>
              <a:off x="7934284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930;p78">
              <a:extLst>
                <a:ext uri="{FF2B5EF4-FFF2-40B4-BE49-F238E27FC236}">
                  <a16:creationId xmlns:a16="http://schemas.microsoft.com/office/drawing/2014/main" id="{0D206E14-4975-F732-EBDA-3A6EDEE8734E}"/>
                </a:ext>
              </a:extLst>
            </p:cNvPr>
            <p:cNvSpPr/>
            <p:nvPr/>
          </p:nvSpPr>
          <p:spPr>
            <a:xfrm>
              <a:off x="7934284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931;p78">
              <a:extLst>
                <a:ext uri="{FF2B5EF4-FFF2-40B4-BE49-F238E27FC236}">
                  <a16:creationId xmlns:a16="http://schemas.microsoft.com/office/drawing/2014/main" id="{BBB91E9E-408B-6D30-D6FA-7B213BE31E0A}"/>
                </a:ext>
              </a:extLst>
            </p:cNvPr>
            <p:cNvSpPr/>
            <p:nvPr/>
          </p:nvSpPr>
          <p:spPr>
            <a:xfrm>
              <a:off x="7934284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932;p78">
              <a:extLst>
                <a:ext uri="{FF2B5EF4-FFF2-40B4-BE49-F238E27FC236}">
                  <a16:creationId xmlns:a16="http://schemas.microsoft.com/office/drawing/2014/main" id="{0E276EE0-D38A-3ED8-5E2E-515C4BE4E0A0}"/>
                </a:ext>
              </a:extLst>
            </p:cNvPr>
            <p:cNvSpPr/>
            <p:nvPr/>
          </p:nvSpPr>
          <p:spPr>
            <a:xfrm>
              <a:off x="7934284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933;p78">
              <a:extLst>
                <a:ext uri="{FF2B5EF4-FFF2-40B4-BE49-F238E27FC236}">
                  <a16:creationId xmlns:a16="http://schemas.microsoft.com/office/drawing/2014/main" id="{63104E4A-8F95-24FE-0DD5-358BC9DFA5CF}"/>
                </a:ext>
              </a:extLst>
            </p:cNvPr>
            <p:cNvSpPr/>
            <p:nvPr/>
          </p:nvSpPr>
          <p:spPr>
            <a:xfrm>
              <a:off x="7934284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934;p78">
              <a:extLst>
                <a:ext uri="{FF2B5EF4-FFF2-40B4-BE49-F238E27FC236}">
                  <a16:creationId xmlns:a16="http://schemas.microsoft.com/office/drawing/2014/main" id="{2ADBC89D-56DA-DFC0-F053-D77D5D415ED0}"/>
                </a:ext>
              </a:extLst>
            </p:cNvPr>
            <p:cNvSpPr/>
            <p:nvPr/>
          </p:nvSpPr>
          <p:spPr>
            <a:xfrm>
              <a:off x="7934284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935;p78">
              <a:extLst>
                <a:ext uri="{FF2B5EF4-FFF2-40B4-BE49-F238E27FC236}">
                  <a16:creationId xmlns:a16="http://schemas.microsoft.com/office/drawing/2014/main" id="{4AB1598F-91DA-4592-4B68-7E9F8E25637E}"/>
                </a:ext>
              </a:extLst>
            </p:cNvPr>
            <p:cNvSpPr/>
            <p:nvPr/>
          </p:nvSpPr>
          <p:spPr>
            <a:xfrm>
              <a:off x="793428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936;p78">
              <a:extLst>
                <a:ext uri="{FF2B5EF4-FFF2-40B4-BE49-F238E27FC236}">
                  <a16:creationId xmlns:a16="http://schemas.microsoft.com/office/drawing/2014/main" id="{B24710D4-83DE-D6BA-DE36-C2EC1517B7DC}"/>
                </a:ext>
              </a:extLst>
            </p:cNvPr>
            <p:cNvSpPr/>
            <p:nvPr/>
          </p:nvSpPr>
          <p:spPr>
            <a:xfrm>
              <a:off x="7934284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937;p78">
              <a:extLst>
                <a:ext uri="{FF2B5EF4-FFF2-40B4-BE49-F238E27FC236}">
                  <a16:creationId xmlns:a16="http://schemas.microsoft.com/office/drawing/2014/main" id="{5A9E880A-4684-3237-B7E7-8DEB33E3B131}"/>
                </a:ext>
              </a:extLst>
            </p:cNvPr>
            <p:cNvSpPr/>
            <p:nvPr/>
          </p:nvSpPr>
          <p:spPr>
            <a:xfrm>
              <a:off x="793428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938;p78">
              <a:extLst>
                <a:ext uri="{FF2B5EF4-FFF2-40B4-BE49-F238E27FC236}">
                  <a16:creationId xmlns:a16="http://schemas.microsoft.com/office/drawing/2014/main" id="{5ACF117D-798B-FDBF-3F24-CDDE6FCA12EB}"/>
                </a:ext>
              </a:extLst>
            </p:cNvPr>
            <p:cNvSpPr/>
            <p:nvPr/>
          </p:nvSpPr>
          <p:spPr>
            <a:xfrm>
              <a:off x="803557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939;p78">
              <a:extLst>
                <a:ext uri="{FF2B5EF4-FFF2-40B4-BE49-F238E27FC236}">
                  <a16:creationId xmlns:a16="http://schemas.microsoft.com/office/drawing/2014/main" id="{FC36EC31-7383-EB1D-0D06-66EF2EF09817}"/>
                </a:ext>
              </a:extLst>
            </p:cNvPr>
            <p:cNvSpPr/>
            <p:nvPr/>
          </p:nvSpPr>
          <p:spPr>
            <a:xfrm>
              <a:off x="803557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940;p78">
              <a:extLst>
                <a:ext uri="{FF2B5EF4-FFF2-40B4-BE49-F238E27FC236}">
                  <a16:creationId xmlns:a16="http://schemas.microsoft.com/office/drawing/2014/main" id="{58E1A7E6-6284-A635-ABE6-8608F014D1BF}"/>
                </a:ext>
              </a:extLst>
            </p:cNvPr>
            <p:cNvSpPr/>
            <p:nvPr/>
          </p:nvSpPr>
          <p:spPr>
            <a:xfrm>
              <a:off x="803557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941;p78">
              <a:extLst>
                <a:ext uri="{FF2B5EF4-FFF2-40B4-BE49-F238E27FC236}">
                  <a16:creationId xmlns:a16="http://schemas.microsoft.com/office/drawing/2014/main" id="{6455CBDA-06A8-3EE1-44AE-E03C33B53FB1}"/>
                </a:ext>
              </a:extLst>
            </p:cNvPr>
            <p:cNvSpPr/>
            <p:nvPr/>
          </p:nvSpPr>
          <p:spPr>
            <a:xfrm>
              <a:off x="803557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942;p78">
              <a:extLst>
                <a:ext uri="{FF2B5EF4-FFF2-40B4-BE49-F238E27FC236}">
                  <a16:creationId xmlns:a16="http://schemas.microsoft.com/office/drawing/2014/main" id="{A08B6618-C738-A4B6-A567-1048E5DFF36E}"/>
                </a:ext>
              </a:extLst>
            </p:cNvPr>
            <p:cNvSpPr/>
            <p:nvPr/>
          </p:nvSpPr>
          <p:spPr>
            <a:xfrm>
              <a:off x="803557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943;p78">
              <a:extLst>
                <a:ext uri="{FF2B5EF4-FFF2-40B4-BE49-F238E27FC236}">
                  <a16:creationId xmlns:a16="http://schemas.microsoft.com/office/drawing/2014/main" id="{4E84AC57-FA9D-0106-518C-7E5C8EE8F45B}"/>
                </a:ext>
              </a:extLst>
            </p:cNvPr>
            <p:cNvSpPr/>
            <p:nvPr/>
          </p:nvSpPr>
          <p:spPr>
            <a:xfrm>
              <a:off x="803557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944;p78">
              <a:extLst>
                <a:ext uri="{FF2B5EF4-FFF2-40B4-BE49-F238E27FC236}">
                  <a16:creationId xmlns:a16="http://schemas.microsoft.com/office/drawing/2014/main" id="{1C2A7590-84EC-F94B-1C51-D66A46415496}"/>
                </a:ext>
              </a:extLst>
            </p:cNvPr>
            <p:cNvSpPr/>
            <p:nvPr/>
          </p:nvSpPr>
          <p:spPr>
            <a:xfrm>
              <a:off x="803557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945;p78">
              <a:extLst>
                <a:ext uri="{FF2B5EF4-FFF2-40B4-BE49-F238E27FC236}">
                  <a16:creationId xmlns:a16="http://schemas.microsoft.com/office/drawing/2014/main" id="{B268FAC1-7C4B-D488-7D0E-04378F8611EC}"/>
                </a:ext>
              </a:extLst>
            </p:cNvPr>
            <p:cNvSpPr/>
            <p:nvPr/>
          </p:nvSpPr>
          <p:spPr>
            <a:xfrm>
              <a:off x="8035572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946;p78">
              <a:extLst>
                <a:ext uri="{FF2B5EF4-FFF2-40B4-BE49-F238E27FC236}">
                  <a16:creationId xmlns:a16="http://schemas.microsoft.com/office/drawing/2014/main" id="{1137AB40-22D4-B917-05E9-56625E2E2F83}"/>
                </a:ext>
              </a:extLst>
            </p:cNvPr>
            <p:cNvSpPr/>
            <p:nvPr/>
          </p:nvSpPr>
          <p:spPr>
            <a:xfrm>
              <a:off x="8035572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947;p78">
              <a:extLst>
                <a:ext uri="{FF2B5EF4-FFF2-40B4-BE49-F238E27FC236}">
                  <a16:creationId xmlns:a16="http://schemas.microsoft.com/office/drawing/2014/main" id="{2C1BD5A9-738B-96D9-6E28-23EC1AEC09B0}"/>
                </a:ext>
              </a:extLst>
            </p:cNvPr>
            <p:cNvSpPr/>
            <p:nvPr/>
          </p:nvSpPr>
          <p:spPr>
            <a:xfrm>
              <a:off x="8035572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948;p78">
              <a:extLst>
                <a:ext uri="{FF2B5EF4-FFF2-40B4-BE49-F238E27FC236}">
                  <a16:creationId xmlns:a16="http://schemas.microsoft.com/office/drawing/2014/main" id="{8DAEDD6E-52C0-1EEE-627C-69B4006658B1}"/>
                </a:ext>
              </a:extLst>
            </p:cNvPr>
            <p:cNvSpPr/>
            <p:nvPr/>
          </p:nvSpPr>
          <p:spPr>
            <a:xfrm>
              <a:off x="803557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949;p78">
              <a:extLst>
                <a:ext uri="{FF2B5EF4-FFF2-40B4-BE49-F238E27FC236}">
                  <a16:creationId xmlns:a16="http://schemas.microsoft.com/office/drawing/2014/main" id="{0478DD1F-56DF-AF9E-CCAD-E7979394F5D9}"/>
                </a:ext>
              </a:extLst>
            </p:cNvPr>
            <p:cNvSpPr/>
            <p:nvPr/>
          </p:nvSpPr>
          <p:spPr>
            <a:xfrm>
              <a:off x="8035572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950;p78">
              <a:extLst>
                <a:ext uri="{FF2B5EF4-FFF2-40B4-BE49-F238E27FC236}">
                  <a16:creationId xmlns:a16="http://schemas.microsoft.com/office/drawing/2014/main" id="{DA3E0DAF-32A2-50D8-660F-C22EC5ED70A4}"/>
                </a:ext>
              </a:extLst>
            </p:cNvPr>
            <p:cNvSpPr/>
            <p:nvPr/>
          </p:nvSpPr>
          <p:spPr>
            <a:xfrm>
              <a:off x="8035572" y="2777791"/>
              <a:ext cx="83117" cy="70992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951;p78">
              <a:extLst>
                <a:ext uri="{FF2B5EF4-FFF2-40B4-BE49-F238E27FC236}">
                  <a16:creationId xmlns:a16="http://schemas.microsoft.com/office/drawing/2014/main" id="{C69D00AC-58B8-85E1-8BF2-504230697E49}"/>
                </a:ext>
              </a:extLst>
            </p:cNvPr>
            <p:cNvSpPr/>
            <p:nvPr/>
          </p:nvSpPr>
          <p:spPr>
            <a:xfrm>
              <a:off x="803557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952;p78">
              <a:extLst>
                <a:ext uri="{FF2B5EF4-FFF2-40B4-BE49-F238E27FC236}">
                  <a16:creationId xmlns:a16="http://schemas.microsoft.com/office/drawing/2014/main" id="{3A2DB779-B7A9-9ED9-A171-C4D0916B6FE8}"/>
                </a:ext>
              </a:extLst>
            </p:cNvPr>
            <p:cNvSpPr/>
            <p:nvPr/>
          </p:nvSpPr>
          <p:spPr>
            <a:xfrm>
              <a:off x="8035572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953;p78">
              <a:extLst>
                <a:ext uri="{FF2B5EF4-FFF2-40B4-BE49-F238E27FC236}">
                  <a16:creationId xmlns:a16="http://schemas.microsoft.com/office/drawing/2014/main" id="{A361F15C-E8A4-BDD2-E8CD-A77C316D2012}"/>
                </a:ext>
              </a:extLst>
            </p:cNvPr>
            <p:cNvSpPr/>
            <p:nvPr/>
          </p:nvSpPr>
          <p:spPr>
            <a:xfrm>
              <a:off x="8035572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954;p78">
              <a:extLst>
                <a:ext uri="{FF2B5EF4-FFF2-40B4-BE49-F238E27FC236}">
                  <a16:creationId xmlns:a16="http://schemas.microsoft.com/office/drawing/2014/main" id="{4B1BFC17-0DA1-97B1-0AC2-5ED076BC15D5}"/>
                </a:ext>
              </a:extLst>
            </p:cNvPr>
            <p:cNvSpPr/>
            <p:nvPr/>
          </p:nvSpPr>
          <p:spPr>
            <a:xfrm>
              <a:off x="8035572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955;p78">
              <a:extLst>
                <a:ext uri="{FF2B5EF4-FFF2-40B4-BE49-F238E27FC236}">
                  <a16:creationId xmlns:a16="http://schemas.microsoft.com/office/drawing/2014/main" id="{68326A12-18CD-CDF1-BBB5-B21E20C6F8F4}"/>
                </a:ext>
              </a:extLst>
            </p:cNvPr>
            <p:cNvSpPr/>
            <p:nvPr/>
          </p:nvSpPr>
          <p:spPr>
            <a:xfrm>
              <a:off x="8035572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956;p78">
              <a:extLst>
                <a:ext uri="{FF2B5EF4-FFF2-40B4-BE49-F238E27FC236}">
                  <a16:creationId xmlns:a16="http://schemas.microsoft.com/office/drawing/2014/main" id="{28DB55B0-5ECC-FFD7-DE39-E7EFE8F56183}"/>
                </a:ext>
              </a:extLst>
            </p:cNvPr>
            <p:cNvSpPr/>
            <p:nvPr/>
          </p:nvSpPr>
          <p:spPr>
            <a:xfrm>
              <a:off x="8136827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957;p78">
              <a:extLst>
                <a:ext uri="{FF2B5EF4-FFF2-40B4-BE49-F238E27FC236}">
                  <a16:creationId xmlns:a16="http://schemas.microsoft.com/office/drawing/2014/main" id="{CD76C4F3-743D-CD1E-6A16-88EC0C940BAE}"/>
                </a:ext>
              </a:extLst>
            </p:cNvPr>
            <p:cNvSpPr/>
            <p:nvPr/>
          </p:nvSpPr>
          <p:spPr>
            <a:xfrm>
              <a:off x="813682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958;p78">
              <a:extLst>
                <a:ext uri="{FF2B5EF4-FFF2-40B4-BE49-F238E27FC236}">
                  <a16:creationId xmlns:a16="http://schemas.microsoft.com/office/drawing/2014/main" id="{04A40F9F-C15F-DB38-DC60-BAE145B19822}"/>
                </a:ext>
              </a:extLst>
            </p:cNvPr>
            <p:cNvSpPr/>
            <p:nvPr/>
          </p:nvSpPr>
          <p:spPr>
            <a:xfrm>
              <a:off x="8136827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959;p78">
              <a:extLst>
                <a:ext uri="{FF2B5EF4-FFF2-40B4-BE49-F238E27FC236}">
                  <a16:creationId xmlns:a16="http://schemas.microsoft.com/office/drawing/2014/main" id="{06AF3835-A108-4DBC-6C07-7F8FB0B60BD3}"/>
                </a:ext>
              </a:extLst>
            </p:cNvPr>
            <p:cNvSpPr/>
            <p:nvPr/>
          </p:nvSpPr>
          <p:spPr>
            <a:xfrm>
              <a:off x="813682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960;p78">
              <a:extLst>
                <a:ext uri="{FF2B5EF4-FFF2-40B4-BE49-F238E27FC236}">
                  <a16:creationId xmlns:a16="http://schemas.microsoft.com/office/drawing/2014/main" id="{6C24D22F-36BC-5BE9-F34B-2A7558D9559E}"/>
                </a:ext>
              </a:extLst>
            </p:cNvPr>
            <p:cNvSpPr/>
            <p:nvPr/>
          </p:nvSpPr>
          <p:spPr>
            <a:xfrm>
              <a:off x="813682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961;p78">
              <a:extLst>
                <a:ext uri="{FF2B5EF4-FFF2-40B4-BE49-F238E27FC236}">
                  <a16:creationId xmlns:a16="http://schemas.microsoft.com/office/drawing/2014/main" id="{2BCFDACF-3C4F-DB47-417A-7F3A9C919D7D}"/>
                </a:ext>
              </a:extLst>
            </p:cNvPr>
            <p:cNvSpPr/>
            <p:nvPr/>
          </p:nvSpPr>
          <p:spPr>
            <a:xfrm>
              <a:off x="925030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962;p78">
              <a:extLst>
                <a:ext uri="{FF2B5EF4-FFF2-40B4-BE49-F238E27FC236}">
                  <a16:creationId xmlns:a16="http://schemas.microsoft.com/office/drawing/2014/main" id="{41AEB971-39F5-F052-67EF-9520AF25DCC0}"/>
                </a:ext>
              </a:extLst>
            </p:cNvPr>
            <p:cNvSpPr/>
            <p:nvPr/>
          </p:nvSpPr>
          <p:spPr>
            <a:xfrm>
              <a:off x="925030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963;p78">
              <a:extLst>
                <a:ext uri="{FF2B5EF4-FFF2-40B4-BE49-F238E27FC236}">
                  <a16:creationId xmlns:a16="http://schemas.microsoft.com/office/drawing/2014/main" id="{440D5D32-BD27-E1CF-296A-5C9BDE2C29AF}"/>
                </a:ext>
              </a:extLst>
            </p:cNvPr>
            <p:cNvSpPr/>
            <p:nvPr/>
          </p:nvSpPr>
          <p:spPr>
            <a:xfrm>
              <a:off x="935129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964;p78">
              <a:extLst>
                <a:ext uri="{FF2B5EF4-FFF2-40B4-BE49-F238E27FC236}">
                  <a16:creationId xmlns:a16="http://schemas.microsoft.com/office/drawing/2014/main" id="{0C5F51EB-CF08-EDC2-1E56-04BFC7D13E59}"/>
                </a:ext>
              </a:extLst>
            </p:cNvPr>
            <p:cNvSpPr/>
            <p:nvPr/>
          </p:nvSpPr>
          <p:spPr>
            <a:xfrm>
              <a:off x="935129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965;p78">
              <a:extLst>
                <a:ext uri="{FF2B5EF4-FFF2-40B4-BE49-F238E27FC236}">
                  <a16:creationId xmlns:a16="http://schemas.microsoft.com/office/drawing/2014/main" id="{3E9B6366-D9FA-2DAE-3554-FAB8A6A81641}"/>
                </a:ext>
              </a:extLst>
            </p:cNvPr>
            <p:cNvSpPr/>
            <p:nvPr/>
          </p:nvSpPr>
          <p:spPr>
            <a:xfrm>
              <a:off x="9452580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966;p78">
              <a:extLst>
                <a:ext uri="{FF2B5EF4-FFF2-40B4-BE49-F238E27FC236}">
                  <a16:creationId xmlns:a16="http://schemas.microsoft.com/office/drawing/2014/main" id="{777D2802-6E8C-27A0-C4BA-51317A1881FB}"/>
                </a:ext>
              </a:extLst>
            </p:cNvPr>
            <p:cNvSpPr/>
            <p:nvPr/>
          </p:nvSpPr>
          <p:spPr>
            <a:xfrm>
              <a:off x="9452580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967;p78">
              <a:extLst>
                <a:ext uri="{FF2B5EF4-FFF2-40B4-BE49-F238E27FC236}">
                  <a16:creationId xmlns:a16="http://schemas.microsoft.com/office/drawing/2014/main" id="{77A7317A-ADD8-C3CE-112C-665540942D36}"/>
                </a:ext>
              </a:extLst>
            </p:cNvPr>
            <p:cNvSpPr/>
            <p:nvPr/>
          </p:nvSpPr>
          <p:spPr>
            <a:xfrm>
              <a:off x="9452580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968;p78">
              <a:extLst>
                <a:ext uri="{FF2B5EF4-FFF2-40B4-BE49-F238E27FC236}">
                  <a16:creationId xmlns:a16="http://schemas.microsoft.com/office/drawing/2014/main" id="{4459D6D9-B62D-145B-F25D-7FC4411CA896}"/>
                </a:ext>
              </a:extLst>
            </p:cNvPr>
            <p:cNvSpPr/>
            <p:nvPr/>
          </p:nvSpPr>
          <p:spPr>
            <a:xfrm>
              <a:off x="9553869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969;p78">
              <a:extLst>
                <a:ext uri="{FF2B5EF4-FFF2-40B4-BE49-F238E27FC236}">
                  <a16:creationId xmlns:a16="http://schemas.microsoft.com/office/drawing/2014/main" id="{BEE2B97D-C0AD-D817-3BAF-0CA146339566}"/>
                </a:ext>
              </a:extLst>
            </p:cNvPr>
            <p:cNvSpPr/>
            <p:nvPr/>
          </p:nvSpPr>
          <p:spPr>
            <a:xfrm>
              <a:off x="9553869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970;p78">
              <a:extLst>
                <a:ext uri="{FF2B5EF4-FFF2-40B4-BE49-F238E27FC236}">
                  <a16:creationId xmlns:a16="http://schemas.microsoft.com/office/drawing/2014/main" id="{9872222B-C37C-1A26-BA0A-47A285F1CFC6}"/>
                </a:ext>
              </a:extLst>
            </p:cNvPr>
            <p:cNvSpPr/>
            <p:nvPr/>
          </p:nvSpPr>
          <p:spPr>
            <a:xfrm>
              <a:off x="9655124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971;p78">
              <a:extLst>
                <a:ext uri="{FF2B5EF4-FFF2-40B4-BE49-F238E27FC236}">
                  <a16:creationId xmlns:a16="http://schemas.microsoft.com/office/drawing/2014/main" id="{DE79D357-533D-2099-CDAF-D3E80EE76EFE}"/>
                </a:ext>
              </a:extLst>
            </p:cNvPr>
            <p:cNvSpPr/>
            <p:nvPr/>
          </p:nvSpPr>
          <p:spPr>
            <a:xfrm>
              <a:off x="10262489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972;p78">
              <a:extLst>
                <a:ext uri="{FF2B5EF4-FFF2-40B4-BE49-F238E27FC236}">
                  <a16:creationId xmlns:a16="http://schemas.microsoft.com/office/drawing/2014/main" id="{BA5FFE3A-D178-01F5-93AC-3AB2E9AC4198}"/>
                </a:ext>
              </a:extLst>
            </p:cNvPr>
            <p:cNvSpPr/>
            <p:nvPr/>
          </p:nvSpPr>
          <p:spPr>
            <a:xfrm>
              <a:off x="9756412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973;p78">
              <a:extLst>
                <a:ext uri="{FF2B5EF4-FFF2-40B4-BE49-F238E27FC236}">
                  <a16:creationId xmlns:a16="http://schemas.microsoft.com/office/drawing/2014/main" id="{9D8C5073-E8C2-A750-F8C6-83ECB1970A81}"/>
                </a:ext>
              </a:extLst>
            </p:cNvPr>
            <p:cNvSpPr/>
            <p:nvPr/>
          </p:nvSpPr>
          <p:spPr>
            <a:xfrm>
              <a:off x="9857402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974;p78">
              <a:extLst>
                <a:ext uri="{FF2B5EF4-FFF2-40B4-BE49-F238E27FC236}">
                  <a16:creationId xmlns:a16="http://schemas.microsoft.com/office/drawing/2014/main" id="{31EB8767-EA6D-539F-BCEA-C59B1BFE7414}"/>
                </a:ext>
              </a:extLst>
            </p:cNvPr>
            <p:cNvSpPr/>
            <p:nvPr/>
          </p:nvSpPr>
          <p:spPr>
            <a:xfrm>
              <a:off x="995895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975;p78">
              <a:extLst>
                <a:ext uri="{FF2B5EF4-FFF2-40B4-BE49-F238E27FC236}">
                  <a16:creationId xmlns:a16="http://schemas.microsoft.com/office/drawing/2014/main" id="{D587BD0E-5B68-6D9D-61EF-5FD5583E23C8}"/>
                </a:ext>
              </a:extLst>
            </p:cNvPr>
            <p:cNvSpPr/>
            <p:nvPr/>
          </p:nvSpPr>
          <p:spPr>
            <a:xfrm>
              <a:off x="10161234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976;p78">
              <a:extLst>
                <a:ext uri="{FF2B5EF4-FFF2-40B4-BE49-F238E27FC236}">
                  <a16:creationId xmlns:a16="http://schemas.microsoft.com/office/drawing/2014/main" id="{B3577663-0DAD-4DD2-E160-1A23EC9F1CFA}"/>
                </a:ext>
              </a:extLst>
            </p:cNvPr>
            <p:cNvSpPr/>
            <p:nvPr/>
          </p:nvSpPr>
          <p:spPr>
            <a:xfrm>
              <a:off x="1006021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977;p78">
              <a:extLst>
                <a:ext uri="{FF2B5EF4-FFF2-40B4-BE49-F238E27FC236}">
                  <a16:creationId xmlns:a16="http://schemas.microsoft.com/office/drawing/2014/main" id="{92CBA93A-7F40-07A3-1572-651EC5E5CC0A}"/>
                </a:ext>
              </a:extLst>
            </p:cNvPr>
            <p:cNvSpPr/>
            <p:nvPr/>
          </p:nvSpPr>
          <p:spPr>
            <a:xfrm>
              <a:off x="995895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978;p78">
              <a:extLst>
                <a:ext uri="{FF2B5EF4-FFF2-40B4-BE49-F238E27FC236}">
                  <a16:creationId xmlns:a16="http://schemas.microsoft.com/office/drawing/2014/main" id="{E46510A7-0682-98B0-E239-221B8CB9DFBC}"/>
                </a:ext>
              </a:extLst>
            </p:cNvPr>
            <p:cNvSpPr/>
            <p:nvPr/>
          </p:nvSpPr>
          <p:spPr>
            <a:xfrm>
              <a:off x="9857402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979;p78">
              <a:extLst>
                <a:ext uri="{FF2B5EF4-FFF2-40B4-BE49-F238E27FC236}">
                  <a16:creationId xmlns:a16="http://schemas.microsoft.com/office/drawing/2014/main" id="{0A453779-940D-00FF-3A7D-73B2FD51378F}"/>
                </a:ext>
              </a:extLst>
            </p:cNvPr>
            <p:cNvSpPr/>
            <p:nvPr/>
          </p:nvSpPr>
          <p:spPr>
            <a:xfrm>
              <a:off x="9756412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980;p78">
              <a:extLst>
                <a:ext uri="{FF2B5EF4-FFF2-40B4-BE49-F238E27FC236}">
                  <a16:creationId xmlns:a16="http://schemas.microsoft.com/office/drawing/2014/main" id="{21FE338C-9537-2E2F-B032-6AD02D2ADFE4}"/>
                </a:ext>
              </a:extLst>
            </p:cNvPr>
            <p:cNvSpPr/>
            <p:nvPr/>
          </p:nvSpPr>
          <p:spPr>
            <a:xfrm>
              <a:off x="9655124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981;p78">
              <a:extLst>
                <a:ext uri="{FF2B5EF4-FFF2-40B4-BE49-F238E27FC236}">
                  <a16:creationId xmlns:a16="http://schemas.microsoft.com/office/drawing/2014/main" id="{D30C2BFE-CA55-BA74-C989-ADEA846D26BE}"/>
                </a:ext>
              </a:extLst>
            </p:cNvPr>
            <p:cNvSpPr/>
            <p:nvPr/>
          </p:nvSpPr>
          <p:spPr>
            <a:xfrm>
              <a:off x="9655124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982;p78">
              <a:extLst>
                <a:ext uri="{FF2B5EF4-FFF2-40B4-BE49-F238E27FC236}">
                  <a16:creationId xmlns:a16="http://schemas.microsoft.com/office/drawing/2014/main" id="{E1D62FAE-F7AF-41A1-EB87-E985BBF59257}"/>
                </a:ext>
              </a:extLst>
            </p:cNvPr>
            <p:cNvSpPr/>
            <p:nvPr/>
          </p:nvSpPr>
          <p:spPr>
            <a:xfrm>
              <a:off x="9553869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983;p78">
              <a:extLst>
                <a:ext uri="{FF2B5EF4-FFF2-40B4-BE49-F238E27FC236}">
                  <a16:creationId xmlns:a16="http://schemas.microsoft.com/office/drawing/2014/main" id="{77C03782-AAC7-E378-2DCB-0EC168D0370C}"/>
                </a:ext>
              </a:extLst>
            </p:cNvPr>
            <p:cNvSpPr/>
            <p:nvPr/>
          </p:nvSpPr>
          <p:spPr>
            <a:xfrm>
              <a:off x="9452580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984;p78">
              <a:extLst>
                <a:ext uri="{FF2B5EF4-FFF2-40B4-BE49-F238E27FC236}">
                  <a16:creationId xmlns:a16="http://schemas.microsoft.com/office/drawing/2014/main" id="{CFDC6F29-2E23-D591-5043-F0CD311DB309}"/>
                </a:ext>
              </a:extLst>
            </p:cNvPr>
            <p:cNvSpPr/>
            <p:nvPr/>
          </p:nvSpPr>
          <p:spPr>
            <a:xfrm>
              <a:off x="935129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985;p78">
              <a:extLst>
                <a:ext uri="{FF2B5EF4-FFF2-40B4-BE49-F238E27FC236}">
                  <a16:creationId xmlns:a16="http://schemas.microsoft.com/office/drawing/2014/main" id="{EE5487D6-E8BF-827C-3ABB-7D3AD7DDBBA9}"/>
                </a:ext>
              </a:extLst>
            </p:cNvPr>
            <p:cNvSpPr/>
            <p:nvPr/>
          </p:nvSpPr>
          <p:spPr>
            <a:xfrm>
              <a:off x="925030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986;p78">
              <a:extLst>
                <a:ext uri="{FF2B5EF4-FFF2-40B4-BE49-F238E27FC236}">
                  <a16:creationId xmlns:a16="http://schemas.microsoft.com/office/drawing/2014/main" id="{5D41F510-55F5-DAE7-B9CC-0698661A67D0}"/>
                </a:ext>
              </a:extLst>
            </p:cNvPr>
            <p:cNvSpPr/>
            <p:nvPr/>
          </p:nvSpPr>
          <p:spPr>
            <a:xfrm>
              <a:off x="864293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987;p78">
              <a:extLst>
                <a:ext uri="{FF2B5EF4-FFF2-40B4-BE49-F238E27FC236}">
                  <a16:creationId xmlns:a16="http://schemas.microsoft.com/office/drawing/2014/main" id="{D1C2D7C9-AD67-DC45-1AAB-9F06C02C1B1D}"/>
                </a:ext>
              </a:extLst>
            </p:cNvPr>
            <p:cNvSpPr/>
            <p:nvPr/>
          </p:nvSpPr>
          <p:spPr>
            <a:xfrm>
              <a:off x="864293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988;p78">
              <a:extLst>
                <a:ext uri="{FF2B5EF4-FFF2-40B4-BE49-F238E27FC236}">
                  <a16:creationId xmlns:a16="http://schemas.microsoft.com/office/drawing/2014/main" id="{29F16EFD-490B-2CAC-7855-287934765ABF}"/>
                </a:ext>
              </a:extLst>
            </p:cNvPr>
            <p:cNvSpPr/>
            <p:nvPr/>
          </p:nvSpPr>
          <p:spPr>
            <a:xfrm>
              <a:off x="8744192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989;p78">
              <a:extLst>
                <a:ext uri="{FF2B5EF4-FFF2-40B4-BE49-F238E27FC236}">
                  <a16:creationId xmlns:a16="http://schemas.microsoft.com/office/drawing/2014/main" id="{CD5BCC11-80E1-226A-112B-02F2944C2731}"/>
                </a:ext>
              </a:extLst>
            </p:cNvPr>
            <p:cNvSpPr/>
            <p:nvPr/>
          </p:nvSpPr>
          <p:spPr>
            <a:xfrm>
              <a:off x="874419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990;p78">
              <a:extLst>
                <a:ext uri="{FF2B5EF4-FFF2-40B4-BE49-F238E27FC236}">
                  <a16:creationId xmlns:a16="http://schemas.microsoft.com/office/drawing/2014/main" id="{C829B525-DB41-042B-F90E-BC269C203A55}"/>
                </a:ext>
              </a:extLst>
            </p:cNvPr>
            <p:cNvSpPr/>
            <p:nvPr/>
          </p:nvSpPr>
          <p:spPr>
            <a:xfrm>
              <a:off x="8744192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991;p78">
              <a:extLst>
                <a:ext uri="{FF2B5EF4-FFF2-40B4-BE49-F238E27FC236}">
                  <a16:creationId xmlns:a16="http://schemas.microsoft.com/office/drawing/2014/main" id="{F279D97A-E03D-E22A-B4B0-196AB4692C00}"/>
                </a:ext>
              </a:extLst>
            </p:cNvPr>
            <p:cNvSpPr/>
            <p:nvPr/>
          </p:nvSpPr>
          <p:spPr>
            <a:xfrm>
              <a:off x="874419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992;p78">
              <a:extLst>
                <a:ext uri="{FF2B5EF4-FFF2-40B4-BE49-F238E27FC236}">
                  <a16:creationId xmlns:a16="http://schemas.microsoft.com/office/drawing/2014/main" id="{80278270-ADCD-FA44-65B2-9B11B47DF682}"/>
                </a:ext>
              </a:extLst>
            </p:cNvPr>
            <p:cNvSpPr/>
            <p:nvPr/>
          </p:nvSpPr>
          <p:spPr>
            <a:xfrm>
              <a:off x="874419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993;p78">
              <a:extLst>
                <a:ext uri="{FF2B5EF4-FFF2-40B4-BE49-F238E27FC236}">
                  <a16:creationId xmlns:a16="http://schemas.microsoft.com/office/drawing/2014/main" id="{96B2B344-B2D6-59C5-228C-3A00156CBFD0}"/>
                </a:ext>
              </a:extLst>
            </p:cNvPr>
            <p:cNvSpPr/>
            <p:nvPr/>
          </p:nvSpPr>
          <p:spPr>
            <a:xfrm>
              <a:off x="8744192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994;p78">
              <a:extLst>
                <a:ext uri="{FF2B5EF4-FFF2-40B4-BE49-F238E27FC236}">
                  <a16:creationId xmlns:a16="http://schemas.microsoft.com/office/drawing/2014/main" id="{16503C12-11E0-9421-A356-E048D7B5A4F4}"/>
                </a:ext>
              </a:extLst>
            </p:cNvPr>
            <p:cNvSpPr/>
            <p:nvPr/>
          </p:nvSpPr>
          <p:spPr>
            <a:xfrm>
              <a:off x="874419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995;p78">
              <a:extLst>
                <a:ext uri="{FF2B5EF4-FFF2-40B4-BE49-F238E27FC236}">
                  <a16:creationId xmlns:a16="http://schemas.microsoft.com/office/drawing/2014/main" id="{DCAEF939-1110-79C1-4EF6-39A092815318}"/>
                </a:ext>
              </a:extLst>
            </p:cNvPr>
            <p:cNvSpPr/>
            <p:nvPr/>
          </p:nvSpPr>
          <p:spPr>
            <a:xfrm>
              <a:off x="874419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996;p78">
              <a:extLst>
                <a:ext uri="{FF2B5EF4-FFF2-40B4-BE49-F238E27FC236}">
                  <a16:creationId xmlns:a16="http://schemas.microsoft.com/office/drawing/2014/main" id="{1EF97663-FE80-2D00-19FE-8A455F42BB52}"/>
                </a:ext>
              </a:extLst>
            </p:cNvPr>
            <p:cNvSpPr/>
            <p:nvPr/>
          </p:nvSpPr>
          <p:spPr>
            <a:xfrm>
              <a:off x="8744192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997;p78">
              <a:extLst>
                <a:ext uri="{FF2B5EF4-FFF2-40B4-BE49-F238E27FC236}">
                  <a16:creationId xmlns:a16="http://schemas.microsoft.com/office/drawing/2014/main" id="{4C47D99A-E347-976B-F893-8B5F62195C8E}"/>
                </a:ext>
              </a:extLst>
            </p:cNvPr>
            <p:cNvSpPr/>
            <p:nvPr/>
          </p:nvSpPr>
          <p:spPr>
            <a:xfrm>
              <a:off x="8845215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998;p78">
              <a:extLst>
                <a:ext uri="{FF2B5EF4-FFF2-40B4-BE49-F238E27FC236}">
                  <a16:creationId xmlns:a16="http://schemas.microsoft.com/office/drawing/2014/main" id="{06CBBAB4-9E04-4C7F-3D13-7957A5DFFED6}"/>
                </a:ext>
              </a:extLst>
            </p:cNvPr>
            <p:cNvSpPr/>
            <p:nvPr/>
          </p:nvSpPr>
          <p:spPr>
            <a:xfrm>
              <a:off x="8845215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999;p78">
              <a:extLst>
                <a:ext uri="{FF2B5EF4-FFF2-40B4-BE49-F238E27FC236}">
                  <a16:creationId xmlns:a16="http://schemas.microsoft.com/office/drawing/2014/main" id="{DA96B0F4-5E46-71ED-E8C0-808C66FCE7E8}"/>
                </a:ext>
              </a:extLst>
            </p:cNvPr>
            <p:cNvSpPr/>
            <p:nvPr/>
          </p:nvSpPr>
          <p:spPr>
            <a:xfrm>
              <a:off x="8845215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3000;p78">
              <a:extLst>
                <a:ext uri="{FF2B5EF4-FFF2-40B4-BE49-F238E27FC236}">
                  <a16:creationId xmlns:a16="http://schemas.microsoft.com/office/drawing/2014/main" id="{CB36A78E-4500-3A15-8A0A-FF63E19E2499}"/>
                </a:ext>
              </a:extLst>
            </p:cNvPr>
            <p:cNvSpPr/>
            <p:nvPr/>
          </p:nvSpPr>
          <p:spPr>
            <a:xfrm>
              <a:off x="8845215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3001;p78">
              <a:extLst>
                <a:ext uri="{FF2B5EF4-FFF2-40B4-BE49-F238E27FC236}">
                  <a16:creationId xmlns:a16="http://schemas.microsoft.com/office/drawing/2014/main" id="{0F4FF134-C99A-A55D-493D-1F96875AE739}"/>
                </a:ext>
              </a:extLst>
            </p:cNvPr>
            <p:cNvSpPr/>
            <p:nvPr/>
          </p:nvSpPr>
          <p:spPr>
            <a:xfrm>
              <a:off x="8845215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3002;p78">
              <a:extLst>
                <a:ext uri="{FF2B5EF4-FFF2-40B4-BE49-F238E27FC236}">
                  <a16:creationId xmlns:a16="http://schemas.microsoft.com/office/drawing/2014/main" id="{8C22966C-A6D2-F9A2-F729-97A5AFCDA7F3}"/>
                </a:ext>
              </a:extLst>
            </p:cNvPr>
            <p:cNvSpPr/>
            <p:nvPr/>
          </p:nvSpPr>
          <p:spPr>
            <a:xfrm>
              <a:off x="8845215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3003;p78">
              <a:extLst>
                <a:ext uri="{FF2B5EF4-FFF2-40B4-BE49-F238E27FC236}">
                  <a16:creationId xmlns:a16="http://schemas.microsoft.com/office/drawing/2014/main" id="{BC1FB8CA-6442-FC0D-FD14-32302B7830DD}"/>
                </a:ext>
              </a:extLst>
            </p:cNvPr>
            <p:cNvSpPr/>
            <p:nvPr/>
          </p:nvSpPr>
          <p:spPr>
            <a:xfrm>
              <a:off x="8845215" y="227168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3004;p78">
              <a:extLst>
                <a:ext uri="{FF2B5EF4-FFF2-40B4-BE49-F238E27FC236}">
                  <a16:creationId xmlns:a16="http://schemas.microsoft.com/office/drawing/2014/main" id="{B6A7027D-C0F1-0443-8372-B738EAB1AFA6}"/>
                </a:ext>
              </a:extLst>
            </p:cNvPr>
            <p:cNvSpPr/>
            <p:nvPr/>
          </p:nvSpPr>
          <p:spPr>
            <a:xfrm>
              <a:off x="8845215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3005;p78">
              <a:extLst>
                <a:ext uri="{FF2B5EF4-FFF2-40B4-BE49-F238E27FC236}">
                  <a16:creationId xmlns:a16="http://schemas.microsoft.com/office/drawing/2014/main" id="{879FF177-B166-8584-922E-403E6AB2F708}"/>
                </a:ext>
              </a:extLst>
            </p:cNvPr>
            <p:cNvSpPr/>
            <p:nvPr/>
          </p:nvSpPr>
          <p:spPr>
            <a:xfrm>
              <a:off x="8946470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3006;p78">
              <a:extLst>
                <a:ext uri="{FF2B5EF4-FFF2-40B4-BE49-F238E27FC236}">
                  <a16:creationId xmlns:a16="http://schemas.microsoft.com/office/drawing/2014/main" id="{2458C613-EE9B-ACC6-6459-7941FEFAF614}"/>
                </a:ext>
              </a:extLst>
            </p:cNvPr>
            <p:cNvSpPr/>
            <p:nvPr/>
          </p:nvSpPr>
          <p:spPr>
            <a:xfrm>
              <a:off x="8946470" y="1765605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3007;p78">
              <a:extLst>
                <a:ext uri="{FF2B5EF4-FFF2-40B4-BE49-F238E27FC236}">
                  <a16:creationId xmlns:a16="http://schemas.microsoft.com/office/drawing/2014/main" id="{416902F6-4397-69FB-3782-BFB5375D15B7}"/>
                </a:ext>
              </a:extLst>
            </p:cNvPr>
            <p:cNvSpPr/>
            <p:nvPr/>
          </p:nvSpPr>
          <p:spPr>
            <a:xfrm>
              <a:off x="8946470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3008;p78">
              <a:extLst>
                <a:ext uri="{FF2B5EF4-FFF2-40B4-BE49-F238E27FC236}">
                  <a16:creationId xmlns:a16="http://schemas.microsoft.com/office/drawing/2014/main" id="{B07896F1-65B3-BC17-FB5D-8071203ADDA7}"/>
                </a:ext>
              </a:extLst>
            </p:cNvPr>
            <p:cNvSpPr/>
            <p:nvPr/>
          </p:nvSpPr>
          <p:spPr>
            <a:xfrm>
              <a:off x="8946470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3009;p78">
              <a:extLst>
                <a:ext uri="{FF2B5EF4-FFF2-40B4-BE49-F238E27FC236}">
                  <a16:creationId xmlns:a16="http://schemas.microsoft.com/office/drawing/2014/main" id="{74A210F1-270A-7D3D-57DC-9B79492A91C2}"/>
                </a:ext>
              </a:extLst>
            </p:cNvPr>
            <p:cNvSpPr/>
            <p:nvPr/>
          </p:nvSpPr>
          <p:spPr>
            <a:xfrm>
              <a:off x="8946470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3010;p78">
              <a:extLst>
                <a:ext uri="{FF2B5EF4-FFF2-40B4-BE49-F238E27FC236}">
                  <a16:creationId xmlns:a16="http://schemas.microsoft.com/office/drawing/2014/main" id="{1D0C98DD-DF70-FCC1-5EF3-605A7CB45E16}"/>
                </a:ext>
              </a:extLst>
            </p:cNvPr>
            <p:cNvSpPr/>
            <p:nvPr/>
          </p:nvSpPr>
          <p:spPr>
            <a:xfrm>
              <a:off x="8946470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3011;p78">
              <a:extLst>
                <a:ext uri="{FF2B5EF4-FFF2-40B4-BE49-F238E27FC236}">
                  <a16:creationId xmlns:a16="http://schemas.microsoft.com/office/drawing/2014/main" id="{A2B22CD9-0142-AE77-658C-E48FBBCB88A0}"/>
                </a:ext>
              </a:extLst>
            </p:cNvPr>
            <p:cNvSpPr/>
            <p:nvPr/>
          </p:nvSpPr>
          <p:spPr>
            <a:xfrm>
              <a:off x="8946470" y="2271681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3012;p78">
              <a:extLst>
                <a:ext uri="{FF2B5EF4-FFF2-40B4-BE49-F238E27FC236}">
                  <a16:creationId xmlns:a16="http://schemas.microsoft.com/office/drawing/2014/main" id="{8C469117-AF31-DB1A-A91A-86E346967BFE}"/>
                </a:ext>
              </a:extLst>
            </p:cNvPr>
            <p:cNvSpPr/>
            <p:nvPr/>
          </p:nvSpPr>
          <p:spPr>
            <a:xfrm>
              <a:off x="8946470" y="2372671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3013;p78">
              <a:extLst>
                <a:ext uri="{FF2B5EF4-FFF2-40B4-BE49-F238E27FC236}">
                  <a16:creationId xmlns:a16="http://schemas.microsoft.com/office/drawing/2014/main" id="{F96BD63A-78C4-B939-DD89-2D999320C9E1}"/>
                </a:ext>
              </a:extLst>
            </p:cNvPr>
            <p:cNvSpPr/>
            <p:nvPr/>
          </p:nvSpPr>
          <p:spPr>
            <a:xfrm>
              <a:off x="9047759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3014;p78">
              <a:extLst>
                <a:ext uri="{FF2B5EF4-FFF2-40B4-BE49-F238E27FC236}">
                  <a16:creationId xmlns:a16="http://schemas.microsoft.com/office/drawing/2014/main" id="{A0153C4A-9BF6-366E-6553-CDC43E36E876}"/>
                </a:ext>
              </a:extLst>
            </p:cNvPr>
            <p:cNvSpPr/>
            <p:nvPr/>
          </p:nvSpPr>
          <p:spPr>
            <a:xfrm>
              <a:off x="9047759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3015;p78">
              <a:extLst>
                <a:ext uri="{FF2B5EF4-FFF2-40B4-BE49-F238E27FC236}">
                  <a16:creationId xmlns:a16="http://schemas.microsoft.com/office/drawing/2014/main" id="{D8F0F2EB-5E10-613C-D6EA-E5AA883BF9F5}"/>
                </a:ext>
              </a:extLst>
            </p:cNvPr>
            <p:cNvSpPr/>
            <p:nvPr/>
          </p:nvSpPr>
          <p:spPr>
            <a:xfrm>
              <a:off x="9047759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3016;p78">
              <a:extLst>
                <a:ext uri="{FF2B5EF4-FFF2-40B4-BE49-F238E27FC236}">
                  <a16:creationId xmlns:a16="http://schemas.microsoft.com/office/drawing/2014/main" id="{72F49953-5426-09F6-5E1A-94212C77B695}"/>
                </a:ext>
              </a:extLst>
            </p:cNvPr>
            <p:cNvSpPr/>
            <p:nvPr/>
          </p:nvSpPr>
          <p:spPr>
            <a:xfrm>
              <a:off x="914904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3017;p78">
              <a:extLst>
                <a:ext uri="{FF2B5EF4-FFF2-40B4-BE49-F238E27FC236}">
                  <a16:creationId xmlns:a16="http://schemas.microsoft.com/office/drawing/2014/main" id="{F422CCD0-4266-EEBF-2B9C-C70487305FAB}"/>
                </a:ext>
              </a:extLst>
            </p:cNvPr>
            <p:cNvSpPr/>
            <p:nvPr/>
          </p:nvSpPr>
          <p:spPr>
            <a:xfrm>
              <a:off x="914904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3018;p78">
              <a:extLst>
                <a:ext uri="{FF2B5EF4-FFF2-40B4-BE49-F238E27FC236}">
                  <a16:creationId xmlns:a16="http://schemas.microsoft.com/office/drawing/2014/main" id="{194E6708-74C0-B5D9-6393-61ACA86FA0B1}"/>
                </a:ext>
              </a:extLst>
            </p:cNvPr>
            <p:cNvSpPr/>
            <p:nvPr/>
          </p:nvSpPr>
          <p:spPr>
            <a:xfrm>
              <a:off x="9149047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3019;p78">
              <a:extLst>
                <a:ext uri="{FF2B5EF4-FFF2-40B4-BE49-F238E27FC236}">
                  <a16:creationId xmlns:a16="http://schemas.microsoft.com/office/drawing/2014/main" id="{A7126ED8-E237-5842-FC52-7472B0446954}"/>
                </a:ext>
              </a:extLst>
            </p:cNvPr>
            <p:cNvSpPr/>
            <p:nvPr/>
          </p:nvSpPr>
          <p:spPr>
            <a:xfrm>
              <a:off x="9149047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3020;p78">
              <a:extLst>
                <a:ext uri="{FF2B5EF4-FFF2-40B4-BE49-F238E27FC236}">
                  <a16:creationId xmlns:a16="http://schemas.microsoft.com/office/drawing/2014/main" id="{84192596-8690-EC0D-BBF9-B64217B83C49}"/>
                </a:ext>
              </a:extLst>
            </p:cNvPr>
            <p:cNvSpPr/>
            <p:nvPr/>
          </p:nvSpPr>
          <p:spPr>
            <a:xfrm>
              <a:off x="904775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3021;p78">
              <a:extLst>
                <a:ext uri="{FF2B5EF4-FFF2-40B4-BE49-F238E27FC236}">
                  <a16:creationId xmlns:a16="http://schemas.microsoft.com/office/drawing/2014/main" id="{6962742F-15E4-F6EE-A9AA-C31E99D1FD3E}"/>
                </a:ext>
              </a:extLst>
            </p:cNvPr>
            <p:cNvSpPr/>
            <p:nvPr/>
          </p:nvSpPr>
          <p:spPr>
            <a:xfrm>
              <a:off x="904775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3022;p78">
              <a:extLst>
                <a:ext uri="{FF2B5EF4-FFF2-40B4-BE49-F238E27FC236}">
                  <a16:creationId xmlns:a16="http://schemas.microsoft.com/office/drawing/2014/main" id="{5E810631-7823-8719-E765-1A9428440E18}"/>
                </a:ext>
              </a:extLst>
            </p:cNvPr>
            <p:cNvSpPr/>
            <p:nvPr/>
          </p:nvSpPr>
          <p:spPr>
            <a:xfrm>
              <a:off x="904775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3023;p78">
              <a:extLst>
                <a:ext uri="{FF2B5EF4-FFF2-40B4-BE49-F238E27FC236}">
                  <a16:creationId xmlns:a16="http://schemas.microsoft.com/office/drawing/2014/main" id="{981294BA-C968-C9F5-C85E-1F3C1F105486}"/>
                </a:ext>
              </a:extLst>
            </p:cNvPr>
            <p:cNvSpPr/>
            <p:nvPr/>
          </p:nvSpPr>
          <p:spPr>
            <a:xfrm>
              <a:off x="904775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3024;p78">
              <a:extLst>
                <a:ext uri="{FF2B5EF4-FFF2-40B4-BE49-F238E27FC236}">
                  <a16:creationId xmlns:a16="http://schemas.microsoft.com/office/drawing/2014/main" id="{1B89FD1C-4F5D-488A-4ECA-8BC053C6EE70}"/>
                </a:ext>
              </a:extLst>
            </p:cNvPr>
            <p:cNvSpPr/>
            <p:nvPr/>
          </p:nvSpPr>
          <p:spPr>
            <a:xfrm>
              <a:off x="904775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3025;p78">
              <a:extLst>
                <a:ext uri="{FF2B5EF4-FFF2-40B4-BE49-F238E27FC236}">
                  <a16:creationId xmlns:a16="http://schemas.microsoft.com/office/drawing/2014/main" id="{A8C080A8-602F-F1F4-4572-4CBD6770970D}"/>
                </a:ext>
              </a:extLst>
            </p:cNvPr>
            <p:cNvSpPr/>
            <p:nvPr/>
          </p:nvSpPr>
          <p:spPr>
            <a:xfrm>
              <a:off x="9047759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3026;p78">
              <a:extLst>
                <a:ext uri="{FF2B5EF4-FFF2-40B4-BE49-F238E27FC236}">
                  <a16:creationId xmlns:a16="http://schemas.microsoft.com/office/drawing/2014/main" id="{020B6647-8F8F-CE0B-5951-8BE8D7D0B36A}"/>
                </a:ext>
              </a:extLst>
            </p:cNvPr>
            <p:cNvSpPr/>
            <p:nvPr/>
          </p:nvSpPr>
          <p:spPr>
            <a:xfrm>
              <a:off x="8946470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3027;p78">
              <a:extLst>
                <a:ext uri="{FF2B5EF4-FFF2-40B4-BE49-F238E27FC236}">
                  <a16:creationId xmlns:a16="http://schemas.microsoft.com/office/drawing/2014/main" id="{C790787B-7938-DCE6-5EB8-E5310CA1E80C}"/>
                </a:ext>
              </a:extLst>
            </p:cNvPr>
            <p:cNvSpPr/>
            <p:nvPr/>
          </p:nvSpPr>
          <p:spPr>
            <a:xfrm>
              <a:off x="8845215" y="247395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3028;p78">
              <a:extLst>
                <a:ext uri="{FF2B5EF4-FFF2-40B4-BE49-F238E27FC236}">
                  <a16:creationId xmlns:a16="http://schemas.microsoft.com/office/drawing/2014/main" id="{8FD7C786-9CDE-F66A-0280-574022AE75CC}"/>
                </a:ext>
              </a:extLst>
            </p:cNvPr>
            <p:cNvSpPr/>
            <p:nvPr/>
          </p:nvSpPr>
          <p:spPr>
            <a:xfrm>
              <a:off x="8845215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3029;p78">
              <a:extLst>
                <a:ext uri="{FF2B5EF4-FFF2-40B4-BE49-F238E27FC236}">
                  <a16:creationId xmlns:a16="http://schemas.microsoft.com/office/drawing/2014/main" id="{581C7A95-6E7F-DBAF-56F3-F690A33825F0}"/>
                </a:ext>
              </a:extLst>
            </p:cNvPr>
            <p:cNvSpPr/>
            <p:nvPr/>
          </p:nvSpPr>
          <p:spPr>
            <a:xfrm>
              <a:off x="8744192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3030;p78">
              <a:extLst>
                <a:ext uri="{FF2B5EF4-FFF2-40B4-BE49-F238E27FC236}">
                  <a16:creationId xmlns:a16="http://schemas.microsoft.com/office/drawing/2014/main" id="{BFF0B1ED-A152-6069-7209-751E609453D7}"/>
                </a:ext>
              </a:extLst>
            </p:cNvPr>
            <p:cNvSpPr/>
            <p:nvPr/>
          </p:nvSpPr>
          <p:spPr>
            <a:xfrm>
              <a:off x="813682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3031;p78">
              <a:extLst>
                <a:ext uri="{FF2B5EF4-FFF2-40B4-BE49-F238E27FC236}">
                  <a16:creationId xmlns:a16="http://schemas.microsoft.com/office/drawing/2014/main" id="{B37D33AE-1FCC-E873-D51B-0457ACF326C8}"/>
                </a:ext>
              </a:extLst>
            </p:cNvPr>
            <p:cNvSpPr/>
            <p:nvPr/>
          </p:nvSpPr>
          <p:spPr>
            <a:xfrm>
              <a:off x="813682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3032;p78">
              <a:extLst>
                <a:ext uri="{FF2B5EF4-FFF2-40B4-BE49-F238E27FC236}">
                  <a16:creationId xmlns:a16="http://schemas.microsoft.com/office/drawing/2014/main" id="{906AC2A5-3239-9F3E-A8BC-6CDC189E1FF7}"/>
                </a:ext>
              </a:extLst>
            </p:cNvPr>
            <p:cNvSpPr/>
            <p:nvPr/>
          </p:nvSpPr>
          <p:spPr>
            <a:xfrm>
              <a:off x="813682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3033;p78">
              <a:extLst>
                <a:ext uri="{FF2B5EF4-FFF2-40B4-BE49-F238E27FC236}">
                  <a16:creationId xmlns:a16="http://schemas.microsoft.com/office/drawing/2014/main" id="{87EE5885-ECF4-1DB3-8E25-393764AADC2F}"/>
                </a:ext>
              </a:extLst>
            </p:cNvPr>
            <p:cNvSpPr/>
            <p:nvPr/>
          </p:nvSpPr>
          <p:spPr>
            <a:xfrm>
              <a:off x="8136827" y="2271681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3034;p78">
              <a:extLst>
                <a:ext uri="{FF2B5EF4-FFF2-40B4-BE49-F238E27FC236}">
                  <a16:creationId xmlns:a16="http://schemas.microsoft.com/office/drawing/2014/main" id="{97DA415C-F69E-0DA9-5120-3873FDD99C36}"/>
                </a:ext>
              </a:extLst>
            </p:cNvPr>
            <p:cNvSpPr/>
            <p:nvPr/>
          </p:nvSpPr>
          <p:spPr>
            <a:xfrm>
              <a:off x="813682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3035;p78">
              <a:extLst>
                <a:ext uri="{FF2B5EF4-FFF2-40B4-BE49-F238E27FC236}">
                  <a16:creationId xmlns:a16="http://schemas.microsoft.com/office/drawing/2014/main" id="{676CF28D-C195-BF2A-BA7A-5E6E3170B503}"/>
                </a:ext>
              </a:extLst>
            </p:cNvPr>
            <p:cNvSpPr/>
            <p:nvPr/>
          </p:nvSpPr>
          <p:spPr>
            <a:xfrm>
              <a:off x="813682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3036;p78">
              <a:extLst>
                <a:ext uri="{FF2B5EF4-FFF2-40B4-BE49-F238E27FC236}">
                  <a16:creationId xmlns:a16="http://schemas.microsoft.com/office/drawing/2014/main" id="{4F114401-4E9D-50CF-F147-2D519A3DA540}"/>
                </a:ext>
              </a:extLst>
            </p:cNvPr>
            <p:cNvSpPr/>
            <p:nvPr/>
          </p:nvSpPr>
          <p:spPr>
            <a:xfrm>
              <a:off x="813682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3037;p78">
              <a:extLst>
                <a:ext uri="{FF2B5EF4-FFF2-40B4-BE49-F238E27FC236}">
                  <a16:creationId xmlns:a16="http://schemas.microsoft.com/office/drawing/2014/main" id="{986F8DA4-B4BC-96E9-0F69-17FE104893F9}"/>
                </a:ext>
              </a:extLst>
            </p:cNvPr>
            <p:cNvSpPr/>
            <p:nvPr/>
          </p:nvSpPr>
          <p:spPr>
            <a:xfrm>
              <a:off x="8136827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3038;p78">
              <a:extLst>
                <a:ext uri="{FF2B5EF4-FFF2-40B4-BE49-F238E27FC236}">
                  <a16:creationId xmlns:a16="http://schemas.microsoft.com/office/drawing/2014/main" id="{354BFC29-AC3C-FAD4-9A56-52D3F70695E4}"/>
                </a:ext>
              </a:extLst>
            </p:cNvPr>
            <p:cNvSpPr/>
            <p:nvPr/>
          </p:nvSpPr>
          <p:spPr>
            <a:xfrm>
              <a:off x="8136827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3039;p78">
              <a:extLst>
                <a:ext uri="{FF2B5EF4-FFF2-40B4-BE49-F238E27FC236}">
                  <a16:creationId xmlns:a16="http://schemas.microsoft.com/office/drawing/2014/main" id="{E22D53B9-F09E-121B-62DE-2819D30AC2DD}"/>
                </a:ext>
              </a:extLst>
            </p:cNvPr>
            <p:cNvSpPr/>
            <p:nvPr/>
          </p:nvSpPr>
          <p:spPr>
            <a:xfrm>
              <a:off x="813682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3040;p78">
              <a:extLst>
                <a:ext uri="{FF2B5EF4-FFF2-40B4-BE49-F238E27FC236}">
                  <a16:creationId xmlns:a16="http://schemas.microsoft.com/office/drawing/2014/main" id="{0EAF1275-0729-5156-FC90-1BB32E202725}"/>
                </a:ext>
              </a:extLst>
            </p:cNvPr>
            <p:cNvSpPr/>
            <p:nvPr/>
          </p:nvSpPr>
          <p:spPr>
            <a:xfrm>
              <a:off x="813682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3041;p78">
              <a:extLst>
                <a:ext uri="{FF2B5EF4-FFF2-40B4-BE49-F238E27FC236}">
                  <a16:creationId xmlns:a16="http://schemas.microsoft.com/office/drawing/2014/main" id="{5795DF05-6745-28C6-5503-0DCEC23BB625}"/>
                </a:ext>
              </a:extLst>
            </p:cNvPr>
            <p:cNvSpPr/>
            <p:nvPr/>
          </p:nvSpPr>
          <p:spPr>
            <a:xfrm>
              <a:off x="8136827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3042;p78">
              <a:extLst>
                <a:ext uri="{FF2B5EF4-FFF2-40B4-BE49-F238E27FC236}">
                  <a16:creationId xmlns:a16="http://schemas.microsoft.com/office/drawing/2014/main" id="{BF0AC5D6-1D0D-7920-C3B2-C9FDB4C3F65D}"/>
                </a:ext>
              </a:extLst>
            </p:cNvPr>
            <p:cNvSpPr/>
            <p:nvPr/>
          </p:nvSpPr>
          <p:spPr>
            <a:xfrm>
              <a:off x="813682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3043;p78">
              <a:extLst>
                <a:ext uri="{FF2B5EF4-FFF2-40B4-BE49-F238E27FC236}">
                  <a16:creationId xmlns:a16="http://schemas.microsoft.com/office/drawing/2014/main" id="{A07C85C6-937D-B86B-E137-50C7ED4C7086}"/>
                </a:ext>
              </a:extLst>
            </p:cNvPr>
            <p:cNvSpPr/>
            <p:nvPr/>
          </p:nvSpPr>
          <p:spPr>
            <a:xfrm>
              <a:off x="813682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3044;p78">
              <a:extLst>
                <a:ext uri="{FF2B5EF4-FFF2-40B4-BE49-F238E27FC236}">
                  <a16:creationId xmlns:a16="http://schemas.microsoft.com/office/drawing/2014/main" id="{B76388DE-3FC6-6510-4C3C-CDF87DACFCEA}"/>
                </a:ext>
              </a:extLst>
            </p:cNvPr>
            <p:cNvSpPr/>
            <p:nvPr/>
          </p:nvSpPr>
          <p:spPr>
            <a:xfrm>
              <a:off x="8136827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3045;p78">
              <a:extLst>
                <a:ext uri="{FF2B5EF4-FFF2-40B4-BE49-F238E27FC236}">
                  <a16:creationId xmlns:a16="http://schemas.microsoft.com/office/drawing/2014/main" id="{46ACA3FB-879D-33E9-0D9B-A77E9B8F1741}"/>
                </a:ext>
              </a:extLst>
            </p:cNvPr>
            <p:cNvSpPr/>
            <p:nvPr/>
          </p:nvSpPr>
          <p:spPr>
            <a:xfrm>
              <a:off x="8238116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3046;p78">
              <a:extLst>
                <a:ext uri="{FF2B5EF4-FFF2-40B4-BE49-F238E27FC236}">
                  <a16:creationId xmlns:a16="http://schemas.microsoft.com/office/drawing/2014/main" id="{DB794E40-700E-652A-3773-A8D06EDD0C81}"/>
                </a:ext>
              </a:extLst>
            </p:cNvPr>
            <p:cNvSpPr/>
            <p:nvPr/>
          </p:nvSpPr>
          <p:spPr>
            <a:xfrm>
              <a:off x="823811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3047;p78">
              <a:extLst>
                <a:ext uri="{FF2B5EF4-FFF2-40B4-BE49-F238E27FC236}">
                  <a16:creationId xmlns:a16="http://schemas.microsoft.com/office/drawing/2014/main" id="{F7397CF8-B59A-2ADF-55F8-F10D0141FC88}"/>
                </a:ext>
              </a:extLst>
            </p:cNvPr>
            <p:cNvSpPr/>
            <p:nvPr/>
          </p:nvSpPr>
          <p:spPr>
            <a:xfrm>
              <a:off x="8238116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3048;p78">
              <a:extLst>
                <a:ext uri="{FF2B5EF4-FFF2-40B4-BE49-F238E27FC236}">
                  <a16:creationId xmlns:a16="http://schemas.microsoft.com/office/drawing/2014/main" id="{E98D7488-2D24-DDE8-9A84-EA03B43AFE93}"/>
                </a:ext>
              </a:extLst>
            </p:cNvPr>
            <p:cNvSpPr/>
            <p:nvPr/>
          </p:nvSpPr>
          <p:spPr>
            <a:xfrm>
              <a:off x="8238116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3049;p78">
              <a:extLst>
                <a:ext uri="{FF2B5EF4-FFF2-40B4-BE49-F238E27FC236}">
                  <a16:creationId xmlns:a16="http://schemas.microsoft.com/office/drawing/2014/main" id="{666C3473-AC56-A316-17E9-87C922D0AF7F}"/>
                </a:ext>
              </a:extLst>
            </p:cNvPr>
            <p:cNvSpPr/>
            <p:nvPr/>
          </p:nvSpPr>
          <p:spPr>
            <a:xfrm>
              <a:off x="823811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3050;p78">
              <a:extLst>
                <a:ext uri="{FF2B5EF4-FFF2-40B4-BE49-F238E27FC236}">
                  <a16:creationId xmlns:a16="http://schemas.microsoft.com/office/drawing/2014/main" id="{010C8B3D-B07B-0677-F60B-09D439EE1F63}"/>
                </a:ext>
              </a:extLst>
            </p:cNvPr>
            <p:cNvSpPr/>
            <p:nvPr/>
          </p:nvSpPr>
          <p:spPr>
            <a:xfrm>
              <a:off x="823811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3051;p78">
              <a:extLst>
                <a:ext uri="{FF2B5EF4-FFF2-40B4-BE49-F238E27FC236}">
                  <a16:creationId xmlns:a16="http://schemas.microsoft.com/office/drawing/2014/main" id="{59E5BE67-EEED-EF1A-0ABA-5F9A03B07EA7}"/>
                </a:ext>
              </a:extLst>
            </p:cNvPr>
            <p:cNvSpPr/>
            <p:nvPr/>
          </p:nvSpPr>
          <p:spPr>
            <a:xfrm>
              <a:off x="823811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3052;p78">
              <a:extLst>
                <a:ext uri="{FF2B5EF4-FFF2-40B4-BE49-F238E27FC236}">
                  <a16:creationId xmlns:a16="http://schemas.microsoft.com/office/drawing/2014/main" id="{6C9197F6-4639-4623-74C5-24E81A22B53F}"/>
                </a:ext>
              </a:extLst>
            </p:cNvPr>
            <p:cNvSpPr/>
            <p:nvPr/>
          </p:nvSpPr>
          <p:spPr>
            <a:xfrm>
              <a:off x="8238116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3053;p78">
              <a:extLst>
                <a:ext uri="{FF2B5EF4-FFF2-40B4-BE49-F238E27FC236}">
                  <a16:creationId xmlns:a16="http://schemas.microsoft.com/office/drawing/2014/main" id="{ECBF640B-A5CA-5EAD-05E2-8EA72B4BC3F8}"/>
                </a:ext>
              </a:extLst>
            </p:cNvPr>
            <p:cNvSpPr/>
            <p:nvPr/>
          </p:nvSpPr>
          <p:spPr>
            <a:xfrm>
              <a:off x="8238116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3054;p78">
              <a:extLst>
                <a:ext uri="{FF2B5EF4-FFF2-40B4-BE49-F238E27FC236}">
                  <a16:creationId xmlns:a16="http://schemas.microsoft.com/office/drawing/2014/main" id="{D427C39E-55D8-ABFF-DBC6-3DBAA6750193}"/>
                </a:ext>
              </a:extLst>
            </p:cNvPr>
            <p:cNvSpPr/>
            <p:nvPr/>
          </p:nvSpPr>
          <p:spPr>
            <a:xfrm>
              <a:off x="8238116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3055;p78">
              <a:extLst>
                <a:ext uri="{FF2B5EF4-FFF2-40B4-BE49-F238E27FC236}">
                  <a16:creationId xmlns:a16="http://schemas.microsoft.com/office/drawing/2014/main" id="{E083A91E-6060-2849-E161-E18C78791507}"/>
                </a:ext>
              </a:extLst>
            </p:cNvPr>
            <p:cNvSpPr/>
            <p:nvPr/>
          </p:nvSpPr>
          <p:spPr>
            <a:xfrm>
              <a:off x="8238116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3056;p78">
              <a:extLst>
                <a:ext uri="{FF2B5EF4-FFF2-40B4-BE49-F238E27FC236}">
                  <a16:creationId xmlns:a16="http://schemas.microsoft.com/office/drawing/2014/main" id="{2C131DB2-155C-1747-F8C3-9B7BE2AE92CB}"/>
                </a:ext>
              </a:extLst>
            </p:cNvPr>
            <p:cNvSpPr/>
            <p:nvPr/>
          </p:nvSpPr>
          <p:spPr>
            <a:xfrm>
              <a:off x="8238116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3057;p78">
              <a:extLst>
                <a:ext uri="{FF2B5EF4-FFF2-40B4-BE49-F238E27FC236}">
                  <a16:creationId xmlns:a16="http://schemas.microsoft.com/office/drawing/2014/main" id="{4FD218BB-3E48-9687-3E54-63009601E01D}"/>
                </a:ext>
              </a:extLst>
            </p:cNvPr>
            <p:cNvSpPr/>
            <p:nvPr/>
          </p:nvSpPr>
          <p:spPr>
            <a:xfrm>
              <a:off x="8238116" y="2676502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3058;p78">
              <a:extLst>
                <a:ext uri="{FF2B5EF4-FFF2-40B4-BE49-F238E27FC236}">
                  <a16:creationId xmlns:a16="http://schemas.microsoft.com/office/drawing/2014/main" id="{6F3FE188-CF7A-AC48-440E-AA78B1A7FDAA}"/>
                </a:ext>
              </a:extLst>
            </p:cNvPr>
            <p:cNvSpPr/>
            <p:nvPr/>
          </p:nvSpPr>
          <p:spPr>
            <a:xfrm>
              <a:off x="8238116" y="2777791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3059;p78">
              <a:extLst>
                <a:ext uri="{FF2B5EF4-FFF2-40B4-BE49-F238E27FC236}">
                  <a16:creationId xmlns:a16="http://schemas.microsoft.com/office/drawing/2014/main" id="{55BDC991-8F2A-9816-B8BF-C4A0F43F6387}"/>
                </a:ext>
              </a:extLst>
            </p:cNvPr>
            <p:cNvSpPr/>
            <p:nvPr/>
          </p:nvSpPr>
          <p:spPr>
            <a:xfrm>
              <a:off x="8238116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3060;p78">
              <a:extLst>
                <a:ext uri="{FF2B5EF4-FFF2-40B4-BE49-F238E27FC236}">
                  <a16:creationId xmlns:a16="http://schemas.microsoft.com/office/drawing/2014/main" id="{67BD608A-8610-9D2C-2FF1-5B2C02FF89CA}"/>
                </a:ext>
              </a:extLst>
            </p:cNvPr>
            <p:cNvSpPr/>
            <p:nvPr/>
          </p:nvSpPr>
          <p:spPr>
            <a:xfrm>
              <a:off x="8238116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3061;p78">
              <a:extLst>
                <a:ext uri="{FF2B5EF4-FFF2-40B4-BE49-F238E27FC236}">
                  <a16:creationId xmlns:a16="http://schemas.microsoft.com/office/drawing/2014/main" id="{418A5416-ADDB-DF91-22CA-EF5249419C98}"/>
                </a:ext>
              </a:extLst>
            </p:cNvPr>
            <p:cNvSpPr/>
            <p:nvPr/>
          </p:nvSpPr>
          <p:spPr>
            <a:xfrm>
              <a:off x="8238116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3062;p78">
              <a:extLst>
                <a:ext uri="{FF2B5EF4-FFF2-40B4-BE49-F238E27FC236}">
                  <a16:creationId xmlns:a16="http://schemas.microsoft.com/office/drawing/2014/main" id="{13A3F895-9BA7-9AA2-20BD-8E7145C501BB}"/>
                </a:ext>
              </a:extLst>
            </p:cNvPr>
            <p:cNvSpPr/>
            <p:nvPr/>
          </p:nvSpPr>
          <p:spPr>
            <a:xfrm>
              <a:off x="8238116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3063;p78">
              <a:extLst>
                <a:ext uri="{FF2B5EF4-FFF2-40B4-BE49-F238E27FC236}">
                  <a16:creationId xmlns:a16="http://schemas.microsoft.com/office/drawing/2014/main" id="{5E9F7585-FD02-C53E-BB43-C92A854FB868}"/>
                </a:ext>
              </a:extLst>
            </p:cNvPr>
            <p:cNvSpPr/>
            <p:nvPr/>
          </p:nvSpPr>
          <p:spPr>
            <a:xfrm>
              <a:off x="8238116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3064;p78">
              <a:extLst>
                <a:ext uri="{FF2B5EF4-FFF2-40B4-BE49-F238E27FC236}">
                  <a16:creationId xmlns:a16="http://schemas.microsoft.com/office/drawing/2014/main" id="{B95B8D46-0B45-7165-6A52-D464364D3A0B}"/>
                </a:ext>
              </a:extLst>
            </p:cNvPr>
            <p:cNvSpPr/>
            <p:nvPr/>
          </p:nvSpPr>
          <p:spPr>
            <a:xfrm>
              <a:off x="8238116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3065;p78">
              <a:extLst>
                <a:ext uri="{FF2B5EF4-FFF2-40B4-BE49-F238E27FC236}">
                  <a16:creationId xmlns:a16="http://schemas.microsoft.com/office/drawing/2014/main" id="{AC8E8A0A-D23C-CF11-84D7-E4640229402E}"/>
                </a:ext>
              </a:extLst>
            </p:cNvPr>
            <p:cNvSpPr/>
            <p:nvPr/>
          </p:nvSpPr>
          <p:spPr>
            <a:xfrm>
              <a:off x="8238116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3066;p78">
              <a:extLst>
                <a:ext uri="{FF2B5EF4-FFF2-40B4-BE49-F238E27FC236}">
                  <a16:creationId xmlns:a16="http://schemas.microsoft.com/office/drawing/2014/main" id="{0E48C11F-98E8-89EE-86F8-9F58DEF83C42}"/>
                </a:ext>
              </a:extLst>
            </p:cNvPr>
            <p:cNvSpPr/>
            <p:nvPr/>
          </p:nvSpPr>
          <p:spPr>
            <a:xfrm>
              <a:off x="833937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3067;p78">
              <a:extLst>
                <a:ext uri="{FF2B5EF4-FFF2-40B4-BE49-F238E27FC236}">
                  <a16:creationId xmlns:a16="http://schemas.microsoft.com/office/drawing/2014/main" id="{9074EFC9-768D-6183-7A83-FAA8EC5189EC}"/>
                </a:ext>
              </a:extLst>
            </p:cNvPr>
            <p:cNvSpPr/>
            <p:nvPr/>
          </p:nvSpPr>
          <p:spPr>
            <a:xfrm>
              <a:off x="8339371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3068;p78">
              <a:extLst>
                <a:ext uri="{FF2B5EF4-FFF2-40B4-BE49-F238E27FC236}">
                  <a16:creationId xmlns:a16="http://schemas.microsoft.com/office/drawing/2014/main" id="{051B2FED-9DD6-272B-D0B7-367B4B737FA5}"/>
                </a:ext>
              </a:extLst>
            </p:cNvPr>
            <p:cNvSpPr/>
            <p:nvPr/>
          </p:nvSpPr>
          <p:spPr>
            <a:xfrm>
              <a:off x="833937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3069;p78">
              <a:extLst>
                <a:ext uri="{FF2B5EF4-FFF2-40B4-BE49-F238E27FC236}">
                  <a16:creationId xmlns:a16="http://schemas.microsoft.com/office/drawing/2014/main" id="{B6470CC3-F914-1DFE-D98B-50DACC9E0142}"/>
                </a:ext>
              </a:extLst>
            </p:cNvPr>
            <p:cNvSpPr/>
            <p:nvPr/>
          </p:nvSpPr>
          <p:spPr>
            <a:xfrm>
              <a:off x="833937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3070;p78">
              <a:extLst>
                <a:ext uri="{FF2B5EF4-FFF2-40B4-BE49-F238E27FC236}">
                  <a16:creationId xmlns:a16="http://schemas.microsoft.com/office/drawing/2014/main" id="{EA81A6BE-066A-E24F-2E95-E0E63E0C3803}"/>
                </a:ext>
              </a:extLst>
            </p:cNvPr>
            <p:cNvSpPr/>
            <p:nvPr/>
          </p:nvSpPr>
          <p:spPr>
            <a:xfrm>
              <a:off x="8339371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3071;p78">
              <a:extLst>
                <a:ext uri="{FF2B5EF4-FFF2-40B4-BE49-F238E27FC236}">
                  <a16:creationId xmlns:a16="http://schemas.microsoft.com/office/drawing/2014/main" id="{4CA0CFBC-F2C3-EC7F-97A7-6790D9FD644A}"/>
                </a:ext>
              </a:extLst>
            </p:cNvPr>
            <p:cNvSpPr/>
            <p:nvPr/>
          </p:nvSpPr>
          <p:spPr>
            <a:xfrm>
              <a:off x="8339371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3072;p78">
              <a:extLst>
                <a:ext uri="{FF2B5EF4-FFF2-40B4-BE49-F238E27FC236}">
                  <a16:creationId xmlns:a16="http://schemas.microsoft.com/office/drawing/2014/main" id="{B52761A8-4A0D-C4AD-D834-D3090F5C3FBD}"/>
                </a:ext>
              </a:extLst>
            </p:cNvPr>
            <p:cNvSpPr/>
            <p:nvPr/>
          </p:nvSpPr>
          <p:spPr>
            <a:xfrm>
              <a:off x="8339371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3073;p78">
              <a:extLst>
                <a:ext uri="{FF2B5EF4-FFF2-40B4-BE49-F238E27FC236}">
                  <a16:creationId xmlns:a16="http://schemas.microsoft.com/office/drawing/2014/main" id="{66C52787-B774-0876-3A6D-004395DE31BB}"/>
                </a:ext>
              </a:extLst>
            </p:cNvPr>
            <p:cNvSpPr/>
            <p:nvPr/>
          </p:nvSpPr>
          <p:spPr>
            <a:xfrm>
              <a:off x="8339371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3074;p78">
              <a:extLst>
                <a:ext uri="{FF2B5EF4-FFF2-40B4-BE49-F238E27FC236}">
                  <a16:creationId xmlns:a16="http://schemas.microsoft.com/office/drawing/2014/main" id="{F38AFDF6-6486-E350-6557-464F09F5A405}"/>
                </a:ext>
              </a:extLst>
            </p:cNvPr>
            <p:cNvSpPr/>
            <p:nvPr/>
          </p:nvSpPr>
          <p:spPr>
            <a:xfrm>
              <a:off x="8339371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3075;p78">
              <a:extLst>
                <a:ext uri="{FF2B5EF4-FFF2-40B4-BE49-F238E27FC236}">
                  <a16:creationId xmlns:a16="http://schemas.microsoft.com/office/drawing/2014/main" id="{A05C061A-2EB7-23D9-8316-181499222EAB}"/>
                </a:ext>
              </a:extLst>
            </p:cNvPr>
            <p:cNvSpPr/>
            <p:nvPr/>
          </p:nvSpPr>
          <p:spPr>
            <a:xfrm>
              <a:off x="8339371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3076;p78">
              <a:extLst>
                <a:ext uri="{FF2B5EF4-FFF2-40B4-BE49-F238E27FC236}">
                  <a16:creationId xmlns:a16="http://schemas.microsoft.com/office/drawing/2014/main" id="{08352AB9-C7AE-CF26-8BFE-26E6B7A2704E}"/>
                </a:ext>
              </a:extLst>
            </p:cNvPr>
            <p:cNvSpPr/>
            <p:nvPr/>
          </p:nvSpPr>
          <p:spPr>
            <a:xfrm>
              <a:off x="8339371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3077;p78">
              <a:extLst>
                <a:ext uri="{FF2B5EF4-FFF2-40B4-BE49-F238E27FC236}">
                  <a16:creationId xmlns:a16="http://schemas.microsoft.com/office/drawing/2014/main" id="{90E0E64E-6F2B-BE4F-B74C-E15E4B5E9B3B}"/>
                </a:ext>
              </a:extLst>
            </p:cNvPr>
            <p:cNvSpPr/>
            <p:nvPr/>
          </p:nvSpPr>
          <p:spPr>
            <a:xfrm>
              <a:off x="8339371" y="2777791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3078;p78">
              <a:extLst>
                <a:ext uri="{FF2B5EF4-FFF2-40B4-BE49-F238E27FC236}">
                  <a16:creationId xmlns:a16="http://schemas.microsoft.com/office/drawing/2014/main" id="{B589617D-B85A-A7FA-EAD2-804125EAE3C1}"/>
                </a:ext>
              </a:extLst>
            </p:cNvPr>
            <p:cNvSpPr/>
            <p:nvPr/>
          </p:nvSpPr>
          <p:spPr>
            <a:xfrm>
              <a:off x="8339371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3079;p78">
              <a:extLst>
                <a:ext uri="{FF2B5EF4-FFF2-40B4-BE49-F238E27FC236}">
                  <a16:creationId xmlns:a16="http://schemas.microsoft.com/office/drawing/2014/main" id="{CEF10AD5-E1D2-7595-48F1-2368D3BE873C}"/>
                </a:ext>
              </a:extLst>
            </p:cNvPr>
            <p:cNvSpPr/>
            <p:nvPr/>
          </p:nvSpPr>
          <p:spPr>
            <a:xfrm>
              <a:off x="8339371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3080;p78">
              <a:extLst>
                <a:ext uri="{FF2B5EF4-FFF2-40B4-BE49-F238E27FC236}">
                  <a16:creationId xmlns:a16="http://schemas.microsoft.com/office/drawing/2014/main" id="{181C6CFB-8A44-9684-B5F5-D7072BC190A3}"/>
                </a:ext>
              </a:extLst>
            </p:cNvPr>
            <p:cNvSpPr/>
            <p:nvPr/>
          </p:nvSpPr>
          <p:spPr>
            <a:xfrm>
              <a:off x="8339371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3081;p78">
              <a:extLst>
                <a:ext uri="{FF2B5EF4-FFF2-40B4-BE49-F238E27FC236}">
                  <a16:creationId xmlns:a16="http://schemas.microsoft.com/office/drawing/2014/main" id="{A7272236-27C5-D2B3-C333-7AB9AFDEB002}"/>
                </a:ext>
              </a:extLst>
            </p:cNvPr>
            <p:cNvSpPr/>
            <p:nvPr/>
          </p:nvSpPr>
          <p:spPr>
            <a:xfrm>
              <a:off x="8339371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3082;p78">
              <a:extLst>
                <a:ext uri="{FF2B5EF4-FFF2-40B4-BE49-F238E27FC236}">
                  <a16:creationId xmlns:a16="http://schemas.microsoft.com/office/drawing/2014/main" id="{0F20DAC5-D10B-58B3-ADC3-2A8E76644D9E}"/>
                </a:ext>
              </a:extLst>
            </p:cNvPr>
            <p:cNvSpPr/>
            <p:nvPr/>
          </p:nvSpPr>
          <p:spPr>
            <a:xfrm>
              <a:off x="8339371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3083;p78">
              <a:extLst>
                <a:ext uri="{FF2B5EF4-FFF2-40B4-BE49-F238E27FC236}">
                  <a16:creationId xmlns:a16="http://schemas.microsoft.com/office/drawing/2014/main" id="{049432AF-770E-0AF8-CE7E-1AD7BE77D1CF}"/>
                </a:ext>
              </a:extLst>
            </p:cNvPr>
            <p:cNvSpPr/>
            <p:nvPr/>
          </p:nvSpPr>
          <p:spPr>
            <a:xfrm>
              <a:off x="8440659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3084;p78">
              <a:extLst>
                <a:ext uri="{FF2B5EF4-FFF2-40B4-BE49-F238E27FC236}">
                  <a16:creationId xmlns:a16="http://schemas.microsoft.com/office/drawing/2014/main" id="{60C7FEC8-1094-D85B-C4BE-3766E0A958EB}"/>
                </a:ext>
              </a:extLst>
            </p:cNvPr>
            <p:cNvSpPr/>
            <p:nvPr/>
          </p:nvSpPr>
          <p:spPr>
            <a:xfrm>
              <a:off x="8440659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3085;p78">
              <a:extLst>
                <a:ext uri="{FF2B5EF4-FFF2-40B4-BE49-F238E27FC236}">
                  <a16:creationId xmlns:a16="http://schemas.microsoft.com/office/drawing/2014/main" id="{44DB024A-6D7A-F333-2506-6B4DA3BE389E}"/>
                </a:ext>
              </a:extLst>
            </p:cNvPr>
            <p:cNvSpPr/>
            <p:nvPr/>
          </p:nvSpPr>
          <p:spPr>
            <a:xfrm>
              <a:off x="8440659" y="1866860"/>
              <a:ext cx="82585" cy="70759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3086;p78">
              <a:extLst>
                <a:ext uri="{FF2B5EF4-FFF2-40B4-BE49-F238E27FC236}">
                  <a16:creationId xmlns:a16="http://schemas.microsoft.com/office/drawing/2014/main" id="{EE118FF2-19A1-0D36-358C-093F856546D4}"/>
                </a:ext>
              </a:extLst>
            </p:cNvPr>
            <p:cNvSpPr/>
            <p:nvPr/>
          </p:nvSpPr>
          <p:spPr>
            <a:xfrm>
              <a:off x="8440659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3087;p78">
              <a:extLst>
                <a:ext uri="{FF2B5EF4-FFF2-40B4-BE49-F238E27FC236}">
                  <a16:creationId xmlns:a16="http://schemas.microsoft.com/office/drawing/2014/main" id="{B7AAA6AE-61E0-BBD3-D94E-06F147284F0B}"/>
                </a:ext>
              </a:extLst>
            </p:cNvPr>
            <p:cNvSpPr/>
            <p:nvPr/>
          </p:nvSpPr>
          <p:spPr>
            <a:xfrm>
              <a:off x="8440659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3088;p78">
              <a:extLst>
                <a:ext uri="{FF2B5EF4-FFF2-40B4-BE49-F238E27FC236}">
                  <a16:creationId xmlns:a16="http://schemas.microsoft.com/office/drawing/2014/main" id="{331C616E-C0FE-4F98-2CF0-7D4ED0828696}"/>
                </a:ext>
              </a:extLst>
            </p:cNvPr>
            <p:cNvSpPr/>
            <p:nvPr/>
          </p:nvSpPr>
          <p:spPr>
            <a:xfrm>
              <a:off x="8440659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3089;p78">
              <a:extLst>
                <a:ext uri="{FF2B5EF4-FFF2-40B4-BE49-F238E27FC236}">
                  <a16:creationId xmlns:a16="http://schemas.microsoft.com/office/drawing/2014/main" id="{9A962B33-0D74-3792-37A5-24F3AD2435DA}"/>
                </a:ext>
              </a:extLst>
            </p:cNvPr>
            <p:cNvSpPr/>
            <p:nvPr/>
          </p:nvSpPr>
          <p:spPr>
            <a:xfrm>
              <a:off x="8440659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3090;p78">
              <a:extLst>
                <a:ext uri="{FF2B5EF4-FFF2-40B4-BE49-F238E27FC236}">
                  <a16:creationId xmlns:a16="http://schemas.microsoft.com/office/drawing/2014/main" id="{3F619AD6-02E2-B245-F7E1-CF3EC93D4949}"/>
                </a:ext>
              </a:extLst>
            </p:cNvPr>
            <p:cNvSpPr/>
            <p:nvPr/>
          </p:nvSpPr>
          <p:spPr>
            <a:xfrm>
              <a:off x="8440659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3091;p78">
              <a:extLst>
                <a:ext uri="{FF2B5EF4-FFF2-40B4-BE49-F238E27FC236}">
                  <a16:creationId xmlns:a16="http://schemas.microsoft.com/office/drawing/2014/main" id="{B421909B-76A4-A079-9DAE-3BA25C74937A}"/>
                </a:ext>
              </a:extLst>
            </p:cNvPr>
            <p:cNvSpPr/>
            <p:nvPr/>
          </p:nvSpPr>
          <p:spPr>
            <a:xfrm>
              <a:off x="8440659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3092;p78">
              <a:extLst>
                <a:ext uri="{FF2B5EF4-FFF2-40B4-BE49-F238E27FC236}">
                  <a16:creationId xmlns:a16="http://schemas.microsoft.com/office/drawing/2014/main" id="{27F6A3B7-90D2-7DC1-3068-0BB9D7EF6A94}"/>
                </a:ext>
              </a:extLst>
            </p:cNvPr>
            <p:cNvSpPr/>
            <p:nvPr/>
          </p:nvSpPr>
          <p:spPr>
            <a:xfrm>
              <a:off x="8440659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3093;p78">
              <a:extLst>
                <a:ext uri="{FF2B5EF4-FFF2-40B4-BE49-F238E27FC236}">
                  <a16:creationId xmlns:a16="http://schemas.microsoft.com/office/drawing/2014/main" id="{058B1C4E-421A-2AAA-D634-65048DBFC31A}"/>
                </a:ext>
              </a:extLst>
            </p:cNvPr>
            <p:cNvSpPr/>
            <p:nvPr/>
          </p:nvSpPr>
          <p:spPr>
            <a:xfrm>
              <a:off x="8440659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3094;p78">
              <a:extLst>
                <a:ext uri="{FF2B5EF4-FFF2-40B4-BE49-F238E27FC236}">
                  <a16:creationId xmlns:a16="http://schemas.microsoft.com/office/drawing/2014/main" id="{295177E2-BD13-6CA6-62DB-41ACF8A2417E}"/>
                </a:ext>
              </a:extLst>
            </p:cNvPr>
            <p:cNvSpPr/>
            <p:nvPr/>
          </p:nvSpPr>
          <p:spPr>
            <a:xfrm>
              <a:off x="8440659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3095;p78">
              <a:extLst>
                <a:ext uri="{FF2B5EF4-FFF2-40B4-BE49-F238E27FC236}">
                  <a16:creationId xmlns:a16="http://schemas.microsoft.com/office/drawing/2014/main" id="{7D36ABFE-11CD-0793-91BF-428B99B86A30}"/>
                </a:ext>
              </a:extLst>
            </p:cNvPr>
            <p:cNvSpPr/>
            <p:nvPr/>
          </p:nvSpPr>
          <p:spPr>
            <a:xfrm>
              <a:off x="8440659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3096;p78">
              <a:extLst>
                <a:ext uri="{FF2B5EF4-FFF2-40B4-BE49-F238E27FC236}">
                  <a16:creationId xmlns:a16="http://schemas.microsoft.com/office/drawing/2014/main" id="{09C04A90-0FA9-3F51-2F21-07E64A513F0E}"/>
                </a:ext>
              </a:extLst>
            </p:cNvPr>
            <p:cNvSpPr/>
            <p:nvPr/>
          </p:nvSpPr>
          <p:spPr>
            <a:xfrm>
              <a:off x="8440394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3097;p78">
              <a:extLst>
                <a:ext uri="{FF2B5EF4-FFF2-40B4-BE49-F238E27FC236}">
                  <a16:creationId xmlns:a16="http://schemas.microsoft.com/office/drawing/2014/main" id="{AFFE4263-4160-7AD5-06CA-3CD45217C03A}"/>
                </a:ext>
              </a:extLst>
            </p:cNvPr>
            <p:cNvSpPr/>
            <p:nvPr/>
          </p:nvSpPr>
          <p:spPr>
            <a:xfrm>
              <a:off x="8440659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3098;p78">
              <a:extLst>
                <a:ext uri="{FF2B5EF4-FFF2-40B4-BE49-F238E27FC236}">
                  <a16:creationId xmlns:a16="http://schemas.microsoft.com/office/drawing/2014/main" id="{06263FED-1D11-5381-5B3B-5A2358D88849}"/>
                </a:ext>
              </a:extLst>
            </p:cNvPr>
            <p:cNvSpPr/>
            <p:nvPr/>
          </p:nvSpPr>
          <p:spPr>
            <a:xfrm>
              <a:off x="8440394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3099;p78">
              <a:extLst>
                <a:ext uri="{FF2B5EF4-FFF2-40B4-BE49-F238E27FC236}">
                  <a16:creationId xmlns:a16="http://schemas.microsoft.com/office/drawing/2014/main" id="{EA6AC47D-FAAC-A84C-FC19-CB809BF9559C}"/>
                </a:ext>
              </a:extLst>
            </p:cNvPr>
            <p:cNvSpPr/>
            <p:nvPr/>
          </p:nvSpPr>
          <p:spPr>
            <a:xfrm>
              <a:off x="8541948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3100;p78">
              <a:extLst>
                <a:ext uri="{FF2B5EF4-FFF2-40B4-BE49-F238E27FC236}">
                  <a16:creationId xmlns:a16="http://schemas.microsoft.com/office/drawing/2014/main" id="{ABB54C82-8BD8-87C2-FF34-183902070334}"/>
                </a:ext>
              </a:extLst>
            </p:cNvPr>
            <p:cNvSpPr/>
            <p:nvPr/>
          </p:nvSpPr>
          <p:spPr>
            <a:xfrm>
              <a:off x="8541948" y="1765605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3101;p78">
              <a:extLst>
                <a:ext uri="{FF2B5EF4-FFF2-40B4-BE49-F238E27FC236}">
                  <a16:creationId xmlns:a16="http://schemas.microsoft.com/office/drawing/2014/main" id="{1654A49D-0EC5-58D5-9D30-FB82E9C45D97}"/>
                </a:ext>
              </a:extLst>
            </p:cNvPr>
            <p:cNvSpPr/>
            <p:nvPr/>
          </p:nvSpPr>
          <p:spPr>
            <a:xfrm>
              <a:off x="8541948" y="1866860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3102;p78">
              <a:extLst>
                <a:ext uri="{FF2B5EF4-FFF2-40B4-BE49-F238E27FC236}">
                  <a16:creationId xmlns:a16="http://schemas.microsoft.com/office/drawing/2014/main" id="{EB5C5C0F-E764-5493-9D0E-4CEA39C2350F}"/>
                </a:ext>
              </a:extLst>
            </p:cNvPr>
            <p:cNvSpPr/>
            <p:nvPr/>
          </p:nvSpPr>
          <p:spPr>
            <a:xfrm>
              <a:off x="8541948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3103;p78">
              <a:extLst>
                <a:ext uri="{FF2B5EF4-FFF2-40B4-BE49-F238E27FC236}">
                  <a16:creationId xmlns:a16="http://schemas.microsoft.com/office/drawing/2014/main" id="{B3BBD2DC-7465-7A9D-9690-A90F4789B0AC}"/>
                </a:ext>
              </a:extLst>
            </p:cNvPr>
            <p:cNvSpPr/>
            <p:nvPr/>
          </p:nvSpPr>
          <p:spPr>
            <a:xfrm>
              <a:off x="8541948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3104;p78">
              <a:extLst>
                <a:ext uri="{FF2B5EF4-FFF2-40B4-BE49-F238E27FC236}">
                  <a16:creationId xmlns:a16="http://schemas.microsoft.com/office/drawing/2014/main" id="{BCBFA3A6-4CB9-0BCF-1AF3-6BF294704F60}"/>
                </a:ext>
              </a:extLst>
            </p:cNvPr>
            <p:cNvSpPr/>
            <p:nvPr/>
          </p:nvSpPr>
          <p:spPr>
            <a:xfrm>
              <a:off x="8541948" y="2170393"/>
              <a:ext cx="82585" cy="70825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3105;p78">
              <a:extLst>
                <a:ext uri="{FF2B5EF4-FFF2-40B4-BE49-F238E27FC236}">
                  <a16:creationId xmlns:a16="http://schemas.microsoft.com/office/drawing/2014/main" id="{769047A2-1CFF-D5E1-2836-32A36A42882A}"/>
                </a:ext>
              </a:extLst>
            </p:cNvPr>
            <p:cNvSpPr/>
            <p:nvPr/>
          </p:nvSpPr>
          <p:spPr>
            <a:xfrm>
              <a:off x="8541948" y="2271681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3106;p78">
              <a:extLst>
                <a:ext uri="{FF2B5EF4-FFF2-40B4-BE49-F238E27FC236}">
                  <a16:creationId xmlns:a16="http://schemas.microsoft.com/office/drawing/2014/main" id="{E634F8CF-4F00-C6CD-9040-ECC2355ABC94}"/>
                </a:ext>
              </a:extLst>
            </p:cNvPr>
            <p:cNvSpPr/>
            <p:nvPr/>
          </p:nvSpPr>
          <p:spPr>
            <a:xfrm>
              <a:off x="8541948" y="2372671"/>
              <a:ext cx="82652" cy="71091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3107;p78">
              <a:extLst>
                <a:ext uri="{FF2B5EF4-FFF2-40B4-BE49-F238E27FC236}">
                  <a16:creationId xmlns:a16="http://schemas.microsoft.com/office/drawing/2014/main" id="{B8B23DF1-2617-F0EF-7ECB-893066468B22}"/>
                </a:ext>
              </a:extLst>
            </p:cNvPr>
            <p:cNvSpPr/>
            <p:nvPr/>
          </p:nvSpPr>
          <p:spPr>
            <a:xfrm>
              <a:off x="8541948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3108;p78">
              <a:extLst>
                <a:ext uri="{FF2B5EF4-FFF2-40B4-BE49-F238E27FC236}">
                  <a16:creationId xmlns:a16="http://schemas.microsoft.com/office/drawing/2014/main" id="{3C58BE8F-68A6-FD5F-6FBA-63759A0E9C0C}"/>
                </a:ext>
              </a:extLst>
            </p:cNvPr>
            <p:cNvSpPr/>
            <p:nvPr/>
          </p:nvSpPr>
          <p:spPr>
            <a:xfrm>
              <a:off x="8642937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3109;p78">
              <a:extLst>
                <a:ext uri="{FF2B5EF4-FFF2-40B4-BE49-F238E27FC236}">
                  <a16:creationId xmlns:a16="http://schemas.microsoft.com/office/drawing/2014/main" id="{965EE854-B92C-70D2-7C7C-74F598A007AE}"/>
                </a:ext>
              </a:extLst>
            </p:cNvPr>
            <p:cNvSpPr/>
            <p:nvPr/>
          </p:nvSpPr>
          <p:spPr>
            <a:xfrm>
              <a:off x="864293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3110;p78">
              <a:extLst>
                <a:ext uri="{FF2B5EF4-FFF2-40B4-BE49-F238E27FC236}">
                  <a16:creationId xmlns:a16="http://schemas.microsoft.com/office/drawing/2014/main" id="{CB43A6F5-4B86-BE50-A381-2ABD6E48E626}"/>
                </a:ext>
              </a:extLst>
            </p:cNvPr>
            <p:cNvSpPr/>
            <p:nvPr/>
          </p:nvSpPr>
          <p:spPr>
            <a:xfrm>
              <a:off x="8642937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3111;p78">
              <a:extLst>
                <a:ext uri="{FF2B5EF4-FFF2-40B4-BE49-F238E27FC236}">
                  <a16:creationId xmlns:a16="http://schemas.microsoft.com/office/drawing/2014/main" id="{D1B84D92-88C9-1E0F-771E-AF3127BC8282}"/>
                </a:ext>
              </a:extLst>
            </p:cNvPr>
            <p:cNvSpPr/>
            <p:nvPr/>
          </p:nvSpPr>
          <p:spPr>
            <a:xfrm>
              <a:off x="8642937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3112;p78">
              <a:extLst>
                <a:ext uri="{FF2B5EF4-FFF2-40B4-BE49-F238E27FC236}">
                  <a16:creationId xmlns:a16="http://schemas.microsoft.com/office/drawing/2014/main" id="{D299AF73-DC6C-5B12-D756-C0A1C6B3034C}"/>
                </a:ext>
              </a:extLst>
            </p:cNvPr>
            <p:cNvSpPr/>
            <p:nvPr/>
          </p:nvSpPr>
          <p:spPr>
            <a:xfrm>
              <a:off x="8642937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3113;p78">
              <a:extLst>
                <a:ext uri="{FF2B5EF4-FFF2-40B4-BE49-F238E27FC236}">
                  <a16:creationId xmlns:a16="http://schemas.microsoft.com/office/drawing/2014/main" id="{F7806014-855A-126D-D550-7C1344C8D509}"/>
                </a:ext>
              </a:extLst>
            </p:cNvPr>
            <p:cNvSpPr/>
            <p:nvPr/>
          </p:nvSpPr>
          <p:spPr>
            <a:xfrm>
              <a:off x="8642937" y="2170426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3114;p78">
              <a:extLst>
                <a:ext uri="{FF2B5EF4-FFF2-40B4-BE49-F238E27FC236}">
                  <a16:creationId xmlns:a16="http://schemas.microsoft.com/office/drawing/2014/main" id="{1F18E8B5-AFA7-7308-20FC-903A42C09421}"/>
                </a:ext>
              </a:extLst>
            </p:cNvPr>
            <p:cNvSpPr/>
            <p:nvPr/>
          </p:nvSpPr>
          <p:spPr>
            <a:xfrm>
              <a:off x="8642937" y="227168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3115;p78">
              <a:extLst>
                <a:ext uri="{FF2B5EF4-FFF2-40B4-BE49-F238E27FC236}">
                  <a16:creationId xmlns:a16="http://schemas.microsoft.com/office/drawing/2014/main" id="{7A9E83E3-27B2-E57E-924A-52D84ECA101A}"/>
                </a:ext>
              </a:extLst>
            </p:cNvPr>
            <p:cNvSpPr/>
            <p:nvPr/>
          </p:nvSpPr>
          <p:spPr>
            <a:xfrm>
              <a:off x="8642937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3116;p78">
              <a:extLst>
                <a:ext uri="{FF2B5EF4-FFF2-40B4-BE49-F238E27FC236}">
                  <a16:creationId xmlns:a16="http://schemas.microsoft.com/office/drawing/2014/main" id="{E38D63EF-5FB6-9A9E-B788-B8DDD72A3186}"/>
                </a:ext>
              </a:extLst>
            </p:cNvPr>
            <p:cNvSpPr/>
            <p:nvPr/>
          </p:nvSpPr>
          <p:spPr>
            <a:xfrm>
              <a:off x="8642937" y="247395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3117;p78">
              <a:extLst>
                <a:ext uri="{FF2B5EF4-FFF2-40B4-BE49-F238E27FC236}">
                  <a16:creationId xmlns:a16="http://schemas.microsoft.com/office/drawing/2014/main" id="{68C9DD58-A80E-B6F2-1679-4DE3BECA4576}"/>
                </a:ext>
              </a:extLst>
            </p:cNvPr>
            <p:cNvSpPr/>
            <p:nvPr/>
          </p:nvSpPr>
          <p:spPr>
            <a:xfrm>
              <a:off x="8642937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3118;p78">
              <a:extLst>
                <a:ext uri="{FF2B5EF4-FFF2-40B4-BE49-F238E27FC236}">
                  <a16:creationId xmlns:a16="http://schemas.microsoft.com/office/drawing/2014/main" id="{B99B6A85-65B3-68AC-BCE3-CFC835329E33}"/>
                </a:ext>
              </a:extLst>
            </p:cNvPr>
            <p:cNvSpPr/>
            <p:nvPr/>
          </p:nvSpPr>
          <p:spPr>
            <a:xfrm>
              <a:off x="8541948" y="2575247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3119;p78">
              <a:extLst>
                <a:ext uri="{FF2B5EF4-FFF2-40B4-BE49-F238E27FC236}">
                  <a16:creationId xmlns:a16="http://schemas.microsoft.com/office/drawing/2014/main" id="{8D79CC5D-2DB4-86E9-79E6-DA70DF3083AA}"/>
                </a:ext>
              </a:extLst>
            </p:cNvPr>
            <p:cNvSpPr/>
            <p:nvPr/>
          </p:nvSpPr>
          <p:spPr>
            <a:xfrm>
              <a:off x="8541948" y="2676502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3120;p78">
              <a:extLst>
                <a:ext uri="{FF2B5EF4-FFF2-40B4-BE49-F238E27FC236}">
                  <a16:creationId xmlns:a16="http://schemas.microsoft.com/office/drawing/2014/main" id="{79327532-8940-6C2A-BA04-DC07F6F853F1}"/>
                </a:ext>
              </a:extLst>
            </p:cNvPr>
            <p:cNvSpPr/>
            <p:nvPr/>
          </p:nvSpPr>
          <p:spPr>
            <a:xfrm>
              <a:off x="8541948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3121;p78">
              <a:extLst>
                <a:ext uri="{FF2B5EF4-FFF2-40B4-BE49-F238E27FC236}">
                  <a16:creationId xmlns:a16="http://schemas.microsoft.com/office/drawing/2014/main" id="{B5A9DCFE-0F20-4CC1-B55F-173CA1797E9E}"/>
                </a:ext>
              </a:extLst>
            </p:cNvPr>
            <p:cNvSpPr/>
            <p:nvPr/>
          </p:nvSpPr>
          <p:spPr>
            <a:xfrm>
              <a:off x="8541948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3122;p78">
              <a:extLst>
                <a:ext uri="{FF2B5EF4-FFF2-40B4-BE49-F238E27FC236}">
                  <a16:creationId xmlns:a16="http://schemas.microsoft.com/office/drawing/2014/main" id="{A5DA74D0-88B5-3DC4-4E00-78FDB0A55946}"/>
                </a:ext>
              </a:extLst>
            </p:cNvPr>
            <p:cNvSpPr/>
            <p:nvPr/>
          </p:nvSpPr>
          <p:spPr>
            <a:xfrm>
              <a:off x="8541649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3123;p78">
              <a:extLst>
                <a:ext uri="{FF2B5EF4-FFF2-40B4-BE49-F238E27FC236}">
                  <a16:creationId xmlns:a16="http://schemas.microsoft.com/office/drawing/2014/main" id="{A39389BA-6CF9-3CFC-7518-4E48B7FCCE4E}"/>
                </a:ext>
              </a:extLst>
            </p:cNvPr>
            <p:cNvSpPr/>
            <p:nvPr/>
          </p:nvSpPr>
          <p:spPr>
            <a:xfrm>
              <a:off x="8541948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3124;p78">
              <a:extLst>
                <a:ext uri="{FF2B5EF4-FFF2-40B4-BE49-F238E27FC236}">
                  <a16:creationId xmlns:a16="http://schemas.microsoft.com/office/drawing/2014/main" id="{34E1DD50-494E-D44F-E8FC-CD80D2BE5531}"/>
                </a:ext>
              </a:extLst>
            </p:cNvPr>
            <p:cNvSpPr/>
            <p:nvPr/>
          </p:nvSpPr>
          <p:spPr>
            <a:xfrm>
              <a:off x="8541649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3125;p78">
              <a:extLst>
                <a:ext uri="{FF2B5EF4-FFF2-40B4-BE49-F238E27FC236}">
                  <a16:creationId xmlns:a16="http://schemas.microsoft.com/office/drawing/2014/main" id="{110A8BAB-D298-9EF5-B383-BD9FEA59B814}"/>
                </a:ext>
              </a:extLst>
            </p:cNvPr>
            <p:cNvSpPr/>
            <p:nvPr/>
          </p:nvSpPr>
          <p:spPr>
            <a:xfrm>
              <a:off x="8541948" y="2980334"/>
              <a:ext cx="82585" cy="70792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3126;p78">
              <a:extLst>
                <a:ext uri="{FF2B5EF4-FFF2-40B4-BE49-F238E27FC236}">
                  <a16:creationId xmlns:a16="http://schemas.microsoft.com/office/drawing/2014/main" id="{82ECA27C-00C8-3853-FF5C-2AEC8079C3FB}"/>
                </a:ext>
              </a:extLst>
            </p:cNvPr>
            <p:cNvSpPr/>
            <p:nvPr/>
          </p:nvSpPr>
          <p:spPr>
            <a:xfrm>
              <a:off x="8440659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3127;p78">
              <a:extLst>
                <a:ext uri="{FF2B5EF4-FFF2-40B4-BE49-F238E27FC236}">
                  <a16:creationId xmlns:a16="http://schemas.microsoft.com/office/drawing/2014/main" id="{2F838FBF-8AB2-B0DC-F197-04902160F961}"/>
                </a:ext>
              </a:extLst>
            </p:cNvPr>
            <p:cNvSpPr/>
            <p:nvPr/>
          </p:nvSpPr>
          <p:spPr>
            <a:xfrm>
              <a:off x="8339371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3128;p78">
              <a:extLst>
                <a:ext uri="{FF2B5EF4-FFF2-40B4-BE49-F238E27FC236}">
                  <a16:creationId xmlns:a16="http://schemas.microsoft.com/office/drawing/2014/main" id="{A4FA602D-209C-DCB8-8399-D590FB5EDE61}"/>
                </a:ext>
              </a:extLst>
            </p:cNvPr>
            <p:cNvSpPr/>
            <p:nvPr/>
          </p:nvSpPr>
          <p:spPr>
            <a:xfrm>
              <a:off x="8238116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3129;p78">
              <a:extLst>
                <a:ext uri="{FF2B5EF4-FFF2-40B4-BE49-F238E27FC236}">
                  <a16:creationId xmlns:a16="http://schemas.microsoft.com/office/drawing/2014/main" id="{E4C0005C-D0D6-4EFD-5C3C-CB449A7E0096}"/>
                </a:ext>
              </a:extLst>
            </p:cNvPr>
            <p:cNvSpPr/>
            <p:nvPr/>
          </p:nvSpPr>
          <p:spPr>
            <a:xfrm>
              <a:off x="8136827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3130;p78">
              <a:extLst>
                <a:ext uri="{FF2B5EF4-FFF2-40B4-BE49-F238E27FC236}">
                  <a16:creationId xmlns:a16="http://schemas.microsoft.com/office/drawing/2014/main" id="{22A4C9C1-5C33-B2A0-E967-0C07727672A5}"/>
                </a:ext>
              </a:extLst>
            </p:cNvPr>
            <p:cNvSpPr/>
            <p:nvPr/>
          </p:nvSpPr>
          <p:spPr>
            <a:xfrm>
              <a:off x="8035572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3131;p78">
              <a:extLst>
                <a:ext uri="{FF2B5EF4-FFF2-40B4-BE49-F238E27FC236}">
                  <a16:creationId xmlns:a16="http://schemas.microsoft.com/office/drawing/2014/main" id="{1FF33344-3C9A-C503-05DA-E13B79B6DFDC}"/>
                </a:ext>
              </a:extLst>
            </p:cNvPr>
            <p:cNvSpPr/>
            <p:nvPr/>
          </p:nvSpPr>
          <p:spPr>
            <a:xfrm>
              <a:off x="7934284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3132;p78">
              <a:extLst>
                <a:ext uri="{FF2B5EF4-FFF2-40B4-BE49-F238E27FC236}">
                  <a16:creationId xmlns:a16="http://schemas.microsoft.com/office/drawing/2014/main" id="{00F15FCE-06C1-4023-0BBA-6B508F184EB8}"/>
                </a:ext>
              </a:extLst>
            </p:cNvPr>
            <p:cNvSpPr/>
            <p:nvPr/>
          </p:nvSpPr>
          <p:spPr>
            <a:xfrm>
              <a:off x="8845215" y="4296053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3133;p78">
              <a:extLst>
                <a:ext uri="{FF2B5EF4-FFF2-40B4-BE49-F238E27FC236}">
                  <a16:creationId xmlns:a16="http://schemas.microsoft.com/office/drawing/2014/main" id="{7F64B6D2-A12D-1427-5CCA-22413C0AEE5B}"/>
                </a:ext>
              </a:extLst>
            </p:cNvPr>
            <p:cNvSpPr/>
            <p:nvPr/>
          </p:nvSpPr>
          <p:spPr>
            <a:xfrm>
              <a:off x="8845215" y="4194798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3134;p78">
              <a:extLst>
                <a:ext uri="{FF2B5EF4-FFF2-40B4-BE49-F238E27FC236}">
                  <a16:creationId xmlns:a16="http://schemas.microsoft.com/office/drawing/2014/main" id="{07B65921-7A09-4C20-35A9-B7FB819C703C}"/>
                </a:ext>
              </a:extLst>
            </p:cNvPr>
            <p:cNvSpPr/>
            <p:nvPr/>
          </p:nvSpPr>
          <p:spPr>
            <a:xfrm>
              <a:off x="8946470" y="3992520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3135;p78">
              <a:extLst>
                <a:ext uri="{FF2B5EF4-FFF2-40B4-BE49-F238E27FC236}">
                  <a16:creationId xmlns:a16="http://schemas.microsoft.com/office/drawing/2014/main" id="{7825AAE6-7528-A642-F871-F4D5210CBD5C}"/>
                </a:ext>
              </a:extLst>
            </p:cNvPr>
            <p:cNvSpPr/>
            <p:nvPr/>
          </p:nvSpPr>
          <p:spPr>
            <a:xfrm>
              <a:off x="8946470" y="389123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3136;p78">
              <a:extLst>
                <a:ext uri="{FF2B5EF4-FFF2-40B4-BE49-F238E27FC236}">
                  <a16:creationId xmlns:a16="http://schemas.microsoft.com/office/drawing/2014/main" id="{86CE5813-7742-6717-B0B5-81DF3586A5D1}"/>
                </a:ext>
              </a:extLst>
            </p:cNvPr>
            <p:cNvSpPr/>
            <p:nvPr/>
          </p:nvSpPr>
          <p:spPr>
            <a:xfrm>
              <a:off x="8744192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3137;p78">
              <a:extLst>
                <a:ext uri="{FF2B5EF4-FFF2-40B4-BE49-F238E27FC236}">
                  <a16:creationId xmlns:a16="http://schemas.microsoft.com/office/drawing/2014/main" id="{5E551329-D334-188C-19AC-1A5BCB5C6BEA}"/>
                </a:ext>
              </a:extLst>
            </p:cNvPr>
            <p:cNvSpPr/>
            <p:nvPr/>
          </p:nvSpPr>
          <p:spPr>
            <a:xfrm>
              <a:off x="874419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3138;p78">
              <a:extLst>
                <a:ext uri="{FF2B5EF4-FFF2-40B4-BE49-F238E27FC236}">
                  <a16:creationId xmlns:a16="http://schemas.microsoft.com/office/drawing/2014/main" id="{FE703BC3-FB42-C61D-CD5D-86F67EBBCF91}"/>
                </a:ext>
              </a:extLst>
            </p:cNvPr>
            <p:cNvSpPr/>
            <p:nvPr/>
          </p:nvSpPr>
          <p:spPr>
            <a:xfrm>
              <a:off x="8642937" y="4296053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3139;p78">
              <a:extLst>
                <a:ext uri="{FF2B5EF4-FFF2-40B4-BE49-F238E27FC236}">
                  <a16:creationId xmlns:a16="http://schemas.microsoft.com/office/drawing/2014/main" id="{5E7024E4-1156-9175-E288-5AD9F619E9C5}"/>
                </a:ext>
              </a:extLst>
            </p:cNvPr>
            <p:cNvSpPr/>
            <p:nvPr/>
          </p:nvSpPr>
          <p:spPr>
            <a:xfrm>
              <a:off x="8642937" y="4194798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3140;p78">
              <a:extLst>
                <a:ext uri="{FF2B5EF4-FFF2-40B4-BE49-F238E27FC236}">
                  <a16:creationId xmlns:a16="http://schemas.microsoft.com/office/drawing/2014/main" id="{88043AA7-3652-4726-E489-052748D255FB}"/>
                </a:ext>
              </a:extLst>
            </p:cNvPr>
            <p:cNvSpPr/>
            <p:nvPr/>
          </p:nvSpPr>
          <p:spPr>
            <a:xfrm>
              <a:off x="8642937" y="4093510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3141;p78">
              <a:extLst>
                <a:ext uri="{FF2B5EF4-FFF2-40B4-BE49-F238E27FC236}">
                  <a16:creationId xmlns:a16="http://schemas.microsoft.com/office/drawing/2014/main" id="{21C71C34-5CFF-6058-1512-A688A17BEB35}"/>
                </a:ext>
              </a:extLst>
            </p:cNvPr>
            <p:cNvSpPr/>
            <p:nvPr/>
          </p:nvSpPr>
          <p:spPr>
            <a:xfrm>
              <a:off x="8541748" y="4296053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3142;p78">
              <a:extLst>
                <a:ext uri="{FF2B5EF4-FFF2-40B4-BE49-F238E27FC236}">
                  <a16:creationId xmlns:a16="http://schemas.microsoft.com/office/drawing/2014/main" id="{9040E1AD-C668-CEF5-A6FB-03BAC731725C}"/>
                </a:ext>
              </a:extLst>
            </p:cNvPr>
            <p:cNvSpPr/>
            <p:nvPr/>
          </p:nvSpPr>
          <p:spPr>
            <a:xfrm>
              <a:off x="8541748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3143;p78">
              <a:extLst>
                <a:ext uri="{FF2B5EF4-FFF2-40B4-BE49-F238E27FC236}">
                  <a16:creationId xmlns:a16="http://schemas.microsoft.com/office/drawing/2014/main" id="{031A38DF-753B-DF5C-5B36-C8B7BB1CD524}"/>
                </a:ext>
              </a:extLst>
            </p:cNvPr>
            <p:cNvSpPr/>
            <p:nvPr/>
          </p:nvSpPr>
          <p:spPr>
            <a:xfrm>
              <a:off x="8845215" y="4498597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3144;p78">
              <a:extLst>
                <a:ext uri="{FF2B5EF4-FFF2-40B4-BE49-F238E27FC236}">
                  <a16:creationId xmlns:a16="http://schemas.microsoft.com/office/drawing/2014/main" id="{777E2F9A-1609-DEE2-132C-4ABBC1F328EA}"/>
                </a:ext>
              </a:extLst>
            </p:cNvPr>
            <p:cNvSpPr/>
            <p:nvPr/>
          </p:nvSpPr>
          <p:spPr>
            <a:xfrm>
              <a:off x="8744192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3145;p78">
              <a:extLst>
                <a:ext uri="{FF2B5EF4-FFF2-40B4-BE49-F238E27FC236}">
                  <a16:creationId xmlns:a16="http://schemas.microsoft.com/office/drawing/2014/main" id="{5CF40146-C4AD-BE68-27DE-7BEC9AE352E3}"/>
                </a:ext>
              </a:extLst>
            </p:cNvPr>
            <p:cNvSpPr/>
            <p:nvPr/>
          </p:nvSpPr>
          <p:spPr>
            <a:xfrm>
              <a:off x="8642937" y="4498597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3146;p78">
              <a:extLst>
                <a:ext uri="{FF2B5EF4-FFF2-40B4-BE49-F238E27FC236}">
                  <a16:creationId xmlns:a16="http://schemas.microsoft.com/office/drawing/2014/main" id="{08F8B0C3-0693-1CC3-9663-538DCD005267}"/>
                </a:ext>
              </a:extLst>
            </p:cNvPr>
            <p:cNvSpPr/>
            <p:nvPr/>
          </p:nvSpPr>
          <p:spPr>
            <a:xfrm>
              <a:off x="8541649" y="4498597"/>
              <a:ext cx="82884" cy="70825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3147;p78">
              <a:extLst>
                <a:ext uri="{FF2B5EF4-FFF2-40B4-BE49-F238E27FC236}">
                  <a16:creationId xmlns:a16="http://schemas.microsoft.com/office/drawing/2014/main" id="{F0D5A73A-0D8F-60B6-18D0-8CE562131477}"/>
                </a:ext>
              </a:extLst>
            </p:cNvPr>
            <p:cNvSpPr/>
            <p:nvPr/>
          </p:nvSpPr>
          <p:spPr>
            <a:xfrm>
              <a:off x="8440659" y="4498597"/>
              <a:ext cx="82585" cy="70825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3148;p78">
              <a:extLst>
                <a:ext uri="{FF2B5EF4-FFF2-40B4-BE49-F238E27FC236}">
                  <a16:creationId xmlns:a16="http://schemas.microsoft.com/office/drawing/2014/main" id="{A1A5287E-3840-1896-A581-82E5435EF2FC}"/>
                </a:ext>
              </a:extLst>
            </p:cNvPr>
            <p:cNvSpPr/>
            <p:nvPr/>
          </p:nvSpPr>
          <p:spPr>
            <a:xfrm>
              <a:off x="8440659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3149;p78">
              <a:extLst>
                <a:ext uri="{FF2B5EF4-FFF2-40B4-BE49-F238E27FC236}">
                  <a16:creationId xmlns:a16="http://schemas.microsoft.com/office/drawing/2014/main" id="{158B50D1-7B11-5CD2-CC62-037DAD5317F9}"/>
                </a:ext>
              </a:extLst>
            </p:cNvPr>
            <p:cNvSpPr/>
            <p:nvPr/>
          </p:nvSpPr>
          <p:spPr>
            <a:xfrm>
              <a:off x="8339371" y="439734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3150;p78">
              <a:extLst>
                <a:ext uri="{FF2B5EF4-FFF2-40B4-BE49-F238E27FC236}">
                  <a16:creationId xmlns:a16="http://schemas.microsoft.com/office/drawing/2014/main" id="{5C08CD0A-7BF8-E7E6-6CB9-B551521502C0}"/>
                </a:ext>
              </a:extLst>
            </p:cNvPr>
            <p:cNvSpPr/>
            <p:nvPr/>
          </p:nvSpPr>
          <p:spPr>
            <a:xfrm>
              <a:off x="8339205" y="4296053"/>
              <a:ext cx="82851" cy="70892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3151;p78">
              <a:extLst>
                <a:ext uri="{FF2B5EF4-FFF2-40B4-BE49-F238E27FC236}">
                  <a16:creationId xmlns:a16="http://schemas.microsoft.com/office/drawing/2014/main" id="{89099344-82C7-8B78-2083-8A8913B25D07}"/>
                </a:ext>
              </a:extLst>
            </p:cNvPr>
            <p:cNvSpPr/>
            <p:nvPr/>
          </p:nvSpPr>
          <p:spPr>
            <a:xfrm>
              <a:off x="8237916" y="4296053"/>
              <a:ext cx="82851" cy="70892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3152;p78">
              <a:extLst>
                <a:ext uri="{FF2B5EF4-FFF2-40B4-BE49-F238E27FC236}">
                  <a16:creationId xmlns:a16="http://schemas.microsoft.com/office/drawing/2014/main" id="{D5C86E68-30DF-E49C-3AEE-6CBBADC78A82}"/>
                </a:ext>
              </a:extLst>
            </p:cNvPr>
            <p:cNvSpPr/>
            <p:nvPr/>
          </p:nvSpPr>
          <p:spPr>
            <a:xfrm>
              <a:off x="8237916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3153;p78">
              <a:extLst>
                <a:ext uri="{FF2B5EF4-FFF2-40B4-BE49-F238E27FC236}">
                  <a16:creationId xmlns:a16="http://schemas.microsoft.com/office/drawing/2014/main" id="{70628949-DE00-1F35-C357-BC8EA7D5BB8F}"/>
                </a:ext>
              </a:extLst>
            </p:cNvPr>
            <p:cNvSpPr/>
            <p:nvPr/>
          </p:nvSpPr>
          <p:spPr>
            <a:xfrm>
              <a:off x="8136661" y="4194798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3154;p78">
              <a:extLst>
                <a:ext uri="{FF2B5EF4-FFF2-40B4-BE49-F238E27FC236}">
                  <a16:creationId xmlns:a16="http://schemas.microsoft.com/office/drawing/2014/main" id="{DCF4704A-6EA8-7053-5541-87E811118928}"/>
                </a:ext>
              </a:extLst>
            </p:cNvPr>
            <p:cNvSpPr/>
            <p:nvPr/>
          </p:nvSpPr>
          <p:spPr>
            <a:xfrm>
              <a:off x="8136661" y="4093510"/>
              <a:ext cx="82851" cy="71091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3155;p78">
              <a:extLst>
                <a:ext uri="{FF2B5EF4-FFF2-40B4-BE49-F238E27FC236}">
                  <a16:creationId xmlns:a16="http://schemas.microsoft.com/office/drawing/2014/main" id="{DDFD5F1D-9977-50B5-0D83-C95323DE66A3}"/>
                </a:ext>
              </a:extLst>
            </p:cNvPr>
            <p:cNvSpPr/>
            <p:nvPr/>
          </p:nvSpPr>
          <p:spPr>
            <a:xfrm>
              <a:off x="8339205" y="4093510"/>
              <a:ext cx="82851" cy="71025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3156;p78">
              <a:extLst>
                <a:ext uri="{FF2B5EF4-FFF2-40B4-BE49-F238E27FC236}">
                  <a16:creationId xmlns:a16="http://schemas.microsoft.com/office/drawing/2014/main" id="{D58DC1B5-DAD7-E46D-1785-DA8C88C95B7B}"/>
                </a:ext>
              </a:extLst>
            </p:cNvPr>
            <p:cNvSpPr/>
            <p:nvPr/>
          </p:nvSpPr>
          <p:spPr>
            <a:xfrm>
              <a:off x="8238116" y="3992520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3157;p78">
              <a:extLst>
                <a:ext uri="{FF2B5EF4-FFF2-40B4-BE49-F238E27FC236}">
                  <a16:creationId xmlns:a16="http://schemas.microsoft.com/office/drawing/2014/main" id="{73B290FB-FB48-24E2-5579-BA50A2FEF48C}"/>
                </a:ext>
              </a:extLst>
            </p:cNvPr>
            <p:cNvSpPr/>
            <p:nvPr/>
          </p:nvSpPr>
          <p:spPr>
            <a:xfrm>
              <a:off x="8136827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3158;p78">
              <a:extLst>
                <a:ext uri="{FF2B5EF4-FFF2-40B4-BE49-F238E27FC236}">
                  <a16:creationId xmlns:a16="http://schemas.microsoft.com/office/drawing/2014/main" id="{A0F65535-2EE7-FC6F-5385-69B16B29109F}"/>
                </a:ext>
              </a:extLst>
            </p:cNvPr>
            <p:cNvSpPr/>
            <p:nvPr/>
          </p:nvSpPr>
          <p:spPr>
            <a:xfrm>
              <a:off x="10566055" y="1765605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3159;p78">
              <a:extLst>
                <a:ext uri="{FF2B5EF4-FFF2-40B4-BE49-F238E27FC236}">
                  <a16:creationId xmlns:a16="http://schemas.microsoft.com/office/drawing/2014/main" id="{B113919C-FE1E-0867-1F14-2FC79AB64C5F}"/>
                </a:ext>
              </a:extLst>
            </p:cNvPr>
            <p:cNvSpPr/>
            <p:nvPr/>
          </p:nvSpPr>
          <p:spPr>
            <a:xfrm>
              <a:off x="10465033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3160;p78">
              <a:extLst>
                <a:ext uri="{FF2B5EF4-FFF2-40B4-BE49-F238E27FC236}">
                  <a16:creationId xmlns:a16="http://schemas.microsoft.com/office/drawing/2014/main" id="{68BEAD3F-2C80-54D2-B848-5A545BA5C507}"/>
                </a:ext>
              </a:extLst>
            </p:cNvPr>
            <p:cNvSpPr/>
            <p:nvPr/>
          </p:nvSpPr>
          <p:spPr>
            <a:xfrm>
              <a:off x="10465033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3161;p78">
              <a:extLst>
                <a:ext uri="{FF2B5EF4-FFF2-40B4-BE49-F238E27FC236}">
                  <a16:creationId xmlns:a16="http://schemas.microsoft.com/office/drawing/2014/main" id="{3651C78D-B153-6DC2-40A3-D565BF32766A}"/>
                </a:ext>
              </a:extLst>
            </p:cNvPr>
            <p:cNvSpPr/>
            <p:nvPr/>
          </p:nvSpPr>
          <p:spPr>
            <a:xfrm>
              <a:off x="1036377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3162;p78">
              <a:extLst>
                <a:ext uri="{FF2B5EF4-FFF2-40B4-BE49-F238E27FC236}">
                  <a16:creationId xmlns:a16="http://schemas.microsoft.com/office/drawing/2014/main" id="{16012C32-125E-76B7-B919-337209832588}"/>
                </a:ext>
              </a:extLst>
            </p:cNvPr>
            <p:cNvSpPr/>
            <p:nvPr/>
          </p:nvSpPr>
          <p:spPr>
            <a:xfrm>
              <a:off x="1036377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3163;p78">
              <a:extLst>
                <a:ext uri="{FF2B5EF4-FFF2-40B4-BE49-F238E27FC236}">
                  <a16:creationId xmlns:a16="http://schemas.microsoft.com/office/drawing/2014/main" id="{DC4A3FBC-EFC1-A6CE-E59E-24B8D9B69CA9}"/>
                </a:ext>
              </a:extLst>
            </p:cNvPr>
            <p:cNvSpPr/>
            <p:nvPr/>
          </p:nvSpPr>
          <p:spPr>
            <a:xfrm>
              <a:off x="10262489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3164;p78">
              <a:extLst>
                <a:ext uri="{FF2B5EF4-FFF2-40B4-BE49-F238E27FC236}">
                  <a16:creationId xmlns:a16="http://schemas.microsoft.com/office/drawing/2014/main" id="{4001E096-C861-F676-BAFD-301AFC6357E9}"/>
                </a:ext>
              </a:extLst>
            </p:cNvPr>
            <p:cNvSpPr/>
            <p:nvPr/>
          </p:nvSpPr>
          <p:spPr>
            <a:xfrm>
              <a:off x="10262489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3165;p78">
              <a:extLst>
                <a:ext uri="{FF2B5EF4-FFF2-40B4-BE49-F238E27FC236}">
                  <a16:creationId xmlns:a16="http://schemas.microsoft.com/office/drawing/2014/main" id="{DD071EC4-B691-3AB4-ABF5-A85DA1810081}"/>
                </a:ext>
              </a:extLst>
            </p:cNvPr>
            <p:cNvSpPr/>
            <p:nvPr/>
          </p:nvSpPr>
          <p:spPr>
            <a:xfrm>
              <a:off x="10161234" y="1866860"/>
              <a:ext cx="82918" cy="70759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3166;p78">
              <a:extLst>
                <a:ext uri="{FF2B5EF4-FFF2-40B4-BE49-F238E27FC236}">
                  <a16:creationId xmlns:a16="http://schemas.microsoft.com/office/drawing/2014/main" id="{2B87D0ED-A86E-7EF8-DA31-260635AF388D}"/>
                </a:ext>
              </a:extLst>
            </p:cNvPr>
            <p:cNvSpPr/>
            <p:nvPr/>
          </p:nvSpPr>
          <p:spPr>
            <a:xfrm>
              <a:off x="10161234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3167;p78">
              <a:extLst>
                <a:ext uri="{FF2B5EF4-FFF2-40B4-BE49-F238E27FC236}">
                  <a16:creationId xmlns:a16="http://schemas.microsoft.com/office/drawing/2014/main" id="{E0D5E14D-F6D8-7EC1-AF82-6C6A23B1181B}"/>
                </a:ext>
              </a:extLst>
            </p:cNvPr>
            <p:cNvSpPr/>
            <p:nvPr/>
          </p:nvSpPr>
          <p:spPr>
            <a:xfrm>
              <a:off x="10060211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3168;p78">
              <a:extLst>
                <a:ext uri="{FF2B5EF4-FFF2-40B4-BE49-F238E27FC236}">
                  <a16:creationId xmlns:a16="http://schemas.microsoft.com/office/drawing/2014/main" id="{9B2FD72B-59D2-46DB-7CDC-1EE6096E417F}"/>
                </a:ext>
              </a:extLst>
            </p:cNvPr>
            <p:cNvSpPr/>
            <p:nvPr/>
          </p:nvSpPr>
          <p:spPr>
            <a:xfrm>
              <a:off x="10060211" y="1866860"/>
              <a:ext cx="82685" cy="70759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3169;p78">
              <a:extLst>
                <a:ext uri="{FF2B5EF4-FFF2-40B4-BE49-F238E27FC236}">
                  <a16:creationId xmlns:a16="http://schemas.microsoft.com/office/drawing/2014/main" id="{445795A6-A9AE-5736-EF53-AAE1155C9059}"/>
                </a:ext>
              </a:extLst>
            </p:cNvPr>
            <p:cNvSpPr/>
            <p:nvPr/>
          </p:nvSpPr>
          <p:spPr>
            <a:xfrm>
              <a:off x="10060211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3170;p78">
              <a:extLst>
                <a:ext uri="{FF2B5EF4-FFF2-40B4-BE49-F238E27FC236}">
                  <a16:creationId xmlns:a16="http://schemas.microsoft.com/office/drawing/2014/main" id="{B1C32642-1AE2-5D15-B836-591150888FB6}"/>
                </a:ext>
              </a:extLst>
            </p:cNvPr>
            <p:cNvSpPr/>
            <p:nvPr/>
          </p:nvSpPr>
          <p:spPr>
            <a:xfrm>
              <a:off x="1006021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3171;p78">
              <a:extLst>
                <a:ext uri="{FF2B5EF4-FFF2-40B4-BE49-F238E27FC236}">
                  <a16:creationId xmlns:a16="http://schemas.microsoft.com/office/drawing/2014/main" id="{0E72FC45-7E98-4343-92D6-843861B6A6D6}"/>
                </a:ext>
              </a:extLst>
            </p:cNvPr>
            <p:cNvSpPr/>
            <p:nvPr/>
          </p:nvSpPr>
          <p:spPr>
            <a:xfrm>
              <a:off x="9958956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3172;p78">
              <a:extLst>
                <a:ext uri="{FF2B5EF4-FFF2-40B4-BE49-F238E27FC236}">
                  <a16:creationId xmlns:a16="http://schemas.microsoft.com/office/drawing/2014/main" id="{FB797714-ECDE-A8BA-B69D-02846D1CE5B0}"/>
                </a:ext>
              </a:extLst>
            </p:cNvPr>
            <p:cNvSpPr/>
            <p:nvPr/>
          </p:nvSpPr>
          <p:spPr>
            <a:xfrm>
              <a:off x="9958956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3173;p78">
              <a:extLst>
                <a:ext uri="{FF2B5EF4-FFF2-40B4-BE49-F238E27FC236}">
                  <a16:creationId xmlns:a16="http://schemas.microsoft.com/office/drawing/2014/main" id="{DDC0331C-62F2-AAAC-83B0-2F07CD1404AB}"/>
                </a:ext>
              </a:extLst>
            </p:cNvPr>
            <p:cNvSpPr/>
            <p:nvPr/>
          </p:nvSpPr>
          <p:spPr>
            <a:xfrm>
              <a:off x="9958956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3174;p78">
              <a:extLst>
                <a:ext uri="{FF2B5EF4-FFF2-40B4-BE49-F238E27FC236}">
                  <a16:creationId xmlns:a16="http://schemas.microsoft.com/office/drawing/2014/main" id="{B84A7C52-4635-F24C-5F90-50C0730DC36F}"/>
                </a:ext>
              </a:extLst>
            </p:cNvPr>
            <p:cNvSpPr/>
            <p:nvPr/>
          </p:nvSpPr>
          <p:spPr>
            <a:xfrm>
              <a:off x="9958956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3175;p78">
              <a:extLst>
                <a:ext uri="{FF2B5EF4-FFF2-40B4-BE49-F238E27FC236}">
                  <a16:creationId xmlns:a16="http://schemas.microsoft.com/office/drawing/2014/main" id="{32D9BA5F-3ED2-B10E-0289-DCFA58A59BF9}"/>
                </a:ext>
              </a:extLst>
            </p:cNvPr>
            <p:cNvSpPr/>
            <p:nvPr/>
          </p:nvSpPr>
          <p:spPr>
            <a:xfrm>
              <a:off x="985740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3176;p78">
              <a:extLst>
                <a:ext uri="{FF2B5EF4-FFF2-40B4-BE49-F238E27FC236}">
                  <a16:creationId xmlns:a16="http://schemas.microsoft.com/office/drawing/2014/main" id="{DAC4F80E-C934-D9CC-3AB1-42C62376BB22}"/>
                </a:ext>
              </a:extLst>
            </p:cNvPr>
            <p:cNvSpPr/>
            <p:nvPr/>
          </p:nvSpPr>
          <p:spPr>
            <a:xfrm>
              <a:off x="9857402" y="2069138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3177;p78">
              <a:extLst>
                <a:ext uri="{FF2B5EF4-FFF2-40B4-BE49-F238E27FC236}">
                  <a16:creationId xmlns:a16="http://schemas.microsoft.com/office/drawing/2014/main" id="{097E951F-8A9E-2160-4D0F-050B3C00CC16}"/>
                </a:ext>
              </a:extLst>
            </p:cNvPr>
            <p:cNvSpPr/>
            <p:nvPr/>
          </p:nvSpPr>
          <p:spPr>
            <a:xfrm>
              <a:off x="9857402" y="1866860"/>
              <a:ext cx="82951" cy="70759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3178;p78">
              <a:extLst>
                <a:ext uri="{FF2B5EF4-FFF2-40B4-BE49-F238E27FC236}">
                  <a16:creationId xmlns:a16="http://schemas.microsoft.com/office/drawing/2014/main" id="{14F39582-C5AB-35BA-6C49-88296FD8579C}"/>
                </a:ext>
              </a:extLst>
            </p:cNvPr>
            <p:cNvSpPr/>
            <p:nvPr/>
          </p:nvSpPr>
          <p:spPr>
            <a:xfrm>
              <a:off x="985740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3179;p78">
              <a:extLst>
                <a:ext uri="{FF2B5EF4-FFF2-40B4-BE49-F238E27FC236}">
                  <a16:creationId xmlns:a16="http://schemas.microsoft.com/office/drawing/2014/main" id="{65D7852B-EBA8-2126-2D8A-C7A84E2521AB}"/>
                </a:ext>
              </a:extLst>
            </p:cNvPr>
            <p:cNvSpPr/>
            <p:nvPr/>
          </p:nvSpPr>
          <p:spPr>
            <a:xfrm>
              <a:off x="9756412" y="2271681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3180;p78">
              <a:extLst>
                <a:ext uri="{FF2B5EF4-FFF2-40B4-BE49-F238E27FC236}">
                  <a16:creationId xmlns:a16="http://schemas.microsoft.com/office/drawing/2014/main" id="{A9462316-45F6-ED0B-F4DD-85ECDA79C7D0}"/>
                </a:ext>
              </a:extLst>
            </p:cNvPr>
            <p:cNvSpPr/>
            <p:nvPr/>
          </p:nvSpPr>
          <p:spPr>
            <a:xfrm>
              <a:off x="9756412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3181;p78">
              <a:extLst>
                <a:ext uri="{FF2B5EF4-FFF2-40B4-BE49-F238E27FC236}">
                  <a16:creationId xmlns:a16="http://schemas.microsoft.com/office/drawing/2014/main" id="{9E90CBA3-A475-82B7-65AE-DE448DEFC182}"/>
                </a:ext>
              </a:extLst>
            </p:cNvPr>
            <p:cNvSpPr/>
            <p:nvPr/>
          </p:nvSpPr>
          <p:spPr>
            <a:xfrm>
              <a:off x="9756412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3182;p78">
              <a:extLst>
                <a:ext uri="{FF2B5EF4-FFF2-40B4-BE49-F238E27FC236}">
                  <a16:creationId xmlns:a16="http://schemas.microsoft.com/office/drawing/2014/main" id="{EF98832A-25AE-A9A6-160C-D698D81FCD00}"/>
                </a:ext>
              </a:extLst>
            </p:cNvPr>
            <p:cNvSpPr/>
            <p:nvPr/>
          </p:nvSpPr>
          <p:spPr>
            <a:xfrm>
              <a:off x="9756412" y="1866860"/>
              <a:ext cx="82652" cy="70759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3183;p78">
              <a:extLst>
                <a:ext uri="{FF2B5EF4-FFF2-40B4-BE49-F238E27FC236}">
                  <a16:creationId xmlns:a16="http://schemas.microsoft.com/office/drawing/2014/main" id="{8255930D-A510-EB24-FFA0-FB1F469DEA89}"/>
                </a:ext>
              </a:extLst>
            </p:cNvPr>
            <p:cNvSpPr/>
            <p:nvPr/>
          </p:nvSpPr>
          <p:spPr>
            <a:xfrm>
              <a:off x="9756412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3184;p78">
              <a:extLst>
                <a:ext uri="{FF2B5EF4-FFF2-40B4-BE49-F238E27FC236}">
                  <a16:creationId xmlns:a16="http://schemas.microsoft.com/office/drawing/2014/main" id="{AC7709D9-5FCD-0E08-F446-3B1955BC44C4}"/>
                </a:ext>
              </a:extLst>
            </p:cNvPr>
            <p:cNvSpPr/>
            <p:nvPr/>
          </p:nvSpPr>
          <p:spPr>
            <a:xfrm>
              <a:off x="9655124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3185;p78">
              <a:extLst>
                <a:ext uri="{FF2B5EF4-FFF2-40B4-BE49-F238E27FC236}">
                  <a16:creationId xmlns:a16="http://schemas.microsoft.com/office/drawing/2014/main" id="{D9F37273-4820-029F-C942-391A055B0C4D}"/>
                </a:ext>
              </a:extLst>
            </p:cNvPr>
            <p:cNvSpPr/>
            <p:nvPr/>
          </p:nvSpPr>
          <p:spPr>
            <a:xfrm>
              <a:off x="9655124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3186;p78">
              <a:extLst>
                <a:ext uri="{FF2B5EF4-FFF2-40B4-BE49-F238E27FC236}">
                  <a16:creationId xmlns:a16="http://schemas.microsoft.com/office/drawing/2014/main" id="{4D866CC9-E281-795A-BB23-56C3B5A75A15}"/>
                </a:ext>
              </a:extLst>
            </p:cNvPr>
            <p:cNvSpPr/>
            <p:nvPr/>
          </p:nvSpPr>
          <p:spPr>
            <a:xfrm>
              <a:off x="9553869" y="196784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3187;p78">
              <a:extLst>
                <a:ext uri="{FF2B5EF4-FFF2-40B4-BE49-F238E27FC236}">
                  <a16:creationId xmlns:a16="http://schemas.microsoft.com/office/drawing/2014/main" id="{DC57C4AA-1E37-5F9C-537E-C03FBF8422C6}"/>
                </a:ext>
              </a:extLst>
            </p:cNvPr>
            <p:cNvSpPr/>
            <p:nvPr/>
          </p:nvSpPr>
          <p:spPr>
            <a:xfrm>
              <a:off x="9553869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3188;p78">
              <a:extLst>
                <a:ext uri="{FF2B5EF4-FFF2-40B4-BE49-F238E27FC236}">
                  <a16:creationId xmlns:a16="http://schemas.microsoft.com/office/drawing/2014/main" id="{A63367EB-4433-B18B-D5DA-D9E6B350C561}"/>
                </a:ext>
              </a:extLst>
            </p:cNvPr>
            <p:cNvSpPr/>
            <p:nvPr/>
          </p:nvSpPr>
          <p:spPr>
            <a:xfrm>
              <a:off x="9553869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3189;p78">
              <a:extLst>
                <a:ext uri="{FF2B5EF4-FFF2-40B4-BE49-F238E27FC236}">
                  <a16:creationId xmlns:a16="http://schemas.microsoft.com/office/drawing/2014/main" id="{07A8DC61-C3E9-5D6E-48C8-CF1C012167D0}"/>
                </a:ext>
              </a:extLst>
            </p:cNvPr>
            <p:cNvSpPr/>
            <p:nvPr/>
          </p:nvSpPr>
          <p:spPr>
            <a:xfrm>
              <a:off x="9452580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3190;p78">
              <a:extLst>
                <a:ext uri="{FF2B5EF4-FFF2-40B4-BE49-F238E27FC236}">
                  <a16:creationId xmlns:a16="http://schemas.microsoft.com/office/drawing/2014/main" id="{948789CE-AFEC-1007-1AA7-5D977E219240}"/>
                </a:ext>
              </a:extLst>
            </p:cNvPr>
            <p:cNvSpPr/>
            <p:nvPr/>
          </p:nvSpPr>
          <p:spPr>
            <a:xfrm>
              <a:off x="9452580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3191;p78">
              <a:extLst>
                <a:ext uri="{FF2B5EF4-FFF2-40B4-BE49-F238E27FC236}">
                  <a16:creationId xmlns:a16="http://schemas.microsoft.com/office/drawing/2014/main" id="{6AF6F3DC-5136-D17B-5ED5-03935BAE16BF}"/>
                </a:ext>
              </a:extLst>
            </p:cNvPr>
            <p:cNvSpPr/>
            <p:nvPr/>
          </p:nvSpPr>
          <p:spPr>
            <a:xfrm>
              <a:off x="935129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3192;p78">
              <a:extLst>
                <a:ext uri="{FF2B5EF4-FFF2-40B4-BE49-F238E27FC236}">
                  <a16:creationId xmlns:a16="http://schemas.microsoft.com/office/drawing/2014/main" id="{0CDFA1F7-4EB5-7703-ECBA-294FBD47315E}"/>
                </a:ext>
              </a:extLst>
            </p:cNvPr>
            <p:cNvSpPr/>
            <p:nvPr/>
          </p:nvSpPr>
          <p:spPr>
            <a:xfrm>
              <a:off x="9351292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3193;p78">
              <a:extLst>
                <a:ext uri="{FF2B5EF4-FFF2-40B4-BE49-F238E27FC236}">
                  <a16:creationId xmlns:a16="http://schemas.microsoft.com/office/drawing/2014/main" id="{34362BC0-7DD9-7AB5-3763-BA9397594031}"/>
                </a:ext>
              </a:extLst>
            </p:cNvPr>
            <p:cNvSpPr/>
            <p:nvPr/>
          </p:nvSpPr>
          <p:spPr>
            <a:xfrm>
              <a:off x="9351292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3194;p78">
              <a:extLst>
                <a:ext uri="{FF2B5EF4-FFF2-40B4-BE49-F238E27FC236}">
                  <a16:creationId xmlns:a16="http://schemas.microsoft.com/office/drawing/2014/main" id="{D26ED164-4295-194E-8AD1-B47245136970}"/>
                </a:ext>
              </a:extLst>
            </p:cNvPr>
            <p:cNvSpPr/>
            <p:nvPr/>
          </p:nvSpPr>
          <p:spPr>
            <a:xfrm>
              <a:off x="9351292" y="2170426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3195;p78">
              <a:extLst>
                <a:ext uri="{FF2B5EF4-FFF2-40B4-BE49-F238E27FC236}">
                  <a16:creationId xmlns:a16="http://schemas.microsoft.com/office/drawing/2014/main" id="{A832C3DD-EAD1-83C5-FC7D-877960519DC7}"/>
                </a:ext>
              </a:extLst>
            </p:cNvPr>
            <p:cNvSpPr/>
            <p:nvPr/>
          </p:nvSpPr>
          <p:spPr>
            <a:xfrm>
              <a:off x="9351292" y="196784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3196;p78">
              <a:extLst>
                <a:ext uri="{FF2B5EF4-FFF2-40B4-BE49-F238E27FC236}">
                  <a16:creationId xmlns:a16="http://schemas.microsoft.com/office/drawing/2014/main" id="{ADB41DE7-C981-4F85-CAD4-B954EC54CBE5}"/>
                </a:ext>
              </a:extLst>
            </p:cNvPr>
            <p:cNvSpPr/>
            <p:nvPr/>
          </p:nvSpPr>
          <p:spPr>
            <a:xfrm>
              <a:off x="9351292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3197;p78">
              <a:extLst>
                <a:ext uri="{FF2B5EF4-FFF2-40B4-BE49-F238E27FC236}">
                  <a16:creationId xmlns:a16="http://schemas.microsoft.com/office/drawing/2014/main" id="{9F296939-8362-93F8-15F0-223E4E25A957}"/>
                </a:ext>
              </a:extLst>
            </p:cNvPr>
            <p:cNvSpPr/>
            <p:nvPr/>
          </p:nvSpPr>
          <p:spPr>
            <a:xfrm>
              <a:off x="9351292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3198;p78">
              <a:extLst>
                <a:ext uri="{FF2B5EF4-FFF2-40B4-BE49-F238E27FC236}">
                  <a16:creationId xmlns:a16="http://schemas.microsoft.com/office/drawing/2014/main" id="{33D0F853-34D1-0841-DE18-642583564D6F}"/>
                </a:ext>
              </a:extLst>
            </p:cNvPr>
            <p:cNvSpPr/>
            <p:nvPr/>
          </p:nvSpPr>
          <p:spPr>
            <a:xfrm>
              <a:off x="925030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3199;p78">
              <a:extLst>
                <a:ext uri="{FF2B5EF4-FFF2-40B4-BE49-F238E27FC236}">
                  <a16:creationId xmlns:a16="http://schemas.microsoft.com/office/drawing/2014/main" id="{CA8D897C-4453-5018-699D-E39C5371BBAA}"/>
                </a:ext>
              </a:extLst>
            </p:cNvPr>
            <p:cNvSpPr/>
            <p:nvPr/>
          </p:nvSpPr>
          <p:spPr>
            <a:xfrm>
              <a:off x="925030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3200;p78">
              <a:extLst>
                <a:ext uri="{FF2B5EF4-FFF2-40B4-BE49-F238E27FC236}">
                  <a16:creationId xmlns:a16="http://schemas.microsoft.com/office/drawing/2014/main" id="{1D73696E-E425-0923-9385-758B88C38D97}"/>
                </a:ext>
              </a:extLst>
            </p:cNvPr>
            <p:cNvSpPr/>
            <p:nvPr/>
          </p:nvSpPr>
          <p:spPr>
            <a:xfrm>
              <a:off x="9250302" y="2372671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3201;p78">
              <a:extLst>
                <a:ext uri="{FF2B5EF4-FFF2-40B4-BE49-F238E27FC236}">
                  <a16:creationId xmlns:a16="http://schemas.microsoft.com/office/drawing/2014/main" id="{A25CA265-D893-86F6-846A-54EA0820456A}"/>
                </a:ext>
              </a:extLst>
            </p:cNvPr>
            <p:cNvSpPr/>
            <p:nvPr/>
          </p:nvSpPr>
          <p:spPr>
            <a:xfrm>
              <a:off x="9250302" y="2271681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3202;p78">
              <a:extLst>
                <a:ext uri="{FF2B5EF4-FFF2-40B4-BE49-F238E27FC236}">
                  <a16:creationId xmlns:a16="http://schemas.microsoft.com/office/drawing/2014/main" id="{BAE359BF-F010-4EBA-396A-B2FA3BB798C0}"/>
                </a:ext>
              </a:extLst>
            </p:cNvPr>
            <p:cNvSpPr/>
            <p:nvPr/>
          </p:nvSpPr>
          <p:spPr>
            <a:xfrm>
              <a:off x="9250302" y="206913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3203;p78">
              <a:extLst>
                <a:ext uri="{FF2B5EF4-FFF2-40B4-BE49-F238E27FC236}">
                  <a16:creationId xmlns:a16="http://schemas.microsoft.com/office/drawing/2014/main" id="{D0019A26-588C-4CC0-DFA1-6A088E067C2B}"/>
                </a:ext>
              </a:extLst>
            </p:cNvPr>
            <p:cNvSpPr/>
            <p:nvPr/>
          </p:nvSpPr>
          <p:spPr>
            <a:xfrm>
              <a:off x="9250302" y="196784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3204;p78">
              <a:extLst>
                <a:ext uri="{FF2B5EF4-FFF2-40B4-BE49-F238E27FC236}">
                  <a16:creationId xmlns:a16="http://schemas.microsoft.com/office/drawing/2014/main" id="{1FC3ADE7-29F2-EFA9-1F6A-A7532DDEBDD0}"/>
                </a:ext>
              </a:extLst>
            </p:cNvPr>
            <p:cNvSpPr/>
            <p:nvPr/>
          </p:nvSpPr>
          <p:spPr>
            <a:xfrm>
              <a:off x="925030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3205;p78">
              <a:extLst>
                <a:ext uri="{FF2B5EF4-FFF2-40B4-BE49-F238E27FC236}">
                  <a16:creationId xmlns:a16="http://schemas.microsoft.com/office/drawing/2014/main" id="{2C18DF8A-23E0-8233-8CE7-5D0262A71009}"/>
                </a:ext>
              </a:extLst>
            </p:cNvPr>
            <p:cNvSpPr/>
            <p:nvPr/>
          </p:nvSpPr>
          <p:spPr>
            <a:xfrm>
              <a:off x="9149047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3206;p78">
              <a:extLst>
                <a:ext uri="{FF2B5EF4-FFF2-40B4-BE49-F238E27FC236}">
                  <a16:creationId xmlns:a16="http://schemas.microsoft.com/office/drawing/2014/main" id="{709D9F68-53AE-C04B-3F5A-2E2E52F25AFF}"/>
                </a:ext>
              </a:extLst>
            </p:cNvPr>
            <p:cNvSpPr/>
            <p:nvPr/>
          </p:nvSpPr>
          <p:spPr>
            <a:xfrm>
              <a:off x="9149047" y="2980334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3207;p78">
              <a:extLst>
                <a:ext uri="{FF2B5EF4-FFF2-40B4-BE49-F238E27FC236}">
                  <a16:creationId xmlns:a16="http://schemas.microsoft.com/office/drawing/2014/main" id="{189E1691-5425-F7E7-EE9F-752421B37C0B}"/>
                </a:ext>
              </a:extLst>
            </p:cNvPr>
            <p:cNvSpPr/>
            <p:nvPr/>
          </p:nvSpPr>
          <p:spPr>
            <a:xfrm>
              <a:off x="9149047" y="247395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3208;p78">
              <a:extLst>
                <a:ext uri="{FF2B5EF4-FFF2-40B4-BE49-F238E27FC236}">
                  <a16:creationId xmlns:a16="http://schemas.microsoft.com/office/drawing/2014/main" id="{9CBA38C1-4E6B-1C7C-84BC-083F9AB17485}"/>
                </a:ext>
              </a:extLst>
            </p:cNvPr>
            <p:cNvSpPr/>
            <p:nvPr/>
          </p:nvSpPr>
          <p:spPr>
            <a:xfrm>
              <a:off x="9149047" y="2372671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3209;p78">
              <a:extLst>
                <a:ext uri="{FF2B5EF4-FFF2-40B4-BE49-F238E27FC236}">
                  <a16:creationId xmlns:a16="http://schemas.microsoft.com/office/drawing/2014/main" id="{5992EB40-2F76-2091-CF07-75DE1CDAE573}"/>
                </a:ext>
              </a:extLst>
            </p:cNvPr>
            <p:cNvSpPr/>
            <p:nvPr/>
          </p:nvSpPr>
          <p:spPr>
            <a:xfrm>
              <a:off x="9149047" y="227168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3210;p78">
              <a:extLst>
                <a:ext uri="{FF2B5EF4-FFF2-40B4-BE49-F238E27FC236}">
                  <a16:creationId xmlns:a16="http://schemas.microsoft.com/office/drawing/2014/main" id="{FBF6094F-E07C-C065-C670-6C47FF343195}"/>
                </a:ext>
              </a:extLst>
            </p:cNvPr>
            <p:cNvSpPr/>
            <p:nvPr/>
          </p:nvSpPr>
          <p:spPr>
            <a:xfrm>
              <a:off x="9149047" y="2170426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211;p78">
              <a:extLst>
                <a:ext uri="{FF2B5EF4-FFF2-40B4-BE49-F238E27FC236}">
                  <a16:creationId xmlns:a16="http://schemas.microsoft.com/office/drawing/2014/main" id="{09D17EF1-1B79-0ED9-6A1F-1A338DEA4B9F}"/>
                </a:ext>
              </a:extLst>
            </p:cNvPr>
            <p:cNvSpPr/>
            <p:nvPr/>
          </p:nvSpPr>
          <p:spPr>
            <a:xfrm>
              <a:off x="9149047" y="2069138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212;p78">
              <a:extLst>
                <a:ext uri="{FF2B5EF4-FFF2-40B4-BE49-F238E27FC236}">
                  <a16:creationId xmlns:a16="http://schemas.microsoft.com/office/drawing/2014/main" id="{CF1A4CE2-B39A-77BB-19F1-4BBBC2508E3C}"/>
                </a:ext>
              </a:extLst>
            </p:cNvPr>
            <p:cNvSpPr/>
            <p:nvPr/>
          </p:nvSpPr>
          <p:spPr>
            <a:xfrm>
              <a:off x="914904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213;p78">
              <a:extLst>
                <a:ext uri="{FF2B5EF4-FFF2-40B4-BE49-F238E27FC236}">
                  <a16:creationId xmlns:a16="http://schemas.microsoft.com/office/drawing/2014/main" id="{04EC3025-2EE1-F00D-DBA4-D73A5D576E8F}"/>
                </a:ext>
              </a:extLst>
            </p:cNvPr>
            <p:cNvSpPr/>
            <p:nvPr/>
          </p:nvSpPr>
          <p:spPr>
            <a:xfrm>
              <a:off x="9047759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214;p78">
              <a:extLst>
                <a:ext uri="{FF2B5EF4-FFF2-40B4-BE49-F238E27FC236}">
                  <a16:creationId xmlns:a16="http://schemas.microsoft.com/office/drawing/2014/main" id="{88DEAA0C-9EEF-DD48-9C42-FCEB56336D93}"/>
                </a:ext>
              </a:extLst>
            </p:cNvPr>
            <p:cNvSpPr/>
            <p:nvPr/>
          </p:nvSpPr>
          <p:spPr>
            <a:xfrm>
              <a:off x="9047759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215;p78">
              <a:extLst>
                <a:ext uri="{FF2B5EF4-FFF2-40B4-BE49-F238E27FC236}">
                  <a16:creationId xmlns:a16="http://schemas.microsoft.com/office/drawing/2014/main" id="{625B7922-D114-9CC9-1824-AC33ECCF263A}"/>
                </a:ext>
              </a:extLst>
            </p:cNvPr>
            <p:cNvSpPr/>
            <p:nvPr/>
          </p:nvSpPr>
          <p:spPr>
            <a:xfrm>
              <a:off x="9047759" y="2575247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216;p78">
              <a:extLst>
                <a:ext uri="{FF2B5EF4-FFF2-40B4-BE49-F238E27FC236}">
                  <a16:creationId xmlns:a16="http://schemas.microsoft.com/office/drawing/2014/main" id="{68651F58-3AC7-DB48-4C13-7309F02CC570}"/>
                </a:ext>
              </a:extLst>
            </p:cNvPr>
            <p:cNvSpPr/>
            <p:nvPr/>
          </p:nvSpPr>
          <p:spPr>
            <a:xfrm>
              <a:off x="9047759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217;p78">
              <a:extLst>
                <a:ext uri="{FF2B5EF4-FFF2-40B4-BE49-F238E27FC236}">
                  <a16:creationId xmlns:a16="http://schemas.microsoft.com/office/drawing/2014/main" id="{3611C009-81CD-D594-94F7-410BEEEDD133}"/>
                </a:ext>
              </a:extLst>
            </p:cNvPr>
            <p:cNvSpPr/>
            <p:nvPr/>
          </p:nvSpPr>
          <p:spPr>
            <a:xfrm>
              <a:off x="8946470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218;p78">
              <a:extLst>
                <a:ext uri="{FF2B5EF4-FFF2-40B4-BE49-F238E27FC236}">
                  <a16:creationId xmlns:a16="http://schemas.microsoft.com/office/drawing/2014/main" id="{85E41BD3-D46D-C396-51EE-66B56807F51B}"/>
                </a:ext>
              </a:extLst>
            </p:cNvPr>
            <p:cNvSpPr/>
            <p:nvPr/>
          </p:nvSpPr>
          <p:spPr>
            <a:xfrm>
              <a:off x="8946470" y="2777791"/>
              <a:ext cx="83150" cy="70992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219;p78">
              <a:extLst>
                <a:ext uri="{FF2B5EF4-FFF2-40B4-BE49-F238E27FC236}">
                  <a16:creationId xmlns:a16="http://schemas.microsoft.com/office/drawing/2014/main" id="{3D1F9955-441D-C061-F5DA-07C26DD47635}"/>
                </a:ext>
              </a:extLst>
            </p:cNvPr>
            <p:cNvSpPr/>
            <p:nvPr/>
          </p:nvSpPr>
          <p:spPr>
            <a:xfrm>
              <a:off x="8946470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220;p78">
              <a:extLst>
                <a:ext uri="{FF2B5EF4-FFF2-40B4-BE49-F238E27FC236}">
                  <a16:creationId xmlns:a16="http://schemas.microsoft.com/office/drawing/2014/main" id="{B77FEE78-9901-45B3-A2FB-605FC0ED7AAA}"/>
                </a:ext>
              </a:extLst>
            </p:cNvPr>
            <p:cNvSpPr/>
            <p:nvPr/>
          </p:nvSpPr>
          <p:spPr>
            <a:xfrm>
              <a:off x="8946470" y="2575247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221;p78">
              <a:extLst>
                <a:ext uri="{FF2B5EF4-FFF2-40B4-BE49-F238E27FC236}">
                  <a16:creationId xmlns:a16="http://schemas.microsoft.com/office/drawing/2014/main" id="{B95D0B22-8BFD-DCAE-E3C2-A5E2EBB03D41}"/>
                </a:ext>
              </a:extLst>
            </p:cNvPr>
            <p:cNvSpPr/>
            <p:nvPr/>
          </p:nvSpPr>
          <p:spPr>
            <a:xfrm>
              <a:off x="8946470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222;p78">
              <a:extLst>
                <a:ext uri="{FF2B5EF4-FFF2-40B4-BE49-F238E27FC236}">
                  <a16:creationId xmlns:a16="http://schemas.microsoft.com/office/drawing/2014/main" id="{90E81481-D2E9-346D-A5E0-87C125119418}"/>
                </a:ext>
              </a:extLst>
            </p:cNvPr>
            <p:cNvSpPr/>
            <p:nvPr/>
          </p:nvSpPr>
          <p:spPr>
            <a:xfrm>
              <a:off x="8845215" y="2676502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223;p78">
              <a:extLst>
                <a:ext uri="{FF2B5EF4-FFF2-40B4-BE49-F238E27FC236}">
                  <a16:creationId xmlns:a16="http://schemas.microsoft.com/office/drawing/2014/main" id="{E8B1D8A7-23EB-165E-D6C5-905B9CDA76FA}"/>
                </a:ext>
              </a:extLst>
            </p:cNvPr>
            <p:cNvSpPr/>
            <p:nvPr/>
          </p:nvSpPr>
          <p:spPr>
            <a:xfrm>
              <a:off x="8845215" y="1563028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224;p78">
              <a:extLst>
                <a:ext uri="{FF2B5EF4-FFF2-40B4-BE49-F238E27FC236}">
                  <a16:creationId xmlns:a16="http://schemas.microsoft.com/office/drawing/2014/main" id="{868A6C5A-E99B-9CC0-663E-362685845C1D}"/>
                </a:ext>
              </a:extLst>
            </p:cNvPr>
            <p:cNvSpPr/>
            <p:nvPr/>
          </p:nvSpPr>
          <p:spPr>
            <a:xfrm>
              <a:off x="8744192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225;p78">
              <a:extLst>
                <a:ext uri="{FF2B5EF4-FFF2-40B4-BE49-F238E27FC236}">
                  <a16:creationId xmlns:a16="http://schemas.microsoft.com/office/drawing/2014/main" id="{7F0A8460-5EA7-AB27-92C4-B60D21FE8F0F}"/>
                </a:ext>
              </a:extLst>
            </p:cNvPr>
            <p:cNvSpPr/>
            <p:nvPr/>
          </p:nvSpPr>
          <p:spPr>
            <a:xfrm>
              <a:off x="8744192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226;p78">
              <a:extLst>
                <a:ext uri="{FF2B5EF4-FFF2-40B4-BE49-F238E27FC236}">
                  <a16:creationId xmlns:a16="http://schemas.microsoft.com/office/drawing/2014/main" id="{14F9D167-6990-E551-4B23-A15913A250C0}"/>
                </a:ext>
              </a:extLst>
            </p:cNvPr>
            <p:cNvSpPr/>
            <p:nvPr/>
          </p:nvSpPr>
          <p:spPr>
            <a:xfrm>
              <a:off x="8744192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227;p78">
              <a:extLst>
                <a:ext uri="{FF2B5EF4-FFF2-40B4-BE49-F238E27FC236}">
                  <a16:creationId xmlns:a16="http://schemas.microsoft.com/office/drawing/2014/main" id="{0EEBCA48-03D8-0758-B4E0-B8DADF757C90}"/>
                </a:ext>
              </a:extLst>
            </p:cNvPr>
            <p:cNvSpPr/>
            <p:nvPr/>
          </p:nvSpPr>
          <p:spPr>
            <a:xfrm>
              <a:off x="8744192" y="267650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228;p78">
              <a:extLst>
                <a:ext uri="{FF2B5EF4-FFF2-40B4-BE49-F238E27FC236}">
                  <a16:creationId xmlns:a16="http://schemas.microsoft.com/office/drawing/2014/main" id="{092D76B4-C4D5-004E-8A0B-1B5B339879F5}"/>
                </a:ext>
              </a:extLst>
            </p:cNvPr>
            <p:cNvSpPr/>
            <p:nvPr/>
          </p:nvSpPr>
          <p:spPr>
            <a:xfrm>
              <a:off x="8744192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229;p78">
              <a:extLst>
                <a:ext uri="{FF2B5EF4-FFF2-40B4-BE49-F238E27FC236}">
                  <a16:creationId xmlns:a16="http://schemas.microsoft.com/office/drawing/2014/main" id="{05419DEC-E1BA-A83E-BD71-F36FD37EFA15}"/>
                </a:ext>
              </a:extLst>
            </p:cNvPr>
            <p:cNvSpPr/>
            <p:nvPr/>
          </p:nvSpPr>
          <p:spPr>
            <a:xfrm>
              <a:off x="864293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230;p78">
              <a:extLst>
                <a:ext uri="{FF2B5EF4-FFF2-40B4-BE49-F238E27FC236}">
                  <a16:creationId xmlns:a16="http://schemas.microsoft.com/office/drawing/2014/main" id="{8E7DFE1B-245E-2FE5-2DAD-D29135A347BD}"/>
                </a:ext>
              </a:extLst>
            </p:cNvPr>
            <p:cNvSpPr/>
            <p:nvPr/>
          </p:nvSpPr>
          <p:spPr>
            <a:xfrm>
              <a:off x="864293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231;p78">
              <a:extLst>
                <a:ext uri="{FF2B5EF4-FFF2-40B4-BE49-F238E27FC236}">
                  <a16:creationId xmlns:a16="http://schemas.microsoft.com/office/drawing/2014/main" id="{541BEF3C-8E0D-539F-7B6F-7C37813496DA}"/>
                </a:ext>
              </a:extLst>
            </p:cNvPr>
            <p:cNvSpPr/>
            <p:nvPr/>
          </p:nvSpPr>
          <p:spPr>
            <a:xfrm>
              <a:off x="8642937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232;p78">
              <a:extLst>
                <a:ext uri="{FF2B5EF4-FFF2-40B4-BE49-F238E27FC236}">
                  <a16:creationId xmlns:a16="http://schemas.microsoft.com/office/drawing/2014/main" id="{F8FB8769-7C39-8DDF-1AEF-49128BDE2814}"/>
                </a:ext>
              </a:extLst>
            </p:cNvPr>
            <p:cNvSpPr/>
            <p:nvPr/>
          </p:nvSpPr>
          <p:spPr>
            <a:xfrm>
              <a:off x="864293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233;p78">
              <a:extLst>
                <a:ext uri="{FF2B5EF4-FFF2-40B4-BE49-F238E27FC236}">
                  <a16:creationId xmlns:a16="http://schemas.microsoft.com/office/drawing/2014/main" id="{7D6FF424-399C-23CA-369A-A20359E94BFB}"/>
                </a:ext>
              </a:extLst>
            </p:cNvPr>
            <p:cNvSpPr/>
            <p:nvPr/>
          </p:nvSpPr>
          <p:spPr>
            <a:xfrm>
              <a:off x="8642937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234;p78">
              <a:extLst>
                <a:ext uri="{FF2B5EF4-FFF2-40B4-BE49-F238E27FC236}">
                  <a16:creationId xmlns:a16="http://schemas.microsoft.com/office/drawing/2014/main" id="{5C70725D-F90D-D6A8-F4FF-C5AFDF936B92}"/>
                </a:ext>
              </a:extLst>
            </p:cNvPr>
            <p:cNvSpPr/>
            <p:nvPr/>
          </p:nvSpPr>
          <p:spPr>
            <a:xfrm>
              <a:off x="8642937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235;p78">
              <a:extLst>
                <a:ext uri="{FF2B5EF4-FFF2-40B4-BE49-F238E27FC236}">
                  <a16:creationId xmlns:a16="http://schemas.microsoft.com/office/drawing/2014/main" id="{869DB6C2-DB28-1B25-F866-EB98D39F856C}"/>
                </a:ext>
              </a:extLst>
            </p:cNvPr>
            <p:cNvSpPr/>
            <p:nvPr/>
          </p:nvSpPr>
          <p:spPr>
            <a:xfrm>
              <a:off x="864293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236;p78">
              <a:extLst>
                <a:ext uri="{FF2B5EF4-FFF2-40B4-BE49-F238E27FC236}">
                  <a16:creationId xmlns:a16="http://schemas.microsoft.com/office/drawing/2014/main" id="{BB46BABA-BC49-CD69-2659-655B638AA9D9}"/>
                </a:ext>
              </a:extLst>
            </p:cNvPr>
            <p:cNvSpPr/>
            <p:nvPr/>
          </p:nvSpPr>
          <p:spPr>
            <a:xfrm>
              <a:off x="8541948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237;p78">
              <a:extLst>
                <a:ext uri="{FF2B5EF4-FFF2-40B4-BE49-F238E27FC236}">
                  <a16:creationId xmlns:a16="http://schemas.microsoft.com/office/drawing/2014/main" id="{9B11C775-4B53-325F-752C-25474F3ED3A1}"/>
                </a:ext>
              </a:extLst>
            </p:cNvPr>
            <p:cNvSpPr/>
            <p:nvPr/>
          </p:nvSpPr>
          <p:spPr>
            <a:xfrm>
              <a:off x="8541948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238;p78">
              <a:extLst>
                <a:ext uri="{FF2B5EF4-FFF2-40B4-BE49-F238E27FC236}">
                  <a16:creationId xmlns:a16="http://schemas.microsoft.com/office/drawing/2014/main" id="{16865881-5708-DAA4-4B38-629EA4D34BD1}"/>
                </a:ext>
              </a:extLst>
            </p:cNvPr>
            <p:cNvSpPr/>
            <p:nvPr/>
          </p:nvSpPr>
          <p:spPr>
            <a:xfrm>
              <a:off x="8541748" y="1360784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239;p78">
              <a:extLst>
                <a:ext uri="{FF2B5EF4-FFF2-40B4-BE49-F238E27FC236}">
                  <a16:creationId xmlns:a16="http://schemas.microsoft.com/office/drawing/2014/main" id="{BDAEE06F-9A43-1339-B6F6-B42F31FDCCFD}"/>
                </a:ext>
              </a:extLst>
            </p:cNvPr>
            <p:cNvSpPr/>
            <p:nvPr/>
          </p:nvSpPr>
          <p:spPr>
            <a:xfrm>
              <a:off x="8440659" y="3891232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240;p78">
              <a:extLst>
                <a:ext uri="{FF2B5EF4-FFF2-40B4-BE49-F238E27FC236}">
                  <a16:creationId xmlns:a16="http://schemas.microsoft.com/office/drawing/2014/main" id="{685F6ABA-8EC5-1FD3-B482-3A8FB631B691}"/>
                </a:ext>
              </a:extLst>
            </p:cNvPr>
            <p:cNvSpPr/>
            <p:nvPr/>
          </p:nvSpPr>
          <p:spPr>
            <a:xfrm>
              <a:off x="8440659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241;p78">
              <a:extLst>
                <a:ext uri="{FF2B5EF4-FFF2-40B4-BE49-F238E27FC236}">
                  <a16:creationId xmlns:a16="http://schemas.microsoft.com/office/drawing/2014/main" id="{6254B07E-6EC8-826E-8C11-31C45732ECF2}"/>
                </a:ext>
              </a:extLst>
            </p:cNvPr>
            <p:cNvSpPr/>
            <p:nvPr/>
          </p:nvSpPr>
          <p:spPr>
            <a:xfrm>
              <a:off x="8440659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242;p78">
              <a:extLst>
                <a:ext uri="{FF2B5EF4-FFF2-40B4-BE49-F238E27FC236}">
                  <a16:creationId xmlns:a16="http://schemas.microsoft.com/office/drawing/2014/main" id="{E905EA6F-596E-BF03-119E-C712E8E7AD87}"/>
                </a:ext>
              </a:extLst>
            </p:cNvPr>
            <p:cNvSpPr/>
            <p:nvPr/>
          </p:nvSpPr>
          <p:spPr>
            <a:xfrm>
              <a:off x="8440659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243;p78">
              <a:extLst>
                <a:ext uri="{FF2B5EF4-FFF2-40B4-BE49-F238E27FC236}">
                  <a16:creationId xmlns:a16="http://schemas.microsoft.com/office/drawing/2014/main" id="{34B091C9-BBD8-E87F-37BA-824B6173E531}"/>
                </a:ext>
              </a:extLst>
            </p:cNvPr>
            <p:cNvSpPr/>
            <p:nvPr/>
          </p:nvSpPr>
          <p:spPr>
            <a:xfrm>
              <a:off x="8440659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244;p78">
              <a:extLst>
                <a:ext uri="{FF2B5EF4-FFF2-40B4-BE49-F238E27FC236}">
                  <a16:creationId xmlns:a16="http://schemas.microsoft.com/office/drawing/2014/main" id="{452BB86E-25A8-E812-B444-40C3228B67B7}"/>
                </a:ext>
              </a:extLst>
            </p:cNvPr>
            <p:cNvSpPr/>
            <p:nvPr/>
          </p:nvSpPr>
          <p:spPr>
            <a:xfrm>
              <a:off x="8440460" y="1360784"/>
              <a:ext cx="82884" cy="70992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245;p78">
              <a:extLst>
                <a:ext uri="{FF2B5EF4-FFF2-40B4-BE49-F238E27FC236}">
                  <a16:creationId xmlns:a16="http://schemas.microsoft.com/office/drawing/2014/main" id="{7B0DF789-46B7-9351-AE28-578EE6446B65}"/>
                </a:ext>
              </a:extLst>
            </p:cNvPr>
            <p:cNvSpPr/>
            <p:nvPr/>
          </p:nvSpPr>
          <p:spPr>
            <a:xfrm>
              <a:off x="8339371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246;p78">
              <a:extLst>
                <a:ext uri="{FF2B5EF4-FFF2-40B4-BE49-F238E27FC236}">
                  <a16:creationId xmlns:a16="http://schemas.microsoft.com/office/drawing/2014/main" id="{6A091F2A-8107-24FD-2AA2-50C2FB36E3F2}"/>
                </a:ext>
              </a:extLst>
            </p:cNvPr>
            <p:cNvSpPr/>
            <p:nvPr/>
          </p:nvSpPr>
          <p:spPr>
            <a:xfrm>
              <a:off x="8339371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247;p78">
              <a:extLst>
                <a:ext uri="{FF2B5EF4-FFF2-40B4-BE49-F238E27FC236}">
                  <a16:creationId xmlns:a16="http://schemas.microsoft.com/office/drawing/2014/main" id="{6DD0FF63-A89B-9CDF-BC6C-4BFC5DB779AE}"/>
                </a:ext>
              </a:extLst>
            </p:cNvPr>
            <p:cNvSpPr/>
            <p:nvPr/>
          </p:nvSpPr>
          <p:spPr>
            <a:xfrm>
              <a:off x="8339371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248;p78">
              <a:extLst>
                <a:ext uri="{FF2B5EF4-FFF2-40B4-BE49-F238E27FC236}">
                  <a16:creationId xmlns:a16="http://schemas.microsoft.com/office/drawing/2014/main" id="{5C014A17-8EE9-639F-D862-A686B1D68878}"/>
                </a:ext>
              </a:extLst>
            </p:cNvPr>
            <p:cNvSpPr/>
            <p:nvPr/>
          </p:nvSpPr>
          <p:spPr>
            <a:xfrm>
              <a:off x="8339371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249;p78">
              <a:extLst>
                <a:ext uri="{FF2B5EF4-FFF2-40B4-BE49-F238E27FC236}">
                  <a16:creationId xmlns:a16="http://schemas.microsoft.com/office/drawing/2014/main" id="{EAAA8C4A-81D1-ABC9-0E7D-769998192645}"/>
                </a:ext>
              </a:extLst>
            </p:cNvPr>
            <p:cNvSpPr/>
            <p:nvPr/>
          </p:nvSpPr>
          <p:spPr>
            <a:xfrm>
              <a:off x="8339371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250;p78">
              <a:extLst>
                <a:ext uri="{FF2B5EF4-FFF2-40B4-BE49-F238E27FC236}">
                  <a16:creationId xmlns:a16="http://schemas.microsoft.com/office/drawing/2014/main" id="{98ACAEFB-E976-AEE4-2348-1CF269C5E97F}"/>
                </a:ext>
              </a:extLst>
            </p:cNvPr>
            <p:cNvSpPr/>
            <p:nvPr/>
          </p:nvSpPr>
          <p:spPr>
            <a:xfrm>
              <a:off x="8339205" y="1360784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251;p78">
              <a:extLst>
                <a:ext uri="{FF2B5EF4-FFF2-40B4-BE49-F238E27FC236}">
                  <a16:creationId xmlns:a16="http://schemas.microsoft.com/office/drawing/2014/main" id="{4EEEC502-9DC3-F7BF-DB62-65767888F611}"/>
                </a:ext>
              </a:extLst>
            </p:cNvPr>
            <p:cNvSpPr/>
            <p:nvPr/>
          </p:nvSpPr>
          <p:spPr>
            <a:xfrm>
              <a:off x="8238116" y="3789977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252;p78">
              <a:extLst>
                <a:ext uri="{FF2B5EF4-FFF2-40B4-BE49-F238E27FC236}">
                  <a16:creationId xmlns:a16="http://schemas.microsoft.com/office/drawing/2014/main" id="{08D97AB6-66D5-0DE1-55C4-9A1B4A38DF8C}"/>
                </a:ext>
              </a:extLst>
            </p:cNvPr>
            <p:cNvSpPr/>
            <p:nvPr/>
          </p:nvSpPr>
          <p:spPr>
            <a:xfrm>
              <a:off x="8238116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253;p78">
              <a:extLst>
                <a:ext uri="{FF2B5EF4-FFF2-40B4-BE49-F238E27FC236}">
                  <a16:creationId xmlns:a16="http://schemas.microsoft.com/office/drawing/2014/main" id="{3D7012E6-193E-987B-D79B-75E9FA37B9A6}"/>
                </a:ext>
              </a:extLst>
            </p:cNvPr>
            <p:cNvSpPr/>
            <p:nvPr/>
          </p:nvSpPr>
          <p:spPr>
            <a:xfrm>
              <a:off x="8237916" y="1360784"/>
              <a:ext cx="82851" cy="70859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254;p78">
              <a:extLst>
                <a:ext uri="{FF2B5EF4-FFF2-40B4-BE49-F238E27FC236}">
                  <a16:creationId xmlns:a16="http://schemas.microsoft.com/office/drawing/2014/main" id="{2C3A3D69-D4F2-A29B-9289-ABE815AC7DCD}"/>
                </a:ext>
              </a:extLst>
            </p:cNvPr>
            <p:cNvSpPr/>
            <p:nvPr/>
          </p:nvSpPr>
          <p:spPr>
            <a:xfrm>
              <a:off x="813682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255;p78">
              <a:extLst>
                <a:ext uri="{FF2B5EF4-FFF2-40B4-BE49-F238E27FC236}">
                  <a16:creationId xmlns:a16="http://schemas.microsoft.com/office/drawing/2014/main" id="{62F39CDC-19A2-28E5-7926-4FF3321DA82F}"/>
                </a:ext>
              </a:extLst>
            </p:cNvPr>
            <p:cNvSpPr/>
            <p:nvPr/>
          </p:nvSpPr>
          <p:spPr>
            <a:xfrm>
              <a:off x="813682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256;p78">
              <a:extLst>
                <a:ext uri="{FF2B5EF4-FFF2-40B4-BE49-F238E27FC236}">
                  <a16:creationId xmlns:a16="http://schemas.microsoft.com/office/drawing/2014/main" id="{78D0B7EE-65E3-3CB9-2258-F5DCFFFD839E}"/>
                </a:ext>
              </a:extLst>
            </p:cNvPr>
            <p:cNvSpPr/>
            <p:nvPr/>
          </p:nvSpPr>
          <p:spPr>
            <a:xfrm>
              <a:off x="8136661" y="1360784"/>
              <a:ext cx="82851" cy="70859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257;p78">
              <a:extLst>
                <a:ext uri="{FF2B5EF4-FFF2-40B4-BE49-F238E27FC236}">
                  <a16:creationId xmlns:a16="http://schemas.microsoft.com/office/drawing/2014/main" id="{5572C906-E509-0B9A-6AF2-20B05CA22555}"/>
                </a:ext>
              </a:extLst>
            </p:cNvPr>
            <p:cNvSpPr/>
            <p:nvPr/>
          </p:nvSpPr>
          <p:spPr>
            <a:xfrm>
              <a:off x="8035572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258;p78">
              <a:extLst>
                <a:ext uri="{FF2B5EF4-FFF2-40B4-BE49-F238E27FC236}">
                  <a16:creationId xmlns:a16="http://schemas.microsoft.com/office/drawing/2014/main" id="{780A62D5-EB10-F0E5-D615-1606382BBD16}"/>
                </a:ext>
              </a:extLst>
            </p:cNvPr>
            <p:cNvSpPr/>
            <p:nvPr/>
          </p:nvSpPr>
          <p:spPr>
            <a:xfrm>
              <a:off x="8035572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259;p78">
              <a:extLst>
                <a:ext uri="{FF2B5EF4-FFF2-40B4-BE49-F238E27FC236}">
                  <a16:creationId xmlns:a16="http://schemas.microsoft.com/office/drawing/2014/main" id="{68076854-2E21-A4A3-0541-99CDBA9AE06F}"/>
                </a:ext>
              </a:extLst>
            </p:cNvPr>
            <p:cNvSpPr/>
            <p:nvPr/>
          </p:nvSpPr>
          <p:spPr>
            <a:xfrm>
              <a:off x="8035572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260;p78">
              <a:extLst>
                <a:ext uri="{FF2B5EF4-FFF2-40B4-BE49-F238E27FC236}">
                  <a16:creationId xmlns:a16="http://schemas.microsoft.com/office/drawing/2014/main" id="{4E046207-D349-AC21-433F-75FC45BF29CB}"/>
                </a:ext>
              </a:extLst>
            </p:cNvPr>
            <p:cNvSpPr/>
            <p:nvPr/>
          </p:nvSpPr>
          <p:spPr>
            <a:xfrm>
              <a:off x="8035572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261;p78">
              <a:extLst>
                <a:ext uri="{FF2B5EF4-FFF2-40B4-BE49-F238E27FC236}">
                  <a16:creationId xmlns:a16="http://schemas.microsoft.com/office/drawing/2014/main" id="{EBAD46B4-65CD-B9BD-1299-B18CE18AFD53}"/>
                </a:ext>
              </a:extLst>
            </p:cNvPr>
            <p:cNvSpPr/>
            <p:nvPr/>
          </p:nvSpPr>
          <p:spPr>
            <a:xfrm>
              <a:off x="7934284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262;p78">
              <a:extLst>
                <a:ext uri="{FF2B5EF4-FFF2-40B4-BE49-F238E27FC236}">
                  <a16:creationId xmlns:a16="http://schemas.microsoft.com/office/drawing/2014/main" id="{400AFD25-F1F9-E5BB-BB8B-DEBBD5662F77}"/>
                </a:ext>
              </a:extLst>
            </p:cNvPr>
            <p:cNvSpPr/>
            <p:nvPr/>
          </p:nvSpPr>
          <p:spPr>
            <a:xfrm>
              <a:off x="7934284" y="1461773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263;p78">
              <a:extLst>
                <a:ext uri="{FF2B5EF4-FFF2-40B4-BE49-F238E27FC236}">
                  <a16:creationId xmlns:a16="http://schemas.microsoft.com/office/drawing/2014/main" id="{D02BC97A-45C2-094B-91E4-E16BAA75D25E}"/>
                </a:ext>
              </a:extLst>
            </p:cNvPr>
            <p:cNvSpPr/>
            <p:nvPr/>
          </p:nvSpPr>
          <p:spPr>
            <a:xfrm>
              <a:off x="7833028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264;p78">
              <a:extLst>
                <a:ext uri="{FF2B5EF4-FFF2-40B4-BE49-F238E27FC236}">
                  <a16:creationId xmlns:a16="http://schemas.microsoft.com/office/drawing/2014/main" id="{311BA9E0-F7F7-DA00-A77A-7FE86584F01B}"/>
                </a:ext>
              </a:extLst>
            </p:cNvPr>
            <p:cNvSpPr/>
            <p:nvPr/>
          </p:nvSpPr>
          <p:spPr>
            <a:xfrm>
              <a:off x="7833028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265;p78">
              <a:extLst>
                <a:ext uri="{FF2B5EF4-FFF2-40B4-BE49-F238E27FC236}">
                  <a16:creationId xmlns:a16="http://schemas.microsoft.com/office/drawing/2014/main" id="{E2C62EC5-30BC-1CB8-BA2A-D9015E090447}"/>
                </a:ext>
              </a:extLst>
            </p:cNvPr>
            <p:cNvSpPr/>
            <p:nvPr/>
          </p:nvSpPr>
          <p:spPr>
            <a:xfrm>
              <a:off x="7833028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266;p78">
              <a:extLst>
                <a:ext uri="{FF2B5EF4-FFF2-40B4-BE49-F238E27FC236}">
                  <a16:creationId xmlns:a16="http://schemas.microsoft.com/office/drawing/2014/main" id="{7941BE4E-A299-9C56-8947-CD1010FFB8D1}"/>
                </a:ext>
              </a:extLst>
            </p:cNvPr>
            <p:cNvSpPr/>
            <p:nvPr/>
          </p:nvSpPr>
          <p:spPr>
            <a:xfrm>
              <a:off x="7731740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267;p78">
              <a:extLst>
                <a:ext uri="{FF2B5EF4-FFF2-40B4-BE49-F238E27FC236}">
                  <a16:creationId xmlns:a16="http://schemas.microsoft.com/office/drawing/2014/main" id="{C709C34A-32F1-F6A8-C6F9-14F49D398BB5}"/>
                </a:ext>
              </a:extLst>
            </p:cNvPr>
            <p:cNvSpPr/>
            <p:nvPr/>
          </p:nvSpPr>
          <p:spPr>
            <a:xfrm>
              <a:off x="7731740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268;p78">
              <a:extLst>
                <a:ext uri="{FF2B5EF4-FFF2-40B4-BE49-F238E27FC236}">
                  <a16:creationId xmlns:a16="http://schemas.microsoft.com/office/drawing/2014/main" id="{2F55FD8F-A25A-58D4-789D-5E1747097596}"/>
                </a:ext>
              </a:extLst>
            </p:cNvPr>
            <p:cNvSpPr/>
            <p:nvPr/>
          </p:nvSpPr>
          <p:spPr>
            <a:xfrm>
              <a:off x="7731740" y="1563028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269;p78">
              <a:extLst>
                <a:ext uri="{FF2B5EF4-FFF2-40B4-BE49-F238E27FC236}">
                  <a16:creationId xmlns:a16="http://schemas.microsoft.com/office/drawing/2014/main" id="{F1F03638-B8FF-9BDB-56F3-EC6479E51F88}"/>
                </a:ext>
              </a:extLst>
            </p:cNvPr>
            <p:cNvSpPr/>
            <p:nvPr/>
          </p:nvSpPr>
          <p:spPr>
            <a:xfrm>
              <a:off x="7630485" y="3891232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270;p78">
              <a:extLst>
                <a:ext uri="{FF2B5EF4-FFF2-40B4-BE49-F238E27FC236}">
                  <a16:creationId xmlns:a16="http://schemas.microsoft.com/office/drawing/2014/main" id="{92548AA7-19FB-14A0-A422-F778A3E53247}"/>
                </a:ext>
              </a:extLst>
            </p:cNvPr>
            <p:cNvSpPr/>
            <p:nvPr/>
          </p:nvSpPr>
          <p:spPr>
            <a:xfrm>
              <a:off x="7630485" y="3789977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271;p78">
              <a:extLst>
                <a:ext uri="{FF2B5EF4-FFF2-40B4-BE49-F238E27FC236}">
                  <a16:creationId xmlns:a16="http://schemas.microsoft.com/office/drawing/2014/main" id="{CCCC7B30-B5E0-55E6-6DEC-0516AE942337}"/>
                </a:ext>
              </a:extLst>
            </p:cNvPr>
            <p:cNvSpPr/>
            <p:nvPr/>
          </p:nvSpPr>
          <p:spPr>
            <a:xfrm>
              <a:off x="7630485" y="3688689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272;p78">
              <a:extLst>
                <a:ext uri="{FF2B5EF4-FFF2-40B4-BE49-F238E27FC236}">
                  <a16:creationId xmlns:a16="http://schemas.microsoft.com/office/drawing/2014/main" id="{D4AF2F70-9A70-AFCC-5AA6-AF914395C3F0}"/>
                </a:ext>
              </a:extLst>
            </p:cNvPr>
            <p:cNvSpPr/>
            <p:nvPr/>
          </p:nvSpPr>
          <p:spPr>
            <a:xfrm>
              <a:off x="7630485" y="3587699"/>
              <a:ext cx="82918" cy="70792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273;p78">
              <a:extLst>
                <a:ext uri="{FF2B5EF4-FFF2-40B4-BE49-F238E27FC236}">
                  <a16:creationId xmlns:a16="http://schemas.microsoft.com/office/drawing/2014/main" id="{3F994E62-715B-85C2-1DE2-3153EDCF7865}"/>
                </a:ext>
              </a:extLst>
            </p:cNvPr>
            <p:cNvSpPr/>
            <p:nvPr/>
          </p:nvSpPr>
          <p:spPr>
            <a:xfrm>
              <a:off x="7630485" y="3486411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274;p78">
              <a:extLst>
                <a:ext uri="{FF2B5EF4-FFF2-40B4-BE49-F238E27FC236}">
                  <a16:creationId xmlns:a16="http://schemas.microsoft.com/office/drawing/2014/main" id="{56C54698-168C-9A46-4E30-E383ECE72C02}"/>
                </a:ext>
              </a:extLst>
            </p:cNvPr>
            <p:cNvSpPr/>
            <p:nvPr/>
          </p:nvSpPr>
          <p:spPr>
            <a:xfrm>
              <a:off x="7630485" y="338515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275;p78">
              <a:extLst>
                <a:ext uri="{FF2B5EF4-FFF2-40B4-BE49-F238E27FC236}">
                  <a16:creationId xmlns:a16="http://schemas.microsoft.com/office/drawing/2014/main" id="{377AA0FA-09EB-1BB0-D5F2-D3BC888A8B01}"/>
                </a:ext>
              </a:extLst>
            </p:cNvPr>
            <p:cNvSpPr/>
            <p:nvPr/>
          </p:nvSpPr>
          <p:spPr>
            <a:xfrm>
              <a:off x="7630485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276;p78">
              <a:extLst>
                <a:ext uri="{FF2B5EF4-FFF2-40B4-BE49-F238E27FC236}">
                  <a16:creationId xmlns:a16="http://schemas.microsoft.com/office/drawing/2014/main" id="{C1A760A2-8ABF-AC49-DF11-8BEFBA5E40F9}"/>
                </a:ext>
              </a:extLst>
            </p:cNvPr>
            <p:cNvSpPr/>
            <p:nvPr/>
          </p:nvSpPr>
          <p:spPr>
            <a:xfrm>
              <a:off x="7630485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277;p78">
              <a:extLst>
                <a:ext uri="{FF2B5EF4-FFF2-40B4-BE49-F238E27FC236}">
                  <a16:creationId xmlns:a16="http://schemas.microsoft.com/office/drawing/2014/main" id="{86A16954-F750-0C21-0082-6155761B42C7}"/>
                </a:ext>
              </a:extLst>
            </p:cNvPr>
            <p:cNvSpPr/>
            <p:nvPr/>
          </p:nvSpPr>
          <p:spPr>
            <a:xfrm>
              <a:off x="7529462" y="3789977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278;p78">
              <a:extLst>
                <a:ext uri="{FF2B5EF4-FFF2-40B4-BE49-F238E27FC236}">
                  <a16:creationId xmlns:a16="http://schemas.microsoft.com/office/drawing/2014/main" id="{5A4AD03D-2293-6C99-BF21-9ADD6988A5D8}"/>
                </a:ext>
              </a:extLst>
            </p:cNvPr>
            <p:cNvSpPr/>
            <p:nvPr/>
          </p:nvSpPr>
          <p:spPr>
            <a:xfrm>
              <a:off x="7529462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279;p78">
              <a:extLst>
                <a:ext uri="{FF2B5EF4-FFF2-40B4-BE49-F238E27FC236}">
                  <a16:creationId xmlns:a16="http://schemas.microsoft.com/office/drawing/2014/main" id="{7F84E6E1-1869-8AD1-10A1-BA1E7316F0DE}"/>
                </a:ext>
              </a:extLst>
            </p:cNvPr>
            <p:cNvSpPr/>
            <p:nvPr/>
          </p:nvSpPr>
          <p:spPr>
            <a:xfrm>
              <a:off x="7529462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280;p78">
              <a:extLst>
                <a:ext uri="{FF2B5EF4-FFF2-40B4-BE49-F238E27FC236}">
                  <a16:creationId xmlns:a16="http://schemas.microsoft.com/office/drawing/2014/main" id="{7A86BF1E-4810-1C3C-48F8-703A3F8553CC}"/>
                </a:ext>
              </a:extLst>
            </p:cNvPr>
            <p:cNvSpPr/>
            <p:nvPr/>
          </p:nvSpPr>
          <p:spPr>
            <a:xfrm>
              <a:off x="7529462" y="3486411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281;p78">
              <a:extLst>
                <a:ext uri="{FF2B5EF4-FFF2-40B4-BE49-F238E27FC236}">
                  <a16:creationId xmlns:a16="http://schemas.microsoft.com/office/drawing/2014/main" id="{41FD1B3B-CB33-F503-F4BD-8D942AA9783F}"/>
                </a:ext>
              </a:extLst>
            </p:cNvPr>
            <p:cNvSpPr/>
            <p:nvPr/>
          </p:nvSpPr>
          <p:spPr>
            <a:xfrm>
              <a:off x="7529462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282;p78">
              <a:extLst>
                <a:ext uri="{FF2B5EF4-FFF2-40B4-BE49-F238E27FC236}">
                  <a16:creationId xmlns:a16="http://schemas.microsoft.com/office/drawing/2014/main" id="{5159D6E5-65C0-1B53-D830-DA3A236B6308}"/>
                </a:ext>
              </a:extLst>
            </p:cNvPr>
            <p:cNvSpPr/>
            <p:nvPr/>
          </p:nvSpPr>
          <p:spPr>
            <a:xfrm>
              <a:off x="7529462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283;p78">
              <a:extLst>
                <a:ext uri="{FF2B5EF4-FFF2-40B4-BE49-F238E27FC236}">
                  <a16:creationId xmlns:a16="http://schemas.microsoft.com/office/drawing/2014/main" id="{4B0CB379-F2EC-3F94-A052-899DDD1E7202}"/>
                </a:ext>
              </a:extLst>
            </p:cNvPr>
            <p:cNvSpPr/>
            <p:nvPr/>
          </p:nvSpPr>
          <p:spPr>
            <a:xfrm>
              <a:off x="7529462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284;p78">
              <a:extLst>
                <a:ext uri="{FF2B5EF4-FFF2-40B4-BE49-F238E27FC236}">
                  <a16:creationId xmlns:a16="http://schemas.microsoft.com/office/drawing/2014/main" id="{3C165CBF-0C2F-87D5-4B14-46FC1A9E87D5}"/>
                </a:ext>
              </a:extLst>
            </p:cNvPr>
            <p:cNvSpPr/>
            <p:nvPr/>
          </p:nvSpPr>
          <p:spPr>
            <a:xfrm>
              <a:off x="7428207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285;p78">
              <a:extLst>
                <a:ext uri="{FF2B5EF4-FFF2-40B4-BE49-F238E27FC236}">
                  <a16:creationId xmlns:a16="http://schemas.microsoft.com/office/drawing/2014/main" id="{79245EE0-945D-07BA-F103-483C9419524D}"/>
                </a:ext>
              </a:extLst>
            </p:cNvPr>
            <p:cNvSpPr/>
            <p:nvPr/>
          </p:nvSpPr>
          <p:spPr>
            <a:xfrm>
              <a:off x="7428207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286;p78">
              <a:extLst>
                <a:ext uri="{FF2B5EF4-FFF2-40B4-BE49-F238E27FC236}">
                  <a16:creationId xmlns:a16="http://schemas.microsoft.com/office/drawing/2014/main" id="{4BC39C00-50CE-ECA9-B0D3-B676AC5CA57D}"/>
                </a:ext>
              </a:extLst>
            </p:cNvPr>
            <p:cNvSpPr/>
            <p:nvPr/>
          </p:nvSpPr>
          <p:spPr>
            <a:xfrm>
              <a:off x="7428207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287;p78">
              <a:extLst>
                <a:ext uri="{FF2B5EF4-FFF2-40B4-BE49-F238E27FC236}">
                  <a16:creationId xmlns:a16="http://schemas.microsoft.com/office/drawing/2014/main" id="{FC23DD5D-2119-3BDD-40D4-E8FA4487EDCB}"/>
                </a:ext>
              </a:extLst>
            </p:cNvPr>
            <p:cNvSpPr/>
            <p:nvPr/>
          </p:nvSpPr>
          <p:spPr>
            <a:xfrm>
              <a:off x="7428207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288;p78">
              <a:extLst>
                <a:ext uri="{FF2B5EF4-FFF2-40B4-BE49-F238E27FC236}">
                  <a16:creationId xmlns:a16="http://schemas.microsoft.com/office/drawing/2014/main" id="{E1DE2A92-54D2-C378-EA76-4601145D0DBD}"/>
                </a:ext>
              </a:extLst>
            </p:cNvPr>
            <p:cNvSpPr/>
            <p:nvPr/>
          </p:nvSpPr>
          <p:spPr>
            <a:xfrm>
              <a:off x="7428207" y="1563028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289;p78">
              <a:extLst>
                <a:ext uri="{FF2B5EF4-FFF2-40B4-BE49-F238E27FC236}">
                  <a16:creationId xmlns:a16="http://schemas.microsoft.com/office/drawing/2014/main" id="{E085411A-29A4-3AFC-ECB3-6981724C842A}"/>
                </a:ext>
              </a:extLst>
            </p:cNvPr>
            <p:cNvSpPr/>
            <p:nvPr/>
          </p:nvSpPr>
          <p:spPr>
            <a:xfrm>
              <a:off x="7428207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290;p78">
              <a:extLst>
                <a:ext uri="{FF2B5EF4-FFF2-40B4-BE49-F238E27FC236}">
                  <a16:creationId xmlns:a16="http://schemas.microsoft.com/office/drawing/2014/main" id="{209CAA9B-BAA0-A5D2-6601-8612FF4E3799}"/>
                </a:ext>
              </a:extLst>
            </p:cNvPr>
            <p:cNvSpPr/>
            <p:nvPr/>
          </p:nvSpPr>
          <p:spPr>
            <a:xfrm>
              <a:off x="7326918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291;p78">
              <a:extLst>
                <a:ext uri="{FF2B5EF4-FFF2-40B4-BE49-F238E27FC236}">
                  <a16:creationId xmlns:a16="http://schemas.microsoft.com/office/drawing/2014/main" id="{3C565AA0-AC49-7C3E-D68D-499EB3FD43EC}"/>
                </a:ext>
              </a:extLst>
            </p:cNvPr>
            <p:cNvSpPr/>
            <p:nvPr/>
          </p:nvSpPr>
          <p:spPr>
            <a:xfrm>
              <a:off x="7326918" y="166431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292;p78">
              <a:extLst>
                <a:ext uri="{FF2B5EF4-FFF2-40B4-BE49-F238E27FC236}">
                  <a16:creationId xmlns:a16="http://schemas.microsoft.com/office/drawing/2014/main" id="{686A61D6-DA68-8DF1-59AA-12946B0B6F89}"/>
                </a:ext>
              </a:extLst>
            </p:cNvPr>
            <p:cNvSpPr/>
            <p:nvPr/>
          </p:nvSpPr>
          <p:spPr>
            <a:xfrm>
              <a:off x="7326918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293;p78">
              <a:extLst>
                <a:ext uri="{FF2B5EF4-FFF2-40B4-BE49-F238E27FC236}">
                  <a16:creationId xmlns:a16="http://schemas.microsoft.com/office/drawing/2014/main" id="{231B67CD-04B3-5827-7264-BBAB713DDB4E}"/>
                </a:ext>
              </a:extLst>
            </p:cNvPr>
            <p:cNvSpPr/>
            <p:nvPr/>
          </p:nvSpPr>
          <p:spPr>
            <a:xfrm>
              <a:off x="7326918" y="1360784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294;p78">
              <a:extLst>
                <a:ext uri="{FF2B5EF4-FFF2-40B4-BE49-F238E27FC236}">
                  <a16:creationId xmlns:a16="http://schemas.microsoft.com/office/drawing/2014/main" id="{378C6E85-B208-42CF-D311-3D12ECE52F75}"/>
                </a:ext>
              </a:extLst>
            </p:cNvPr>
            <p:cNvSpPr/>
            <p:nvPr/>
          </p:nvSpPr>
          <p:spPr>
            <a:xfrm>
              <a:off x="7225663" y="3283867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295;p78">
              <a:extLst>
                <a:ext uri="{FF2B5EF4-FFF2-40B4-BE49-F238E27FC236}">
                  <a16:creationId xmlns:a16="http://schemas.microsoft.com/office/drawing/2014/main" id="{36100EA8-BD49-53C4-135A-494A9C07F00C}"/>
                </a:ext>
              </a:extLst>
            </p:cNvPr>
            <p:cNvSpPr/>
            <p:nvPr/>
          </p:nvSpPr>
          <p:spPr>
            <a:xfrm>
              <a:off x="7225663" y="3182612"/>
              <a:ext cx="82918" cy="70992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296;p78">
              <a:extLst>
                <a:ext uri="{FF2B5EF4-FFF2-40B4-BE49-F238E27FC236}">
                  <a16:creationId xmlns:a16="http://schemas.microsoft.com/office/drawing/2014/main" id="{99E59ABA-3DCA-4F1D-9D8E-608F4EA062FB}"/>
                </a:ext>
              </a:extLst>
            </p:cNvPr>
            <p:cNvSpPr/>
            <p:nvPr/>
          </p:nvSpPr>
          <p:spPr>
            <a:xfrm>
              <a:off x="7225663" y="1664316"/>
              <a:ext cx="82918" cy="70892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297;p78">
              <a:extLst>
                <a:ext uri="{FF2B5EF4-FFF2-40B4-BE49-F238E27FC236}">
                  <a16:creationId xmlns:a16="http://schemas.microsoft.com/office/drawing/2014/main" id="{9BC9E375-F756-1BCB-18CF-7EB4DE3023AA}"/>
                </a:ext>
              </a:extLst>
            </p:cNvPr>
            <p:cNvSpPr/>
            <p:nvPr/>
          </p:nvSpPr>
          <p:spPr>
            <a:xfrm>
              <a:off x="7225663" y="1563028"/>
              <a:ext cx="82918" cy="71025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298;p78">
              <a:extLst>
                <a:ext uri="{FF2B5EF4-FFF2-40B4-BE49-F238E27FC236}">
                  <a16:creationId xmlns:a16="http://schemas.microsoft.com/office/drawing/2014/main" id="{FF356DBB-2C06-4C43-A2AB-DABF93C207B4}"/>
                </a:ext>
              </a:extLst>
            </p:cNvPr>
            <p:cNvSpPr/>
            <p:nvPr/>
          </p:nvSpPr>
          <p:spPr>
            <a:xfrm>
              <a:off x="7225663" y="1360784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299;p78">
              <a:extLst>
                <a:ext uri="{FF2B5EF4-FFF2-40B4-BE49-F238E27FC236}">
                  <a16:creationId xmlns:a16="http://schemas.microsoft.com/office/drawing/2014/main" id="{BC0912F0-96E7-F8ED-AD20-346B10A1802A}"/>
                </a:ext>
              </a:extLst>
            </p:cNvPr>
            <p:cNvSpPr/>
            <p:nvPr/>
          </p:nvSpPr>
          <p:spPr>
            <a:xfrm>
              <a:off x="7225663" y="1158240"/>
              <a:ext cx="82918" cy="70859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300;p78">
              <a:extLst>
                <a:ext uri="{FF2B5EF4-FFF2-40B4-BE49-F238E27FC236}">
                  <a16:creationId xmlns:a16="http://schemas.microsoft.com/office/drawing/2014/main" id="{14C1DC11-76C1-6380-73DE-225FA4DF74BC}"/>
                </a:ext>
              </a:extLst>
            </p:cNvPr>
            <p:cNvSpPr/>
            <p:nvPr/>
          </p:nvSpPr>
          <p:spPr>
            <a:xfrm>
              <a:off x="7124375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301;p78">
              <a:extLst>
                <a:ext uri="{FF2B5EF4-FFF2-40B4-BE49-F238E27FC236}">
                  <a16:creationId xmlns:a16="http://schemas.microsoft.com/office/drawing/2014/main" id="{FBE3F299-DB64-B5FF-CBA1-DDBEB7F925A1}"/>
                </a:ext>
              </a:extLst>
            </p:cNvPr>
            <p:cNvSpPr/>
            <p:nvPr/>
          </p:nvSpPr>
          <p:spPr>
            <a:xfrm>
              <a:off x="7124375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302;p78">
              <a:extLst>
                <a:ext uri="{FF2B5EF4-FFF2-40B4-BE49-F238E27FC236}">
                  <a16:creationId xmlns:a16="http://schemas.microsoft.com/office/drawing/2014/main" id="{AA29D523-2700-09A4-ABE5-A440A1B4F8B6}"/>
                </a:ext>
              </a:extLst>
            </p:cNvPr>
            <p:cNvSpPr/>
            <p:nvPr/>
          </p:nvSpPr>
          <p:spPr>
            <a:xfrm>
              <a:off x="7124375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303;p78">
              <a:extLst>
                <a:ext uri="{FF2B5EF4-FFF2-40B4-BE49-F238E27FC236}">
                  <a16:creationId xmlns:a16="http://schemas.microsoft.com/office/drawing/2014/main" id="{154B4092-6755-CC65-5BDD-FB71AB4B87CC}"/>
                </a:ext>
              </a:extLst>
            </p:cNvPr>
            <p:cNvSpPr/>
            <p:nvPr/>
          </p:nvSpPr>
          <p:spPr>
            <a:xfrm>
              <a:off x="7124375" y="166431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304;p78">
              <a:extLst>
                <a:ext uri="{FF2B5EF4-FFF2-40B4-BE49-F238E27FC236}">
                  <a16:creationId xmlns:a16="http://schemas.microsoft.com/office/drawing/2014/main" id="{5C09C280-49D2-A487-4B18-F635BEFB7DAD}"/>
                </a:ext>
              </a:extLst>
            </p:cNvPr>
            <p:cNvSpPr/>
            <p:nvPr/>
          </p:nvSpPr>
          <p:spPr>
            <a:xfrm>
              <a:off x="7124375" y="1360784"/>
              <a:ext cx="82951" cy="70859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305;p78">
              <a:extLst>
                <a:ext uri="{FF2B5EF4-FFF2-40B4-BE49-F238E27FC236}">
                  <a16:creationId xmlns:a16="http://schemas.microsoft.com/office/drawing/2014/main" id="{F90D762D-411D-4C58-07DF-82E237C4057D}"/>
                </a:ext>
              </a:extLst>
            </p:cNvPr>
            <p:cNvSpPr/>
            <p:nvPr/>
          </p:nvSpPr>
          <p:spPr>
            <a:xfrm>
              <a:off x="7023385" y="3587699"/>
              <a:ext cx="82652" cy="70792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306;p78">
              <a:extLst>
                <a:ext uri="{FF2B5EF4-FFF2-40B4-BE49-F238E27FC236}">
                  <a16:creationId xmlns:a16="http://schemas.microsoft.com/office/drawing/2014/main" id="{627B86DD-187B-BBC1-88EB-23E6EE2F924C}"/>
                </a:ext>
              </a:extLst>
            </p:cNvPr>
            <p:cNvSpPr/>
            <p:nvPr/>
          </p:nvSpPr>
          <p:spPr>
            <a:xfrm>
              <a:off x="7023385" y="3486411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307;p78">
              <a:extLst>
                <a:ext uri="{FF2B5EF4-FFF2-40B4-BE49-F238E27FC236}">
                  <a16:creationId xmlns:a16="http://schemas.microsoft.com/office/drawing/2014/main" id="{B6FA5436-A337-6FC4-F5DE-9F388EC84F6A}"/>
                </a:ext>
              </a:extLst>
            </p:cNvPr>
            <p:cNvSpPr/>
            <p:nvPr/>
          </p:nvSpPr>
          <p:spPr>
            <a:xfrm>
              <a:off x="7023385" y="338515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308;p78">
              <a:extLst>
                <a:ext uri="{FF2B5EF4-FFF2-40B4-BE49-F238E27FC236}">
                  <a16:creationId xmlns:a16="http://schemas.microsoft.com/office/drawing/2014/main" id="{76C9853B-A17D-47EB-EFCF-889D98D07DA3}"/>
                </a:ext>
              </a:extLst>
            </p:cNvPr>
            <p:cNvSpPr/>
            <p:nvPr/>
          </p:nvSpPr>
          <p:spPr>
            <a:xfrm>
              <a:off x="7023385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309;p78">
              <a:extLst>
                <a:ext uri="{FF2B5EF4-FFF2-40B4-BE49-F238E27FC236}">
                  <a16:creationId xmlns:a16="http://schemas.microsoft.com/office/drawing/2014/main" id="{AB2ADBCC-24BF-FF8A-538A-BDB24DB75160}"/>
                </a:ext>
              </a:extLst>
            </p:cNvPr>
            <p:cNvSpPr/>
            <p:nvPr/>
          </p:nvSpPr>
          <p:spPr>
            <a:xfrm>
              <a:off x="7023385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310;p78">
              <a:extLst>
                <a:ext uri="{FF2B5EF4-FFF2-40B4-BE49-F238E27FC236}">
                  <a16:creationId xmlns:a16="http://schemas.microsoft.com/office/drawing/2014/main" id="{2984A415-3518-D48E-E770-566F7E68A133}"/>
                </a:ext>
              </a:extLst>
            </p:cNvPr>
            <p:cNvSpPr/>
            <p:nvPr/>
          </p:nvSpPr>
          <p:spPr>
            <a:xfrm>
              <a:off x="7023385" y="1664316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311;p78">
              <a:extLst>
                <a:ext uri="{FF2B5EF4-FFF2-40B4-BE49-F238E27FC236}">
                  <a16:creationId xmlns:a16="http://schemas.microsoft.com/office/drawing/2014/main" id="{B43BBF82-FFA5-3881-B722-376CC1CA882F}"/>
                </a:ext>
              </a:extLst>
            </p:cNvPr>
            <p:cNvSpPr/>
            <p:nvPr/>
          </p:nvSpPr>
          <p:spPr>
            <a:xfrm>
              <a:off x="7023385" y="1461773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312;p78">
              <a:extLst>
                <a:ext uri="{FF2B5EF4-FFF2-40B4-BE49-F238E27FC236}">
                  <a16:creationId xmlns:a16="http://schemas.microsoft.com/office/drawing/2014/main" id="{97096EA0-1A85-9EFD-7974-D3A1B7A7074D}"/>
                </a:ext>
              </a:extLst>
            </p:cNvPr>
            <p:cNvSpPr/>
            <p:nvPr/>
          </p:nvSpPr>
          <p:spPr>
            <a:xfrm>
              <a:off x="7023385" y="1158240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313;p78">
              <a:extLst>
                <a:ext uri="{FF2B5EF4-FFF2-40B4-BE49-F238E27FC236}">
                  <a16:creationId xmlns:a16="http://schemas.microsoft.com/office/drawing/2014/main" id="{FD9487A0-EC61-ECBC-341D-BB5F1CECBFD4}"/>
                </a:ext>
              </a:extLst>
            </p:cNvPr>
            <p:cNvSpPr/>
            <p:nvPr/>
          </p:nvSpPr>
          <p:spPr>
            <a:xfrm>
              <a:off x="6922097" y="3688689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314;p78">
              <a:extLst>
                <a:ext uri="{FF2B5EF4-FFF2-40B4-BE49-F238E27FC236}">
                  <a16:creationId xmlns:a16="http://schemas.microsoft.com/office/drawing/2014/main" id="{44D17827-9351-998A-A7A7-13C14C7A990F}"/>
                </a:ext>
              </a:extLst>
            </p:cNvPr>
            <p:cNvSpPr/>
            <p:nvPr/>
          </p:nvSpPr>
          <p:spPr>
            <a:xfrm>
              <a:off x="6922097" y="3587699"/>
              <a:ext cx="82685" cy="70792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315;p78">
              <a:extLst>
                <a:ext uri="{FF2B5EF4-FFF2-40B4-BE49-F238E27FC236}">
                  <a16:creationId xmlns:a16="http://schemas.microsoft.com/office/drawing/2014/main" id="{19C4D375-BA64-ED4A-5F18-F431CE0E8047}"/>
                </a:ext>
              </a:extLst>
            </p:cNvPr>
            <p:cNvSpPr/>
            <p:nvPr/>
          </p:nvSpPr>
          <p:spPr>
            <a:xfrm>
              <a:off x="6922097" y="3385156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316;p78">
              <a:extLst>
                <a:ext uri="{FF2B5EF4-FFF2-40B4-BE49-F238E27FC236}">
                  <a16:creationId xmlns:a16="http://schemas.microsoft.com/office/drawing/2014/main" id="{EF9B647B-0922-26FB-8045-C899EE47D4D4}"/>
                </a:ext>
              </a:extLst>
            </p:cNvPr>
            <p:cNvSpPr/>
            <p:nvPr/>
          </p:nvSpPr>
          <p:spPr>
            <a:xfrm>
              <a:off x="6922097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317;p78">
              <a:extLst>
                <a:ext uri="{FF2B5EF4-FFF2-40B4-BE49-F238E27FC236}">
                  <a16:creationId xmlns:a16="http://schemas.microsoft.com/office/drawing/2014/main" id="{459A67A9-D3AF-C82F-0810-63BDBF8FB25C}"/>
                </a:ext>
              </a:extLst>
            </p:cNvPr>
            <p:cNvSpPr/>
            <p:nvPr/>
          </p:nvSpPr>
          <p:spPr>
            <a:xfrm>
              <a:off x="6922097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318;p78">
              <a:extLst>
                <a:ext uri="{FF2B5EF4-FFF2-40B4-BE49-F238E27FC236}">
                  <a16:creationId xmlns:a16="http://schemas.microsoft.com/office/drawing/2014/main" id="{DA8E5087-3C1B-2F84-5E31-3AB0E292B0D4}"/>
                </a:ext>
              </a:extLst>
            </p:cNvPr>
            <p:cNvSpPr/>
            <p:nvPr/>
          </p:nvSpPr>
          <p:spPr>
            <a:xfrm>
              <a:off x="6922097" y="1765605"/>
              <a:ext cx="82685" cy="70859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319;p78">
              <a:extLst>
                <a:ext uri="{FF2B5EF4-FFF2-40B4-BE49-F238E27FC236}">
                  <a16:creationId xmlns:a16="http://schemas.microsoft.com/office/drawing/2014/main" id="{C723195B-20DA-FDAD-F7FB-996235DF03A9}"/>
                </a:ext>
              </a:extLst>
            </p:cNvPr>
            <p:cNvSpPr/>
            <p:nvPr/>
          </p:nvSpPr>
          <p:spPr>
            <a:xfrm>
              <a:off x="6922097" y="1563028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320;p78">
              <a:extLst>
                <a:ext uri="{FF2B5EF4-FFF2-40B4-BE49-F238E27FC236}">
                  <a16:creationId xmlns:a16="http://schemas.microsoft.com/office/drawing/2014/main" id="{A119FE8D-E0B4-6548-5CA9-1F841CB2DA2D}"/>
                </a:ext>
              </a:extLst>
            </p:cNvPr>
            <p:cNvSpPr/>
            <p:nvPr/>
          </p:nvSpPr>
          <p:spPr>
            <a:xfrm>
              <a:off x="6922097" y="1461773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321;p78">
              <a:extLst>
                <a:ext uri="{FF2B5EF4-FFF2-40B4-BE49-F238E27FC236}">
                  <a16:creationId xmlns:a16="http://schemas.microsoft.com/office/drawing/2014/main" id="{3E61EE76-FC0F-291D-59B7-36DC9447F460}"/>
                </a:ext>
              </a:extLst>
            </p:cNvPr>
            <p:cNvSpPr/>
            <p:nvPr/>
          </p:nvSpPr>
          <p:spPr>
            <a:xfrm>
              <a:off x="6820842" y="3688689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322;p78">
              <a:extLst>
                <a:ext uri="{FF2B5EF4-FFF2-40B4-BE49-F238E27FC236}">
                  <a16:creationId xmlns:a16="http://schemas.microsoft.com/office/drawing/2014/main" id="{C55E9CE1-1464-F464-302D-6F032CBBBAE6}"/>
                </a:ext>
              </a:extLst>
            </p:cNvPr>
            <p:cNvSpPr/>
            <p:nvPr/>
          </p:nvSpPr>
          <p:spPr>
            <a:xfrm>
              <a:off x="6820842" y="3283867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323;p78">
              <a:extLst>
                <a:ext uri="{FF2B5EF4-FFF2-40B4-BE49-F238E27FC236}">
                  <a16:creationId xmlns:a16="http://schemas.microsoft.com/office/drawing/2014/main" id="{907EFC30-7C6D-2DD6-68B0-6F8BDCA440A3}"/>
                </a:ext>
              </a:extLst>
            </p:cNvPr>
            <p:cNvSpPr/>
            <p:nvPr/>
          </p:nvSpPr>
          <p:spPr>
            <a:xfrm>
              <a:off x="6820842" y="3182612"/>
              <a:ext cx="82652" cy="70992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324;p78">
              <a:extLst>
                <a:ext uri="{FF2B5EF4-FFF2-40B4-BE49-F238E27FC236}">
                  <a16:creationId xmlns:a16="http://schemas.microsoft.com/office/drawing/2014/main" id="{BA9853B2-38ED-8A7D-45AB-92631DE5611D}"/>
                </a:ext>
              </a:extLst>
            </p:cNvPr>
            <p:cNvSpPr/>
            <p:nvPr/>
          </p:nvSpPr>
          <p:spPr>
            <a:xfrm>
              <a:off x="6820842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325;p78">
              <a:extLst>
                <a:ext uri="{FF2B5EF4-FFF2-40B4-BE49-F238E27FC236}">
                  <a16:creationId xmlns:a16="http://schemas.microsoft.com/office/drawing/2014/main" id="{5F8BD8FC-0E1A-9BDD-A8FD-4DA1C76374AF}"/>
                </a:ext>
              </a:extLst>
            </p:cNvPr>
            <p:cNvSpPr/>
            <p:nvPr/>
          </p:nvSpPr>
          <p:spPr>
            <a:xfrm>
              <a:off x="6820842" y="1765605"/>
              <a:ext cx="82652" cy="70859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326;p78">
              <a:extLst>
                <a:ext uri="{FF2B5EF4-FFF2-40B4-BE49-F238E27FC236}">
                  <a16:creationId xmlns:a16="http://schemas.microsoft.com/office/drawing/2014/main" id="{BCF7F45B-0A33-77A9-F333-56BE82D5F7A3}"/>
                </a:ext>
              </a:extLst>
            </p:cNvPr>
            <p:cNvSpPr/>
            <p:nvPr/>
          </p:nvSpPr>
          <p:spPr>
            <a:xfrm>
              <a:off x="6820842" y="1259495"/>
              <a:ext cx="82652" cy="70892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327;p78">
              <a:extLst>
                <a:ext uri="{FF2B5EF4-FFF2-40B4-BE49-F238E27FC236}">
                  <a16:creationId xmlns:a16="http://schemas.microsoft.com/office/drawing/2014/main" id="{6F78D863-5897-7169-E3E3-0D9CBFD16EFE}"/>
                </a:ext>
              </a:extLst>
            </p:cNvPr>
            <p:cNvSpPr/>
            <p:nvPr/>
          </p:nvSpPr>
          <p:spPr>
            <a:xfrm>
              <a:off x="6719553" y="3688689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328;p78">
              <a:extLst>
                <a:ext uri="{FF2B5EF4-FFF2-40B4-BE49-F238E27FC236}">
                  <a16:creationId xmlns:a16="http://schemas.microsoft.com/office/drawing/2014/main" id="{C3AC112A-D7A3-F3C8-66B5-1674ACECD221}"/>
                </a:ext>
              </a:extLst>
            </p:cNvPr>
            <p:cNvSpPr/>
            <p:nvPr/>
          </p:nvSpPr>
          <p:spPr>
            <a:xfrm>
              <a:off x="6719553" y="3587699"/>
              <a:ext cx="82951" cy="70792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329;p78">
              <a:extLst>
                <a:ext uri="{FF2B5EF4-FFF2-40B4-BE49-F238E27FC236}">
                  <a16:creationId xmlns:a16="http://schemas.microsoft.com/office/drawing/2014/main" id="{4D07A8CB-C646-DEEC-E845-5EBB9A52B127}"/>
                </a:ext>
              </a:extLst>
            </p:cNvPr>
            <p:cNvSpPr/>
            <p:nvPr/>
          </p:nvSpPr>
          <p:spPr>
            <a:xfrm>
              <a:off x="6719553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330;p78">
              <a:extLst>
                <a:ext uri="{FF2B5EF4-FFF2-40B4-BE49-F238E27FC236}">
                  <a16:creationId xmlns:a16="http://schemas.microsoft.com/office/drawing/2014/main" id="{262B4ECF-39F7-814B-097A-E619E6158703}"/>
                </a:ext>
              </a:extLst>
            </p:cNvPr>
            <p:cNvSpPr/>
            <p:nvPr/>
          </p:nvSpPr>
          <p:spPr>
            <a:xfrm>
              <a:off x="6719553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331;p78">
              <a:extLst>
                <a:ext uri="{FF2B5EF4-FFF2-40B4-BE49-F238E27FC236}">
                  <a16:creationId xmlns:a16="http://schemas.microsoft.com/office/drawing/2014/main" id="{FA63BDEF-BC47-072F-E359-C3D7712CD4DD}"/>
                </a:ext>
              </a:extLst>
            </p:cNvPr>
            <p:cNvSpPr/>
            <p:nvPr/>
          </p:nvSpPr>
          <p:spPr>
            <a:xfrm>
              <a:off x="6719553" y="3081590"/>
              <a:ext cx="82951" cy="70825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332;p78">
              <a:extLst>
                <a:ext uri="{FF2B5EF4-FFF2-40B4-BE49-F238E27FC236}">
                  <a16:creationId xmlns:a16="http://schemas.microsoft.com/office/drawing/2014/main" id="{4333DAE8-AE18-9582-771B-C640F0ECF9F3}"/>
                </a:ext>
              </a:extLst>
            </p:cNvPr>
            <p:cNvSpPr/>
            <p:nvPr/>
          </p:nvSpPr>
          <p:spPr>
            <a:xfrm>
              <a:off x="6719553" y="2980334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333;p78">
              <a:extLst>
                <a:ext uri="{FF2B5EF4-FFF2-40B4-BE49-F238E27FC236}">
                  <a16:creationId xmlns:a16="http://schemas.microsoft.com/office/drawing/2014/main" id="{35B72433-2BF9-0BBC-FC94-390123A5A551}"/>
                </a:ext>
              </a:extLst>
            </p:cNvPr>
            <p:cNvSpPr/>
            <p:nvPr/>
          </p:nvSpPr>
          <p:spPr>
            <a:xfrm>
              <a:off x="6618265" y="3486411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334;p78">
              <a:extLst>
                <a:ext uri="{FF2B5EF4-FFF2-40B4-BE49-F238E27FC236}">
                  <a16:creationId xmlns:a16="http://schemas.microsoft.com/office/drawing/2014/main" id="{5CB12BBD-2323-BEDA-5489-C4D2ED808D95}"/>
                </a:ext>
              </a:extLst>
            </p:cNvPr>
            <p:cNvSpPr/>
            <p:nvPr/>
          </p:nvSpPr>
          <p:spPr>
            <a:xfrm>
              <a:off x="6618265" y="3385156"/>
              <a:ext cx="82951" cy="70892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335;p78">
              <a:extLst>
                <a:ext uri="{FF2B5EF4-FFF2-40B4-BE49-F238E27FC236}">
                  <a16:creationId xmlns:a16="http://schemas.microsoft.com/office/drawing/2014/main" id="{58963C6D-0020-7E2D-EF71-75919796C304}"/>
                </a:ext>
              </a:extLst>
            </p:cNvPr>
            <p:cNvSpPr/>
            <p:nvPr/>
          </p:nvSpPr>
          <p:spPr>
            <a:xfrm>
              <a:off x="6618265" y="3283867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336;p78">
              <a:extLst>
                <a:ext uri="{FF2B5EF4-FFF2-40B4-BE49-F238E27FC236}">
                  <a16:creationId xmlns:a16="http://schemas.microsoft.com/office/drawing/2014/main" id="{14599598-69D9-1AC1-A40F-A6BF7C1F182B}"/>
                </a:ext>
              </a:extLst>
            </p:cNvPr>
            <p:cNvSpPr/>
            <p:nvPr/>
          </p:nvSpPr>
          <p:spPr>
            <a:xfrm>
              <a:off x="6618265" y="3182612"/>
              <a:ext cx="82951" cy="70992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337;p78">
              <a:extLst>
                <a:ext uri="{FF2B5EF4-FFF2-40B4-BE49-F238E27FC236}">
                  <a16:creationId xmlns:a16="http://schemas.microsoft.com/office/drawing/2014/main" id="{AEF193BA-3004-6B85-A294-AB8A1662BD4E}"/>
                </a:ext>
              </a:extLst>
            </p:cNvPr>
            <p:cNvSpPr/>
            <p:nvPr/>
          </p:nvSpPr>
          <p:spPr>
            <a:xfrm>
              <a:off x="6517275" y="3283867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338;p78">
              <a:extLst>
                <a:ext uri="{FF2B5EF4-FFF2-40B4-BE49-F238E27FC236}">
                  <a16:creationId xmlns:a16="http://schemas.microsoft.com/office/drawing/2014/main" id="{B1307CB8-6338-DCE7-796D-CA1631775A73}"/>
                </a:ext>
              </a:extLst>
            </p:cNvPr>
            <p:cNvSpPr/>
            <p:nvPr/>
          </p:nvSpPr>
          <p:spPr>
            <a:xfrm>
              <a:off x="6517275" y="3182612"/>
              <a:ext cx="82685" cy="70992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339;p78">
              <a:extLst>
                <a:ext uri="{FF2B5EF4-FFF2-40B4-BE49-F238E27FC236}">
                  <a16:creationId xmlns:a16="http://schemas.microsoft.com/office/drawing/2014/main" id="{BFF566B1-CBB8-23D0-8950-389454C255B0}"/>
                </a:ext>
              </a:extLst>
            </p:cNvPr>
            <p:cNvSpPr/>
            <p:nvPr/>
          </p:nvSpPr>
          <p:spPr>
            <a:xfrm>
              <a:off x="6517275" y="3081590"/>
              <a:ext cx="82685" cy="70825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340;p78">
              <a:extLst>
                <a:ext uri="{FF2B5EF4-FFF2-40B4-BE49-F238E27FC236}">
                  <a16:creationId xmlns:a16="http://schemas.microsoft.com/office/drawing/2014/main" id="{BFE5384D-E561-B1F3-BEF4-25E992C43BD7}"/>
                </a:ext>
              </a:extLst>
            </p:cNvPr>
            <p:cNvSpPr/>
            <p:nvPr/>
          </p:nvSpPr>
          <p:spPr>
            <a:xfrm>
              <a:off x="6517275" y="2980334"/>
              <a:ext cx="82685" cy="70892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341;p78">
              <a:extLst>
                <a:ext uri="{FF2B5EF4-FFF2-40B4-BE49-F238E27FC236}">
                  <a16:creationId xmlns:a16="http://schemas.microsoft.com/office/drawing/2014/main" id="{A62DAADD-9BEC-385F-1268-B82B91BF70BB}"/>
                </a:ext>
              </a:extLst>
            </p:cNvPr>
            <p:cNvSpPr/>
            <p:nvPr/>
          </p:nvSpPr>
          <p:spPr>
            <a:xfrm>
              <a:off x="6517275" y="2879046"/>
              <a:ext cx="82685" cy="71025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342;p78">
              <a:extLst>
                <a:ext uri="{FF2B5EF4-FFF2-40B4-BE49-F238E27FC236}">
                  <a16:creationId xmlns:a16="http://schemas.microsoft.com/office/drawing/2014/main" id="{FB293BE8-EA16-C438-8A8F-3FF37460EB46}"/>
                </a:ext>
              </a:extLst>
            </p:cNvPr>
            <p:cNvSpPr/>
            <p:nvPr/>
          </p:nvSpPr>
          <p:spPr>
            <a:xfrm>
              <a:off x="6517275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343;p78">
              <a:extLst>
                <a:ext uri="{FF2B5EF4-FFF2-40B4-BE49-F238E27FC236}">
                  <a16:creationId xmlns:a16="http://schemas.microsoft.com/office/drawing/2014/main" id="{3C8D93D3-B184-D978-FA46-52B4338D9C88}"/>
                </a:ext>
              </a:extLst>
            </p:cNvPr>
            <p:cNvSpPr/>
            <p:nvPr/>
          </p:nvSpPr>
          <p:spPr>
            <a:xfrm>
              <a:off x="6416020" y="3081590"/>
              <a:ext cx="82652" cy="70825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344;p78">
              <a:extLst>
                <a:ext uri="{FF2B5EF4-FFF2-40B4-BE49-F238E27FC236}">
                  <a16:creationId xmlns:a16="http://schemas.microsoft.com/office/drawing/2014/main" id="{56E31DDF-1FA7-300D-7CF8-485CED2F8C48}"/>
                </a:ext>
              </a:extLst>
            </p:cNvPr>
            <p:cNvSpPr/>
            <p:nvPr/>
          </p:nvSpPr>
          <p:spPr>
            <a:xfrm>
              <a:off x="6416020" y="2879046"/>
              <a:ext cx="82652" cy="71025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345;p78">
              <a:extLst>
                <a:ext uri="{FF2B5EF4-FFF2-40B4-BE49-F238E27FC236}">
                  <a16:creationId xmlns:a16="http://schemas.microsoft.com/office/drawing/2014/main" id="{06917D4D-958C-58BC-3BFC-B7660CB758CB}"/>
                </a:ext>
              </a:extLst>
            </p:cNvPr>
            <p:cNvSpPr/>
            <p:nvPr/>
          </p:nvSpPr>
          <p:spPr>
            <a:xfrm>
              <a:off x="6416020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346;p78">
              <a:extLst>
                <a:ext uri="{FF2B5EF4-FFF2-40B4-BE49-F238E27FC236}">
                  <a16:creationId xmlns:a16="http://schemas.microsoft.com/office/drawing/2014/main" id="{E0ED3604-6D3A-85F9-A6C4-93EA4B901E56}"/>
                </a:ext>
              </a:extLst>
            </p:cNvPr>
            <p:cNvSpPr/>
            <p:nvPr/>
          </p:nvSpPr>
          <p:spPr>
            <a:xfrm>
              <a:off x="6314732" y="2879046"/>
              <a:ext cx="82951" cy="71025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347;p78">
              <a:extLst>
                <a:ext uri="{FF2B5EF4-FFF2-40B4-BE49-F238E27FC236}">
                  <a16:creationId xmlns:a16="http://schemas.microsoft.com/office/drawing/2014/main" id="{D1A7B1C9-C119-0782-E57F-D4D9E1E71B8D}"/>
                </a:ext>
              </a:extLst>
            </p:cNvPr>
            <p:cNvSpPr/>
            <p:nvPr/>
          </p:nvSpPr>
          <p:spPr>
            <a:xfrm>
              <a:off x="6314732" y="2777791"/>
              <a:ext cx="82851" cy="70992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pic>
        <p:nvPicPr>
          <p:cNvPr id="2" name="图片 1">
            <a:extLst>
              <a:ext uri="{FF2B5EF4-FFF2-40B4-BE49-F238E27FC236}">
                <a16:creationId xmlns:a16="http://schemas.microsoft.com/office/drawing/2014/main" id="{15FCD196-61BE-ED8F-4BEB-EFD4F4F7702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1543" b="16111"/>
          <a:stretch/>
        </p:blipFill>
        <p:spPr>
          <a:xfrm>
            <a:off x="0" y="3268138"/>
            <a:ext cx="12192000" cy="3589861"/>
          </a:xfrm>
          <a:custGeom>
            <a:avLst/>
            <a:gdLst>
              <a:gd name="connsiteX0" fmla="*/ 0 w 12192000"/>
              <a:gd name="connsiteY0" fmla="*/ 0 h 5753100"/>
              <a:gd name="connsiteX1" fmla="*/ 12192000 w 12192000"/>
              <a:gd name="connsiteY1" fmla="*/ 0 h 5753100"/>
              <a:gd name="connsiteX2" fmla="*/ 12192000 w 12192000"/>
              <a:gd name="connsiteY2" fmla="*/ 5753100 h 5753100"/>
              <a:gd name="connsiteX3" fmla="*/ 0 w 12192000"/>
              <a:gd name="connsiteY3" fmla="*/ 5753100 h 575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5753100">
                <a:moveTo>
                  <a:pt x="0" y="0"/>
                </a:moveTo>
                <a:lnTo>
                  <a:pt x="12192000" y="0"/>
                </a:lnTo>
                <a:lnTo>
                  <a:pt x="12192000" y="5753100"/>
                </a:lnTo>
                <a:lnTo>
                  <a:pt x="0" y="5753100"/>
                </a:lnTo>
                <a:close/>
              </a:path>
            </a:pathLst>
          </a:custGeom>
        </p:spPr>
      </p:pic>
      <p:sp>
        <p:nvSpPr>
          <p:cNvPr id="1611" name="文本框 1610">
            <a:extLst>
              <a:ext uri="{FF2B5EF4-FFF2-40B4-BE49-F238E27FC236}">
                <a16:creationId xmlns:a16="http://schemas.microsoft.com/office/drawing/2014/main" id="{05E0ACA5-7A7A-DE9E-CD95-E97681D91579}"/>
              </a:ext>
            </a:extLst>
          </p:cNvPr>
          <p:cNvSpPr txBox="1"/>
          <p:nvPr/>
        </p:nvSpPr>
        <p:spPr>
          <a:xfrm>
            <a:off x="1274813" y="1280950"/>
            <a:ext cx="4751622" cy="45089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700" dirty="0">
                <a:solidFill>
                  <a:srgbClr val="5699FF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rPr>
              <a:t>02</a:t>
            </a:r>
            <a:endParaRPr lang="zh-CN" altLang="en-US" sz="28700" dirty="0">
              <a:latin typeface="Aa厚底黑" panose="00020600040101010101" pitchFamily="18" charset="-122"/>
              <a:ea typeface="Aa厚底黑" panose="00020600040101010101" pitchFamily="18" charset="-122"/>
              <a:cs typeface="+mn-ea"/>
              <a:sym typeface="+mn-lt"/>
            </a:endParaRPr>
          </a:p>
        </p:txBody>
      </p:sp>
      <p:sp>
        <p:nvSpPr>
          <p:cNvPr id="3137" name="椭圆 3136">
            <a:extLst>
              <a:ext uri="{FF2B5EF4-FFF2-40B4-BE49-F238E27FC236}">
                <a16:creationId xmlns:a16="http://schemas.microsoft.com/office/drawing/2014/main" id="{727AC303-86A4-C7F9-AA6B-B3E580791798}"/>
              </a:ext>
            </a:extLst>
          </p:cNvPr>
          <p:cNvSpPr/>
          <p:nvPr/>
        </p:nvSpPr>
        <p:spPr>
          <a:xfrm>
            <a:off x="3169988" y="4091905"/>
            <a:ext cx="372986" cy="372986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40" name="椭圆 3139">
            <a:extLst>
              <a:ext uri="{FF2B5EF4-FFF2-40B4-BE49-F238E27FC236}">
                <a16:creationId xmlns:a16="http://schemas.microsoft.com/office/drawing/2014/main" id="{D3611000-144D-A612-C6C3-7573DBD01237}"/>
              </a:ext>
            </a:extLst>
          </p:cNvPr>
          <p:cNvSpPr/>
          <p:nvPr/>
        </p:nvSpPr>
        <p:spPr>
          <a:xfrm>
            <a:off x="9855681" y="4946408"/>
            <a:ext cx="843469" cy="843469"/>
          </a:xfrm>
          <a:prstGeom prst="ellipse">
            <a:avLst/>
          </a:prstGeom>
          <a:gradFill>
            <a:gsLst>
              <a:gs pos="0">
                <a:srgbClr val="5699FF">
                  <a:alpha val="25000"/>
                </a:srgbClr>
              </a:gs>
              <a:gs pos="100000">
                <a:srgbClr val="5699FF">
                  <a:alpha val="6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01" name="平行四边形 1600">
            <a:extLst>
              <a:ext uri="{FF2B5EF4-FFF2-40B4-BE49-F238E27FC236}">
                <a16:creationId xmlns:a16="http://schemas.microsoft.com/office/drawing/2014/main" id="{BAC33217-B02B-C3E9-EA7B-28329466AFD6}"/>
              </a:ext>
            </a:extLst>
          </p:cNvPr>
          <p:cNvSpPr/>
          <p:nvPr/>
        </p:nvSpPr>
        <p:spPr>
          <a:xfrm>
            <a:off x="6296023" y="2311844"/>
            <a:ext cx="3415703" cy="565164"/>
          </a:xfrm>
          <a:prstGeom prst="parallelogram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02" name="平行四边形 1601">
            <a:extLst>
              <a:ext uri="{FF2B5EF4-FFF2-40B4-BE49-F238E27FC236}">
                <a16:creationId xmlns:a16="http://schemas.microsoft.com/office/drawing/2014/main" id="{ACF99C11-9CA0-4FB9-D8FD-DDCC6FCF4671}"/>
              </a:ext>
            </a:extLst>
          </p:cNvPr>
          <p:cNvSpPr/>
          <p:nvPr/>
        </p:nvSpPr>
        <p:spPr>
          <a:xfrm>
            <a:off x="6096000" y="2132274"/>
            <a:ext cx="3415702" cy="565164"/>
          </a:xfrm>
          <a:prstGeom prst="parallelogram">
            <a:avLst/>
          </a:prstGeom>
          <a:solidFill>
            <a:schemeClr val="bg1"/>
          </a:solidFill>
          <a:ln w="25400">
            <a:gradFill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5400000" scaled="1"/>
            </a:gradFill>
          </a:ln>
          <a:effectLst>
            <a:outerShdw blurRad="76200" dist="38100" dir="2700000" sx="101000" sy="101000" algn="tl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03" name="组合 1602" descr="51PPT模板网，幻灯片演示模板及素材免费下载！&#10;51PPT模板网 唯一访问网址：www.51pptmoban.com">
            <a:extLst>
              <a:ext uri="{FF2B5EF4-FFF2-40B4-BE49-F238E27FC236}">
                <a16:creationId xmlns:a16="http://schemas.microsoft.com/office/drawing/2014/main" id="{75ED47D3-61BF-8048-111E-23DA51BBE6F5}"/>
              </a:ext>
            </a:extLst>
          </p:cNvPr>
          <p:cNvGrpSpPr/>
          <p:nvPr/>
        </p:nvGrpSpPr>
        <p:grpSpPr>
          <a:xfrm>
            <a:off x="10299694" y="596829"/>
            <a:ext cx="1160547" cy="478968"/>
            <a:chOff x="8244408" y="263825"/>
            <a:chExt cx="575796" cy="237636"/>
          </a:xfrm>
          <a:solidFill>
            <a:srgbClr val="5699FF"/>
          </a:solidFill>
        </p:grpSpPr>
        <p:sp>
          <p:nvSpPr>
            <p:cNvPr id="1604" name="椭圆 1603">
              <a:extLst>
                <a:ext uri="{FF2B5EF4-FFF2-40B4-BE49-F238E27FC236}">
                  <a16:creationId xmlns:a16="http://schemas.microsoft.com/office/drawing/2014/main" id="{6CB513CC-951B-7D33-BFE2-65CB3E6E3C0B}"/>
                </a:ext>
              </a:extLst>
            </p:cNvPr>
            <p:cNvSpPr/>
            <p:nvPr/>
          </p:nvSpPr>
          <p:spPr bwMode="auto">
            <a:xfrm>
              <a:off x="8442595" y="455742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605" name="任意多边形: 形状 1604">
              <a:extLst>
                <a:ext uri="{FF2B5EF4-FFF2-40B4-BE49-F238E27FC236}">
                  <a16:creationId xmlns:a16="http://schemas.microsoft.com/office/drawing/2014/main" id="{2C628944-AFAC-5449-722A-98AD809119A8}"/>
                </a:ext>
              </a:extLst>
            </p:cNvPr>
            <p:cNvSpPr/>
            <p:nvPr/>
          </p:nvSpPr>
          <p:spPr>
            <a:xfrm>
              <a:off x="8244408" y="263825"/>
              <a:ext cx="217004" cy="216329"/>
            </a:xfrm>
            <a:custGeom>
              <a:avLst/>
              <a:gdLst>
                <a:gd name="connsiteX0" fmla="*/ 518470 w 1105104"/>
                <a:gd name="connsiteY0" fmla="*/ 0 h 1101666"/>
                <a:gd name="connsiteX1" fmla="*/ 408380 w 1105104"/>
                <a:gd name="connsiteY1" fmla="*/ 792005 h 1101666"/>
                <a:gd name="connsiteX2" fmla="*/ 419555 w 1105104"/>
                <a:gd name="connsiteY2" fmla="*/ 845398 h 1101666"/>
                <a:gd name="connsiteX3" fmla="*/ 464254 w 1105104"/>
                <a:gd name="connsiteY3" fmla="*/ 862782 h 1101666"/>
                <a:gd name="connsiteX4" fmla="*/ 907150 w 1105104"/>
                <a:gd name="connsiteY4" fmla="*/ 862782 h 1101666"/>
                <a:gd name="connsiteX5" fmla="*/ 907149 w 1105104"/>
                <a:gd name="connsiteY5" fmla="*/ 862783 h 1101666"/>
                <a:gd name="connsiteX6" fmla="*/ 958696 w 1105104"/>
                <a:gd name="connsiteY6" fmla="*/ 811236 h 1101666"/>
                <a:gd name="connsiteX7" fmla="*/ 958697 w 1105104"/>
                <a:gd name="connsiteY7" fmla="*/ 729857 h 1101666"/>
                <a:gd name="connsiteX8" fmla="*/ 907150 w 1105104"/>
                <a:gd name="connsiteY8" fmla="*/ 678311 h 1101666"/>
                <a:gd name="connsiteX9" fmla="*/ 905456 w 1105104"/>
                <a:gd name="connsiteY9" fmla="*/ 679013 h 1101666"/>
                <a:gd name="connsiteX10" fmla="*/ 645541 w 1105104"/>
                <a:gd name="connsiteY10" fmla="*/ 679013 h 1101666"/>
                <a:gd name="connsiteX11" fmla="*/ 735555 w 1105104"/>
                <a:gd name="connsiteY11" fmla="*/ 30029 h 1101666"/>
                <a:gd name="connsiteX12" fmla="*/ 767630 w 1105104"/>
                <a:gd name="connsiteY12" fmla="*/ 39986 h 1101666"/>
                <a:gd name="connsiteX13" fmla="*/ 1105104 w 1105104"/>
                <a:gd name="connsiteY13" fmla="*/ 549115 h 1101666"/>
                <a:gd name="connsiteX14" fmla="*/ 552552 w 1105104"/>
                <a:gd name="connsiteY14" fmla="*/ 1101666 h 1101666"/>
                <a:gd name="connsiteX15" fmla="*/ 0 w 1105104"/>
                <a:gd name="connsiteY15" fmla="*/ 549115 h 1101666"/>
                <a:gd name="connsiteX16" fmla="*/ 441194 w 1105104"/>
                <a:gd name="connsiteY16" fmla="*/ 7790 h 1101666"/>
                <a:gd name="connsiteX17" fmla="*/ 518470 w 1105104"/>
                <a:gd name="connsiteY17" fmla="*/ 0 h 110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05104" h="1101666">
                  <a:moveTo>
                    <a:pt x="518470" y="0"/>
                  </a:moveTo>
                  <a:lnTo>
                    <a:pt x="408380" y="792005"/>
                  </a:lnTo>
                  <a:cubicBezTo>
                    <a:pt x="405066" y="816840"/>
                    <a:pt x="408792" y="834636"/>
                    <a:pt x="419555" y="845398"/>
                  </a:cubicBezTo>
                  <a:cubicBezTo>
                    <a:pt x="430314" y="856989"/>
                    <a:pt x="445215" y="862782"/>
                    <a:pt x="464254" y="862782"/>
                  </a:cubicBezTo>
                  <a:lnTo>
                    <a:pt x="907150" y="862782"/>
                  </a:lnTo>
                  <a:lnTo>
                    <a:pt x="907149" y="862783"/>
                  </a:lnTo>
                  <a:cubicBezTo>
                    <a:pt x="935618" y="862783"/>
                    <a:pt x="958696" y="839705"/>
                    <a:pt x="958696" y="811236"/>
                  </a:cubicBezTo>
                  <a:cubicBezTo>
                    <a:pt x="958696" y="784110"/>
                    <a:pt x="958697" y="756984"/>
                    <a:pt x="958697" y="729857"/>
                  </a:cubicBezTo>
                  <a:cubicBezTo>
                    <a:pt x="958697" y="701389"/>
                    <a:pt x="935619" y="678311"/>
                    <a:pt x="907150" y="678311"/>
                  </a:cubicBezTo>
                  <a:lnTo>
                    <a:pt x="905456" y="679013"/>
                  </a:lnTo>
                  <a:lnTo>
                    <a:pt x="645541" y="679013"/>
                  </a:lnTo>
                  <a:lnTo>
                    <a:pt x="735555" y="30029"/>
                  </a:lnTo>
                  <a:lnTo>
                    <a:pt x="767630" y="39986"/>
                  </a:lnTo>
                  <a:cubicBezTo>
                    <a:pt x="965950" y="123868"/>
                    <a:pt x="1105104" y="320241"/>
                    <a:pt x="1105104" y="549115"/>
                  </a:cubicBezTo>
                  <a:cubicBezTo>
                    <a:pt x="1105104" y="854280"/>
                    <a:pt x="857718" y="1101666"/>
                    <a:pt x="552552" y="1101666"/>
                  </a:cubicBezTo>
                  <a:cubicBezTo>
                    <a:pt x="247386" y="1101666"/>
                    <a:pt x="0" y="854280"/>
                    <a:pt x="0" y="549115"/>
                  </a:cubicBezTo>
                  <a:cubicBezTo>
                    <a:pt x="0" y="282096"/>
                    <a:pt x="189405" y="59313"/>
                    <a:pt x="441194" y="7790"/>
                  </a:cubicBezTo>
                  <a:lnTo>
                    <a:pt x="51847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/>
            </a:p>
          </p:txBody>
        </p:sp>
        <p:grpSp>
          <p:nvGrpSpPr>
            <p:cNvPr id="1606" name="文本框-2_矢量">
              <a:extLst>
                <a:ext uri="{FF2B5EF4-FFF2-40B4-BE49-F238E27FC236}">
                  <a16:creationId xmlns:a16="http://schemas.microsoft.com/office/drawing/2014/main" id="{5B1E1B7F-5B04-AAEF-63A2-27B5F0013479}"/>
                </a:ext>
              </a:extLst>
            </p:cNvPr>
            <p:cNvGrpSpPr/>
            <p:nvPr/>
          </p:nvGrpSpPr>
          <p:grpSpPr>
            <a:xfrm>
              <a:off x="8478585" y="337599"/>
              <a:ext cx="341619" cy="106745"/>
              <a:chOff x="8501988" y="300619"/>
              <a:chExt cx="396430" cy="123872"/>
            </a:xfrm>
            <a:grpFill/>
          </p:grpSpPr>
          <p:sp>
            <p:nvSpPr>
              <p:cNvPr id="1607" name="文本框 1606">
                <a:extLst>
                  <a:ext uri="{FF2B5EF4-FFF2-40B4-BE49-F238E27FC236}">
                    <a16:creationId xmlns:a16="http://schemas.microsoft.com/office/drawing/2014/main" id="{D11D5C47-6A06-8A43-BC39-94211921E33A}"/>
                  </a:ext>
                </a:extLst>
              </p:cNvPr>
              <p:cNvSpPr txBox="1"/>
              <p:nvPr/>
            </p:nvSpPr>
            <p:spPr>
              <a:xfrm>
                <a:off x="8501988" y="300763"/>
                <a:ext cx="129730" cy="123301"/>
              </a:xfrm>
              <a:custGeom>
                <a:avLst/>
                <a:gdLst/>
                <a:ahLst/>
                <a:cxnLst/>
                <a:rect l="l" t="t" r="r" b="b"/>
                <a:pathLst>
                  <a:path w="129730" h="123301">
                    <a:moveTo>
                      <a:pt x="68865" y="22145"/>
                    </a:moveTo>
                    <a:cubicBezTo>
                      <a:pt x="57340" y="22145"/>
                      <a:pt x="47387" y="26479"/>
                      <a:pt x="39004" y="35147"/>
                    </a:cubicBezTo>
                    <a:cubicBezTo>
                      <a:pt x="30623" y="43815"/>
                      <a:pt x="26432" y="54197"/>
                      <a:pt x="26432" y="66294"/>
                    </a:cubicBezTo>
                    <a:cubicBezTo>
                      <a:pt x="26432" y="76485"/>
                      <a:pt x="29622" y="84820"/>
                      <a:pt x="36004" y="91297"/>
                    </a:cubicBezTo>
                    <a:cubicBezTo>
                      <a:pt x="42386" y="97774"/>
                      <a:pt x="50625" y="101012"/>
                      <a:pt x="60722" y="101012"/>
                    </a:cubicBezTo>
                    <a:cubicBezTo>
                      <a:pt x="72628" y="101012"/>
                      <a:pt x="82724" y="96726"/>
                      <a:pt x="91011" y="88153"/>
                    </a:cubicBezTo>
                    <a:cubicBezTo>
                      <a:pt x="99298" y="79486"/>
                      <a:pt x="103441" y="68961"/>
                      <a:pt x="103441" y="56578"/>
                    </a:cubicBezTo>
                    <a:cubicBezTo>
                      <a:pt x="103441" y="46577"/>
                      <a:pt x="100155" y="38338"/>
                      <a:pt x="93583" y="31861"/>
                    </a:cubicBezTo>
                    <a:cubicBezTo>
                      <a:pt x="87106" y="25384"/>
                      <a:pt x="78867" y="22145"/>
                      <a:pt x="68865" y="22145"/>
                    </a:cubicBezTo>
                    <a:close/>
                    <a:moveTo>
                      <a:pt x="70580" y="0"/>
                    </a:moveTo>
                    <a:cubicBezTo>
                      <a:pt x="88011" y="0"/>
                      <a:pt x="102251" y="5095"/>
                      <a:pt x="113300" y="15287"/>
                    </a:cubicBezTo>
                    <a:cubicBezTo>
                      <a:pt x="124253" y="25479"/>
                      <a:pt x="129730" y="38671"/>
                      <a:pt x="129730" y="54864"/>
                    </a:cubicBezTo>
                    <a:cubicBezTo>
                      <a:pt x="129730" y="75057"/>
                      <a:pt x="123253" y="91487"/>
                      <a:pt x="110299" y="104155"/>
                    </a:cubicBezTo>
                    <a:cubicBezTo>
                      <a:pt x="97345" y="116919"/>
                      <a:pt x="80772" y="123301"/>
                      <a:pt x="60579" y="123301"/>
                    </a:cubicBezTo>
                    <a:cubicBezTo>
                      <a:pt x="43053" y="123301"/>
                      <a:pt x="28575" y="118062"/>
                      <a:pt x="17145" y="107584"/>
                    </a:cubicBezTo>
                    <a:cubicBezTo>
                      <a:pt x="5715" y="97012"/>
                      <a:pt x="0" y="83629"/>
                      <a:pt x="0" y="67437"/>
                    </a:cubicBezTo>
                    <a:cubicBezTo>
                      <a:pt x="0" y="48101"/>
                      <a:pt x="6715" y="32051"/>
                      <a:pt x="20145" y="19288"/>
                    </a:cubicBezTo>
                    <a:cubicBezTo>
                      <a:pt x="33480" y="6429"/>
                      <a:pt x="50292" y="0"/>
                      <a:pt x="7058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zh-CN"/>
                </a:defPPr>
                <a:lvl1pPr algn="ctr">
                  <a:defRPr>
                    <a:solidFill>
                      <a:schemeClr val="lt1"/>
                    </a:solidFill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  <p:sp>
            <p:nvSpPr>
              <p:cNvPr id="1608" name="文本框 1607">
                <a:extLst>
                  <a:ext uri="{FF2B5EF4-FFF2-40B4-BE49-F238E27FC236}">
                    <a16:creationId xmlns:a16="http://schemas.microsoft.com/office/drawing/2014/main" id="{BC1C32F3-3EFA-6F6E-C301-BEF9BFFDE98D}"/>
                  </a:ext>
                </a:extLst>
              </p:cNvPr>
              <p:cNvSpPr txBox="1"/>
              <p:nvPr/>
            </p:nvSpPr>
            <p:spPr>
              <a:xfrm>
                <a:off x="8644844" y="300619"/>
                <a:ext cx="108746" cy="123872"/>
              </a:xfrm>
              <a:custGeom>
                <a:avLst/>
                <a:gdLst/>
                <a:ahLst/>
                <a:cxnLst/>
                <a:rect l="l" t="t" r="r" b="b"/>
                <a:pathLst>
                  <a:path w="108746" h="123872">
                    <a:moveTo>
                      <a:pt x="70027" y="0"/>
                    </a:moveTo>
                    <a:cubicBezTo>
                      <a:pt x="72694" y="0"/>
                      <a:pt x="75838" y="119"/>
                      <a:pt x="79457" y="357"/>
                    </a:cubicBezTo>
                    <a:cubicBezTo>
                      <a:pt x="83077" y="595"/>
                      <a:pt x="86268" y="1047"/>
                      <a:pt x="89030" y="1714"/>
                    </a:cubicBezTo>
                    <a:cubicBezTo>
                      <a:pt x="94840" y="3429"/>
                      <a:pt x="99579" y="5310"/>
                      <a:pt x="103246" y="7358"/>
                    </a:cubicBezTo>
                    <a:cubicBezTo>
                      <a:pt x="106913" y="9406"/>
                      <a:pt x="108746" y="10430"/>
                      <a:pt x="108746" y="10430"/>
                    </a:cubicBezTo>
                    <a:lnTo>
                      <a:pt x="106175" y="16859"/>
                    </a:lnTo>
                    <a:cubicBezTo>
                      <a:pt x="104746" y="20097"/>
                      <a:pt x="102508" y="22336"/>
                      <a:pt x="99460" y="23574"/>
                    </a:cubicBezTo>
                    <a:cubicBezTo>
                      <a:pt x="96412" y="24812"/>
                      <a:pt x="93268" y="24812"/>
                      <a:pt x="90030" y="23574"/>
                    </a:cubicBezTo>
                    <a:cubicBezTo>
                      <a:pt x="87934" y="22717"/>
                      <a:pt x="85982" y="22050"/>
                      <a:pt x="84172" y="21574"/>
                    </a:cubicBezTo>
                    <a:cubicBezTo>
                      <a:pt x="80172" y="20431"/>
                      <a:pt x="75457" y="19859"/>
                      <a:pt x="70027" y="19859"/>
                    </a:cubicBezTo>
                    <a:cubicBezTo>
                      <a:pt x="64217" y="19859"/>
                      <a:pt x="58836" y="20859"/>
                      <a:pt x="53882" y="22860"/>
                    </a:cubicBezTo>
                    <a:cubicBezTo>
                      <a:pt x="48930" y="24860"/>
                      <a:pt x="44548" y="27717"/>
                      <a:pt x="40738" y="31432"/>
                    </a:cubicBezTo>
                    <a:cubicBezTo>
                      <a:pt x="36833" y="35052"/>
                      <a:pt x="33642" y="39481"/>
                      <a:pt x="31165" y="44720"/>
                    </a:cubicBezTo>
                    <a:cubicBezTo>
                      <a:pt x="28594" y="49863"/>
                      <a:pt x="26879" y="55530"/>
                      <a:pt x="26022" y="61722"/>
                    </a:cubicBezTo>
                    <a:cubicBezTo>
                      <a:pt x="25069" y="68580"/>
                      <a:pt x="25117" y="74628"/>
                      <a:pt x="26165" y="79867"/>
                    </a:cubicBezTo>
                    <a:cubicBezTo>
                      <a:pt x="27308" y="85106"/>
                      <a:pt x="29260" y="89487"/>
                      <a:pt x="32023" y="93011"/>
                    </a:cubicBezTo>
                    <a:cubicBezTo>
                      <a:pt x="34785" y="96536"/>
                      <a:pt x="38357" y="99155"/>
                      <a:pt x="42738" y="100869"/>
                    </a:cubicBezTo>
                    <a:cubicBezTo>
                      <a:pt x="47120" y="102679"/>
                      <a:pt x="52073" y="103584"/>
                      <a:pt x="57597" y="103584"/>
                    </a:cubicBezTo>
                    <a:cubicBezTo>
                      <a:pt x="60264" y="103584"/>
                      <a:pt x="62979" y="103298"/>
                      <a:pt x="65741" y="102727"/>
                    </a:cubicBezTo>
                    <a:cubicBezTo>
                      <a:pt x="68503" y="102060"/>
                      <a:pt x="71123" y="101108"/>
                      <a:pt x="73599" y="99869"/>
                    </a:cubicBezTo>
                    <a:lnTo>
                      <a:pt x="78457" y="72152"/>
                    </a:lnTo>
                    <a:lnTo>
                      <a:pt x="55740" y="72152"/>
                    </a:lnTo>
                    <a:lnTo>
                      <a:pt x="58026" y="61293"/>
                    </a:lnTo>
                    <a:cubicBezTo>
                      <a:pt x="58502" y="59102"/>
                      <a:pt x="59621" y="57293"/>
                      <a:pt x="61383" y="55864"/>
                    </a:cubicBezTo>
                    <a:cubicBezTo>
                      <a:pt x="63146" y="54435"/>
                      <a:pt x="65170" y="53721"/>
                      <a:pt x="67456" y="53721"/>
                    </a:cubicBezTo>
                    <a:lnTo>
                      <a:pt x="98745" y="53721"/>
                    </a:lnTo>
                    <a:cubicBezTo>
                      <a:pt x="99698" y="53721"/>
                      <a:pt x="100555" y="53864"/>
                      <a:pt x="101317" y="54149"/>
                    </a:cubicBezTo>
                    <a:cubicBezTo>
                      <a:pt x="102079" y="54530"/>
                      <a:pt x="102698" y="55054"/>
                      <a:pt x="103174" y="55721"/>
                    </a:cubicBezTo>
                    <a:cubicBezTo>
                      <a:pt x="103651" y="56388"/>
                      <a:pt x="103984" y="57197"/>
                      <a:pt x="104174" y="58150"/>
                    </a:cubicBezTo>
                    <a:cubicBezTo>
                      <a:pt x="104365" y="59102"/>
                      <a:pt x="104365" y="60198"/>
                      <a:pt x="104174" y="61436"/>
                    </a:cubicBezTo>
                    <a:lnTo>
                      <a:pt x="96031" y="114871"/>
                    </a:lnTo>
                    <a:cubicBezTo>
                      <a:pt x="96031" y="114871"/>
                      <a:pt x="95483" y="115085"/>
                      <a:pt x="94388" y="115514"/>
                    </a:cubicBezTo>
                    <a:cubicBezTo>
                      <a:pt x="93292" y="115943"/>
                      <a:pt x="91887" y="116467"/>
                      <a:pt x="90173" y="117086"/>
                    </a:cubicBezTo>
                    <a:cubicBezTo>
                      <a:pt x="88458" y="117705"/>
                      <a:pt x="86696" y="118348"/>
                      <a:pt x="84886" y="119015"/>
                    </a:cubicBezTo>
                    <a:cubicBezTo>
                      <a:pt x="83267" y="119586"/>
                      <a:pt x="81338" y="120158"/>
                      <a:pt x="79100" y="120729"/>
                    </a:cubicBezTo>
                    <a:cubicBezTo>
                      <a:pt x="76862" y="121301"/>
                      <a:pt x="74838" y="121729"/>
                      <a:pt x="73028" y="122015"/>
                    </a:cubicBezTo>
                    <a:cubicBezTo>
                      <a:pt x="69789" y="122682"/>
                      <a:pt x="66551" y="123158"/>
                      <a:pt x="63312" y="123444"/>
                    </a:cubicBezTo>
                    <a:cubicBezTo>
                      <a:pt x="59978" y="123729"/>
                      <a:pt x="56692" y="123872"/>
                      <a:pt x="53454" y="123872"/>
                    </a:cubicBezTo>
                    <a:cubicBezTo>
                      <a:pt x="43834" y="123872"/>
                      <a:pt x="35452" y="122491"/>
                      <a:pt x="28308" y="119729"/>
                    </a:cubicBezTo>
                    <a:cubicBezTo>
                      <a:pt x="21164" y="116967"/>
                      <a:pt x="15306" y="113014"/>
                      <a:pt x="10734" y="107870"/>
                    </a:cubicBezTo>
                    <a:cubicBezTo>
                      <a:pt x="6258" y="102632"/>
                      <a:pt x="3162" y="96250"/>
                      <a:pt x="1447" y="88725"/>
                    </a:cubicBezTo>
                    <a:cubicBezTo>
                      <a:pt x="-267" y="81200"/>
                      <a:pt x="-458" y="72675"/>
                      <a:pt x="876" y="63150"/>
                    </a:cubicBezTo>
                    <a:cubicBezTo>
                      <a:pt x="2209" y="53340"/>
                      <a:pt x="4924" y="44529"/>
                      <a:pt x="9020" y="36719"/>
                    </a:cubicBezTo>
                    <a:cubicBezTo>
                      <a:pt x="13020" y="28908"/>
                      <a:pt x="18164" y="22288"/>
                      <a:pt x="24450" y="16859"/>
                    </a:cubicBezTo>
                    <a:cubicBezTo>
                      <a:pt x="30070" y="11906"/>
                      <a:pt x="36499" y="8001"/>
                      <a:pt x="43738" y="5143"/>
                    </a:cubicBezTo>
                    <a:cubicBezTo>
                      <a:pt x="43929" y="5048"/>
                      <a:pt x="44072" y="5000"/>
                      <a:pt x="44167" y="5000"/>
                    </a:cubicBezTo>
                    <a:cubicBezTo>
                      <a:pt x="44738" y="4715"/>
                      <a:pt x="45310" y="4476"/>
                      <a:pt x="45882" y="4286"/>
                    </a:cubicBezTo>
                    <a:cubicBezTo>
                      <a:pt x="52549" y="1428"/>
                      <a:pt x="60598" y="0"/>
                      <a:pt x="700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zh-CN"/>
                </a:defPPr>
                <a:lvl1pPr algn="ctr">
                  <a:defRPr>
                    <a:solidFill>
                      <a:schemeClr val="lt1"/>
                    </a:solidFill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  <p:sp>
            <p:nvSpPr>
              <p:cNvPr id="1609" name="文本框 1608">
                <a:extLst>
                  <a:ext uri="{FF2B5EF4-FFF2-40B4-BE49-F238E27FC236}">
                    <a16:creationId xmlns:a16="http://schemas.microsoft.com/office/drawing/2014/main" id="{6A16EB53-725C-EE60-FFC3-2DB7FE926DD9}"/>
                  </a:ext>
                </a:extLst>
              </p:cNvPr>
              <p:cNvSpPr txBox="1"/>
              <p:nvPr/>
            </p:nvSpPr>
            <p:spPr>
              <a:xfrm>
                <a:off x="8768688" y="300763"/>
                <a:ext cx="129730" cy="123301"/>
              </a:xfrm>
              <a:custGeom>
                <a:avLst/>
                <a:gdLst/>
                <a:ahLst/>
                <a:cxnLst/>
                <a:rect l="l" t="t" r="r" b="b"/>
                <a:pathLst>
                  <a:path w="129730" h="123301">
                    <a:moveTo>
                      <a:pt x="68865" y="22145"/>
                    </a:moveTo>
                    <a:cubicBezTo>
                      <a:pt x="57340" y="22145"/>
                      <a:pt x="47386" y="26479"/>
                      <a:pt x="39004" y="35147"/>
                    </a:cubicBezTo>
                    <a:cubicBezTo>
                      <a:pt x="30622" y="43815"/>
                      <a:pt x="26432" y="54197"/>
                      <a:pt x="26432" y="66294"/>
                    </a:cubicBezTo>
                    <a:cubicBezTo>
                      <a:pt x="26432" y="76485"/>
                      <a:pt x="29622" y="84820"/>
                      <a:pt x="36004" y="91297"/>
                    </a:cubicBezTo>
                    <a:cubicBezTo>
                      <a:pt x="42386" y="97774"/>
                      <a:pt x="50625" y="101012"/>
                      <a:pt x="60722" y="101012"/>
                    </a:cubicBezTo>
                    <a:cubicBezTo>
                      <a:pt x="72628" y="101012"/>
                      <a:pt x="82724" y="96726"/>
                      <a:pt x="91011" y="88153"/>
                    </a:cubicBezTo>
                    <a:cubicBezTo>
                      <a:pt x="99298" y="79486"/>
                      <a:pt x="103441" y="68961"/>
                      <a:pt x="103441" y="56578"/>
                    </a:cubicBezTo>
                    <a:cubicBezTo>
                      <a:pt x="103441" y="46577"/>
                      <a:pt x="100155" y="38338"/>
                      <a:pt x="93583" y="31861"/>
                    </a:cubicBezTo>
                    <a:cubicBezTo>
                      <a:pt x="87106" y="25384"/>
                      <a:pt x="78867" y="22145"/>
                      <a:pt x="68865" y="22145"/>
                    </a:cubicBezTo>
                    <a:close/>
                    <a:moveTo>
                      <a:pt x="70580" y="0"/>
                    </a:moveTo>
                    <a:cubicBezTo>
                      <a:pt x="88011" y="0"/>
                      <a:pt x="102250" y="5095"/>
                      <a:pt x="113300" y="15287"/>
                    </a:cubicBezTo>
                    <a:cubicBezTo>
                      <a:pt x="124253" y="25479"/>
                      <a:pt x="129730" y="38671"/>
                      <a:pt x="129730" y="54864"/>
                    </a:cubicBezTo>
                    <a:cubicBezTo>
                      <a:pt x="129730" y="75057"/>
                      <a:pt x="123253" y="91487"/>
                      <a:pt x="110299" y="104155"/>
                    </a:cubicBezTo>
                    <a:cubicBezTo>
                      <a:pt x="97345" y="116919"/>
                      <a:pt x="80772" y="123301"/>
                      <a:pt x="60579" y="123301"/>
                    </a:cubicBezTo>
                    <a:cubicBezTo>
                      <a:pt x="43053" y="123301"/>
                      <a:pt x="28575" y="118062"/>
                      <a:pt x="17145" y="107584"/>
                    </a:cubicBezTo>
                    <a:cubicBezTo>
                      <a:pt x="5715" y="97012"/>
                      <a:pt x="0" y="83629"/>
                      <a:pt x="0" y="67437"/>
                    </a:cubicBezTo>
                    <a:cubicBezTo>
                      <a:pt x="0" y="48101"/>
                      <a:pt x="6715" y="32051"/>
                      <a:pt x="20145" y="19288"/>
                    </a:cubicBezTo>
                    <a:cubicBezTo>
                      <a:pt x="33480" y="6429"/>
                      <a:pt x="50292" y="0"/>
                      <a:pt x="7058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>
                <a:defPPr>
                  <a:defRPr lang="zh-CN"/>
                </a:defPPr>
                <a:lvl1pPr algn="ctr">
                  <a:defRPr>
                    <a:solidFill>
                      <a:schemeClr val="lt1"/>
                    </a:solidFill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zh-CN" altLang="en-US" dirty="0"/>
              </a:p>
            </p:txBody>
          </p:sp>
        </p:grpSp>
      </p:grpSp>
      <p:sp>
        <p:nvSpPr>
          <p:cNvPr id="1610" name="文本框 1609">
            <a:extLst>
              <a:ext uri="{FF2B5EF4-FFF2-40B4-BE49-F238E27FC236}">
                <a16:creationId xmlns:a16="http://schemas.microsoft.com/office/drawing/2014/main" id="{84FD131C-C6AC-9E9F-3D43-4FD9B9BEC291}"/>
              </a:ext>
            </a:extLst>
          </p:cNvPr>
          <p:cNvSpPr txBox="1"/>
          <p:nvPr/>
        </p:nvSpPr>
        <p:spPr>
          <a:xfrm>
            <a:off x="6796360" y="2211626"/>
            <a:ext cx="20149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添加标题文本</a:t>
            </a:r>
          </a:p>
        </p:txBody>
      </p:sp>
      <p:sp>
        <p:nvSpPr>
          <p:cNvPr id="1612" name="文本框 1611">
            <a:extLst>
              <a:ext uri="{FF2B5EF4-FFF2-40B4-BE49-F238E27FC236}">
                <a16:creationId xmlns:a16="http://schemas.microsoft.com/office/drawing/2014/main" id="{963DDD06-A40A-5867-22C6-0A0B86BD1183}"/>
              </a:ext>
            </a:extLst>
          </p:cNvPr>
          <p:cNvSpPr txBox="1"/>
          <p:nvPr/>
        </p:nvSpPr>
        <p:spPr>
          <a:xfrm>
            <a:off x="1574637" y="4076733"/>
            <a:ext cx="19304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en-US" altLang="zh-CN" dirty="0"/>
              <a:t>PART</a:t>
            </a:r>
            <a:endParaRPr lang="zh-CN" altLang="en-US" dirty="0"/>
          </a:p>
        </p:txBody>
      </p:sp>
      <p:sp>
        <p:nvSpPr>
          <p:cNvPr id="3138" name="椭圆 3137">
            <a:extLst>
              <a:ext uri="{FF2B5EF4-FFF2-40B4-BE49-F238E27FC236}">
                <a16:creationId xmlns:a16="http://schemas.microsoft.com/office/drawing/2014/main" id="{1CE02A9A-C1BA-49CA-1C00-A34C32C1E3E7}"/>
              </a:ext>
            </a:extLst>
          </p:cNvPr>
          <p:cNvSpPr/>
          <p:nvPr/>
        </p:nvSpPr>
        <p:spPr>
          <a:xfrm>
            <a:off x="5121298" y="902944"/>
            <a:ext cx="914400" cy="914400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39" name="椭圆 3138">
            <a:extLst>
              <a:ext uri="{FF2B5EF4-FFF2-40B4-BE49-F238E27FC236}">
                <a16:creationId xmlns:a16="http://schemas.microsoft.com/office/drawing/2014/main" id="{DC602DA8-9923-B4DB-F95A-4AEF4C8A2FF2}"/>
              </a:ext>
            </a:extLst>
          </p:cNvPr>
          <p:cNvSpPr/>
          <p:nvPr/>
        </p:nvSpPr>
        <p:spPr>
          <a:xfrm>
            <a:off x="715938" y="-539742"/>
            <a:ext cx="1925499" cy="1925499"/>
          </a:xfrm>
          <a:prstGeom prst="ellipse">
            <a:avLst/>
          </a:prstGeom>
          <a:gradFill>
            <a:gsLst>
              <a:gs pos="0">
                <a:srgbClr val="5699FF">
                  <a:alpha val="64000"/>
                </a:srgb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42" name="文本框 3141">
            <a:extLst>
              <a:ext uri="{FF2B5EF4-FFF2-40B4-BE49-F238E27FC236}">
                <a16:creationId xmlns:a16="http://schemas.microsoft.com/office/drawing/2014/main" id="{C096FE08-0A9D-2307-4FC1-13801525A6FF}"/>
              </a:ext>
            </a:extLst>
          </p:cNvPr>
          <p:cNvSpPr txBox="1"/>
          <p:nvPr/>
        </p:nvSpPr>
        <p:spPr>
          <a:xfrm>
            <a:off x="6194423" y="3039626"/>
            <a:ext cx="4504727" cy="10842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</a:p>
        </p:txBody>
      </p:sp>
    </p:spTree>
    <p:extLst>
      <p:ext uri="{BB962C8B-B14F-4D97-AF65-F5344CB8AC3E}">
        <p14:creationId xmlns:p14="http://schemas.microsoft.com/office/powerpoint/2010/main" val="3104933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2" name="组合 3151">
            <a:extLst>
              <a:ext uri="{FF2B5EF4-FFF2-40B4-BE49-F238E27FC236}">
                <a16:creationId xmlns:a16="http://schemas.microsoft.com/office/drawing/2014/main" id="{9CA57EE2-78A8-4AAF-6FE0-8DBCF0FD26E0}"/>
              </a:ext>
            </a:extLst>
          </p:cNvPr>
          <p:cNvGrpSpPr/>
          <p:nvPr/>
        </p:nvGrpSpPr>
        <p:grpSpPr>
          <a:xfrm>
            <a:off x="136525" y="200011"/>
            <a:ext cx="4229100" cy="824852"/>
            <a:chOff x="1647825" y="2130411"/>
            <a:chExt cx="4229100" cy="824852"/>
          </a:xfrm>
        </p:grpSpPr>
        <p:sp>
          <p:nvSpPr>
            <p:cNvPr id="3153" name="平行四边形 3152">
              <a:extLst>
                <a:ext uri="{FF2B5EF4-FFF2-40B4-BE49-F238E27FC236}">
                  <a16:creationId xmlns:a16="http://schemas.microsoft.com/office/drawing/2014/main" id="{CB8AFD1C-84AA-50AC-1FAD-BAB897EFCB1F}"/>
                </a:ext>
              </a:extLst>
            </p:cNvPr>
            <p:cNvSpPr/>
            <p:nvPr/>
          </p:nvSpPr>
          <p:spPr>
            <a:xfrm>
              <a:off x="1647825" y="2309981"/>
              <a:ext cx="4229100" cy="565164"/>
            </a:xfrm>
            <a:prstGeom prst="parallelogram">
              <a:avLst/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4" name="平行四边形 3153">
              <a:extLst>
                <a:ext uri="{FF2B5EF4-FFF2-40B4-BE49-F238E27FC236}">
                  <a16:creationId xmlns:a16="http://schemas.microsoft.com/office/drawing/2014/main" id="{985D77EB-CA65-A4EA-2B59-69EF29CDD732}"/>
                </a:ext>
              </a:extLst>
            </p:cNvPr>
            <p:cNvSpPr/>
            <p:nvPr/>
          </p:nvSpPr>
          <p:spPr>
            <a:xfrm>
              <a:off x="2790824" y="2130411"/>
              <a:ext cx="2886076" cy="565164"/>
            </a:xfrm>
            <a:prstGeom prst="parallelogram">
              <a:avLst/>
            </a:prstGeom>
            <a:solidFill>
              <a:schemeClr val="bg1"/>
            </a:solidFill>
            <a:ln w="25400">
              <a:gradFill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5400000" scaled="1"/>
              </a:gradFill>
            </a:ln>
            <a:effectLst>
              <a:outerShdw blurRad="76200" dist="38100" dir="2700000" sx="101000" sy="101000" algn="tl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5" name="文本框 3154">
              <a:extLst>
                <a:ext uri="{FF2B5EF4-FFF2-40B4-BE49-F238E27FC236}">
                  <a16:creationId xmlns:a16="http://schemas.microsoft.com/office/drawing/2014/main" id="{FF9B7A09-E9FC-8D34-88FA-438C3FC634F2}"/>
                </a:ext>
              </a:extLst>
            </p:cNvPr>
            <p:cNvSpPr txBox="1"/>
            <p:nvPr/>
          </p:nvSpPr>
          <p:spPr>
            <a:xfrm>
              <a:off x="3457994" y="2222463"/>
              <a:ext cx="201498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  <p:sp>
          <p:nvSpPr>
            <p:cNvPr id="3156" name="文本框 3155">
              <a:extLst>
                <a:ext uri="{FF2B5EF4-FFF2-40B4-BE49-F238E27FC236}">
                  <a16:creationId xmlns:a16="http://schemas.microsoft.com/office/drawing/2014/main" id="{72E2009E-FB0D-F2E4-8BAF-10954B63149B}"/>
                </a:ext>
              </a:extLst>
            </p:cNvPr>
            <p:cNvSpPr txBox="1"/>
            <p:nvPr/>
          </p:nvSpPr>
          <p:spPr>
            <a:xfrm>
              <a:off x="1882666" y="2308932"/>
              <a:ext cx="756938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i="1" dirty="0">
                  <a:solidFill>
                    <a:schemeClr val="bg1"/>
                  </a:solidFill>
                  <a:latin typeface="Aa厚底黑" panose="00020600040101010101" pitchFamily="18" charset="-122"/>
                  <a:ea typeface="Aa厚底黑" panose="00020600040101010101" pitchFamily="18" charset="-122"/>
                  <a:cs typeface="+mn-ea"/>
                  <a:sym typeface="+mn-lt"/>
                </a:rPr>
                <a:t>02</a:t>
              </a:r>
              <a:endParaRPr lang="zh-CN" altLang="en-US" sz="3600" i="1" dirty="0">
                <a:solidFill>
                  <a:schemeClr val="bg1"/>
                </a:soli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endParaRPr>
            </a:p>
          </p:txBody>
        </p:sp>
      </p:grpSp>
      <p:grpSp>
        <p:nvGrpSpPr>
          <p:cNvPr id="2" name="Group 30">
            <a:extLst>
              <a:ext uri="{FF2B5EF4-FFF2-40B4-BE49-F238E27FC236}">
                <a16:creationId xmlns:a16="http://schemas.microsoft.com/office/drawing/2014/main" id="{8E1BBF71-DDC0-69F8-1E1F-B80C39487832}"/>
              </a:ext>
            </a:extLst>
          </p:cNvPr>
          <p:cNvGrpSpPr/>
          <p:nvPr/>
        </p:nvGrpSpPr>
        <p:grpSpPr>
          <a:xfrm>
            <a:off x="3823597" y="1945322"/>
            <a:ext cx="702285" cy="376103"/>
            <a:chOff x="3246637" y="2558266"/>
            <a:chExt cx="883575" cy="616450"/>
          </a:xfrm>
        </p:grpSpPr>
        <p:sp>
          <p:nvSpPr>
            <p:cNvPr id="3" name="Arrow: Chevron 31">
              <a:extLst>
                <a:ext uri="{FF2B5EF4-FFF2-40B4-BE49-F238E27FC236}">
                  <a16:creationId xmlns:a16="http://schemas.microsoft.com/office/drawing/2014/main" id="{6B1B208C-D7EE-C80B-A8F5-D08BDD9469AB}"/>
                </a:ext>
              </a:extLst>
            </p:cNvPr>
            <p:cNvSpPr/>
            <p:nvPr/>
          </p:nvSpPr>
          <p:spPr>
            <a:xfrm>
              <a:off x="3246637" y="2558266"/>
              <a:ext cx="400692" cy="616450"/>
            </a:xfrm>
            <a:prstGeom prst="chevron">
              <a:avLst>
                <a:gd name="adj" fmla="val 60145"/>
              </a:avLst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>
                <a:sym typeface="+mn-lt"/>
              </a:endParaRPr>
            </a:p>
          </p:txBody>
        </p:sp>
        <p:sp>
          <p:nvSpPr>
            <p:cNvPr id="4" name="Arrow: Chevron 32">
              <a:extLst>
                <a:ext uri="{FF2B5EF4-FFF2-40B4-BE49-F238E27FC236}">
                  <a16:creationId xmlns:a16="http://schemas.microsoft.com/office/drawing/2014/main" id="{E8BA3042-29EE-2A0D-C3D9-E45DBA2DDA0A}"/>
                </a:ext>
              </a:extLst>
            </p:cNvPr>
            <p:cNvSpPr/>
            <p:nvPr/>
          </p:nvSpPr>
          <p:spPr>
            <a:xfrm>
              <a:off x="3488077" y="2558266"/>
              <a:ext cx="400692" cy="616450"/>
            </a:xfrm>
            <a:prstGeom prst="chevron">
              <a:avLst>
                <a:gd name="adj" fmla="val 60145"/>
              </a:avLst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>
                <a:sym typeface="+mn-lt"/>
              </a:endParaRPr>
            </a:p>
          </p:txBody>
        </p:sp>
        <p:sp>
          <p:nvSpPr>
            <p:cNvPr id="5" name="Arrow: Chevron 33">
              <a:extLst>
                <a:ext uri="{FF2B5EF4-FFF2-40B4-BE49-F238E27FC236}">
                  <a16:creationId xmlns:a16="http://schemas.microsoft.com/office/drawing/2014/main" id="{699A1455-78E2-E996-0D6C-DD46D646842A}"/>
                </a:ext>
              </a:extLst>
            </p:cNvPr>
            <p:cNvSpPr/>
            <p:nvPr/>
          </p:nvSpPr>
          <p:spPr>
            <a:xfrm>
              <a:off x="3729520" y="2558266"/>
              <a:ext cx="400692" cy="616450"/>
            </a:xfrm>
            <a:prstGeom prst="chevron">
              <a:avLst>
                <a:gd name="adj" fmla="val 60145"/>
              </a:avLst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>
                <a:sym typeface="+mn-lt"/>
              </a:endParaRPr>
            </a:p>
          </p:txBody>
        </p:sp>
      </p:grpSp>
      <p:grpSp>
        <p:nvGrpSpPr>
          <p:cNvPr id="6" name="Group 34">
            <a:extLst>
              <a:ext uri="{FF2B5EF4-FFF2-40B4-BE49-F238E27FC236}">
                <a16:creationId xmlns:a16="http://schemas.microsoft.com/office/drawing/2014/main" id="{08C1F5DC-D53B-F03E-5837-71764E21BE04}"/>
              </a:ext>
            </a:extLst>
          </p:cNvPr>
          <p:cNvGrpSpPr/>
          <p:nvPr/>
        </p:nvGrpSpPr>
        <p:grpSpPr>
          <a:xfrm>
            <a:off x="7631702" y="1945322"/>
            <a:ext cx="702285" cy="376103"/>
            <a:chOff x="3246637" y="2558266"/>
            <a:chExt cx="883575" cy="616450"/>
          </a:xfrm>
        </p:grpSpPr>
        <p:sp>
          <p:nvSpPr>
            <p:cNvPr id="7" name="Arrow: Chevron 35">
              <a:extLst>
                <a:ext uri="{FF2B5EF4-FFF2-40B4-BE49-F238E27FC236}">
                  <a16:creationId xmlns:a16="http://schemas.microsoft.com/office/drawing/2014/main" id="{5541FE8D-8C21-1836-D343-659FC9A75412}"/>
                </a:ext>
              </a:extLst>
            </p:cNvPr>
            <p:cNvSpPr/>
            <p:nvPr/>
          </p:nvSpPr>
          <p:spPr>
            <a:xfrm>
              <a:off x="3246637" y="2558266"/>
              <a:ext cx="400692" cy="616450"/>
            </a:xfrm>
            <a:prstGeom prst="chevron">
              <a:avLst>
                <a:gd name="adj" fmla="val 60145"/>
              </a:avLst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>
                <a:sym typeface="+mn-lt"/>
              </a:endParaRPr>
            </a:p>
          </p:txBody>
        </p:sp>
        <p:sp>
          <p:nvSpPr>
            <p:cNvPr id="8" name="Arrow: Chevron 36">
              <a:extLst>
                <a:ext uri="{FF2B5EF4-FFF2-40B4-BE49-F238E27FC236}">
                  <a16:creationId xmlns:a16="http://schemas.microsoft.com/office/drawing/2014/main" id="{A8F03769-DF30-A3F9-7D35-F864A22228AC}"/>
                </a:ext>
              </a:extLst>
            </p:cNvPr>
            <p:cNvSpPr/>
            <p:nvPr/>
          </p:nvSpPr>
          <p:spPr>
            <a:xfrm>
              <a:off x="3488077" y="2558266"/>
              <a:ext cx="400692" cy="616450"/>
            </a:xfrm>
            <a:prstGeom prst="chevron">
              <a:avLst>
                <a:gd name="adj" fmla="val 60145"/>
              </a:avLst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>
                <a:sym typeface="+mn-lt"/>
              </a:endParaRPr>
            </a:p>
          </p:txBody>
        </p:sp>
        <p:sp>
          <p:nvSpPr>
            <p:cNvPr id="9" name="Arrow: Chevron 37">
              <a:extLst>
                <a:ext uri="{FF2B5EF4-FFF2-40B4-BE49-F238E27FC236}">
                  <a16:creationId xmlns:a16="http://schemas.microsoft.com/office/drawing/2014/main" id="{ACC4C157-CFE6-8CD2-9D5C-D02115DF5E5C}"/>
                </a:ext>
              </a:extLst>
            </p:cNvPr>
            <p:cNvSpPr/>
            <p:nvPr/>
          </p:nvSpPr>
          <p:spPr>
            <a:xfrm>
              <a:off x="3729520" y="2558266"/>
              <a:ext cx="400692" cy="616450"/>
            </a:xfrm>
            <a:prstGeom prst="chevron">
              <a:avLst>
                <a:gd name="adj" fmla="val 60145"/>
              </a:avLst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>
                <a:sym typeface="+mn-lt"/>
              </a:endParaRPr>
            </a:p>
          </p:txBody>
        </p:sp>
      </p:grpSp>
      <p:sp>
        <p:nvSpPr>
          <p:cNvPr id="11" name="Oval 26">
            <a:extLst>
              <a:ext uri="{FF2B5EF4-FFF2-40B4-BE49-F238E27FC236}">
                <a16:creationId xmlns:a16="http://schemas.microsoft.com/office/drawing/2014/main" id="{0EAF6943-A020-78DD-F681-780436CFFD31}"/>
              </a:ext>
            </a:extLst>
          </p:cNvPr>
          <p:cNvSpPr/>
          <p:nvPr/>
        </p:nvSpPr>
        <p:spPr>
          <a:xfrm>
            <a:off x="9263273" y="1509747"/>
            <a:ext cx="1247248" cy="1247247"/>
          </a:xfrm>
          <a:prstGeom prst="ellipse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>
              <a:sym typeface="+mn-lt"/>
            </a:endParaRPr>
          </a:p>
        </p:txBody>
      </p:sp>
      <p:sp>
        <p:nvSpPr>
          <p:cNvPr id="12" name="Freeform: Shape 76" descr="D:\51PPT模板网\51pptmoban.com\图片.jpg">
            <a:extLst>
              <a:ext uri="{FF2B5EF4-FFF2-40B4-BE49-F238E27FC236}">
                <a16:creationId xmlns:a16="http://schemas.microsoft.com/office/drawing/2014/main" id="{4486710B-808C-949C-E1BF-4AB8FCD3A7C2}"/>
              </a:ext>
            </a:extLst>
          </p:cNvPr>
          <p:cNvSpPr>
            <a:spLocks/>
          </p:cNvSpPr>
          <p:nvPr/>
        </p:nvSpPr>
        <p:spPr bwMode="auto">
          <a:xfrm>
            <a:off x="9573492" y="1809646"/>
            <a:ext cx="626810" cy="626810"/>
          </a:xfrm>
          <a:custGeom>
            <a:avLst/>
            <a:gdLst>
              <a:gd name="T0" fmla="*/ 223 w 228"/>
              <a:gd name="T1" fmla="*/ 95 h 228"/>
              <a:gd name="T2" fmla="*/ 196 w 228"/>
              <a:gd name="T3" fmla="*/ 90 h 228"/>
              <a:gd name="T4" fmla="*/ 189 w 228"/>
              <a:gd name="T5" fmla="*/ 74 h 228"/>
              <a:gd name="T6" fmla="*/ 205 w 228"/>
              <a:gd name="T7" fmla="*/ 50 h 228"/>
              <a:gd name="T8" fmla="*/ 205 w 228"/>
              <a:gd name="T9" fmla="*/ 43 h 228"/>
              <a:gd name="T10" fmla="*/ 185 w 228"/>
              <a:gd name="T11" fmla="*/ 24 h 228"/>
              <a:gd name="T12" fmla="*/ 178 w 228"/>
              <a:gd name="T13" fmla="*/ 23 h 228"/>
              <a:gd name="T14" fmla="*/ 155 w 228"/>
              <a:gd name="T15" fmla="*/ 39 h 228"/>
              <a:gd name="T16" fmla="*/ 138 w 228"/>
              <a:gd name="T17" fmla="*/ 32 h 228"/>
              <a:gd name="T18" fmla="*/ 133 w 228"/>
              <a:gd name="T19" fmla="*/ 5 h 228"/>
              <a:gd name="T20" fmla="*/ 127 w 228"/>
              <a:gd name="T21" fmla="*/ 0 h 228"/>
              <a:gd name="T22" fmla="*/ 100 w 228"/>
              <a:gd name="T23" fmla="*/ 0 h 228"/>
              <a:gd name="T24" fmla="*/ 94 w 228"/>
              <a:gd name="T25" fmla="*/ 5 h 228"/>
              <a:gd name="T26" fmla="*/ 89 w 228"/>
              <a:gd name="T27" fmla="*/ 32 h 228"/>
              <a:gd name="T28" fmla="*/ 73 w 228"/>
              <a:gd name="T29" fmla="*/ 39 h 228"/>
              <a:gd name="T30" fmla="*/ 50 w 228"/>
              <a:gd name="T31" fmla="*/ 23 h 228"/>
              <a:gd name="T32" fmla="*/ 43 w 228"/>
              <a:gd name="T33" fmla="*/ 24 h 228"/>
              <a:gd name="T34" fmla="*/ 23 w 228"/>
              <a:gd name="T35" fmla="*/ 43 h 228"/>
              <a:gd name="T36" fmla="*/ 23 w 228"/>
              <a:gd name="T37" fmla="*/ 51 h 228"/>
              <a:gd name="T38" fmla="*/ 39 w 228"/>
              <a:gd name="T39" fmla="*/ 74 h 228"/>
              <a:gd name="T40" fmla="*/ 32 w 228"/>
              <a:gd name="T41" fmla="*/ 90 h 228"/>
              <a:gd name="T42" fmla="*/ 5 w 228"/>
              <a:gd name="T43" fmla="*/ 95 h 228"/>
              <a:gd name="T44" fmla="*/ 0 w 228"/>
              <a:gd name="T45" fmla="*/ 100 h 228"/>
              <a:gd name="T46" fmla="*/ 0 w 228"/>
              <a:gd name="T47" fmla="*/ 128 h 228"/>
              <a:gd name="T48" fmla="*/ 5 w 228"/>
              <a:gd name="T49" fmla="*/ 134 h 228"/>
              <a:gd name="T50" fmla="*/ 32 w 228"/>
              <a:gd name="T51" fmla="*/ 139 h 228"/>
              <a:gd name="T52" fmla="*/ 39 w 228"/>
              <a:gd name="T53" fmla="*/ 155 h 228"/>
              <a:gd name="T54" fmla="*/ 23 w 228"/>
              <a:gd name="T55" fmla="*/ 178 h 228"/>
              <a:gd name="T56" fmla="*/ 24 w 228"/>
              <a:gd name="T57" fmla="*/ 185 h 228"/>
              <a:gd name="T58" fmla="*/ 43 w 228"/>
              <a:gd name="T59" fmla="*/ 204 h 228"/>
              <a:gd name="T60" fmla="*/ 51 w 228"/>
              <a:gd name="T61" fmla="*/ 205 h 228"/>
              <a:gd name="T62" fmla="*/ 73 w 228"/>
              <a:gd name="T63" fmla="*/ 189 h 228"/>
              <a:gd name="T64" fmla="*/ 89 w 228"/>
              <a:gd name="T65" fmla="*/ 196 h 228"/>
              <a:gd name="T66" fmla="*/ 94 w 228"/>
              <a:gd name="T67" fmla="*/ 223 h 228"/>
              <a:gd name="T68" fmla="*/ 100 w 228"/>
              <a:gd name="T69" fmla="*/ 228 h 228"/>
              <a:gd name="T70" fmla="*/ 127 w 228"/>
              <a:gd name="T71" fmla="*/ 228 h 228"/>
              <a:gd name="T72" fmla="*/ 133 w 228"/>
              <a:gd name="T73" fmla="*/ 223 h 228"/>
              <a:gd name="T74" fmla="*/ 138 w 228"/>
              <a:gd name="T75" fmla="*/ 196 h 228"/>
              <a:gd name="T76" fmla="*/ 154 w 228"/>
              <a:gd name="T77" fmla="*/ 190 h 228"/>
              <a:gd name="T78" fmla="*/ 177 w 228"/>
              <a:gd name="T79" fmla="*/ 205 h 228"/>
              <a:gd name="T80" fmla="*/ 185 w 228"/>
              <a:gd name="T81" fmla="*/ 205 h 228"/>
              <a:gd name="T82" fmla="*/ 204 w 228"/>
              <a:gd name="T83" fmla="*/ 185 h 228"/>
              <a:gd name="T84" fmla="*/ 205 w 228"/>
              <a:gd name="T85" fmla="*/ 178 h 228"/>
              <a:gd name="T86" fmla="*/ 189 w 228"/>
              <a:gd name="T87" fmla="*/ 155 h 228"/>
              <a:gd name="T88" fmla="*/ 196 w 228"/>
              <a:gd name="T89" fmla="*/ 139 h 228"/>
              <a:gd name="T90" fmla="*/ 223 w 228"/>
              <a:gd name="T91" fmla="*/ 134 h 228"/>
              <a:gd name="T92" fmla="*/ 228 w 228"/>
              <a:gd name="T93" fmla="*/ 128 h 228"/>
              <a:gd name="T94" fmla="*/ 228 w 228"/>
              <a:gd name="T95" fmla="*/ 100 h 228"/>
              <a:gd name="T96" fmla="*/ 223 w 228"/>
              <a:gd name="T97" fmla="*/ 95 h 228"/>
              <a:gd name="T98" fmla="*/ 114 w 228"/>
              <a:gd name="T99" fmla="*/ 149 h 228"/>
              <a:gd name="T100" fmla="*/ 79 w 228"/>
              <a:gd name="T101" fmla="*/ 114 h 228"/>
              <a:gd name="T102" fmla="*/ 114 w 228"/>
              <a:gd name="T103" fmla="*/ 79 h 228"/>
              <a:gd name="T104" fmla="*/ 149 w 228"/>
              <a:gd name="T105" fmla="*/ 114 h 228"/>
              <a:gd name="T106" fmla="*/ 114 w 228"/>
              <a:gd name="T107" fmla="*/ 149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8" h="228">
                <a:moveTo>
                  <a:pt x="223" y="95"/>
                </a:moveTo>
                <a:cubicBezTo>
                  <a:pt x="196" y="90"/>
                  <a:pt x="196" y="90"/>
                  <a:pt x="196" y="90"/>
                </a:cubicBezTo>
                <a:cubicBezTo>
                  <a:pt x="194" y="84"/>
                  <a:pt x="192" y="79"/>
                  <a:pt x="189" y="74"/>
                </a:cubicBezTo>
                <a:cubicBezTo>
                  <a:pt x="205" y="50"/>
                  <a:pt x="205" y="50"/>
                  <a:pt x="205" y="50"/>
                </a:cubicBezTo>
                <a:cubicBezTo>
                  <a:pt x="207" y="48"/>
                  <a:pt x="206" y="45"/>
                  <a:pt x="205" y="43"/>
                </a:cubicBezTo>
                <a:cubicBezTo>
                  <a:pt x="185" y="24"/>
                  <a:pt x="185" y="24"/>
                  <a:pt x="185" y="24"/>
                </a:cubicBezTo>
                <a:cubicBezTo>
                  <a:pt x="183" y="22"/>
                  <a:pt x="180" y="21"/>
                  <a:pt x="178" y="23"/>
                </a:cubicBezTo>
                <a:cubicBezTo>
                  <a:pt x="155" y="39"/>
                  <a:pt x="155" y="39"/>
                  <a:pt x="155" y="39"/>
                </a:cubicBezTo>
                <a:cubicBezTo>
                  <a:pt x="149" y="36"/>
                  <a:pt x="144" y="34"/>
                  <a:pt x="138" y="32"/>
                </a:cubicBezTo>
                <a:cubicBezTo>
                  <a:pt x="133" y="5"/>
                  <a:pt x="133" y="5"/>
                  <a:pt x="133" y="5"/>
                </a:cubicBezTo>
                <a:cubicBezTo>
                  <a:pt x="133" y="2"/>
                  <a:pt x="130" y="0"/>
                  <a:pt x="127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97" y="0"/>
                  <a:pt x="95" y="2"/>
                  <a:pt x="94" y="5"/>
                </a:cubicBezTo>
                <a:cubicBezTo>
                  <a:pt x="89" y="32"/>
                  <a:pt x="89" y="32"/>
                  <a:pt x="89" y="32"/>
                </a:cubicBezTo>
                <a:cubicBezTo>
                  <a:pt x="83" y="34"/>
                  <a:pt x="78" y="36"/>
                  <a:pt x="73" y="39"/>
                </a:cubicBezTo>
                <a:cubicBezTo>
                  <a:pt x="50" y="23"/>
                  <a:pt x="50" y="23"/>
                  <a:pt x="50" y="23"/>
                </a:cubicBezTo>
                <a:cubicBezTo>
                  <a:pt x="48" y="22"/>
                  <a:pt x="45" y="22"/>
                  <a:pt x="43" y="24"/>
                </a:cubicBezTo>
                <a:cubicBezTo>
                  <a:pt x="23" y="43"/>
                  <a:pt x="23" y="43"/>
                  <a:pt x="23" y="43"/>
                </a:cubicBezTo>
                <a:cubicBezTo>
                  <a:pt x="22" y="45"/>
                  <a:pt x="21" y="49"/>
                  <a:pt x="23" y="51"/>
                </a:cubicBezTo>
                <a:cubicBezTo>
                  <a:pt x="39" y="74"/>
                  <a:pt x="39" y="74"/>
                  <a:pt x="39" y="74"/>
                </a:cubicBezTo>
                <a:cubicBezTo>
                  <a:pt x="36" y="79"/>
                  <a:pt x="34" y="84"/>
                  <a:pt x="32" y="90"/>
                </a:cubicBezTo>
                <a:cubicBezTo>
                  <a:pt x="5" y="95"/>
                  <a:pt x="5" y="95"/>
                  <a:pt x="5" y="95"/>
                </a:cubicBezTo>
                <a:cubicBezTo>
                  <a:pt x="2" y="95"/>
                  <a:pt x="0" y="98"/>
                  <a:pt x="0" y="100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1"/>
                  <a:pt x="2" y="133"/>
                  <a:pt x="5" y="134"/>
                </a:cubicBezTo>
                <a:cubicBezTo>
                  <a:pt x="32" y="139"/>
                  <a:pt x="32" y="139"/>
                  <a:pt x="32" y="139"/>
                </a:cubicBezTo>
                <a:cubicBezTo>
                  <a:pt x="34" y="144"/>
                  <a:pt x="36" y="150"/>
                  <a:pt x="39" y="155"/>
                </a:cubicBezTo>
                <a:cubicBezTo>
                  <a:pt x="23" y="178"/>
                  <a:pt x="23" y="178"/>
                  <a:pt x="23" y="178"/>
                </a:cubicBezTo>
                <a:cubicBezTo>
                  <a:pt x="22" y="180"/>
                  <a:pt x="22" y="183"/>
                  <a:pt x="24" y="185"/>
                </a:cubicBezTo>
                <a:cubicBezTo>
                  <a:pt x="43" y="204"/>
                  <a:pt x="43" y="204"/>
                  <a:pt x="43" y="204"/>
                </a:cubicBezTo>
                <a:cubicBezTo>
                  <a:pt x="45" y="206"/>
                  <a:pt x="48" y="207"/>
                  <a:pt x="51" y="205"/>
                </a:cubicBezTo>
                <a:cubicBezTo>
                  <a:pt x="73" y="189"/>
                  <a:pt x="73" y="189"/>
                  <a:pt x="73" y="189"/>
                </a:cubicBezTo>
                <a:cubicBezTo>
                  <a:pt x="78" y="192"/>
                  <a:pt x="84" y="194"/>
                  <a:pt x="89" y="196"/>
                </a:cubicBezTo>
                <a:cubicBezTo>
                  <a:pt x="94" y="223"/>
                  <a:pt x="94" y="223"/>
                  <a:pt x="94" y="223"/>
                </a:cubicBezTo>
                <a:cubicBezTo>
                  <a:pt x="95" y="226"/>
                  <a:pt x="97" y="228"/>
                  <a:pt x="100" y="228"/>
                </a:cubicBezTo>
                <a:cubicBezTo>
                  <a:pt x="127" y="228"/>
                  <a:pt x="127" y="228"/>
                  <a:pt x="127" y="228"/>
                </a:cubicBezTo>
                <a:cubicBezTo>
                  <a:pt x="130" y="228"/>
                  <a:pt x="133" y="226"/>
                  <a:pt x="133" y="223"/>
                </a:cubicBezTo>
                <a:cubicBezTo>
                  <a:pt x="138" y="196"/>
                  <a:pt x="138" y="196"/>
                  <a:pt x="138" y="196"/>
                </a:cubicBezTo>
                <a:cubicBezTo>
                  <a:pt x="144" y="194"/>
                  <a:pt x="149" y="192"/>
                  <a:pt x="154" y="190"/>
                </a:cubicBezTo>
                <a:cubicBezTo>
                  <a:pt x="177" y="205"/>
                  <a:pt x="177" y="205"/>
                  <a:pt x="177" y="205"/>
                </a:cubicBezTo>
                <a:cubicBezTo>
                  <a:pt x="180" y="207"/>
                  <a:pt x="183" y="207"/>
                  <a:pt x="185" y="205"/>
                </a:cubicBezTo>
                <a:cubicBezTo>
                  <a:pt x="204" y="185"/>
                  <a:pt x="204" y="185"/>
                  <a:pt x="204" y="185"/>
                </a:cubicBezTo>
                <a:cubicBezTo>
                  <a:pt x="206" y="183"/>
                  <a:pt x="206" y="180"/>
                  <a:pt x="205" y="178"/>
                </a:cubicBezTo>
                <a:cubicBezTo>
                  <a:pt x="189" y="155"/>
                  <a:pt x="189" y="155"/>
                  <a:pt x="189" y="155"/>
                </a:cubicBezTo>
                <a:cubicBezTo>
                  <a:pt x="192" y="150"/>
                  <a:pt x="194" y="144"/>
                  <a:pt x="196" y="139"/>
                </a:cubicBezTo>
                <a:cubicBezTo>
                  <a:pt x="223" y="134"/>
                  <a:pt x="223" y="134"/>
                  <a:pt x="223" y="134"/>
                </a:cubicBezTo>
                <a:cubicBezTo>
                  <a:pt x="226" y="133"/>
                  <a:pt x="228" y="131"/>
                  <a:pt x="228" y="128"/>
                </a:cubicBezTo>
                <a:cubicBezTo>
                  <a:pt x="228" y="100"/>
                  <a:pt x="228" y="100"/>
                  <a:pt x="228" y="100"/>
                </a:cubicBezTo>
                <a:cubicBezTo>
                  <a:pt x="228" y="98"/>
                  <a:pt x="226" y="95"/>
                  <a:pt x="223" y="95"/>
                </a:cubicBezTo>
                <a:close/>
                <a:moveTo>
                  <a:pt x="114" y="149"/>
                </a:moveTo>
                <a:cubicBezTo>
                  <a:pt x="95" y="149"/>
                  <a:pt x="79" y="133"/>
                  <a:pt x="79" y="114"/>
                </a:cubicBezTo>
                <a:cubicBezTo>
                  <a:pt x="79" y="95"/>
                  <a:pt x="95" y="79"/>
                  <a:pt x="114" y="79"/>
                </a:cubicBezTo>
                <a:cubicBezTo>
                  <a:pt x="133" y="79"/>
                  <a:pt x="149" y="95"/>
                  <a:pt x="149" y="114"/>
                </a:cubicBezTo>
                <a:cubicBezTo>
                  <a:pt x="149" y="133"/>
                  <a:pt x="133" y="149"/>
                  <a:pt x="114" y="1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4" name="Oval 4">
            <a:extLst>
              <a:ext uri="{FF2B5EF4-FFF2-40B4-BE49-F238E27FC236}">
                <a16:creationId xmlns:a16="http://schemas.microsoft.com/office/drawing/2014/main" id="{1066BDE9-A27D-5BF7-4B68-91893A957B76}"/>
              </a:ext>
            </a:extLst>
          </p:cNvPr>
          <p:cNvSpPr/>
          <p:nvPr/>
        </p:nvSpPr>
        <p:spPr>
          <a:xfrm>
            <a:off x="1647064" y="1509748"/>
            <a:ext cx="1247248" cy="1247247"/>
          </a:xfrm>
          <a:prstGeom prst="ellipse">
            <a:avLst/>
          </a:prstGeom>
          <a:solidFill>
            <a:srgbClr val="5699FF"/>
          </a:solidFill>
          <a:ln w="25400"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>
              <a:sym typeface="+mn-lt"/>
            </a:endParaRPr>
          </a:p>
        </p:txBody>
      </p:sp>
      <p:sp>
        <p:nvSpPr>
          <p:cNvPr id="15" name="Freeform: Shape 77">
            <a:extLst>
              <a:ext uri="{FF2B5EF4-FFF2-40B4-BE49-F238E27FC236}">
                <a16:creationId xmlns:a16="http://schemas.microsoft.com/office/drawing/2014/main" id="{B2A28917-9BA8-31B4-8549-11164B6D1C90}"/>
              </a:ext>
            </a:extLst>
          </p:cNvPr>
          <p:cNvSpPr>
            <a:spLocks/>
          </p:cNvSpPr>
          <p:nvPr/>
        </p:nvSpPr>
        <p:spPr bwMode="auto">
          <a:xfrm>
            <a:off x="1962770" y="1821981"/>
            <a:ext cx="626810" cy="626810"/>
          </a:xfrm>
          <a:custGeom>
            <a:avLst/>
            <a:gdLst>
              <a:gd name="T0" fmla="*/ 130 w 236"/>
              <a:gd name="T1" fmla="*/ 1 h 236"/>
              <a:gd name="T2" fmla="*/ 118 w 236"/>
              <a:gd name="T3" fmla="*/ 0 h 236"/>
              <a:gd name="T4" fmla="*/ 30 w 236"/>
              <a:gd name="T5" fmla="*/ 40 h 236"/>
              <a:gd name="T6" fmla="*/ 68 w 236"/>
              <a:gd name="T7" fmla="*/ 105 h 236"/>
              <a:gd name="T8" fmla="*/ 130 w 236"/>
              <a:gd name="T9" fmla="*/ 1 h 236"/>
              <a:gd name="T10" fmla="*/ 20 w 236"/>
              <a:gd name="T11" fmla="*/ 52 h 236"/>
              <a:gd name="T12" fmla="*/ 0 w 236"/>
              <a:gd name="T13" fmla="*/ 118 h 236"/>
              <a:gd name="T14" fmla="*/ 5 w 236"/>
              <a:gd name="T15" fmla="*/ 153 h 236"/>
              <a:gd name="T16" fmla="*/ 81 w 236"/>
              <a:gd name="T17" fmla="*/ 153 h 236"/>
              <a:gd name="T18" fmla="*/ 20 w 236"/>
              <a:gd name="T19" fmla="*/ 52 h 236"/>
              <a:gd name="T20" fmla="*/ 225 w 236"/>
              <a:gd name="T21" fmla="*/ 68 h 236"/>
              <a:gd name="T22" fmla="*/ 145 w 236"/>
              <a:gd name="T23" fmla="*/ 3 h 236"/>
              <a:gd name="T24" fmla="*/ 106 w 236"/>
              <a:gd name="T25" fmla="*/ 68 h 236"/>
              <a:gd name="T26" fmla="*/ 225 w 236"/>
              <a:gd name="T27" fmla="*/ 68 h 236"/>
              <a:gd name="T28" fmla="*/ 130 w 236"/>
              <a:gd name="T29" fmla="*/ 167 h 236"/>
              <a:gd name="T30" fmla="*/ 11 w 236"/>
              <a:gd name="T31" fmla="*/ 167 h 236"/>
              <a:gd name="T32" fmla="*/ 96 w 236"/>
              <a:gd name="T33" fmla="*/ 234 h 236"/>
              <a:gd name="T34" fmla="*/ 93 w 236"/>
              <a:gd name="T35" fmla="*/ 232 h 236"/>
              <a:gd name="T36" fmla="*/ 130 w 236"/>
              <a:gd name="T37" fmla="*/ 167 h 236"/>
              <a:gd name="T38" fmla="*/ 230 w 236"/>
              <a:gd name="T39" fmla="*/ 82 h 236"/>
              <a:gd name="T40" fmla="*/ 155 w 236"/>
              <a:gd name="T41" fmla="*/ 82 h 236"/>
              <a:gd name="T42" fmla="*/ 215 w 236"/>
              <a:gd name="T43" fmla="*/ 186 h 236"/>
              <a:gd name="T44" fmla="*/ 236 w 236"/>
              <a:gd name="T45" fmla="*/ 118 h 236"/>
              <a:gd name="T46" fmla="*/ 230 w 236"/>
              <a:gd name="T47" fmla="*/ 82 h 236"/>
              <a:gd name="T48" fmla="*/ 108 w 236"/>
              <a:gd name="T49" fmla="*/ 236 h 236"/>
              <a:gd name="T50" fmla="*/ 118 w 236"/>
              <a:gd name="T51" fmla="*/ 236 h 236"/>
              <a:gd name="T52" fmla="*/ 205 w 236"/>
              <a:gd name="T53" fmla="*/ 198 h 236"/>
              <a:gd name="T54" fmla="*/ 167 w 236"/>
              <a:gd name="T55" fmla="*/ 132 h 236"/>
              <a:gd name="T56" fmla="*/ 108 w 236"/>
              <a:gd name="T57" fmla="*/ 23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6" h="236">
                <a:moveTo>
                  <a:pt x="130" y="1"/>
                </a:moveTo>
                <a:cubicBezTo>
                  <a:pt x="126" y="0"/>
                  <a:pt x="122" y="0"/>
                  <a:pt x="118" y="0"/>
                </a:cubicBezTo>
                <a:cubicBezTo>
                  <a:pt x="83" y="0"/>
                  <a:pt x="51" y="16"/>
                  <a:pt x="30" y="40"/>
                </a:cubicBezTo>
                <a:cubicBezTo>
                  <a:pt x="68" y="105"/>
                  <a:pt x="68" y="105"/>
                  <a:pt x="68" y="105"/>
                </a:cubicBezTo>
                <a:lnTo>
                  <a:pt x="130" y="1"/>
                </a:lnTo>
                <a:close/>
                <a:moveTo>
                  <a:pt x="20" y="52"/>
                </a:moveTo>
                <a:cubicBezTo>
                  <a:pt x="7" y="71"/>
                  <a:pt x="0" y="94"/>
                  <a:pt x="0" y="118"/>
                </a:cubicBezTo>
                <a:cubicBezTo>
                  <a:pt x="0" y="130"/>
                  <a:pt x="2" y="142"/>
                  <a:pt x="5" y="153"/>
                </a:cubicBezTo>
                <a:cubicBezTo>
                  <a:pt x="81" y="153"/>
                  <a:pt x="81" y="153"/>
                  <a:pt x="81" y="153"/>
                </a:cubicBezTo>
                <a:lnTo>
                  <a:pt x="20" y="52"/>
                </a:lnTo>
                <a:close/>
                <a:moveTo>
                  <a:pt x="225" y="68"/>
                </a:moveTo>
                <a:cubicBezTo>
                  <a:pt x="210" y="36"/>
                  <a:pt x="180" y="11"/>
                  <a:pt x="145" y="3"/>
                </a:cubicBezTo>
                <a:cubicBezTo>
                  <a:pt x="106" y="68"/>
                  <a:pt x="106" y="68"/>
                  <a:pt x="106" y="68"/>
                </a:cubicBezTo>
                <a:lnTo>
                  <a:pt x="225" y="68"/>
                </a:lnTo>
                <a:close/>
                <a:moveTo>
                  <a:pt x="130" y="167"/>
                </a:moveTo>
                <a:cubicBezTo>
                  <a:pt x="11" y="167"/>
                  <a:pt x="11" y="167"/>
                  <a:pt x="11" y="167"/>
                </a:cubicBezTo>
                <a:cubicBezTo>
                  <a:pt x="26" y="201"/>
                  <a:pt x="58" y="227"/>
                  <a:pt x="96" y="234"/>
                </a:cubicBezTo>
                <a:cubicBezTo>
                  <a:pt x="93" y="232"/>
                  <a:pt x="93" y="232"/>
                  <a:pt x="93" y="232"/>
                </a:cubicBezTo>
                <a:lnTo>
                  <a:pt x="130" y="167"/>
                </a:lnTo>
                <a:close/>
                <a:moveTo>
                  <a:pt x="230" y="82"/>
                </a:moveTo>
                <a:cubicBezTo>
                  <a:pt x="155" y="82"/>
                  <a:pt x="155" y="82"/>
                  <a:pt x="155" y="82"/>
                </a:cubicBezTo>
                <a:cubicBezTo>
                  <a:pt x="215" y="186"/>
                  <a:pt x="215" y="186"/>
                  <a:pt x="215" y="186"/>
                </a:cubicBezTo>
                <a:cubicBezTo>
                  <a:pt x="228" y="167"/>
                  <a:pt x="236" y="143"/>
                  <a:pt x="236" y="118"/>
                </a:cubicBezTo>
                <a:cubicBezTo>
                  <a:pt x="236" y="106"/>
                  <a:pt x="234" y="94"/>
                  <a:pt x="230" y="82"/>
                </a:cubicBezTo>
                <a:close/>
                <a:moveTo>
                  <a:pt x="108" y="236"/>
                </a:moveTo>
                <a:cubicBezTo>
                  <a:pt x="111" y="236"/>
                  <a:pt x="115" y="236"/>
                  <a:pt x="118" y="236"/>
                </a:cubicBezTo>
                <a:cubicBezTo>
                  <a:pt x="152" y="236"/>
                  <a:pt x="183" y="221"/>
                  <a:pt x="205" y="198"/>
                </a:cubicBezTo>
                <a:cubicBezTo>
                  <a:pt x="167" y="132"/>
                  <a:pt x="167" y="132"/>
                  <a:pt x="167" y="132"/>
                </a:cubicBezTo>
                <a:lnTo>
                  <a:pt x="108" y="2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7" name="Oval 17">
            <a:extLst>
              <a:ext uri="{FF2B5EF4-FFF2-40B4-BE49-F238E27FC236}">
                <a16:creationId xmlns:a16="http://schemas.microsoft.com/office/drawing/2014/main" id="{E41EBF0C-45EA-D772-3C63-8159A710F670}"/>
              </a:ext>
            </a:extLst>
          </p:cNvPr>
          <p:cNvSpPr/>
          <p:nvPr/>
        </p:nvSpPr>
        <p:spPr>
          <a:xfrm>
            <a:off x="5455168" y="1509747"/>
            <a:ext cx="1247248" cy="1247247"/>
          </a:xfrm>
          <a:prstGeom prst="ellipse">
            <a:avLst/>
          </a:prstGeom>
          <a:solidFill>
            <a:schemeClr val="bg1"/>
          </a:solidFill>
          <a:ln w="12700">
            <a:gradFill flip="none" rotWithShape="1">
              <a:gsLst>
                <a:gs pos="0">
                  <a:srgbClr val="A4C7FE"/>
                </a:gs>
                <a:gs pos="100000">
                  <a:srgbClr val="5699FF"/>
                </a:gs>
              </a:gsLst>
              <a:lin ang="16200000" scaled="1"/>
              <a:tileRect/>
            </a:gra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ym typeface="+mn-lt"/>
            </a:endParaRPr>
          </a:p>
        </p:txBody>
      </p:sp>
      <p:sp>
        <p:nvSpPr>
          <p:cNvPr id="18" name="Freeform: Shape 78">
            <a:extLst>
              <a:ext uri="{FF2B5EF4-FFF2-40B4-BE49-F238E27FC236}">
                <a16:creationId xmlns:a16="http://schemas.microsoft.com/office/drawing/2014/main" id="{6F507888-B184-448D-0065-3D4F3DF616C4}"/>
              </a:ext>
            </a:extLst>
          </p:cNvPr>
          <p:cNvSpPr>
            <a:spLocks/>
          </p:cNvSpPr>
          <p:nvPr/>
        </p:nvSpPr>
        <p:spPr bwMode="auto">
          <a:xfrm>
            <a:off x="5760601" y="1833762"/>
            <a:ext cx="626810" cy="626810"/>
          </a:xfrm>
          <a:custGeom>
            <a:avLst/>
            <a:gdLst>
              <a:gd name="T0" fmla="*/ 118 w 236"/>
              <a:gd name="T1" fmla="*/ 142 h 236"/>
              <a:gd name="T2" fmla="*/ 142 w 236"/>
              <a:gd name="T3" fmla="*/ 118 h 236"/>
              <a:gd name="T4" fmla="*/ 137 w 236"/>
              <a:gd name="T5" fmla="*/ 105 h 236"/>
              <a:gd name="T6" fmla="*/ 118 w 236"/>
              <a:gd name="T7" fmla="*/ 95 h 236"/>
              <a:gd name="T8" fmla="*/ 99 w 236"/>
              <a:gd name="T9" fmla="*/ 105 h 236"/>
              <a:gd name="T10" fmla="*/ 94 w 236"/>
              <a:gd name="T11" fmla="*/ 118 h 236"/>
              <a:gd name="T12" fmla="*/ 118 w 236"/>
              <a:gd name="T13" fmla="*/ 142 h 236"/>
              <a:gd name="T14" fmla="*/ 170 w 236"/>
              <a:gd name="T15" fmla="*/ 89 h 236"/>
              <a:gd name="T16" fmla="*/ 170 w 236"/>
              <a:gd name="T17" fmla="*/ 70 h 236"/>
              <a:gd name="T18" fmla="*/ 170 w 236"/>
              <a:gd name="T19" fmla="*/ 67 h 236"/>
              <a:gd name="T20" fmla="*/ 167 w 236"/>
              <a:gd name="T21" fmla="*/ 67 h 236"/>
              <a:gd name="T22" fmla="*/ 147 w 236"/>
              <a:gd name="T23" fmla="*/ 67 h 236"/>
              <a:gd name="T24" fmla="*/ 147 w 236"/>
              <a:gd name="T25" fmla="*/ 90 h 236"/>
              <a:gd name="T26" fmla="*/ 170 w 236"/>
              <a:gd name="T27" fmla="*/ 89 h 236"/>
              <a:gd name="T28" fmla="*/ 118 w 236"/>
              <a:gd name="T29" fmla="*/ 0 h 236"/>
              <a:gd name="T30" fmla="*/ 0 w 236"/>
              <a:gd name="T31" fmla="*/ 118 h 236"/>
              <a:gd name="T32" fmla="*/ 118 w 236"/>
              <a:gd name="T33" fmla="*/ 236 h 236"/>
              <a:gd name="T34" fmla="*/ 236 w 236"/>
              <a:gd name="T35" fmla="*/ 118 h 236"/>
              <a:gd name="T36" fmla="*/ 118 w 236"/>
              <a:gd name="T37" fmla="*/ 0 h 236"/>
              <a:gd name="T38" fmla="*/ 185 w 236"/>
              <a:gd name="T39" fmla="*/ 105 h 236"/>
              <a:gd name="T40" fmla="*/ 185 w 236"/>
              <a:gd name="T41" fmla="*/ 160 h 236"/>
              <a:gd name="T42" fmla="*/ 159 w 236"/>
              <a:gd name="T43" fmla="*/ 186 h 236"/>
              <a:gd name="T44" fmla="*/ 77 w 236"/>
              <a:gd name="T45" fmla="*/ 186 h 236"/>
              <a:gd name="T46" fmla="*/ 51 w 236"/>
              <a:gd name="T47" fmla="*/ 160 h 236"/>
              <a:gd name="T48" fmla="*/ 51 w 236"/>
              <a:gd name="T49" fmla="*/ 105 h 236"/>
              <a:gd name="T50" fmla="*/ 51 w 236"/>
              <a:gd name="T51" fmla="*/ 77 h 236"/>
              <a:gd name="T52" fmla="*/ 77 w 236"/>
              <a:gd name="T53" fmla="*/ 51 h 236"/>
              <a:gd name="T54" fmla="*/ 159 w 236"/>
              <a:gd name="T55" fmla="*/ 51 h 236"/>
              <a:gd name="T56" fmla="*/ 185 w 236"/>
              <a:gd name="T57" fmla="*/ 77 h 236"/>
              <a:gd name="T58" fmla="*/ 185 w 236"/>
              <a:gd name="T59" fmla="*/ 105 h 236"/>
              <a:gd name="T60" fmla="*/ 155 w 236"/>
              <a:gd name="T61" fmla="*/ 118 h 236"/>
              <a:gd name="T62" fmla="*/ 118 w 236"/>
              <a:gd name="T63" fmla="*/ 155 h 236"/>
              <a:gd name="T64" fmla="*/ 81 w 236"/>
              <a:gd name="T65" fmla="*/ 118 h 236"/>
              <a:gd name="T66" fmla="*/ 84 w 236"/>
              <a:gd name="T67" fmla="*/ 105 h 236"/>
              <a:gd name="T68" fmla="*/ 64 w 236"/>
              <a:gd name="T69" fmla="*/ 105 h 236"/>
              <a:gd name="T70" fmla="*/ 64 w 236"/>
              <a:gd name="T71" fmla="*/ 160 h 236"/>
              <a:gd name="T72" fmla="*/ 77 w 236"/>
              <a:gd name="T73" fmla="*/ 172 h 236"/>
              <a:gd name="T74" fmla="*/ 159 w 236"/>
              <a:gd name="T75" fmla="*/ 172 h 236"/>
              <a:gd name="T76" fmla="*/ 172 w 236"/>
              <a:gd name="T77" fmla="*/ 160 h 236"/>
              <a:gd name="T78" fmla="*/ 172 w 236"/>
              <a:gd name="T79" fmla="*/ 105 h 236"/>
              <a:gd name="T80" fmla="*/ 152 w 236"/>
              <a:gd name="T81" fmla="*/ 105 h 236"/>
              <a:gd name="T82" fmla="*/ 155 w 236"/>
              <a:gd name="T83" fmla="*/ 118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6" h="236">
                <a:moveTo>
                  <a:pt x="118" y="142"/>
                </a:moveTo>
                <a:cubicBezTo>
                  <a:pt x="131" y="142"/>
                  <a:pt x="142" y="131"/>
                  <a:pt x="142" y="118"/>
                </a:cubicBezTo>
                <a:cubicBezTo>
                  <a:pt x="142" y="113"/>
                  <a:pt x="140" y="108"/>
                  <a:pt x="137" y="105"/>
                </a:cubicBezTo>
                <a:cubicBezTo>
                  <a:pt x="133" y="99"/>
                  <a:pt x="126" y="95"/>
                  <a:pt x="118" y="95"/>
                </a:cubicBezTo>
                <a:cubicBezTo>
                  <a:pt x="110" y="95"/>
                  <a:pt x="103" y="99"/>
                  <a:pt x="99" y="105"/>
                </a:cubicBezTo>
                <a:cubicBezTo>
                  <a:pt x="96" y="108"/>
                  <a:pt x="94" y="113"/>
                  <a:pt x="94" y="118"/>
                </a:cubicBezTo>
                <a:cubicBezTo>
                  <a:pt x="94" y="131"/>
                  <a:pt x="105" y="142"/>
                  <a:pt x="118" y="142"/>
                </a:cubicBezTo>
                <a:close/>
                <a:moveTo>
                  <a:pt x="170" y="89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67"/>
                  <a:pt x="170" y="67"/>
                  <a:pt x="170" y="67"/>
                </a:cubicBezTo>
                <a:cubicBezTo>
                  <a:pt x="167" y="67"/>
                  <a:pt x="167" y="67"/>
                  <a:pt x="167" y="67"/>
                </a:cubicBezTo>
                <a:cubicBezTo>
                  <a:pt x="147" y="67"/>
                  <a:pt x="147" y="67"/>
                  <a:pt x="147" y="67"/>
                </a:cubicBezTo>
                <a:cubicBezTo>
                  <a:pt x="147" y="90"/>
                  <a:pt x="147" y="90"/>
                  <a:pt x="147" y="90"/>
                </a:cubicBezTo>
                <a:lnTo>
                  <a:pt x="170" y="89"/>
                </a:lnTo>
                <a:close/>
                <a:moveTo>
                  <a:pt x="118" y="0"/>
                </a:moveTo>
                <a:cubicBezTo>
                  <a:pt x="53" y="0"/>
                  <a:pt x="0" y="53"/>
                  <a:pt x="0" y="118"/>
                </a:cubicBezTo>
                <a:cubicBezTo>
                  <a:pt x="0" y="183"/>
                  <a:pt x="53" y="236"/>
                  <a:pt x="118" y="236"/>
                </a:cubicBezTo>
                <a:cubicBezTo>
                  <a:pt x="183" y="236"/>
                  <a:pt x="236" y="183"/>
                  <a:pt x="236" y="118"/>
                </a:cubicBezTo>
                <a:cubicBezTo>
                  <a:pt x="236" y="53"/>
                  <a:pt x="183" y="0"/>
                  <a:pt x="118" y="0"/>
                </a:cubicBezTo>
                <a:close/>
                <a:moveTo>
                  <a:pt x="185" y="105"/>
                </a:moveTo>
                <a:cubicBezTo>
                  <a:pt x="185" y="160"/>
                  <a:pt x="185" y="160"/>
                  <a:pt x="185" y="160"/>
                </a:cubicBezTo>
                <a:cubicBezTo>
                  <a:pt x="185" y="174"/>
                  <a:pt x="173" y="186"/>
                  <a:pt x="159" y="186"/>
                </a:cubicBezTo>
                <a:cubicBezTo>
                  <a:pt x="77" y="186"/>
                  <a:pt x="77" y="186"/>
                  <a:pt x="77" y="186"/>
                </a:cubicBezTo>
                <a:cubicBezTo>
                  <a:pt x="62" y="186"/>
                  <a:pt x="51" y="174"/>
                  <a:pt x="51" y="160"/>
                </a:cubicBezTo>
                <a:cubicBezTo>
                  <a:pt x="51" y="105"/>
                  <a:pt x="51" y="105"/>
                  <a:pt x="51" y="105"/>
                </a:cubicBezTo>
                <a:cubicBezTo>
                  <a:pt x="51" y="77"/>
                  <a:pt x="51" y="77"/>
                  <a:pt x="51" y="77"/>
                </a:cubicBezTo>
                <a:cubicBezTo>
                  <a:pt x="51" y="63"/>
                  <a:pt x="62" y="51"/>
                  <a:pt x="77" y="51"/>
                </a:cubicBezTo>
                <a:cubicBezTo>
                  <a:pt x="159" y="51"/>
                  <a:pt x="159" y="51"/>
                  <a:pt x="159" y="51"/>
                </a:cubicBezTo>
                <a:cubicBezTo>
                  <a:pt x="173" y="51"/>
                  <a:pt x="185" y="63"/>
                  <a:pt x="185" y="77"/>
                </a:cubicBezTo>
                <a:lnTo>
                  <a:pt x="185" y="105"/>
                </a:lnTo>
                <a:close/>
                <a:moveTo>
                  <a:pt x="155" y="118"/>
                </a:moveTo>
                <a:cubicBezTo>
                  <a:pt x="155" y="139"/>
                  <a:pt x="138" y="155"/>
                  <a:pt x="118" y="155"/>
                </a:cubicBezTo>
                <a:cubicBezTo>
                  <a:pt x="98" y="155"/>
                  <a:pt x="81" y="139"/>
                  <a:pt x="81" y="118"/>
                </a:cubicBezTo>
                <a:cubicBezTo>
                  <a:pt x="81" y="114"/>
                  <a:pt x="82" y="109"/>
                  <a:pt x="84" y="105"/>
                </a:cubicBezTo>
                <a:cubicBezTo>
                  <a:pt x="64" y="105"/>
                  <a:pt x="64" y="105"/>
                  <a:pt x="64" y="105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64" y="167"/>
                  <a:pt x="70" y="172"/>
                  <a:pt x="77" y="172"/>
                </a:cubicBezTo>
                <a:cubicBezTo>
                  <a:pt x="159" y="172"/>
                  <a:pt x="159" y="172"/>
                  <a:pt x="159" y="172"/>
                </a:cubicBezTo>
                <a:cubicBezTo>
                  <a:pt x="166" y="172"/>
                  <a:pt x="172" y="167"/>
                  <a:pt x="172" y="160"/>
                </a:cubicBezTo>
                <a:cubicBezTo>
                  <a:pt x="172" y="105"/>
                  <a:pt x="172" y="105"/>
                  <a:pt x="172" y="105"/>
                </a:cubicBezTo>
                <a:cubicBezTo>
                  <a:pt x="152" y="105"/>
                  <a:pt x="152" y="105"/>
                  <a:pt x="152" y="105"/>
                </a:cubicBezTo>
                <a:cubicBezTo>
                  <a:pt x="154" y="109"/>
                  <a:pt x="155" y="114"/>
                  <a:pt x="155" y="118"/>
                </a:cubicBezTo>
                <a:close/>
              </a:path>
            </a:pathLst>
          </a:custGeom>
          <a:solidFill>
            <a:srgbClr val="5699FF"/>
          </a:solidFill>
          <a:ln>
            <a:noFill/>
          </a:ln>
        </p:spPr>
        <p:txBody>
          <a:bodyPr anchor="ctr"/>
          <a:lstStyle/>
          <a:p>
            <a:pPr algn="ctr"/>
            <a:endParaRPr dirty="0">
              <a:cs typeface="+mn-ea"/>
              <a:sym typeface="+mn-lt"/>
            </a:endParaRPr>
          </a:p>
        </p:txBody>
      </p:sp>
      <p:sp>
        <p:nvSpPr>
          <p:cNvPr id="53" name="任意多边形: 形状 52">
            <a:extLst>
              <a:ext uri="{FF2B5EF4-FFF2-40B4-BE49-F238E27FC236}">
                <a16:creationId xmlns:a16="http://schemas.microsoft.com/office/drawing/2014/main" id="{4F56B35A-A67C-B63D-05BC-D370248003D3}"/>
              </a:ext>
            </a:extLst>
          </p:cNvPr>
          <p:cNvSpPr/>
          <p:nvPr/>
        </p:nvSpPr>
        <p:spPr>
          <a:xfrm>
            <a:off x="1107647" y="2970706"/>
            <a:ext cx="2326082" cy="2706194"/>
          </a:xfrm>
          <a:custGeom>
            <a:avLst/>
            <a:gdLst>
              <a:gd name="connsiteX0" fmla="*/ 115001 w 2326082"/>
              <a:gd name="connsiteY0" fmla="*/ 0 h 2706194"/>
              <a:gd name="connsiteX1" fmla="*/ 269939 w 2326082"/>
              <a:gd name="connsiteY1" fmla="*/ 0 h 2706194"/>
              <a:gd name="connsiteX2" fmla="*/ 356386 w 2326082"/>
              <a:gd name="connsiteY2" fmla="*/ 345790 h 2706194"/>
              <a:gd name="connsiteX3" fmla="*/ 1930469 w 2326082"/>
              <a:gd name="connsiteY3" fmla="*/ 345790 h 2706194"/>
              <a:gd name="connsiteX4" fmla="*/ 2016917 w 2326082"/>
              <a:gd name="connsiteY4" fmla="*/ 0 h 2706194"/>
              <a:gd name="connsiteX5" fmla="*/ 2211081 w 2326082"/>
              <a:gd name="connsiteY5" fmla="*/ 0 h 2706194"/>
              <a:gd name="connsiteX6" fmla="*/ 2326082 w 2326082"/>
              <a:gd name="connsiteY6" fmla="*/ 115001 h 2706194"/>
              <a:gd name="connsiteX7" fmla="*/ 2326082 w 2326082"/>
              <a:gd name="connsiteY7" fmla="*/ 2591193 h 2706194"/>
              <a:gd name="connsiteX8" fmla="*/ 2211081 w 2326082"/>
              <a:gd name="connsiteY8" fmla="*/ 2706194 h 2706194"/>
              <a:gd name="connsiteX9" fmla="*/ 115001 w 2326082"/>
              <a:gd name="connsiteY9" fmla="*/ 2706194 h 2706194"/>
              <a:gd name="connsiteX10" fmla="*/ 0 w 2326082"/>
              <a:gd name="connsiteY10" fmla="*/ 2591193 h 2706194"/>
              <a:gd name="connsiteX11" fmla="*/ 0 w 2326082"/>
              <a:gd name="connsiteY11" fmla="*/ 115001 h 2706194"/>
              <a:gd name="connsiteX12" fmla="*/ 115001 w 2326082"/>
              <a:gd name="connsiteY12" fmla="*/ 0 h 2706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26082" h="2706194">
                <a:moveTo>
                  <a:pt x="115001" y="0"/>
                </a:moveTo>
                <a:lnTo>
                  <a:pt x="269939" y="0"/>
                </a:lnTo>
                <a:lnTo>
                  <a:pt x="356386" y="345790"/>
                </a:lnTo>
                <a:lnTo>
                  <a:pt x="1930469" y="345790"/>
                </a:lnTo>
                <a:lnTo>
                  <a:pt x="2016917" y="0"/>
                </a:lnTo>
                <a:lnTo>
                  <a:pt x="2211081" y="0"/>
                </a:lnTo>
                <a:cubicBezTo>
                  <a:pt x="2274594" y="0"/>
                  <a:pt x="2326082" y="51488"/>
                  <a:pt x="2326082" y="115001"/>
                </a:cubicBezTo>
                <a:lnTo>
                  <a:pt x="2326082" y="2591193"/>
                </a:lnTo>
                <a:cubicBezTo>
                  <a:pt x="2326082" y="2654706"/>
                  <a:pt x="2274594" y="2706194"/>
                  <a:pt x="2211081" y="2706194"/>
                </a:cubicBezTo>
                <a:lnTo>
                  <a:pt x="115001" y="2706194"/>
                </a:lnTo>
                <a:cubicBezTo>
                  <a:pt x="51488" y="2706194"/>
                  <a:pt x="0" y="2654706"/>
                  <a:pt x="0" y="2591193"/>
                </a:cubicBezTo>
                <a:lnTo>
                  <a:pt x="0" y="115001"/>
                </a:lnTo>
                <a:cubicBezTo>
                  <a:pt x="0" y="51488"/>
                  <a:pt x="51488" y="0"/>
                  <a:pt x="115001" y="0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1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143" name="任意多边形: 形状 3142">
            <a:extLst>
              <a:ext uri="{FF2B5EF4-FFF2-40B4-BE49-F238E27FC236}">
                <a16:creationId xmlns:a16="http://schemas.microsoft.com/office/drawing/2014/main" id="{99D036EA-3B74-F575-72FE-28E2A767E816}"/>
              </a:ext>
            </a:extLst>
          </p:cNvPr>
          <p:cNvSpPr/>
          <p:nvPr/>
        </p:nvSpPr>
        <p:spPr>
          <a:xfrm>
            <a:off x="3644900" y="2970706"/>
            <a:ext cx="4902200" cy="2706194"/>
          </a:xfrm>
          <a:custGeom>
            <a:avLst/>
            <a:gdLst>
              <a:gd name="connsiteX0" fmla="*/ 133794 w 4902200"/>
              <a:gd name="connsiteY0" fmla="*/ 0 h 2706194"/>
              <a:gd name="connsiteX1" fmla="*/ 773622 w 4902200"/>
              <a:gd name="connsiteY1" fmla="*/ 0 h 2706194"/>
              <a:gd name="connsiteX2" fmla="*/ 860069 w 4902200"/>
              <a:gd name="connsiteY2" fmla="*/ 345790 h 2706194"/>
              <a:gd name="connsiteX3" fmla="*/ 4007714 w 4902200"/>
              <a:gd name="connsiteY3" fmla="*/ 345790 h 2706194"/>
              <a:gd name="connsiteX4" fmla="*/ 4094162 w 4902200"/>
              <a:gd name="connsiteY4" fmla="*/ 0 h 2706194"/>
              <a:gd name="connsiteX5" fmla="*/ 4768406 w 4902200"/>
              <a:gd name="connsiteY5" fmla="*/ 0 h 2706194"/>
              <a:gd name="connsiteX6" fmla="*/ 4902200 w 4902200"/>
              <a:gd name="connsiteY6" fmla="*/ 133794 h 2706194"/>
              <a:gd name="connsiteX7" fmla="*/ 4902200 w 4902200"/>
              <a:gd name="connsiteY7" fmla="*/ 2572400 h 2706194"/>
              <a:gd name="connsiteX8" fmla="*/ 4768406 w 4902200"/>
              <a:gd name="connsiteY8" fmla="*/ 2706194 h 2706194"/>
              <a:gd name="connsiteX9" fmla="*/ 133794 w 4902200"/>
              <a:gd name="connsiteY9" fmla="*/ 2706194 h 2706194"/>
              <a:gd name="connsiteX10" fmla="*/ 0 w 4902200"/>
              <a:gd name="connsiteY10" fmla="*/ 2572400 h 2706194"/>
              <a:gd name="connsiteX11" fmla="*/ 0 w 4902200"/>
              <a:gd name="connsiteY11" fmla="*/ 133794 h 2706194"/>
              <a:gd name="connsiteX12" fmla="*/ 133794 w 4902200"/>
              <a:gd name="connsiteY12" fmla="*/ 0 h 2706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02200" h="2706194">
                <a:moveTo>
                  <a:pt x="133794" y="0"/>
                </a:moveTo>
                <a:lnTo>
                  <a:pt x="773622" y="0"/>
                </a:lnTo>
                <a:lnTo>
                  <a:pt x="860069" y="345790"/>
                </a:lnTo>
                <a:lnTo>
                  <a:pt x="4007714" y="345790"/>
                </a:lnTo>
                <a:lnTo>
                  <a:pt x="4094162" y="0"/>
                </a:lnTo>
                <a:lnTo>
                  <a:pt x="4768406" y="0"/>
                </a:lnTo>
                <a:cubicBezTo>
                  <a:pt x="4842298" y="0"/>
                  <a:pt x="4902200" y="59902"/>
                  <a:pt x="4902200" y="133794"/>
                </a:cubicBezTo>
                <a:lnTo>
                  <a:pt x="4902200" y="2572400"/>
                </a:lnTo>
                <a:cubicBezTo>
                  <a:pt x="4902200" y="2646292"/>
                  <a:pt x="4842298" y="2706194"/>
                  <a:pt x="4768406" y="2706194"/>
                </a:cubicBezTo>
                <a:lnTo>
                  <a:pt x="133794" y="2706194"/>
                </a:lnTo>
                <a:cubicBezTo>
                  <a:pt x="59902" y="2706194"/>
                  <a:pt x="0" y="2646292"/>
                  <a:pt x="0" y="2572400"/>
                </a:cubicBezTo>
                <a:lnTo>
                  <a:pt x="0" y="133794"/>
                </a:lnTo>
                <a:cubicBezTo>
                  <a:pt x="0" y="59902"/>
                  <a:pt x="59902" y="0"/>
                  <a:pt x="133794" y="0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1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41B3E99C-3A37-2EE6-7304-FDAD2E50E493}"/>
              </a:ext>
            </a:extLst>
          </p:cNvPr>
          <p:cNvGrpSpPr/>
          <p:nvPr/>
        </p:nvGrpSpPr>
        <p:grpSpPr>
          <a:xfrm>
            <a:off x="1312657" y="2915988"/>
            <a:ext cx="1916062" cy="2285835"/>
            <a:chOff x="808780" y="1786272"/>
            <a:chExt cx="1916062" cy="2285835"/>
          </a:xfrm>
        </p:grpSpPr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0AEFFE29-3A74-6EC3-6048-71DCC9A4D6B2}"/>
                </a:ext>
              </a:extLst>
            </p:cNvPr>
            <p:cNvSpPr txBox="1"/>
            <p:nvPr/>
          </p:nvSpPr>
          <p:spPr>
            <a:xfrm>
              <a:off x="808780" y="2425479"/>
              <a:ext cx="1916062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3FED94D3-B526-EBE9-0A97-82400B14DF47}"/>
                </a:ext>
              </a:extLst>
            </p:cNvPr>
            <p:cNvSpPr txBox="1"/>
            <p:nvPr/>
          </p:nvSpPr>
          <p:spPr>
            <a:xfrm>
              <a:off x="995391" y="1786272"/>
              <a:ext cx="15428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E6A135F8-5529-7B83-1B1F-DD5591D0D808}"/>
                </a:ext>
              </a:extLst>
            </p:cNvPr>
            <p:cNvSpPr txBox="1"/>
            <p:nvPr/>
          </p:nvSpPr>
          <p:spPr>
            <a:xfrm>
              <a:off x="808780" y="3308821"/>
              <a:ext cx="1916062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sp>
        <p:nvSpPr>
          <p:cNvPr id="3146" name="任意多边形: 形状 3145">
            <a:extLst>
              <a:ext uri="{FF2B5EF4-FFF2-40B4-BE49-F238E27FC236}">
                <a16:creationId xmlns:a16="http://schemas.microsoft.com/office/drawing/2014/main" id="{DA13FB99-13C1-61EE-CD6A-E1C17EE63C3F}"/>
              </a:ext>
            </a:extLst>
          </p:cNvPr>
          <p:cNvSpPr/>
          <p:nvPr/>
        </p:nvSpPr>
        <p:spPr>
          <a:xfrm>
            <a:off x="8758271" y="2970706"/>
            <a:ext cx="2326082" cy="2706194"/>
          </a:xfrm>
          <a:custGeom>
            <a:avLst/>
            <a:gdLst>
              <a:gd name="connsiteX0" fmla="*/ 115001 w 2326082"/>
              <a:gd name="connsiteY0" fmla="*/ 0 h 2706194"/>
              <a:gd name="connsiteX1" fmla="*/ 269939 w 2326082"/>
              <a:gd name="connsiteY1" fmla="*/ 0 h 2706194"/>
              <a:gd name="connsiteX2" fmla="*/ 356386 w 2326082"/>
              <a:gd name="connsiteY2" fmla="*/ 345790 h 2706194"/>
              <a:gd name="connsiteX3" fmla="*/ 1930469 w 2326082"/>
              <a:gd name="connsiteY3" fmla="*/ 345790 h 2706194"/>
              <a:gd name="connsiteX4" fmla="*/ 2016917 w 2326082"/>
              <a:gd name="connsiteY4" fmla="*/ 0 h 2706194"/>
              <a:gd name="connsiteX5" fmla="*/ 2211081 w 2326082"/>
              <a:gd name="connsiteY5" fmla="*/ 0 h 2706194"/>
              <a:gd name="connsiteX6" fmla="*/ 2326082 w 2326082"/>
              <a:gd name="connsiteY6" fmla="*/ 115001 h 2706194"/>
              <a:gd name="connsiteX7" fmla="*/ 2326082 w 2326082"/>
              <a:gd name="connsiteY7" fmla="*/ 2591193 h 2706194"/>
              <a:gd name="connsiteX8" fmla="*/ 2211081 w 2326082"/>
              <a:gd name="connsiteY8" fmla="*/ 2706194 h 2706194"/>
              <a:gd name="connsiteX9" fmla="*/ 115001 w 2326082"/>
              <a:gd name="connsiteY9" fmla="*/ 2706194 h 2706194"/>
              <a:gd name="connsiteX10" fmla="*/ 0 w 2326082"/>
              <a:gd name="connsiteY10" fmla="*/ 2591193 h 2706194"/>
              <a:gd name="connsiteX11" fmla="*/ 0 w 2326082"/>
              <a:gd name="connsiteY11" fmla="*/ 115001 h 2706194"/>
              <a:gd name="connsiteX12" fmla="*/ 115001 w 2326082"/>
              <a:gd name="connsiteY12" fmla="*/ 0 h 2706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26082" h="2706194">
                <a:moveTo>
                  <a:pt x="115001" y="0"/>
                </a:moveTo>
                <a:lnTo>
                  <a:pt x="269939" y="0"/>
                </a:lnTo>
                <a:lnTo>
                  <a:pt x="356386" y="345790"/>
                </a:lnTo>
                <a:lnTo>
                  <a:pt x="1930469" y="345790"/>
                </a:lnTo>
                <a:lnTo>
                  <a:pt x="2016917" y="0"/>
                </a:lnTo>
                <a:lnTo>
                  <a:pt x="2211081" y="0"/>
                </a:lnTo>
                <a:cubicBezTo>
                  <a:pt x="2274594" y="0"/>
                  <a:pt x="2326082" y="51488"/>
                  <a:pt x="2326082" y="115001"/>
                </a:cubicBezTo>
                <a:lnTo>
                  <a:pt x="2326082" y="2591193"/>
                </a:lnTo>
                <a:cubicBezTo>
                  <a:pt x="2326082" y="2654706"/>
                  <a:pt x="2274594" y="2706194"/>
                  <a:pt x="2211081" y="2706194"/>
                </a:cubicBezTo>
                <a:lnTo>
                  <a:pt x="115001" y="2706194"/>
                </a:lnTo>
                <a:cubicBezTo>
                  <a:pt x="51488" y="2706194"/>
                  <a:pt x="0" y="2654706"/>
                  <a:pt x="0" y="2591193"/>
                </a:cubicBezTo>
                <a:lnTo>
                  <a:pt x="0" y="115001"/>
                </a:lnTo>
                <a:cubicBezTo>
                  <a:pt x="0" y="51488"/>
                  <a:pt x="51488" y="0"/>
                  <a:pt x="115001" y="0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1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3147" name="组合 3146">
            <a:extLst>
              <a:ext uri="{FF2B5EF4-FFF2-40B4-BE49-F238E27FC236}">
                <a16:creationId xmlns:a16="http://schemas.microsoft.com/office/drawing/2014/main" id="{8D080B87-263A-3F55-696A-E0F13033D811}"/>
              </a:ext>
            </a:extLst>
          </p:cNvPr>
          <p:cNvGrpSpPr/>
          <p:nvPr/>
        </p:nvGrpSpPr>
        <p:grpSpPr>
          <a:xfrm>
            <a:off x="8963281" y="2915988"/>
            <a:ext cx="1916062" cy="2285835"/>
            <a:chOff x="808780" y="1786272"/>
            <a:chExt cx="1916062" cy="2285835"/>
          </a:xfrm>
        </p:grpSpPr>
        <p:sp>
          <p:nvSpPr>
            <p:cNvPr id="3148" name="文本框 3147">
              <a:extLst>
                <a:ext uri="{FF2B5EF4-FFF2-40B4-BE49-F238E27FC236}">
                  <a16:creationId xmlns:a16="http://schemas.microsoft.com/office/drawing/2014/main" id="{E4AC14C2-F602-17D6-6813-269A1FC72687}"/>
                </a:ext>
              </a:extLst>
            </p:cNvPr>
            <p:cNvSpPr txBox="1"/>
            <p:nvPr/>
          </p:nvSpPr>
          <p:spPr>
            <a:xfrm>
              <a:off x="808780" y="2425479"/>
              <a:ext cx="1916062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149" name="文本框 3148">
              <a:extLst>
                <a:ext uri="{FF2B5EF4-FFF2-40B4-BE49-F238E27FC236}">
                  <a16:creationId xmlns:a16="http://schemas.microsoft.com/office/drawing/2014/main" id="{216F0958-51B1-A846-C86F-008D01A7C9A8}"/>
                </a:ext>
              </a:extLst>
            </p:cNvPr>
            <p:cNvSpPr txBox="1"/>
            <p:nvPr/>
          </p:nvSpPr>
          <p:spPr>
            <a:xfrm>
              <a:off x="995391" y="1786272"/>
              <a:ext cx="15428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3150" name="文本框 3149">
              <a:extLst>
                <a:ext uri="{FF2B5EF4-FFF2-40B4-BE49-F238E27FC236}">
                  <a16:creationId xmlns:a16="http://schemas.microsoft.com/office/drawing/2014/main" id="{1E4B8890-1E1A-4865-B2CC-D7784982BD18}"/>
                </a:ext>
              </a:extLst>
            </p:cNvPr>
            <p:cNvSpPr txBox="1"/>
            <p:nvPr/>
          </p:nvSpPr>
          <p:spPr>
            <a:xfrm>
              <a:off x="808780" y="3308821"/>
              <a:ext cx="1916062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</p:grpSp>
      <p:sp>
        <p:nvSpPr>
          <p:cNvPr id="3158" name="文本框 3157">
            <a:extLst>
              <a:ext uri="{FF2B5EF4-FFF2-40B4-BE49-F238E27FC236}">
                <a16:creationId xmlns:a16="http://schemas.microsoft.com/office/drawing/2014/main" id="{0E22C7C4-D7B6-4B4C-D96A-A47D85EB71D0}"/>
              </a:ext>
            </a:extLst>
          </p:cNvPr>
          <p:cNvSpPr txBox="1"/>
          <p:nvPr/>
        </p:nvSpPr>
        <p:spPr>
          <a:xfrm>
            <a:off x="4905392" y="2915988"/>
            <a:ext cx="250505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600" b="1">
                <a:solidFill>
                  <a:schemeClr val="tx1">
                    <a:lumMod val="95000"/>
                    <a:lumOff val="5000"/>
                  </a:schemeClr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dirty="0">
                <a:sym typeface="HarmonyOS Sans SC Light" panose="00000400000000000000" pitchFamily="2" charset="-122"/>
              </a:rPr>
              <a:t>单击此处添加标题文本</a:t>
            </a:r>
          </a:p>
        </p:txBody>
      </p:sp>
      <p:grpSp>
        <p:nvGrpSpPr>
          <p:cNvPr id="3162" name="组合 3161">
            <a:extLst>
              <a:ext uri="{FF2B5EF4-FFF2-40B4-BE49-F238E27FC236}">
                <a16:creationId xmlns:a16="http://schemas.microsoft.com/office/drawing/2014/main" id="{CE20E03D-235E-D835-1426-63715ACD511D}"/>
              </a:ext>
            </a:extLst>
          </p:cNvPr>
          <p:cNvGrpSpPr/>
          <p:nvPr/>
        </p:nvGrpSpPr>
        <p:grpSpPr>
          <a:xfrm>
            <a:off x="4333978" y="3643416"/>
            <a:ext cx="3399618" cy="276999"/>
            <a:chOff x="3163107" y="3738734"/>
            <a:chExt cx="3399618" cy="276999"/>
          </a:xfrm>
        </p:grpSpPr>
        <p:sp>
          <p:nvSpPr>
            <p:cNvPr id="3160" name="平行四边形 3159">
              <a:extLst>
                <a:ext uri="{FF2B5EF4-FFF2-40B4-BE49-F238E27FC236}">
                  <a16:creationId xmlns:a16="http://schemas.microsoft.com/office/drawing/2014/main" id="{EB76D9C1-F628-A836-3BE1-3301F3E2343A}"/>
                </a:ext>
              </a:extLst>
            </p:cNvPr>
            <p:cNvSpPr/>
            <p:nvPr/>
          </p:nvSpPr>
          <p:spPr>
            <a:xfrm>
              <a:off x="3163107" y="3738735"/>
              <a:ext cx="3399618" cy="276998"/>
            </a:xfrm>
            <a:prstGeom prst="parallelogram">
              <a:avLst>
                <a:gd name="adj" fmla="val 0"/>
              </a:avLst>
            </a:prstGeom>
            <a:solidFill>
              <a:srgbClr val="5699FF"/>
            </a:solidFill>
            <a:ln w="25400"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161" name="文本框 3160">
              <a:extLst>
                <a:ext uri="{FF2B5EF4-FFF2-40B4-BE49-F238E27FC236}">
                  <a16:creationId xmlns:a16="http://schemas.microsoft.com/office/drawing/2014/main" id="{9581A137-B6AE-1F75-050E-64ED8282EF1E}"/>
                </a:ext>
              </a:extLst>
            </p:cNvPr>
            <p:cNvSpPr txBox="1"/>
            <p:nvPr/>
          </p:nvSpPr>
          <p:spPr>
            <a:xfrm>
              <a:off x="4362961" y="3738734"/>
              <a:ext cx="10922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200" b="1" dirty="0">
                  <a:solidFill>
                    <a:schemeClr val="bg1"/>
                  </a:solidFill>
                </a:rPr>
                <a:t>添加标题文本</a:t>
              </a:r>
            </a:p>
          </p:txBody>
        </p:sp>
      </p:grpSp>
      <p:sp>
        <p:nvSpPr>
          <p:cNvPr id="3163" name="文本框 3162">
            <a:extLst>
              <a:ext uri="{FF2B5EF4-FFF2-40B4-BE49-F238E27FC236}">
                <a16:creationId xmlns:a16="http://schemas.microsoft.com/office/drawing/2014/main" id="{1CC51FA0-AC04-2970-D105-0E058897396A}"/>
              </a:ext>
            </a:extLst>
          </p:cNvPr>
          <p:cNvSpPr txBox="1"/>
          <p:nvPr/>
        </p:nvSpPr>
        <p:spPr>
          <a:xfrm>
            <a:off x="3858013" y="4003808"/>
            <a:ext cx="4475974" cy="44435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800" dirty="0">
                <a:sym typeface="HarmonyOS Sans SC Light" panose="00000400000000000000" pitchFamily="2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800" dirty="0">
                <a:sym typeface="HarmonyOS Sans SC Light" panose="00000400000000000000" pitchFamily="2" charset="-122"/>
              </a:rPr>
              <a:t>200</a:t>
            </a:r>
            <a:r>
              <a:rPr lang="zh-CN" altLang="en-US" sz="800" dirty="0">
                <a:sym typeface="HarmonyOS Sans SC Light" panose="00000400000000000000" pitchFamily="2" charset="-122"/>
              </a:rPr>
              <a:t>字以内，据统计每页幻灯片的最好控制在</a:t>
            </a:r>
            <a:r>
              <a:rPr lang="en-US" altLang="zh-CN" sz="800" dirty="0">
                <a:sym typeface="HarmonyOS Sans SC Light" panose="00000400000000000000" pitchFamily="2" charset="-122"/>
              </a:rPr>
              <a:t>5</a:t>
            </a:r>
            <a:r>
              <a:rPr lang="zh-CN" altLang="en-US" sz="800" dirty="0">
                <a:sym typeface="HarmonyOS Sans SC Light" panose="00000400000000000000" pitchFamily="2" charset="-122"/>
              </a:rPr>
              <a:t>分钟之内。</a:t>
            </a:r>
          </a:p>
        </p:txBody>
      </p:sp>
      <p:grpSp>
        <p:nvGrpSpPr>
          <p:cNvPr id="3164" name="组合 3163">
            <a:extLst>
              <a:ext uri="{FF2B5EF4-FFF2-40B4-BE49-F238E27FC236}">
                <a16:creationId xmlns:a16="http://schemas.microsoft.com/office/drawing/2014/main" id="{26E81822-D2F2-0F17-57CF-816EB845CDB8}"/>
              </a:ext>
            </a:extLst>
          </p:cNvPr>
          <p:cNvGrpSpPr/>
          <p:nvPr/>
        </p:nvGrpSpPr>
        <p:grpSpPr>
          <a:xfrm>
            <a:off x="4333978" y="4559504"/>
            <a:ext cx="3399618" cy="276999"/>
            <a:chOff x="3163107" y="3738734"/>
            <a:chExt cx="3399618" cy="276999"/>
          </a:xfrm>
        </p:grpSpPr>
        <p:sp>
          <p:nvSpPr>
            <p:cNvPr id="3165" name="平行四边形 3164">
              <a:extLst>
                <a:ext uri="{FF2B5EF4-FFF2-40B4-BE49-F238E27FC236}">
                  <a16:creationId xmlns:a16="http://schemas.microsoft.com/office/drawing/2014/main" id="{EA007CFC-ABE1-9CDC-2C50-93151B35B844}"/>
                </a:ext>
              </a:extLst>
            </p:cNvPr>
            <p:cNvSpPr/>
            <p:nvPr/>
          </p:nvSpPr>
          <p:spPr>
            <a:xfrm>
              <a:off x="3163107" y="3738735"/>
              <a:ext cx="3399618" cy="276998"/>
            </a:xfrm>
            <a:prstGeom prst="parallelogram">
              <a:avLst>
                <a:gd name="adj" fmla="val 0"/>
              </a:avLst>
            </a:prstGeom>
            <a:solidFill>
              <a:schemeClr val="bg1"/>
            </a:solidFill>
            <a:ln w="12700">
              <a:gradFill flip="none" rotWithShape="1">
                <a:gsLst>
                  <a:gs pos="0">
                    <a:srgbClr val="A4C7FE"/>
                  </a:gs>
                  <a:gs pos="100000">
                    <a:srgbClr val="5699FF"/>
                  </a:gs>
                </a:gsLst>
                <a:lin ang="16200000" scaled="1"/>
                <a:tileRect/>
              </a:gradFill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66" name="文本框 3165">
              <a:extLst>
                <a:ext uri="{FF2B5EF4-FFF2-40B4-BE49-F238E27FC236}">
                  <a16:creationId xmlns:a16="http://schemas.microsoft.com/office/drawing/2014/main" id="{6283341D-A7F4-939A-D21F-F27BD69968B1}"/>
                </a:ext>
              </a:extLst>
            </p:cNvPr>
            <p:cNvSpPr txBox="1"/>
            <p:nvPr/>
          </p:nvSpPr>
          <p:spPr>
            <a:xfrm>
              <a:off x="4362961" y="3738734"/>
              <a:ext cx="10922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sp>
        <p:nvSpPr>
          <p:cNvPr id="3167" name="文本框 3166">
            <a:extLst>
              <a:ext uri="{FF2B5EF4-FFF2-40B4-BE49-F238E27FC236}">
                <a16:creationId xmlns:a16="http://schemas.microsoft.com/office/drawing/2014/main" id="{3B3AD191-8250-BC13-1714-EB0C353E639E}"/>
              </a:ext>
            </a:extLst>
          </p:cNvPr>
          <p:cNvSpPr txBox="1"/>
          <p:nvPr/>
        </p:nvSpPr>
        <p:spPr>
          <a:xfrm>
            <a:off x="3858013" y="4919896"/>
            <a:ext cx="4475974" cy="44435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800" dirty="0">
                <a:sym typeface="HarmonyOS Sans SC Light" panose="00000400000000000000" pitchFamily="2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800" dirty="0">
                <a:sym typeface="HarmonyOS Sans SC Light" panose="00000400000000000000" pitchFamily="2" charset="-122"/>
              </a:rPr>
              <a:t>200</a:t>
            </a:r>
            <a:r>
              <a:rPr lang="zh-CN" altLang="en-US" sz="800" dirty="0">
                <a:sym typeface="HarmonyOS Sans SC Light" panose="00000400000000000000" pitchFamily="2" charset="-122"/>
              </a:rPr>
              <a:t>字以内，据统计每页幻灯片的最好控制在</a:t>
            </a:r>
            <a:r>
              <a:rPr lang="en-US" altLang="zh-CN" sz="800" dirty="0">
                <a:sym typeface="HarmonyOS Sans SC Light" panose="00000400000000000000" pitchFamily="2" charset="-122"/>
              </a:rPr>
              <a:t>5</a:t>
            </a:r>
            <a:r>
              <a:rPr lang="zh-CN" altLang="en-US" sz="800" dirty="0">
                <a:sym typeface="HarmonyOS Sans SC Light" panose="00000400000000000000" pitchFamily="2" charset="-122"/>
              </a:rPr>
              <a:t>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3618077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72539;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2822;"/>
</p:tagLst>
</file>

<file path=ppt/theme/theme1.xml><?xml version="1.0" encoding="utf-8"?>
<a:theme xmlns:a="http://schemas.openxmlformats.org/drawingml/2006/main" name="51PPT模板网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ldosvgb3">
      <a:majorFont>
        <a:latin typeface="HarmonyOS Sans SC Light" panose="020F0302020204030204"/>
        <a:ea typeface="阿里巴巴普惠体 2.0 55 Regular"/>
        <a:cs typeface=""/>
      </a:majorFont>
      <a:minorFont>
        <a:latin typeface="HarmonyOS Sans SC Light" panose="020F0502020204030204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5699FF"/>
        </a:solidFill>
        <a:ln w="25400">
          <a:noFill/>
        </a:ln>
        <a:effectLst/>
      </a:spPr>
      <a:bodyPr rtlCol="0" anchor="ctr"/>
      <a:lstStyle>
        <a:defPPr algn="ctr">
          <a:defRPr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406</TotalTime>
  <Words>2484</Words>
  <Application>Microsoft Office PowerPoint</Application>
  <PresentationFormat>宽屏</PresentationFormat>
  <Paragraphs>257</Paragraphs>
  <Slides>24</Slides>
  <Notes>24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24</vt:i4>
      </vt:variant>
    </vt:vector>
  </HeadingPairs>
  <TitlesOfParts>
    <vt:vector size="34" baseType="lpstr">
      <vt:lpstr>Aa厚底黑</vt:lpstr>
      <vt:lpstr>Adidas Unity</vt:lpstr>
      <vt:lpstr>Bebas</vt:lpstr>
      <vt:lpstr>HarmonyOS Sans SC Light</vt:lpstr>
      <vt:lpstr>阿里巴巴普惠体 2.0 55 Regular</vt:lpstr>
      <vt:lpstr>阿里巴巴普惠体 2.0 65 Medium</vt:lpstr>
      <vt:lpstr>等线</vt:lpstr>
      <vt:lpstr>微软雅黑</vt:lpstr>
      <vt:lpstr>Arial</vt:lpstr>
      <vt:lpstr>51PPT模板网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51PPT模板网</Manager>
  <Company>www.51pptmoban.com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淡雅蓝清新风年终工作汇报ppt模板</dc:title>
  <dc:creator>©51PPT模板网</dc:creator>
  <cp:keywords>www.51pptmoban.com</cp:keywords>
  <dc:description>51PPT模板网，幻灯片演示模板及素材免费下载！_x000d_
51PPT模板网 唯一访问网址：www.51pptmoban.com</dc:description>
  <cp:lastModifiedBy>51pptmoban .com</cp:lastModifiedBy>
  <cp:revision>99</cp:revision>
  <dcterms:created xsi:type="dcterms:W3CDTF">2023-12-09T09:02:44Z</dcterms:created>
  <dcterms:modified xsi:type="dcterms:W3CDTF">2023-12-17T22:43:39Z</dcterms:modified>
  <cp:contentStatus>淡雅蓝清新风年终工作汇报ppt模板，www.51pptmoban.com</cp:contentStatus>
  <cp:version>51pptmoban.com（V51-121703版）</cp:version>
</cp:coreProperties>
</file>