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5" r:id="rId2"/>
    <p:sldId id="281" r:id="rId3"/>
    <p:sldId id="283" r:id="rId4"/>
    <p:sldId id="267" r:id="rId5"/>
    <p:sldId id="285" r:id="rId6"/>
    <p:sldId id="286" r:id="rId7"/>
    <p:sldId id="259" r:id="rId8"/>
    <p:sldId id="275" r:id="rId9"/>
    <p:sldId id="278" r:id="rId10"/>
    <p:sldId id="274" r:id="rId11"/>
    <p:sldId id="276" r:id="rId12"/>
    <p:sldId id="290" r:id="rId13"/>
    <p:sldId id="292" r:id="rId14"/>
    <p:sldId id="294" r:id="rId15"/>
    <p:sldId id="299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8" pos="3840" userDrawn="1">
          <p15:clr>
            <a:srgbClr val="A4A3A4"/>
          </p15:clr>
        </p15:guide>
        <p15:guide id="9" pos="189" userDrawn="1">
          <p15:clr>
            <a:srgbClr val="A4A3A4"/>
          </p15:clr>
        </p15:guide>
        <p15:guide id="10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6C0F00"/>
    <a:srgbClr val="E13619"/>
    <a:srgbClr val="420900"/>
    <a:srgbClr val="B81A00"/>
    <a:srgbClr val="D01E00"/>
    <a:srgbClr val="DE2000"/>
    <a:srgbClr val="761100"/>
    <a:srgbClr val="5409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43" autoAdjust="0"/>
    <p:restoredTop sz="93917" autoAdjust="0"/>
  </p:normalViewPr>
  <p:slideViewPr>
    <p:cSldViewPr snapToGrid="0" showGuides="1">
      <p:cViewPr>
        <p:scale>
          <a:sx n="50" d="100"/>
          <a:sy n="50" d="100"/>
        </p:scale>
        <p:origin x="1098" y="942"/>
      </p:cViewPr>
      <p:guideLst>
        <p:guide pos="3840"/>
        <p:guide pos="18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5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FF998-14A6-4797-A59D-93F617679320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1A8B7-A541-4307-8EE7-8FA8D85EB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E82CDF-DB83-42AD-9199-F28FA5B41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8910425-D527-4D82-853B-3E57BC979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ACA5FF-A50B-422D-8535-20D90066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1D7588-4B33-49FC-A2E3-DC2161D3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A420C-D4C9-4A71-B09B-C59B32D3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78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3566D4-495D-42BF-BC42-DF926DCA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EBA3BA5-92CD-419C-9AC3-26B5371BD9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4F9DE6-3FC1-4B32-A6A7-8E22747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5F3672-1F54-4AE5-8CA2-4EEEBE122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261645-4B24-4A8E-9FD5-C067BA428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34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FA3F745-D278-4829-B01B-01E5B7BBAF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A69F8D-AD02-4FED-91B5-E6C17EDB61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3BB205-BB2C-4819-9829-FA79E88F8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1697D5-07B8-4905-BF3E-A16C55383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A8426C-4CCD-49BE-B1CA-24500F853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41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1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800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1252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90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44DE73-8B82-4665-9E09-5FF1B46FC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2E263F-188D-4274-AC79-69897DE7C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F1077-D083-43A8-B205-B290CBC78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AD1162-3F1A-43FB-9F1E-777927C29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0059CE-AF2B-4118-9FDF-9B1B8E7D5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14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F5E6B9-CA25-44E4-BEA8-2A775ED61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7F5ACC-1C1A-4117-8264-5ACA2FE4E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746949-4C0B-4B49-B76F-CD664CBF5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02C7A8-13AE-4D5F-A576-DD145B00E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E51C2-F092-4650-96A2-B3A44429B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4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3EE35F-DA95-4826-8036-938388884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00648C-78A1-4394-8781-A387712FCF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7D5BA5-7235-4ED7-96FB-484C0311E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FA546C2-03D2-4D7D-9086-6C454D4C7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0B317D-B660-44B6-9B7F-8F004755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43822C-23AF-44D5-9A8C-C96F23BA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98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C12006-569F-43F1-8610-524F28B40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0125C9-584C-42AC-BDBF-0CE3A42B6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C27A19-963F-4D6B-A249-2E6A6685B6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0313642-0424-4F0F-8163-DD1ED175E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B7A72C-BF9B-4326-B13F-DFAF3CF103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B36444-B5F5-4D1A-9D7C-111C3E43D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23242CB-AB64-40E8-8DE2-C99345EEC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98BA069-298F-427A-8A3E-DDAF70434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0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52760-1671-40E5-8233-6B4A85225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54A335-3E60-43A5-A6EA-151285D2E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F9B9A5B-D8F8-4C1C-9FF1-7FF6A9A2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832C24-ACDC-4879-B11B-FCB3DFF4C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27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552920-5E5B-4003-84B9-02E67F51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1A9A3A-CDBE-40C0-A2D3-34D4891BD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3B7E5C-7456-4901-A3EA-2CDDC161F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41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18C4CA-E48C-4B3E-A395-CD6DAE1D2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8E82D1-7AFF-45C8-84E6-E8A48C40C5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103C70-8E92-4FE1-99E2-C6F54EE70D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6167DF-FA3E-4379-AE87-8A2C3D196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E30297-5ABE-46A6-905A-7DC6AF31E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6B4514-4D83-4AB0-A611-81EDBBA49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D9D20B-5071-4E46-B442-98770EDF8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9C4F20D-39C5-4EB5-A782-CCC84CA86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C109A1-0C3B-49BE-8453-A9B59D34B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BEE7AB-6482-493C-A0C4-FF1728F4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B60B41-B3DB-4028-9B73-F15DE7B46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7AF265-D180-4C21-925E-7C3CF0114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57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CC7DDD4-F0F0-42F0-8073-42000A401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3E43A-A60B-4C0B-B3F8-90E1EB86E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DF091B-F64F-4106-BFD6-EF93CAB66F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A6E56-DDCB-4D9D-9612-5FE172E98C4E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E7D9BA-546C-4FF6-AD66-0CF94840F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C8E01A-6E86-4E40-AE8B-798D826DC7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1E10D-34E8-449B-943E-9EF337A48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3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3BFE00A-D59F-3A6F-14F3-4395013E1D3B}"/>
              </a:ext>
            </a:extLst>
          </p:cNvPr>
          <p:cNvSpPr/>
          <p:nvPr/>
        </p:nvSpPr>
        <p:spPr>
          <a:xfrm rot="15070225">
            <a:off x="3171369" y="-1210662"/>
            <a:ext cx="6088701" cy="9792014"/>
          </a:xfrm>
          <a:custGeom>
            <a:avLst/>
            <a:gdLst>
              <a:gd name="connsiteX0" fmla="*/ 6088701 w 6088701"/>
              <a:gd name="connsiteY0" fmla="*/ 7386817 h 9792014"/>
              <a:gd name="connsiteX1" fmla="*/ 5268934 w 6088701"/>
              <a:gd name="connsiteY1" fmla="*/ 9790796 h 9792014"/>
              <a:gd name="connsiteX2" fmla="*/ 5256863 w 6088701"/>
              <a:gd name="connsiteY2" fmla="*/ 9792014 h 9792014"/>
              <a:gd name="connsiteX3" fmla="*/ 831838 w 6088701"/>
              <a:gd name="connsiteY3" fmla="*/ 9792014 h 9792014"/>
              <a:gd name="connsiteX4" fmla="*/ 0 w 6088701"/>
              <a:gd name="connsiteY4" fmla="*/ 8960176 h 9792014"/>
              <a:gd name="connsiteX5" fmla="*/ 0 w 6088701"/>
              <a:gd name="connsiteY5" fmla="*/ 3993681 h 9792014"/>
              <a:gd name="connsiteX6" fmla="*/ 1361861 w 6088701"/>
              <a:gd name="connsiteY6" fmla="*/ 0 h 9792014"/>
              <a:gd name="connsiteX7" fmla="*/ 5256863 w 6088701"/>
              <a:gd name="connsiteY7" fmla="*/ 0 h 9792014"/>
              <a:gd name="connsiteX8" fmla="*/ 6088701 w 6088701"/>
              <a:gd name="connsiteY8" fmla="*/ 831838 h 979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88701" h="9792014">
                <a:moveTo>
                  <a:pt x="6088701" y="7386817"/>
                </a:moveTo>
                <a:lnTo>
                  <a:pt x="5268934" y="9790796"/>
                </a:lnTo>
                <a:lnTo>
                  <a:pt x="5256863" y="9792014"/>
                </a:lnTo>
                <a:lnTo>
                  <a:pt x="831838" y="9792014"/>
                </a:lnTo>
                <a:cubicBezTo>
                  <a:pt x="372427" y="9792014"/>
                  <a:pt x="0" y="9419588"/>
                  <a:pt x="0" y="8960176"/>
                </a:cubicBezTo>
                <a:lnTo>
                  <a:pt x="0" y="3993681"/>
                </a:lnTo>
                <a:lnTo>
                  <a:pt x="1361861" y="0"/>
                </a:lnTo>
                <a:lnTo>
                  <a:pt x="5256863" y="0"/>
                </a:lnTo>
                <a:cubicBezTo>
                  <a:pt x="5716274" y="0"/>
                  <a:pt x="6088701" y="372427"/>
                  <a:pt x="6088701" y="8318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14300" dist="63500">
              <a:schemeClr val="tx1">
                <a:alpha val="5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978E395-6A2D-C3F6-AB41-8C422551DA89}"/>
              </a:ext>
            </a:extLst>
          </p:cNvPr>
          <p:cNvSpPr/>
          <p:nvPr/>
        </p:nvSpPr>
        <p:spPr>
          <a:xfrm rot="20530225">
            <a:off x="1747497" y="5989647"/>
            <a:ext cx="5399634" cy="1736709"/>
          </a:xfrm>
          <a:custGeom>
            <a:avLst/>
            <a:gdLst>
              <a:gd name="connsiteX0" fmla="*/ 5015546 w 5399634"/>
              <a:gd name="connsiteY0" fmla="*/ 49420 h 1736709"/>
              <a:gd name="connsiteX1" fmla="*/ 5399634 w 5399634"/>
              <a:gd name="connsiteY1" fmla="*/ 628874 h 1736709"/>
              <a:gd name="connsiteX2" fmla="*/ 5399634 w 5399634"/>
              <a:gd name="connsiteY2" fmla="*/ 1736709 h 1736709"/>
              <a:gd name="connsiteX3" fmla="*/ 0 w 5399634"/>
              <a:gd name="connsiteY3" fmla="*/ 0 h 1736709"/>
              <a:gd name="connsiteX4" fmla="*/ 4770760 w 5399634"/>
              <a:gd name="connsiteY4" fmla="*/ 0 h 1736709"/>
              <a:gd name="connsiteX5" fmla="*/ 5015546 w 5399634"/>
              <a:gd name="connsiteY5" fmla="*/ 49420 h 173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9634" h="1736709">
                <a:moveTo>
                  <a:pt x="5015546" y="49420"/>
                </a:moveTo>
                <a:cubicBezTo>
                  <a:pt x="5241259" y="144888"/>
                  <a:pt x="5399634" y="368385"/>
                  <a:pt x="5399634" y="628874"/>
                </a:cubicBezTo>
                <a:lnTo>
                  <a:pt x="5399634" y="1736709"/>
                </a:lnTo>
                <a:lnTo>
                  <a:pt x="0" y="0"/>
                </a:lnTo>
                <a:lnTo>
                  <a:pt x="4770760" y="0"/>
                </a:lnTo>
                <a:cubicBezTo>
                  <a:pt x="4857589" y="0"/>
                  <a:pt x="4940309" y="17597"/>
                  <a:pt x="5015546" y="4942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2DFEDF9-F4C9-6AB4-373F-EDA080DF8224}"/>
              </a:ext>
            </a:extLst>
          </p:cNvPr>
          <p:cNvSpPr/>
          <p:nvPr/>
        </p:nvSpPr>
        <p:spPr>
          <a:xfrm rot="15070225">
            <a:off x="-678044" y="3948916"/>
            <a:ext cx="2522647" cy="2092751"/>
          </a:xfrm>
          <a:custGeom>
            <a:avLst/>
            <a:gdLst>
              <a:gd name="connsiteX0" fmla="*/ 2495563 w 2522647"/>
              <a:gd name="connsiteY0" fmla="*/ 1882258 h 2092751"/>
              <a:gd name="connsiteX1" fmla="*/ 2178003 w 2522647"/>
              <a:gd name="connsiteY1" fmla="*/ 2092751 h 2092751"/>
              <a:gd name="connsiteX2" fmla="*/ 344644 w 2522647"/>
              <a:gd name="connsiteY2" fmla="*/ 2092751 h 2092751"/>
              <a:gd name="connsiteX3" fmla="*/ 0 w 2522647"/>
              <a:gd name="connsiteY3" fmla="*/ 1748107 h 2092751"/>
              <a:gd name="connsiteX4" fmla="*/ 0 w 2522647"/>
              <a:gd name="connsiteY4" fmla="*/ 0 h 2092751"/>
              <a:gd name="connsiteX5" fmla="*/ 2522647 w 2522647"/>
              <a:gd name="connsiteY5" fmla="*/ 860232 h 2092751"/>
              <a:gd name="connsiteX6" fmla="*/ 2522647 w 2522647"/>
              <a:gd name="connsiteY6" fmla="*/ 1748107 h 2092751"/>
              <a:gd name="connsiteX7" fmla="*/ 2495563 w 2522647"/>
              <a:gd name="connsiteY7" fmla="*/ 1882258 h 209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2647" h="2092751">
                <a:moveTo>
                  <a:pt x="2495563" y="1882258"/>
                </a:moveTo>
                <a:cubicBezTo>
                  <a:pt x="2443244" y="2005956"/>
                  <a:pt x="2320760" y="2092751"/>
                  <a:pt x="2178003" y="2092751"/>
                </a:cubicBezTo>
                <a:lnTo>
                  <a:pt x="344644" y="2092751"/>
                </a:lnTo>
                <a:cubicBezTo>
                  <a:pt x="154302" y="2092751"/>
                  <a:pt x="0" y="1938449"/>
                  <a:pt x="0" y="1748107"/>
                </a:cubicBezTo>
                <a:lnTo>
                  <a:pt x="0" y="0"/>
                </a:lnTo>
                <a:lnTo>
                  <a:pt x="2522647" y="860232"/>
                </a:lnTo>
                <a:lnTo>
                  <a:pt x="2522647" y="1748107"/>
                </a:lnTo>
                <a:cubicBezTo>
                  <a:pt x="2522647" y="1795693"/>
                  <a:pt x="2513003" y="1841026"/>
                  <a:pt x="2495563" y="18822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BE0B4199-8826-0B8C-91FC-F27553B13C1E}"/>
              </a:ext>
            </a:extLst>
          </p:cNvPr>
          <p:cNvSpPr/>
          <p:nvPr/>
        </p:nvSpPr>
        <p:spPr>
          <a:xfrm rot="15070225">
            <a:off x="-760855" y="3849015"/>
            <a:ext cx="2666045" cy="2124231"/>
          </a:xfrm>
          <a:custGeom>
            <a:avLst/>
            <a:gdLst>
              <a:gd name="connsiteX0" fmla="*/ 2637421 w 2666045"/>
              <a:gd name="connsiteY0" fmla="*/ 1901773 h 2124231"/>
              <a:gd name="connsiteX1" fmla="*/ 2301810 w 2666045"/>
              <a:gd name="connsiteY1" fmla="*/ 2124231 h 2124231"/>
              <a:gd name="connsiteX2" fmla="*/ 364235 w 2666045"/>
              <a:gd name="connsiteY2" fmla="*/ 2124231 h 2124231"/>
              <a:gd name="connsiteX3" fmla="*/ 0 w 2666045"/>
              <a:gd name="connsiteY3" fmla="*/ 1759996 h 2124231"/>
              <a:gd name="connsiteX4" fmla="*/ 0 w 2666045"/>
              <a:gd name="connsiteY4" fmla="*/ 0 h 2124231"/>
              <a:gd name="connsiteX5" fmla="*/ 2666045 w 2666045"/>
              <a:gd name="connsiteY5" fmla="*/ 909132 h 2124231"/>
              <a:gd name="connsiteX6" fmla="*/ 2666045 w 2666045"/>
              <a:gd name="connsiteY6" fmla="*/ 1759996 h 2124231"/>
              <a:gd name="connsiteX7" fmla="*/ 2637421 w 2666045"/>
              <a:gd name="connsiteY7" fmla="*/ 1901773 h 212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6045" h="2124231">
                <a:moveTo>
                  <a:pt x="2637421" y="1901773"/>
                </a:moveTo>
                <a:cubicBezTo>
                  <a:pt x="2582127" y="2032502"/>
                  <a:pt x="2452681" y="2124231"/>
                  <a:pt x="2301810" y="2124231"/>
                </a:cubicBezTo>
                <a:lnTo>
                  <a:pt x="364235" y="2124231"/>
                </a:lnTo>
                <a:cubicBezTo>
                  <a:pt x="163074" y="2124231"/>
                  <a:pt x="0" y="1961157"/>
                  <a:pt x="0" y="1759996"/>
                </a:cubicBezTo>
                <a:lnTo>
                  <a:pt x="0" y="0"/>
                </a:lnTo>
                <a:lnTo>
                  <a:pt x="2666045" y="909132"/>
                </a:lnTo>
                <a:lnTo>
                  <a:pt x="2666045" y="1759996"/>
                </a:lnTo>
                <a:cubicBezTo>
                  <a:pt x="2666045" y="1810286"/>
                  <a:pt x="2655853" y="1858196"/>
                  <a:pt x="2637421" y="19017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3F89F5C-3AC7-D6C5-EDF5-E3DAE76A217E}"/>
              </a:ext>
            </a:extLst>
          </p:cNvPr>
          <p:cNvSpPr/>
          <p:nvPr/>
        </p:nvSpPr>
        <p:spPr>
          <a:xfrm rot="15070225">
            <a:off x="525686" y="-1675593"/>
            <a:ext cx="2759268" cy="4967029"/>
          </a:xfrm>
          <a:custGeom>
            <a:avLst/>
            <a:gdLst>
              <a:gd name="connsiteX0" fmla="*/ 2759268 w 2759268"/>
              <a:gd name="connsiteY0" fmla="*/ 940922 h 4967029"/>
              <a:gd name="connsiteX1" fmla="*/ 1386350 w 2759268"/>
              <a:gd name="connsiteY1" fmla="*/ 4967029 h 4967029"/>
              <a:gd name="connsiteX2" fmla="*/ 422063 w 2759268"/>
              <a:gd name="connsiteY2" fmla="*/ 4967029 h 4967029"/>
              <a:gd name="connsiteX3" fmla="*/ 0 w 2759268"/>
              <a:gd name="connsiteY3" fmla="*/ 4544966 h 4967029"/>
              <a:gd name="connsiteX4" fmla="*/ 0 w 2759268"/>
              <a:gd name="connsiteY4" fmla="*/ 0 h 496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9268" h="4967029">
                <a:moveTo>
                  <a:pt x="2759268" y="940922"/>
                </a:moveTo>
                <a:lnTo>
                  <a:pt x="1386350" y="4967029"/>
                </a:lnTo>
                <a:lnTo>
                  <a:pt x="422063" y="4967029"/>
                </a:lnTo>
                <a:cubicBezTo>
                  <a:pt x="188964" y="4967029"/>
                  <a:pt x="0" y="4778065"/>
                  <a:pt x="0" y="454496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81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EF6F2D5-9663-BDBA-5A65-316FB6E6DC41}"/>
              </a:ext>
            </a:extLst>
          </p:cNvPr>
          <p:cNvSpPr/>
          <p:nvPr/>
        </p:nvSpPr>
        <p:spPr>
          <a:xfrm rot="15070225">
            <a:off x="521602" y="-1670645"/>
            <a:ext cx="2757554" cy="4958036"/>
          </a:xfrm>
          <a:custGeom>
            <a:avLst/>
            <a:gdLst>
              <a:gd name="connsiteX0" fmla="*/ 2757554 w 2757554"/>
              <a:gd name="connsiteY0" fmla="*/ 940337 h 4958036"/>
              <a:gd name="connsiteX1" fmla="*/ 1387502 w 2757554"/>
              <a:gd name="connsiteY1" fmla="*/ 4958036 h 4958036"/>
              <a:gd name="connsiteX2" fmla="*/ 421586 w 2757554"/>
              <a:gd name="connsiteY2" fmla="*/ 4958036 h 4958036"/>
              <a:gd name="connsiteX3" fmla="*/ 0 w 2757554"/>
              <a:gd name="connsiteY3" fmla="*/ 4536450 h 4958036"/>
              <a:gd name="connsiteX4" fmla="*/ 0 w 2757554"/>
              <a:gd name="connsiteY4" fmla="*/ 0 h 495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554" h="4958036">
                <a:moveTo>
                  <a:pt x="2757554" y="940337"/>
                </a:moveTo>
                <a:lnTo>
                  <a:pt x="1387502" y="4958036"/>
                </a:lnTo>
                <a:lnTo>
                  <a:pt x="421586" y="4958036"/>
                </a:lnTo>
                <a:cubicBezTo>
                  <a:pt x="188750" y="4958036"/>
                  <a:pt x="0" y="4769286"/>
                  <a:pt x="0" y="453645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24616AB-B767-AA11-629D-F33104E45CAB}"/>
              </a:ext>
            </a:extLst>
          </p:cNvPr>
          <p:cNvSpPr/>
          <p:nvPr/>
        </p:nvSpPr>
        <p:spPr>
          <a:xfrm rot="15070225">
            <a:off x="6833507" y="-1826836"/>
            <a:ext cx="1245917" cy="3653673"/>
          </a:xfrm>
          <a:custGeom>
            <a:avLst/>
            <a:gdLst>
              <a:gd name="connsiteX0" fmla="*/ 1245917 w 1245917"/>
              <a:gd name="connsiteY0" fmla="*/ 0 h 3653673"/>
              <a:gd name="connsiteX1" fmla="*/ 0 w 1245917"/>
              <a:gd name="connsiteY1" fmla="*/ 3653673 h 3653673"/>
              <a:gd name="connsiteX2" fmla="*/ 0 w 1245917"/>
              <a:gd name="connsiteY2" fmla="*/ 421618 h 3653673"/>
              <a:gd name="connsiteX3" fmla="*/ 421618 w 1245917"/>
              <a:gd name="connsiteY3" fmla="*/ 0 h 365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5917" h="3653673">
                <a:moveTo>
                  <a:pt x="1245917" y="0"/>
                </a:moveTo>
                <a:lnTo>
                  <a:pt x="0" y="3653673"/>
                </a:lnTo>
                <a:lnTo>
                  <a:pt x="0" y="421618"/>
                </a:lnTo>
                <a:cubicBezTo>
                  <a:pt x="0" y="188765"/>
                  <a:pt x="188765" y="1"/>
                  <a:pt x="42161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DDBA96C-D1F2-0C22-674B-689EF95AC5CE}"/>
              </a:ext>
            </a:extLst>
          </p:cNvPr>
          <p:cNvSpPr/>
          <p:nvPr/>
        </p:nvSpPr>
        <p:spPr>
          <a:xfrm rot="15070225">
            <a:off x="6826233" y="-1819282"/>
            <a:ext cx="1240765" cy="3638564"/>
          </a:xfrm>
          <a:custGeom>
            <a:avLst/>
            <a:gdLst>
              <a:gd name="connsiteX0" fmla="*/ 1240765 w 1240765"/>
              <a:gd name="connsiteY0" fmla="*/ 0 h 3638564"/>
              <a:gd name="connsiteX1" fmla="*/ 0 w 1240765"/>
              <a:gd name="connsiteY1" fmla="*/ 3638564 h 3638564"/>
              <a:gd name="connsiteX2" fmla="*/ 0 w 1240765"/>
              <a:gd name="connsiteY2" fmla="*/ 421586 h 3638564"/>
              <a:gd name="connsiteX3" fmla="*/ 421586 w 1240765"/>
              <a:gd name="connsiteY3" fmla="*/ 0 h 363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765" h="3638564">
                <a:moveTo>
                  <a:pt x="1240765" y="0"/>
                </a:moveTo>
                <a:lnTo>
                  <a:pt x="0" y="3638564"/>
                </a:lnTo>
                <a:lnTo>
                  <a:pt x="0" y="421586"/>
                </a:lnTo>
                <a:cubicBezTo>
                  <a:pt x="0" y="188750"/>
                  <a:pt x="188750" y="0"/>
                  <a:pt x="4215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069F73A-2545-00B8-7E8B-9E5ECA27DA2A}"/>
              </a:ext>
            </a:extLst>
          </p:cNvPr>
          <p:cNvSpPr/>
          <p:nvPr/>
        </p:nvSpPr>
        <p:spPr>
          <a:xfrm rot="15070225">
            <a:off x="10547687" y="-177404"/>
            <a:ext cx="1197170" cy="2617953"/>
          </a:xfrm>
          <a:custGeom>
            <a:avLst/>
            <a:gdLst>
              <a:gd name="connsiteX0" fmla="*/ 1197170 w 1197170"/>
              <a:gd name="connsiteY0" fmla="*/ 2617953 h 2617953"/>
              <a:gd name="connsiteX1" fmla="*/ 0 w 1197170"/>
              <a:gd name="connsiteY1" fmla="*/ 2209713 h 2617953"/>
              <a:gd name="connsiteX2" fmla="*/ 0 w 1197170"/>
              <a:gd name="connsiteY2" fmla="*/ 163557 h 2617953"/>
              <a:gd name="connsiteX3" fmla="*/ 163557 w 1197170"/>
              <a:gd name="connsiteY3" fmla="*/ 0 h 2617953"/>
              <a:gd name="connsiteX4" fmla="*/ 1033613 w 1197170"/>
              <a:gd name="connsiteY4" fmla="*/ 0 h 2617953"/>
              <a:gd name="connsiteX5" fmla="*/ 1197170 w 1197170"/>
              <a:gd name="connsiteY5" fmla="*/ 163557 h 261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7170" h="2617953">
                <a:moveTo>
                  <a:pt x="1197170" y="2617953"/>
                </a:moveTo>
                <a:lnTo>
                  <a:pt x="0" y="2209713"/>
                </a:lnTo>
                <a:lnTo>
                  <a:pt x="0" y="163557"/>
                </a:lnTo>
                <a:cubicBezTo>
                  <a:pt x="0" y="73227"/>
                  <a:pt x="73227" y="0"/>
                  <a:pt x="163557" y="0"/>
                </a:cubicBezTo>
                <a:lnTo>
                  <a:pt x="1033613" y="0"/>
                </a:lnTo>
                <a:cubicBezTo>
                  <a:pt x="1123943" y="0"/>
                  <a:pt x="1197170" y="73227"/>
                  <a:pt x="1197170" y="163557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4B599B1-A799-46C8-22D4-E6BA42B96430}"/>
              </a:ext>
            </a:extLst>
          </p:cNvPr>
          <p:cNvSpPr/>
          <p:nvPr/>
        </p:nvSpPr>
        <p:spPr>
          <a:xfrm rot="15070225">
            <a:off x="10520970" y="-227045"/>
            <a:ext cx="1244017" cy="2635054"/>
          </a:xfrm>
          <a:custGeom>
            <a:avLst/>
            <a:gdLst>
              <a:gd name="connsiteX0" fmla="*/ 1244017 w 1244017"/>
              <a:gd name="connsiteY0" fmla="*/ 2635054 h 2635054"/>
              <a:gd name="connsiteX1" fmla="*/ 0 w 1244017"/>
              <a:gd name="connsiteY1" fmla="*/ 2210840 h 2635054"/>
              <a:gd name="connsiteX2" fmla="*/ 0 w 1244017"/>
              <a:gd name="connsiteY2" fmla="*/ 169958 h 2635054"/>
              <a:gd name="connsiteX3" fmla="*/ 169958 w 1244017"/>
              <a:gd name="connsiteY3" fmla="*/ 0 h 2635054"/>
              <a:gd name="connsiteX4" fmla="*/ 1074059 w 1244017"/>
              <a:gd name="connsiteY4" fmla="*/ 0 h 2635054"/>
              <a:gd name="connsiteX5" fmla="*/ 1244017 w 1244017"/>
              <a:gd name="connsiteY5" fmla="*/ 169958 h 263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4017" h="2635054">
                <a:moveTo>
                  <a:pt x="1244017" y="2635054"/>
                </a:moveTo>
                <a:lnTo>
                  <a:pt x="0" y="2210840"/>
                </a:lnTo>
                <a:lnTo>
                  <a:pt x="0" y="169958"/>
                </a:lnTo>
                <a:cubicBezTo>
                  <a:pt x="0" y="76093"/>
                  <a:pt x="76093" y="0"/>
                  <a:pt x="169958" y="0"/>
                </a:cubicBezTo>
                <a:lnTo>
                  <a:pt x="1074059" y="0"/>
                </a:lnTo>
                <a:cubicBezTo>
                  <a:pt x="1167924" y="0"/>
                  <a:pt x="1244017" y="76093"/>
                  <a:pt x="1244017" y="169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6F2DC44-85DF-F61A-5594-151C3A18D45C}"/>
              </a:ext>
            </a:extLst>
          </p:cNvPr>
          <p:cNvSpPr/>
          <p:nvPr/>
        </p:nvSpPr>
        <p:spPr>
          <a:xfrm rot="15070225">
            <a:off x="10679381" y="2129269"/>
            <a:ext cx="792000" cy="2629589"/>
          </a:xfrm>
          <a:custGeom>
            <a:avLst/>
            <a:gdLst>
              <a:gd name="connsiteX0" fmla="*/ 792000 w 792000"/>
              <a:gd name="connsiteY0" fmla="*/ 2629589 h 2629589"/>
              <a:gd name="connsiteX1" fmla="*/ 0 w 792000"/>
              <a:gd name="connsiteY1" fmla="*/ 2359514 h 2629589"/>
              <a:gd name="connsiteX2" fmla="*/ 0 w 792000"/>
              <a:gd name="connsiteY2" fmla="*/ 365445 h 2629589"/>
              <a:gd name="connsiteX3" fmla="*/ 365445 w 792000"/>
              <a:gd name="connsiteY3" fmla="*/ 0 h 2629589"/>
              <a:gd name="connsiteX4" fmla="*/ 426555 w 792000"/>
              <a:gd name="connsiteY4" fmla="*/ 0 h 2629589"/>
              <a:gd name="connsiteX5" fmla="*/ 792000 w 792000"/>
              <a:gd name="connsiteY5" fmla="*/ 365445 h 262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000" h="2629589">
                <a:moveTo>
                  <a:pt x="792000" y="2629589"/>
                </a:moveTo>
                <a:lnTo>
                  <a:pt x="0" y="2359514"/>
                </a:lnTo>
                <a:lnTo>
                  <a:pt x="0" y="365445"/>
                </a:lnTo>
                <a:cubicBezTo>
                  <a:pt x="0" y="163615"/>
                  <a:pt x="163615" y="0"/>
                  <a:pt x="365445" y="0"/>
                </a:cubicBezTo>
                <a:lnTo>
                  <a:pt x="426555" y="0"/>
                </a:lnTo>
                <a:cubicBezTo>
                  <a:pt x="628385" y="0"/>
                  <a:pt x="792000" y="163615"/>
                  <a:pt x="792000" y="3654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8100" dist="25400" dir="10800000" algn="r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AE07746-965E-4BA9-B4CE-C534B74C299E}"/>
              </a:ext>
            </a:extLst>
          </p:cNvPr>
          <p:cNvSpPr txBox="1"/>
          <p:nvPr/>
        </p:nvSpPr>
        <p:spPr>
          <a:xfrm rot="20460000">
            <a:off x="8063409" y="4498926"/>
            <a:ext cx="1973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汇报者：</a:t>
            </a:r>
            <a:r>
              <a:rPr lang="en-US" altLang="zh-CN" sz="2400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XXX</a:t>
            </a:r>
            <a:endParaRPr lang="zh-CN" altLang="en-US" sz="2400" dirty="0">
              <a:solidFill>
                <a:srgbClr val="FFFFFF"/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57CE0D2-A15F-F920-CDFF-32A9C73C68D9}"/>
              </a:ext>
            </a:extLst>
          </p:cNvPr>
          <p:cNvSpPr/>
          <p:nvPr/>
        </p:nvSpPr>
        <p:spPr>
          <a:xfrm rot="15070225">
            <a:off x="9820713" y="4375122"/>
            <a:ext cx="2305337" cy="3361177"/>
          </a:xfrm>
          <a:custGeom>
            <a:avLst/>
            <a:gdLst>
              <a:gd name="connsiteX0" fmla="*/ 2305337 w 2305337"/>
              <a:gd name="connsiteY0" fmla="*/ 3361177 h 3361177"/>
              <a:gd name="connsiteX1" fmla="*/ 0 w 2305337"/>
              <a:gd name="connsiteY1" fmla="*/ 2575048 h 3361177"/>
              <a:gd name="connsiteX2" fmla="*/ 878102 w 2305337"/>
              <a:gd name="connsiteY2" fmla="*/ 0 h 3361177"/>
              <a:gd name="connsiteX3" fmla="*/ 1527356 w 2305337"/>
              <a:gd name="connsiteY3" fmla="*/ 0 h 3361177"/>
              <a:gd name="connsiteX4" fmla="*/ 2305337 w 2305337"/>
              <a:gd name="connsiteY4" fmla="*/ 777981 h 3361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5337" h="3361177">
                <a:moveTo>
                  <a:pt x="2305337" y="3361177"/>
                </a:moveTo>
                <a:lnTo>
                  <a:pt x="0" y="2575048"/>
                </a:lnTo>
                <a:lnTo>
                  <a:pt x="878102" y="0"/>
                </a:lnTo>
                <a:lnTo>
                  <a:pt x="1527356" y="0"/>
                </a:lnTo>
                <a:cubicBezTo>
                  <a:pt x="1957023" y="0"/>
                  <a:pt x="2305337" y="348314"/>
                  <a:pt x="2305337" y="77798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50800" dir="2700000" algn="tl" rotWithShape="0">
              <a:srgbClr val="7E12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4D44C6F-801C-A452-3BFA-1B0118A9AD80}"/>
              </a:ext>
            </a:extLst>
          </p:cNvPr>
          <p:cNvSpPr/>
          <p:nvPr/>
        </p:nvSpPr>
        <p:spPr>
          <a:xfrm rot="20520000">
            <a:off x="1799637" y="5989467"/>
            <a:ext cx="5346142" cy="1737067"/>
          </a:xfrm>
          <a:custGeom>
            <a:avLst/>
            <a:gdLst>
              <a:gd name="connsiteX0" fmla="*/ 4962055 w 5346142"/>
              <a:gd name="connsiteY0" fmla="*/ 49420 h 1737067"/>
              <a:gd name="connsiteX1" fmla="*/ 5346142 w 5346142"/>
              <a:gd name="connsiteY1" fmla="*/ 628874 h 1737067"/>
              <a:gd name="connsiteX2" fmla="*/ 5346142 w 5346142"/>
              <a:gd name="connsiteY2" fmla="*/ 1737067 h 1737067"/>
              <a:gd name="connsiteX3" fmla="*/ 0 w 5346142"/>
              <a:gd name="connsiteY3" fmla="*/ 0 h 1737067"/>
              <a:gd name="connsiteX4" fmla="*/ 4717268 w 5346142"/>
              <a:gd name="connsiteY4" fmla="*/ 0 h 1737067"/>
              <a:gd name="connsiteX5" fmla="*/ 4962055 w 5346142"/>
              <a:gd name="connsiteY5" fmla="*/ 49420 h 173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142" h="1737067">
                <a:moveTo>
                  <a:pt x="4962055" y="49420"/>
                </a:moveTo>
                <a:cubicBezTo>
                  <a:pt x="5187767" y="144888"/>
                  <a:pt x="5346142" y="368386"/>
                  <a:pt x="5346142" y="628874"/>
                </a:cubicBezTo>
                <a:lnTo>
                  <a:pt x="5346142" y="1737067"/>
                </a:lnTo>
                <a:lnTo>
                  <a:pt x="0" y="0"/>
                </a:lnTo>
                <a:lnTo>
                  <a:pt x="4717268" y="0"/>
                </a:lnTo>
                <a:cubicBezTo>
                  <a:pt x="4804097" y="0"/>
                  <a:pt x="4886817" y="17597"/>
                  <a:pt x="4962055" y="49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4DF21A38-D824-4CA7-898A-E5CF965D80CE}"/>
              </a:ext>
            </a:extLst>
          </p:cNvPr>
          <p:cNvCxnSpPr>
            <a:cxnSpLocks/>
          </p:cNvCxnSpPr>
          <p:nvPr/>
        </p:nvCxnSpPr>
        <p:spPr>
          <a:xfrm flipV="1">
            <a:off x="6588680" y="4347507"/>
            <a:ext cx="2923383" cy="100660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6CDA89E2-0F87-40A9-B90A-68FB7D57F12B}"/>
              </a:ext>
            </a:extLst>
          </p:cNvPr>
          <p:cNvSpPr txBox="1"/>
          <p:nvPr/>
        </p:nvSpPr>
        <p:spPr>
          <a:xfrm rot="20460000">
            <a:off x="2075352" y="1652927"/>
            <a:ext cx="8186857" cy="3323987"/>
          </a:xfrm>
          <a:prstGeom prst="rect">
            <a:avLst/>
          </a:prstGeom>
          <a:noFill/>
          <a:ln>
            <a:noFill/>
          </a:ln>
          <a:effectLst>
            <a:outerShdw blurRad="127000" dist="88900" dir="2700000" algn="tl" rotWithShape="0">
              <a:schemeClr val="tx1">
                <a:alpha val="27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500" dirty="0">
                <a:ln w="34925" cap="rnd">
                  <a:solidFill>
                    <a:srgbClr val="FFFFFF"/>
                  </a:solidFill>
                </a:ln>
                <a:solidFill>
                  <a:schemeClr val="accent2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2.0 115 Black" panose="00020600040101010101" pitchFamily="18" charset="-122"/>
              </a:rPr>
              <a:t>简约风</a:t>
            </a:r>
            <a:endParaRPr lang="en-US" altLang="zh-CN" sz="10500" dirty="0">
              <a:ln w="34925" cap="rnd">
                <a:solidFill>
                  <a:srgbClr val="FFFFFF"/>
                </a:solidFill>
              </a:ln>
              <a:solidFill>
                <a:schemeClr val="accent2"/>
              </a:solidFill>
              <a:effectLst>
                <a:outerShdw blurRad="50800" dist="25400" algn="l" rotWithShape="0">
                  <a:schemeClr val="tx1">
                    <a:alpha val="40000"/>
                  </a:schemeClr>
                </a:outerShdw>
              </a:effectLst>
              <a:latin typeface="+mj-ea"/>
              <a:ea typeface="+mj-ea"/>
              <a:cs typeface="阿里巴巴普惠体 2.0 115 Black" panose="00020600040101010101" pitchFamily="18" charset="-122"/>
            </a:endParaRPr>
          </a:p>
          <a:p>
            <a:r>
              <a:rPr lang="zh-CN" altLang="en-US" sz="10500" dirty="0">
                <a:ln w="34925" cap="rnd">
                  <a:solidFill>
                    <a:srgbClr val="FFFFFF"/>
                  </a:solidFill>
                </a:ln>
                <a:solidFill>
                  <a:schemeClr val="accent2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2.0 115 Black" panose="00020600040101010101" pitchFamily="18" charset="-122"/>
              </a:rPr>
              <a:t>工作总结方案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6D16B7-5DC3-918A-9514-85E95F51B03C}"/>
              </a:ext>
            </a:extLst>
          </p:cNvPr>
          <p:cNvSpPr/>
          <p:nvPr/>
        </p:nvSpPr>
        <p:spPr>
          <a:xfrm rot="15070225">
            <a:off x="9827765" y="4401384"/>
            <a:ext cx="2301602" cy="3348947"/>
          </a:xfrm>
          <a:custGeom>
            <a:avLst/>
            <a:gdLst>
              <a:gd name="connsiteX0" fmla="*/ 2301602 w 2301602"/>
              <a:gd name="connsiteY0" fmla="*/ 3348947 h 3348947"/>
              <a:gd name="connsiteX1" fmla="*/ 0 w 2301602"/>
              <a:gd name="connsiteY1" fmla="*/ 2564092 h 3348947"/>
              <a:gd name="connsiteX2" fmla="*/ 874366 w 2301602"/>
              <a:gd name="connsiteY2" fmla="*/ 0 h 3348947"/>
              <a:gd name="connsiteX3" fmla="*/ 1523621 w 2301602"/>
              <a:gd name="connsiteY3" fmla="*/ 0 h 3348947"/>
              <a:gd name="connsiteX4" fmla="*/ 2301602 w 2301602"/>
              <a:gd name="connsiteY4" fmla="*/ 777981 h 334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1602" h="3348947">
                <a:moveTo>
                  <a:pt x="2301602" y="3348947"/>
                </a:moveTo>
                <a:lnTo>
                  <a:pt x="0" y="2564092"/>
                </a:lnTo>
                <a:lnTo>
                  <a:pt x="874366" y="0"/>
                </a:lnTo>
                <a:lnTo>
                  <a:pt x="1523621" y="0"/>
                </a:lnTo>
                <a:cubicBezTo>
                  <a:pt x="1953288" y="0"/>
                  <a:pt x="2301602" y="348314"/>
                  <a:pt x="2301602" y="7779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5B0538DB-2A8E-40A5-9E9D-3D4A3974CFE7}"/>
              </a:ext>
            </a:extLst>
          </p:cNvPr>
          <p:cNvSpPr txBox="1"/>
          <p:nvPr/>
        </p:nvSpPr>
        <p:spPr>
          <a:xfrm rot="20460000">
            <a:off x="-44078" y="555877"/>
            <a:ext cx="38202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dirty="0">
                <a:ln w="3175">
                  <a:noFill/>
                </a:ln>
                <a:solidFill>
                  <a:schemeClr val="bg1">
                    <a:alpha val="12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This is a p </a:t>
            </a:r>
          </a:p>
          <a:p>
            <a:pPr algn="r"/>
            <a:r>
              <a:rPr lang="en-US" altLang="zh-CN" sz="4800" dirty="0">
                <a:ln w="3175">
                  <a:noFill/>
                </a:ln>
                <a:solidFill>
                  <a:schemeClr val="bg1">
                    <a:alpha val="12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with content</a:t>
            </a:r>
            <a:endParaRPr lang="zh-CN" altLang="en-US" sz="4800" dirty="0">
              <a:ln w="3175">
                <a:noFill/>
              </a:ln>
              <a:solidFill>
                <a:schemeClr val="bg1">
                  <a:alpha val="12000"/>
                </a:schemeClr>
              </a:solidFill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A553C90F-A691-4EE9-A718-71C20300E881}"/>
              </a:ext>
            </a:extLst>
          </p:cNvPr>
          <p:cNvCxnSpPr>
            <a:cxnSpLocks/>
          </p:cNvCxnSpPr>
          <p:nvPr/>
        </p:nvCxnSpPr>
        <p:spPr>
          <a:xfrm flipV="1">
            <a:off x="794167" y="1644064"/>
            <a:ext cx="2923383" cy="100660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C887F5F1-319D-4CAC-AA30-F0A344D9B275}"/>
              </a:ext>
            </a:extLst>
          </p:cNvPr>
          <p:cNvCxnSpPr>
            <a:cxnSpLocks/>
          </p:cNvCxnSpPr>
          <p:nvPr/>
        </p:nvCxnSpPr>
        <p:spPr>
          <a:xfrm flipV="1">
            <a:off x="9351758" y="4397203"/>
            <a:ext cx="2923383" cy="100660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E75A4DD4-5BA1-4376-AF3B-778C60D3AA07}"/>
              </a:ext>
            </a:extLst>
          </p:cNvPr>
          <p:cNvCxnSpPr>
            <a:cxnSpLocks/>
          </p:cNvCxnSpPr>
          <p:nvPr/>
        </p:nvCxnSpPr>
        <p:spPr>
          <a:xfrm flipV="1">
            <a:off x="9391513" y="1341783"/>
            <a:ext cx="2923383" cy="100660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E2774E41-FFAC-58D1-8B75-91C8CCD96062}"/>
              </a:ext>
            </a:extLst>
          </p:cNvPr>
          <p:cNvSpPr/>
          <p:nvPr/>
        </p:nvSpPr>
        <p:spPr>
          <a:xfrm rot="15070225">
            <a:off x="-734945" y="3716717"/>
            <a:ext cx="2666045" cy="2185898"/>
          </a:xfrm>
          <a:custGeom>
            <a:avLst/>
            <a:gdLst>
              <a:gd name="connsiteX0" fmla="*/ 2637421 w 2666045"/>
              <a:gd name="connsiteY0" fmla="*/ 1963440 h 2185898"/>
              <a:gd name="connsiteX1" fmla="*/ 2301810 w 2666045"/>
              <a:gd name="connsiteY1" fmla="*/ 2185898 h 2185898"/>
              <a:gd name="connsiteX2" fmla="*/ 364235 w 2666045"/>
              <a:gd name="connsiteY2" fmla="*/ 2185898 h 2185898"/>
              <a:gd name="connsiteX3" fmla="*/ 0 w 2666045"/>
              <a:gd name="connsiteY3" fmla="*/ 1821663 h 2185898"/>
              <a:gd name="connsiteX4" fmla="*/ 0 w 2666045"/>
              <a:gd name="connsiteY4" fmla="*/ 0 h 2185898"/>
              <a:gd name="connsiteX5" fmla="*/ 2666045 w 2666045"/>
              <a:gd name="connsiteY5" fmla="*/ 909133 h 2185898"/>
              <a:gd name="connsiteX6" fmla="*/ 2666045 w 2666045"/>
              <a:gd name="connsiteY6" fmla="*/ 1821663 h 2185898"/>
              <a:gd name="connsiteX7" fmla="*/ 2637421 w 2666045"/>
              <a:gd name="connsiteY7" fmla="*/ 1963440 h 218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6045" h="2185898">
                <a:moveTo>
                  <a:pt x="2637421" y="1963440"/>
                </a:moveTo>
                <a:cubicBezTo>
                  <a:pt x="2582127" y="2094169"/>
                  <a:pt x="2452681" y="2185898"/>
                  <a:pt x="2301810" y="2185898"/>
                </a:cubicBezTo>
                <a:lnTo>
                  <a:pt x="364235" y="2185898"/>
                </a:lnTo>
                <a:cubicBezTo>
                  <a:pt x="163074" y="2185898"/>
                  <a:pt x="0" y="2022824"/>
                  <a:pt x="0" y="1821663"/>
                </a:cubicBezTo>
                <a:lnTo>
                  <a:pt x="0" y="0"/>
                </a:lnTo>
                <a:lnTo>
                  <a:pt x="2666045" y="909133"/>
                </a:lnTo>
                <a:lnTo>
                  <a:pt x="2666045" y="1821663"/>
                </a:lnTo>
                <a:cubicBezTo>
                  <a:pt x="2666045" y="1871953"/>
                  <a:pt x="2655853" y="1919863"/>
                  <a:pt x="2637421" y="19634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EBA67CCF-225E-4E28-85ED-A52CB333E9E6}"/>
              </a:ext>
            </a:extLst>
          </p:cNvPr>
          <p:cNvCxnSpPr>
            <a:cxnSpLocks/>
          </p:cNvCxnSpPr>
          <p:nvPr/>
        </p:nvCxnSpPr>
        <p:spPr>
          <a:xfrm flipV="1">
            <a:off x="8424153" y="0"/>
            <a:ext cx="2923383" cy="1006601"/>
          </a:xfrm>
          <a:prstGeom prst="line">
            <a:avLst/>
          </a:prstGeom>
          <a:ln w="3175"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C281DCCA-E97C-401D-A5E4-6D043D084E6F}"/>
              </a:ext>
            </a:extLst>
          </p:cNvPr>
          <p:cNvCxnSpPr>
            <a:cxnSpLocks/>
          </p:cNvCxnSpPr>
          <p:nvPr/>
        </p:nvCxnSpPr>
        <p:spPr>
          <a:xfrm flipV="1">
            <a:off x="5671225" y="6089516"/>
            <a:ext cx="2923383" cy="1006601"/>
          </a:xfrm>
          <a:prstGeom prst="line">
            <a:avLst/>
          </a:prstGeom>
          <a:ln w="3175"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C35D7211-D39F-4623-8C2E-723F20946C84}"/>
              </a:ext>
            </a:extLst>
          </p:cNvPr>
          <p:cNvCxnSpPr>
            <a:cxnSpLocks/>
          </p:cNvCxnSpPr>
          <p:nvPr/>
        </p:nvCxnSpPr>
        <p:spPr>
          <a:xfrm flipV="1">
            <a:off x="3136105" y="5398850"/>
            <a:ext cx="2923383" cy="1006601"/>
          </a:xfrm>
          <a:prstGeom prst="line">
            <a:avLst/>
          </a:prstGeom>
          <a:ln w="3175"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C7003716-59B9-2120-D2B2-B357CB9182A1}"/>
              </a:ext>
            </a:extLst>
          </p:cNvPr>
          <p:cNvSpPr/>
          <p:nvPr/>
        </p:nvSpPr>
        <p:spPr>
          <a:xfrm rot="15070225">
            <a:off x="-255014" y="3463031"/>
            <a:ext cx="2181451" cy="2509814"/>
          </a:xfrm>
          <a:custGeom>
            <a:avLst/>
            <a:gdLst>
              <a:gd name="connsiteX0" fmla="*/ 2158030 w 2181451"/>
              <a:gd name="connsiteY0" fmla="*/ 2327791 h 2509814"/>
              <a:gd name="connsiteX1" fmla="*/ 1883421 w 2181451"/>
              <a:gd name="connsiteY1" fmla="*/ 2509814 h 2509814"/>
              <a:gd name="connsiteX2" fmla="*/ 298030 w 2181451"/>
              <a:gd name="connsiteY2" fmla="*/ 2509814 h 2509814"/>
              <a:gd name="connsiteX3" fmla="*/ 0 w 2181451"/>
              <a:gd name="connsiteY3" fmla="*/ 2211784 h 2509814"/>
              <a:gd name="connsiteX4" fmla="*/ 0 w 2181451"/>
              <a:gd name="connsiteY4" fmla="*/ 0 h 2509814"/>
              <a:gd name="connsiteX5" fmla="*/ 2181451 w 2181451"/>
              <a:gd name="connsiteY5" fmla="*/ 743883 h 2509814"/>
              <a:gd name="connsiteX6" fmla="*/ 2181451 w 2181451"/>
              <a:gd name="connsiteY6" fmla="*/ 2211784 h 2509814"/>
              <a:gd name="connsiteX7" fmla="*/ 2158030 w 2181451"/>
              <a:gd name="connsiteY7" fmla="*/ 2327791 h 250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1451" h="2509814">
                <a:moveTo>
                  <a:pt x="2158030" y="2327791"/>
                </a:moveTo>
                <a:cubicBezTo>
                  <a:pt x="2112787" y="2434758"/>
                  <a:pt x="2006869" y="2509814"/>
                  <a:pt x="1883421" y="2509814"/>
                </a:cubicBezTo>
                <a:lnTo>
                  <a:pt x="298030" y="2509814"/>
                </a:lnTo>
                <a:cubicBezTo>
                  <a:pt x="133433" y="2509814"/>
                  <a:pt x="0" y="2376381"/>
                  <a:pt x="0" y="2211784"/>
                </a:cubicBezTo>
                <a:lnTo>
                  <a:pt x="0" y="0"/>
                </a:lnTo>
                <a:lnTo>
                  <a:pt x="2181451" y="743883"/>
                </a:lnTo>
                <a:lnTo>
                  <a:pt x="2181451" y="2211784"/>
                </a:lnTo>
                <a:cubicBezTo>
                  <a:pt x="2181451" y="2252933"/>
                  <a:pt x="2173111" y="2292135"/>
                  <a:pt x="2158030" y="23277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dist="38100" algn="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3AC9FA1-1632-0BF9-A01E-761A77BBCA6F}"/>
              </a:ext>
            </a:extLst>
          </p:cNvPr>
          <p:cNvSpPr txBox="1"/>
          <p:nvPr/>
        </p:nvSpPr>
        <p:spPr>
          <a:xfrm rot="20460000">
            <a:off x="5808279" y="515674"/>
            <a:ext cx="4019049" cy="2416046"/>
          </a:xfrm>
          <a:prstGeom prst="rect">
            <a:avLst/>
          </a:prstGeom>
          <a:noFill/>
          <a:ln>
            <a:noFill/>
          </a:ln>
          <a:effectLst>
            <a:outerShdw blurRad="127000" dist="88900" dir="2700000" algn="tl" rotWithShape="0">
              <a:schemeClr val="tx1">
                <a:alpha val="27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5100" dirty="0">
                <a:ln w="34925" cap="rnd">
                  <a:solidFill>
                    <a:srgbClr val="FFFFFF"/>
                  </a:solidFill>
                </a:ln>
                <a:solidFill>
                  <a:schemeClr val="accent1"/>
                </a:solidFill>
                <a:effectLst>
                  <a:outerShdw blurRad="50800" dist="25400" algn="l" rotWithShape="0">
                    <a:schemeClr val="tx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2.0 115 Black" panose="00020600040101010101" pitchFamily="18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093237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3BF1A34F-D8AF-4EA8-9F77-AE1C037011A7}"/>
              </a:ext>
            </a:extLst>
          </p:cNvPr>
          <p:cNvSpPr/>
          <p:nvPr/>
        </p:nvSpPr>
        <p:spPr>
          <a:xfrm>
            <a:off x="0" y="122060"/>
            <a:ext cx="12192000" cy="410464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B4A3DEA-9F3F-416A-9D06-E6323700F0F2}"/>
              </a:ext>
            </a:extLst>
          </p:cNvPr>
          <p:cNvSpPr/>
          <p:nvPr/>
        </p:nvSpPr>
        <p:spPr>
          <a:xfrm>
            <a:off x="0" y="0"/>
            <a:ext cx="12192000" cy="41046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02440F3-E475-465A-81DF-2DE963623741}"/>
              </a:ext>
            </a:extLst>
          </p:cNvPr>
          <p:cNvSpPr txBox="1"/>
          <p:nvPr/>
        </p:nvSpPr>
        <p:spPr>
          <a:xfrm>
            <a:off x="2117988" y="81524"/>
            <a:ext cx="7835799" cy="382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9900" spc="300">
                <a:solidFill>
                  <a:srgbClr val="DE2000">
                    <a:alpha val="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文本本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38B4B84-F530-DA10-99C0-DF904BF8360A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0CC26B-AF72-C48A-00BB-36ED69FBEF6C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7CF733-FD28-BFED-D7E6-F3442838C1B9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2833F1-5CAB-423F-BFAB-A7BC24F0FF67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2FF0B9-21BC-61D9-B3AD-54331A470C81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843CF3E-5B23-3EBF-3AB1-BF826970F13B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FAA217B-6FD9-6ED4-626F-E23C68C5430D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E8A5605-407B-43D3-D0A4-D7380F66F85F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057C411-F7D8-67BA-98F0-5BFF5CEA29B6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A130D8E-E617-38F3-3CCF-4A92ACC71D3F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直角三角形 50">
            <a:extLst>
              <a:ext uri="{FF2B5EF4-FFF2-40B4-BE49-F238E27FC236}">
                <a16:creationId xmlns:a16="http://schemas.microsoft.com/office/drawing/2014/main" id="{1E5FF996-F3F1-DE8F-FA1F-82C85F4607BF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直角三角形 57">
            <a:extLst>
              <a:ext uri="{FF2B5EF4-FFF2-40B4-BE49-F238E27FC236}">
                <a16:creationId xmlns:a16="http://schemas.microsoft.com/office/drawing/2014/main" id="{778E455D-3246-C430-5C46-D16D0692CBB1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5A53D5B-E9C5-8E95-328A-C52C2C1F7CAE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3D0253B1-3E6E-4CDA-58DD-BB7FC5CC8F9C}"/>
              </a:ext>
            </a:extLst>
          </p:cNvPr>
          <p:cNvSpPr txBox="1"/>
          <p:nvPr/>
        </p:nvSpPr>
        <p:spPr>
          <a:xfrm>
            <a:off x="4149177" y="1541358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BCEBEE8-57FF-8DB3-1676-0C5C8EDC993C}"/>
              </a:ext>
            </a:extLst>
          </p:cNvPr>
          <p:cNvSpPr txBox="1"/>
          <p:nvPr/>
        </p:nvSpPr>
        <p:spPr>
          <a:xfrm>
            <a:off x="5136627" y="222796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0C711D5-7C35-A017-05DC-07B3ADC1C3BF}"/>
              </a:ext>
            </a:extLst>
          </p:cNvPr>
          <p:cNvGrpSpPr/>
          <p:nvPr/>
        </p:nvGrpSpPr>
        <p:grpSpPr>
          <a:xfrm>
            <a:off x="1076960" y="3326900"/>
            <a:ext cx="2465542" cy="2153118"/>
            <a:chOff x="1076960" y="3326900"/>
            <a:chExt cx="2465542" cy="215311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3216215E-02EC-463D-99A8-146119E9541D}"/>
                </a:ext>
              </a:extLst>
            </p:cNvPr>
            <p:cNvSpPr/>
            <p:nvPr/>
          </p:nvSpPr>
          <p:spPr>
            <a:xfrm>
              <a:off x="1076960" y="3513950"/>
              <a:ext cx="2465542" cy="1966068"/>
            </a:xfrm>
            <a:prstGeom prst="roundRect">
              <a:avLst>
                <a:gd name="adj" fmla="val 10466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8CD6DEC1-5CF2-419E-9C2A-11F93B85E0C4}"/>
                </a:ext>
              </a:extLst>
            </p:cNvPr>
            <p:cNvSpPr/>
            <p:nvPr/>
          </p:nvSpPr>
          <p:spPr>
            <a:xfrm flipH="1">
              <a:off x="1274018" y="3326900"/>
              <a:ext cx="2071425" cy="554474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CD91242F-38F6-4EF4-87C3-6FFC27D51771}"/>
                </a:ext>
              </a:extLst>
            </p:cNvPr>
            <p:cNvSpPr/>
            <p:nvPr/>
          </p:nvSpPr>
          <p:spPr>
            <a:xfrm>
              <a:off x="2070971" y="5321413"/>
              <a:ext cx="477520" cy="1534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BBDA48DF-AF7F-9549-5695-473CB4996E3A}"/>
                </a:ext>
              </a:extLst>
            </p:cNvPr>
            <p:cNvSpPr/>
            <p:nvPr/>
          </p:nvSpPr>
          <p:spPr>
            <a:xfrm flipH="1">
              <a:off x="1376000" y="396481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E06052C-18ED-0948-F756-604D114707D9}"/>
                </a:ext>
              </a:extLst>
            </p:cNvPr>
            <p:cNvSpPr txBox="1"/>
            <p:nvPr/>
          </p:nvSpPr>
          <p:spPr>
            <a:xfrm>
              <a:off x="1813441" y="396481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2FA2E5EF-9115-79D5-2BDD-C1B3723F63FA}"/>
                </a:ext>
              </a:extLst>
            </p:cNvPr>
            <p:cNvSpPr/>
            <p:nvPr/>
          </p:nvSpPr>
          <p:spPr>
            <a:xfrm flipH="1">
              <a:off x="1376000" y="443579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03C8B6E-4EA8-3808-6FD3-5D42812E465F}"/>
                </a:ext>
              </a:extLst>
            </p:cNvPr>
            <p:cNvSpPr txBox="1"/>
            <p:nvPr/>
          </p:nvSpPr>
          <p:spPr>
            <a:xfrm>
              <a:off x="1813441" y="44357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5F69ECFB-27EB-59EC-314F-EE33D97E9BCA}"/>
                </a:ext>
              </a:extLst>
            </p:cNvPr>
            <p:cNvSpPr/>
            <p:nvPr/>
          </p:nvSpPr>
          <p:spPr>
            <a:xfrm flipH="1">
              <a:off x="1376000" y="4901382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3414DAA-BC33-7288-217C-D25F5E6233A7}"/>
                </a:ext>
              </a:extLst>
            </p:cNvPr>
            <p:cNvSpPr txBox="1"/>
            <p:nvPr/>
          </p:nvSpPr>
          <p:spPr>
            <a:xfrm>
              <a:off x="1813441" y="4901382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865E151-2CB0-B5DC-1EEA-69D0CBD3F1CF}"/>
                </a:ext>
              </a:extLst>
            </p:cNvPr>
            <p:cNvSpPr txBox="1"/>
            <p:nvPr/>
          </p:nvSpPr>
          <p:spPr>
            <a:xfrm>
              <a:off x="1603169" y="3369256"/>
              <a:ext cx="14029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E8196D-9A14-E08D-CFDA-9B7587BE4393}"/>
              </a:ext>
            </a:extLst>
          </p:cNvPr>
          <p:cNvGrpSpPr/>
          <p:nvPr/>
        </p:nvGrpSpPr>
        <p:grpSpPr>
          <a:xfrm>
            <a:off x="4863229" y="3326900"/>
            <a:ext cx="2465542" cy="2153118"/>
            <a:chOff x="4863229" y="3326900"/>
            <a:chExt cx="2465542" cy="2153118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7205A7A2-19CC-7EF3-3B7C-2C4A1DA0952A}"/>
                </a:ext>
              </a:extLst>
            </p:cNvPr>
            <p:cNvSpPr/>
            <p:nvPr/>
          </p:nvSpPr>
          <p:spPr>
            <a:xfrm>
              <a:off x="4863229" y="3513950"/>
              <a:ext cx="2465542" cy="1966068"/>
            </a:xfrm>
            <a:prstGeom prst="roundRect">
              <a:avLst>
                <a:gd name="adj" fmla="val 10466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7F7E5D1B-9323-92F9-F217-90CA0E0F0624}"/>
                </a:ext>
              </a:extLst>
            </p:cNvPr>
            <p:cNvSpPr/>
            <p:nvPr/>
          </p:nvSpPr>
          <p:spPr>
            <a:xfrm flipH="1">
              <a:off x="5060287" y="3326900"/>
              <a:ext cx="2071425" cy="554474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2" name="等腰三角形 101">
              <a:extLst>
                <a:ext uri="{FF2B5EF4-FFF2-40B4-BE49-F238E27FC236}">
                  <a16:creationId xmlns:a16="http://schemas.microsoft.com/office/drawing/2014/main" id="{E1651D8B-D2D9-CF44-76F0-CD74B2A56C43}"/>
                </a:ext>
              </a:extLst>
            </p:cNvPr>
            <p:cNvSpPr/>
            <p:nvPr/>
          </p:nvSpPr>
          <p:spPr>
            <a:xfrm>
              <a:off x="5857240" y="5321413"/>
              <a:ext cx="477520" cy="1534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6561A4D3-6B20-E0A0-71F0-44F0C227417B}"/>
                </a:ext>
              </a:extLst>
            </p:cNvPr>
            <p:cNvSpPr/>
            <p:nvPr/>
          </p:nvSpPr>
          <p:spPr>
            <a:xfrm flipH="1">
              <a:off x="5162269" y="396481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542694A-36B8-FD92-6A77-240C2EEB3DA2}"/>
                </a:ext>
              </a:extLst>
            </p:cNvPr>
            <p:cNvSpPr txBox="1"/>
            <p:nvPr/>
          </p:nvSpPr>
          <p:spPr>
            <a:xfrm>
              <a:off x="5599710" y="396481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93033E15-B08F-C21F-0307-9F39E95A93ED}"/>
                </a:ext>
              </a:extLst>
            </p:cNvPr>
            <p:cNvSpPr/>
            <p:nvPr/>
          </p:nvSpPr>
          <p:spPr>
            <a:xfrm flipH="1">
              <a:off x="5162269" y="443579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30654EB-7858-7C85-A734-86628B247ED2}"/>
                </a:ext>
              </a:extLst>
            </p:cNvPr>
            <p:cNvSpPr txBox="1"/>
            <p:nvPr/>
          </p:nvSpPr>
          <p:spPr>
            <a:xfrm>
              <a:off x="5599710" y="44357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E1D249E5-57EB-88F8-B4F9-22D23DA0506C}"/>
                </a:ext>
              </a:extLst>
            </p:cNvPr>
            <p:cNvSpPr/>
            <p:nvPr/>
          </p:nvSpPr>
          <p:spPr>
            <a:xfrm flipH="1">
              <a:off x="5162269" y="4901382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A467FC86-E5C9-7D75-3710-53381342C6F9}"/>
                </a:ext>
              </a:extLst>
            </p:cNvPr>
            <p:cNvSpPr txBox="1"/>
            <p:nvPr/>
          </p:nvSpPr>
          <p:spPr>
            <a:xfrm>
              <a:off x="5599710" y="4901382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F784A07-A988-22D9-C769-BCF91B2F2385}"/>
                </a:ext>
              </a:extLst>
            </p:cNvPr>
            <p:cNvSpPr txBox="1"/>
            <p:nvPr/>
          </p:nvSpPr>
          <p:spPr>
            <a:xfrm>
              <a:off x="5389438" y="3369256"/>
              <a:ext cx="14029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19FEAC0-9217-402C-A6B7-AB2CD324F9FB}"/>
              </a:ext>
            </a:extLst>
          </p:cNvPr>
          <p:cNvGrpSpPr/>
          <p:nvPr/>
        </p:nvGrpSpPr>
        <p:grpSpPr>
          <a:xfrm>
            <a:off x="8735004" y="3326900"/>
            <a:ext cx="2465542" cy="2153118"/>
            <a:chOff x="8735004" y="3326900"/>
            <a:chExt cx="2465542" cy="2153118"/>
          </a:xfrm>
        </p:grpSpPr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9A008941-A5CA-A061-D4A3-0AD1658B0DC6}"/>
                </a:ext>
              </a:extLst>
            </p:cNvPr>
            <p:cNvSpPr/>
            <p:nvPr/>
          </p:nvSpPr>
          <p:spPr>
            <a:xfrm>
              <a:off x="8735004" y="3513950"/>
              <a:ext cx="2465542" cy="1966068"/>
            </a:xfrm>
            <a:prstGeom prst="roundRect">
              <a:avLst>
                <a:gd name="adj" fmla="val 10466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585DB532-17BD-E2BE-E56C-8A68199713E2}"/>
                </a:ext>
              </a:extLst>
            </p:cNvPr>
            <p:cNvSpPr/>
            <p:nvPr/>
          </p:nvSpPr>
          <p:spPr>
            <a:xfrm flipH="1">
              <a:off x="8932062" y="3326900"/>
              <a:ext cx="2071425" cy="554474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3" name="等腰三角形 112">
              <a:extLst>
                <a:ext uri="{FF2B5EF4-FFF2-40B4-BE49-F238E27FC236}">
                  <a16:creationId xmlns:a16="http://schemas.microsoft.com/office/drawing/2014/main" id="{35D6C96B-0C1D-058D-392E-10E1710DC227}"/>
                </a:ext>
              </a:extLst>
            </p:cNvPr>
            <p:cNvSpPr/>
            <p:nvPr/>
          </p:nvSpPr>
          <p:spPr>
            <a:xfrm>
              <a:off x="9729015" y="5321413"/>
              <a:ext cx="477520" cy="1534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6A1D6D1F-F7E9-2CE1-3AFB-1FB6DF358D4E}"/>
                </a:ext>
              </a:extLst>
            </p:cNvPr>
            <p:cNvSpPr/>
            <p:nvPr/>
          </p:nvSpPr>
          <p:spPr>
            <a:xfrm flipH="1">
              <a:off x="9034044" y="396481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8FF8C19F-31BB-0045-3588-E2DFD5DF1629}"/>
                </a:ext>
              </a:extLst>
            </p:cNvPr>
            <p:cNvSpPr txBox="1"/>
            <p:nvPr/>
          </p:nvSpPr>
          <p:spPr>
            <a:xfrm>
              <a:off x="9471485" y="396481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283AE326-A9E7-C3C9-B09D-79B7B96F67F0}"/>
                </a:ext>
              </a:extLst>
            </p:cNvPr>
            <p:cNvSpPr/>
            <p:nvPr/>
          </p:nvSpPr>
          <p:spPr>
            <a:xfrm flipH="1">
              <a:off x="9034044" y="4435797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2AC186D2-8176-7DF0-FE84-B1DE67147FFC}"/>
                </a:ext>
              </a:extLst>
            </p:cNvPr>
            <p:cNvSpPr txBox="1"/>
            <p:nvPr/>
          </p:nvSpPr>
          <p:spPr>
            <a:xfrm>
              <a:off x="9471485" y="44357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4B29925C-9713-A8C2-3F83-241961F4ECE8}"/>
                </a:ext>
              </a:extLst>
            </p:cNvPr>
            <p:cNvSpPr/>
            <p:nvPr/>
          </p:nvSpPr>
          <p:spPr>
            <a:xfrm flipH="1">
              <a:off x="9034044" y="4901382"/>
              <a:ext cx="1867462" cy="338554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1456E35-CB90-4CB4-3EB5-984CA077EF5F}"/>
                </a:ext>
              </a:extLst>
            </p:cNvPr>
            <p:cNvSpPr txBox="1"/>
            <p:nvPr/>
          </p:nvSpPr>
          <p:spPr>
            <a:xfrm>
              <a:off x="9471485" y="4901382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A8B874EC-AFFD-6BD6-66D6-D3DF3849209A}"/>
                </a:ext>
              </a:extLst>
            </p:cNvPr>
            <p:cNvSpPr txBox="1"/>
            <p:nvPr/>
          </p:nvSpPr>
          <p:spPr>
            <a:xfrm>
              <a:off x="9261213" y="3369256"/>
              <a:ext cx="14029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3076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B079F42-E6C9-4F52-B322-A8EDA9305888}"/>
              </a:ext>
            </a:extLst>
          </p:cNvPr>
          <p:cNvSpPr>
            <a:spLocks noChangeAspect="1"/>
          </p:cNvSpPr>
          <p:nvPr/>
        </p:nvSpPr>
        <p:spPr>
          <a:xfrm>
            <a:off x="0" y="964754"/>
            <a:ext cx="12192000" cy="2035353"/>
          </a:xfrm>
          <a:prstGeom prst="roundRect">
            <a:avLst>
              <a:gd name="adj" fmla="val 9707"/>
            </a:avLst>
          </a:prstGeom>
          <a:solidFill>
            <a:schemeClr val="bg1"/>
          </a:solidFill>
          <a:ln w="6350"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E98E1C3-41CC-AE54-C992-E1193079F2BB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2F6615-84AE-FE93-6912-B2A313729F23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D022261-7FE9-26AE-9BBC-5C7252A6CF46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375EC7B-FD10-50F7-27B5-54F58C3EE87F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E5D159-AF10-423F-1124-C64E31F22AF8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6D666D-1344-C517-AE1E-14EC31CA8079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B3ECBFF-5DD5-F744-890F-F354E292E4C0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87B144A-C387-17F2-EBDE-A63B1ED67B33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850B091-CE89-7C88-69B4-6F80379847B9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0889CD0-FA96-ACC3-999F-7187D0D7B557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71E99254-D182-7B53-0799-0C9D1FB633AA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id="{0741B612-6A1D-D146-3597-FEA502A3CA5B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66329FA-3514-4579-B694-CAF5263359FE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FF41DCF0-0500-1C3B-CE89-74154E2F4E37}"/>
              </a:ext>
            </a:extLst>
          </p:cNvPr>
          <p:cNvSpPr txBox="1"/>
          <p:nvPr/>
        </p:nvSpPr>
        <p:spPr>
          <a:xfrm>
            <a:off x="4149177" y="1501652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5772DCF-78F6-2A6A-66BD-1B3F0A63CE4C}"/>
              </a:ext>
            </a:extLst>
          </p:cNvPr>
          <p:cNvSpPr txBox="1"/>
          <p:nvPr/>
        </p:nvSpPr>
        <p:spPr>
          <a:xfrm>
            <a:off x="5182930" y="227109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2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3578F4DF-5B2C-45FC-8B2D-174F61EE09E5}"/>
              </a:ext>
            </a:extLst>
          </p:cNvPr>
          <p:cNvSpPr/>
          <p:nvPr/>
        </p:nvSpPr>
        <p:spPr>
          <a:xfrm rot="2700000" flipH="1">
            <a:off x="4313370" y="3610560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2"/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7441E76B-F1B4-458B-96F2-80079405BE83}"/>
              </a:ext>
            </a:extLst>
          </p:cNvPr>
          <p:cNvSpPr/>
          <p:nvPr/>
        </p:nvSpPr>
        <p:spPr>
          <a:xfrm rot="2700000" flipH="1">
            <a:off x="6052665" y="3610560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2"/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7F17508-3091-15B9-C658-05FA9D8A9904}"/>
              </a:ext>
            </a:extLst>
          </p:cNvPr>
          <p:cNvGrpSpPr/>
          <p:nvPr/>
        </p:nvGrpSpPr>
        <p:grpSpPr>
          <a:xfrm>
            <a:off x="672895" y="3548663"/>
            <a:ext cx="4459258" cy="432348"/>
            <a:chOff x="672895" y="3548663"/>
            <a:chExt cx="4459258" cy="432348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D0463507-D442-4630-A7AC-DFA79055D815}"/>
                </a:ext>
              </a:extLst>
            </p:cNvPr>
            <p:cNvSpPr txBox="1"/>
            <p:nvPr/>
          </p:nvSpPr>
          <p:spPr>
            <a:xfrm>
              <a:off x="731308" y="3564782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D7DADD72-98C5-4A49-9BF5-0DD372F320FF}"/>
                </a:ext>
              </a:extLst>
            </p:cNvPr>
            <p:cNvSpPr/>
            <p:nvPr/>
          </p:nvSpPr>
          <p:spPr>
            <a:xfrm flipH="1">
              <a:off x="672895" y="3548663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BF4B27F-B66B-44A2-8640-3B5A2CB3440D}"/>
                </a:ext>
              </a:extLst>
            </p:cNvPr>
            <p:cNvCxnSpPr>
              <a:cxnSpLocks/>
            </p:cNvCxnSpPr>
            <p:nvPr/>
          </p:nvCxnSpPr>
          <p:spPr>
            <a:xfrm>
              <a:off x="4052153" y="3764837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7BA57F5A-7E3B-4BE7-BD47-FAE10848B863}"/>
              </a:ext>
            </a:extLst>
          </p:cNvPr>
          <p:cNvSpPr/>
          <p:nvPr/>
        </p:nvSpPr>
        <p:spPr>
          <a:xfrm rot="2700000" flipH="1">
            <a:off x="4519205" y="3860233"/>
            <a:ext cx="1377592" cy="1377592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/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DA1BDA1F-A164-435E-A5BC-27AB348D5DD3}"/>
              </a:ext>
            </a:extLst>
          </p:cNvPr>
          <p:cNvSpPr/>
          <p:nvPr/>
        </p:nvSpPr>
        <p:spPr>
          <a:xfrm rot="2700000" flipH="1">
            <a:off x="6269659" y="3819265"/>
            <a:ext cx="1377592" cy="1377592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/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6F04819-40D4-CB53-08D9-0163BD539BE9}"/>
              </a:ext>
            </a:extLst>
          </p:cNvPr>
          <p:cNvGrpSpPr/>
          <p:nvPr/>
        </p:nvGrpSpPr>
        <p:grpSpPr>
          <a:xfrm>
            <a:off x="282807" y="4291907"/>
            <a:ext cx="4459258" cy="432348"/>
            <a:chOff x="282807" y="4291907"/>
            <a:chExt cx="4459258" cy="43234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7C3E880-CE86-F6A8-77C0-4889979CCD9D}"/>
                </a:ext>
              </a:extLst>
            </p:cNvPr>
            <p:cNvSpPr txBox="1"/>
            <p:nvPr/>
          </p:nvSpPr>
          <p:spPr>
            <a:xfrm>
              <a:off x="341220" y="4308026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81D32D23-1D45-C301-38B2-D2990AD38278}"/>
                </a:ext>
              </a:extLst>
            </p:cNvPr>
            <p:cNvSpPr/>
            <p:nvPr/>
          </p:nvSpPr>
          <p:spPr>
            <a:xfrm flipH="1">
              <a:off x="282807" y="4291907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9694A54-6108-B9BE-64CF-7802156D2747}"/>
                </a:ext>
              </a:extLst>
            </p:cNvPr>
            <p:cNvCxnSpPr>
              <a:cxnSpLocks/>
            </p:cNvCxnSpPr>
            <p:nvPr/>
          </p:nvCxnSpPr>
          <p:spPr>
            <a:xfrm>
              <a:off x="3662065" y="4508081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362730D-7B7A-E3C4-BC7A-2543D37CF568}"/>
              </a:ext>
            </a:extLst>
          </p:cNvPr>
          <p:cNvGrpSpPr/>
          <p:nvPr/>
        </p:nvGrpSpPr>
        <p:grpSpPr>
          <a:xfrm>
            <a:off x="672895" y="5139439"/>
            <a:ext cx="4459258" cy="432348"/>
            <a:chOff x="672895" y="5139439"/>
            <a:chExt cx="4459258" cy="43234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0C0C17C-A8BE-22B4-5E7C-0C41B3A6A628}"/>
                </a:ext>
              </a:extLst>
            </p:cNvPr>
            <p:cNvSpPr txBox="1"/>
            <p:nvPr/>
          </p:nvSpPr>
          <p:spPr>
            <a:xfrm>
              <a:off x="731308" y="5155558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6A8B861-1FE3-5402-5C3E-98A21D8ACDE5}"/>
                </a:ext>
              </a:extLst>
            </p:cNvPr>
            <p:cNvSpPr/>
            <p:nvPr/>
          </p:nvSpPr>
          <p:spPr>
            <a:xfrm flipH="1">
              <a:off x="672895" y="5139439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AE8C8290-57F3-4A24-80E7-B79DD6121E01}"/>
                </a:ext>
              </a:extLst>
            </p:cNvPr>
            <p:cNvCxnSpPr>
              <a:cxnSpLocks/>
            </p:cNvCxnSpPr>
            <p:nvPr/>
          </p:nvCxnSpPr>
          <p:spPr>
            <a:xfrm>
              <a:off x="4052153" y="5355613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0D89D07B-4D73-C01B-77CC-8528609784F4}"/>
              </a:ext>
            </a:extLst>
          </p:cNvPr>
          <p:cNvSpPr txBox="1"/>
          <p:nvPr/>
        </p:nvSpPr>
        <p:spPr>
          <a:xfrm>
            <a:off x="4509494" y="4287419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30AF8A9-A2D5-76F9-A0A5-117A62EC4AE3}"/>
              </a:ext>
            </a:extLst>
          </p:cNvPr>
          <p:cNvSpPr txBox="1"/>
          <p:nvPr/>
        </p:nvSpPr>
        <p:spPr>
          <a:xfrm>
            <a:off x="6366841" y="4287419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1C32886-5CC2-718C-A2B0-65E6DAB69EB4}"/>
              </a:ext>
            </a:extLst>
          </p:cNvPr>
          <p:cNvGrpSpPr/>
          <p:nvPr/>
        </p:nvGrpSpPr>
        <p:grpSpPr>
          <a:xfrm>
            <a:off x="7229789" y="3574924"/>
            <a:ext cx="4459258" cy="432348"/>
            <a:chOff x="7229789" y="3574924"/>
            <a:chExt cx="4459258" cy="43234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BD37A38-15CC-76C0-B2A4-A9070CBD8ACB}"/>
                </a:ext>
              </a:extLst>
            </p:cNvPr>
            <p:cNvSpPr txBox="1"/>
            <p:nvPr/>
          </p:nvSpPr>
          <p:spPr>
            <a:xfrm>
              <a:off x="8368202" y="3591043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endParaRPr lang="zh-CN" altLang="en-US" sz="2000" dirty="0">
                <a:solidFill>
                  <a:schemeClr val="accent3">
                    <a:alpha val="90000"/>
                  </a:schemeClr>
                </a:solidFill>
                <a:latin typeface="+mn-ea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31FCEEF3-5872-871B-5926-91D02D7C2297}"/>
                </a:ext>
              </a:extLst>
            </p:cNvPr>
            <p:cNvSpPr/>
            <p:nvPr/>
          </p:nvSpPr>
          <p:spPr>
            <a:xfrm flipH="1">
              <a:off x="8309789" y="3574924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0EBAF64-6CB0-5C67-7C4E-D08B9EC989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9789" y="3779474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E5D65EF-6EFC-E977-3489-64B1744F7586}"/>
              </a:ext>
            </a:extLst>
          </p:cNvPr>
          <p:cNvGrpSpPr/>
          <p:nvPr/>
        </p:nvGrpSpPr>
        <p:grpSpPr>
          <a:xfrm>
            <a:off x="7449936" y="4306370"/>
            <a:ext cx="4459258" cy="432348"/>
            <a:chOff x="7449936" y="4306370"/>
            <a:chExt cx="4459258" cy="43234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72ECCD7-A680-4277-B9D9-E047958E8952}"/>
                </a:ext>
              </a:extLst>
            </p:cNvPr>
            <p:cNvSpPr txBox="1"/>
            <p:nvPr/>
          </p:nvSpPr>
          <p:spPr>
            <a:xfrm>
              <a:off x="8588349" y="4322489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endParaRPr lang="zh-CN" altLang="en-US" sz="2000" dirty="0">
                <a:solidFill>
                  <a:schemeClr val="accent3">
                    <a:alpha val="90000"/>
                  </a:schemeClr>
                </a:solidFill>
                <a:latin typeface="+mn-ea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CCA9624-7802-69D3-486C-81C3EC241D70}"/>
                </a:ext>
              </a:extLst>
            </p:cNvPr>
            <p:cNvSpPr/>
            <p:nvPr/>
          </p:nvSpPr>
          <p:spPr>
            <a:xfrm flipH="1">
              <a:off x="8529936" y="4306370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D14EC3A2-D311-84EA-0A95-3BE2FA1778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9936" y="4510920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C4D45E-978C-E7BA-A5D9-293F5FF8D8FA}"/>
              </a:ext>
            </a:extLst>
          </p:cNvPr>
          <p:cNvGrpSpPr/>
          <p:nvPr/>
        </p:nvGrpSpPr>
        <p:grpSpPr>
          <a:xfrm>
            <a:off x="7217366" y="5095916"/>
            <a:ext cx="4459258" cy="432348"/>
            <a:chOff x="7217366" y="5095916"/>
            <a:chExt cx="4459258" cy="43234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167F3C0-F55F-75E5-0C69-29FA8A81B935}"/>
                </a:ext>
              </a:extLst>
            </p:cNvPr>
            <p:cNvSpPr txBox="1"/>
            <p:nvPr/>
          </p:nvSpPr>
          <p:spPr>
            <a:xfrm>
              <a:off x="8355779" y="5112035"/>
              <a:ext cx="32624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标题</a:t>
              </a:r>
              <a:r>
                <a:rPr lang="en-US" altLang="zh-CN" sz="2000" dirty="0">
                  <a:solidFill>
                    <a:schemeClr val="accent3">
                      <a:alpha val="90000"/>
                    </a:schemeClr>
                  </a:solidFill>
                  <a:latin typeface="+mn-ea"/>
                </a:rPr>
                <a:t>—</a:t>
              </a:r>
              <a:r>
                <a:rPr lang="zh-CN" altLang="en-US" sz="2000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  <a:endParaRPr lang="zh-CN" altLang="en-US" sz="2000" dirty="0">
                <a:solidFill>
                  <a:schemeClr val="accent3">
                    <a:alpha val="90000"/>
                  </a:schemeClr>
                </a:solidFill>
                <a:latin typeface="+mn-ea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C67EE3DF-56A7-2DF5-31BC-A1602D9F06B7}"/>
                </a:ext>
              </a:extLst>
            </p:cNvPr>
            <p:cNvSpPr/>
            <p:nvPr/>
          </p:nvSpPr>
          <p:spPr>
            <a:xfrm flipH="1">
              <a:off x="8297366" y="5095916"/>
              <a:ext cx="3379258" cy="432348"/>
            </a:xfrm>
            <a:prstGeom prst="roundRect">
              <a:avLst>
                <a:gd name="adj" fmla="val 24161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3F420F25-271F-9CFC-AED2-90C0C03942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17366" y="5300466"/>
              <a:ext cx="1080000" cy="0"/>
            </a:xfrm>
            <a:prstGeom prst="line">
              <a:avLst/>
            </a:prstGeom>
            <a:ln w="22225">
              <a:gradFill flip="none" rotWithShape="1">
                <a:gsLst>
                  <a:gs pos="1000">
                    <a:schemeClr val="accent2"/>
                  </a:gs>
                  <a:gs pos="99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9187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0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0B2A5512-E3D3-4813-BED9-97B58B55D295}"/>
              </a:ext>
            </a:extLst>
          </p:cNvPr>
          <p:cNvSpPr/>
          <p:nvPr/>
        </p:nvSpPr>
        <p:spPr>
          <a:xfrm>
            <a:off x="-13303" y="-31407"/>
            <a:ext cx="12218606" cy="6920814"/>
          </a:xfrm>
          <a:prstGeom prst="roundRect">
            <a:avLst>
              <a:gd name="adj" fmla="val 0"/>
            </a:avLst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0CD0AC7-DF8F-47B7-942D-F6C5C8E0D685}"/>
              </a:ext>
            </a:extLst>
          </p:cNvPr>
          <p:cNvCxnSpPr>
            <a:cxnSpLocks/>
          </p:cNvCxnSpPr>
          <p:nvPr/>
        </p:nvCxnSpPr>
        <p:spPr>
          <a:xfrm>
            <a:off x="3658851" y="3938221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EAB5052-29CF-4776-8F25-8DD16CE7BC5D}"/>
              </a:ext>
            </a:extLst>
          </p:cNvPr>
          <p:cNvCxnSpPr>
            <a:cxnSpLocks/>
          </p:cNvCxnSpPr>
          <p:nvPr/>
        </p:nvCxnSpPr>
        <p:spPr>
          <a:xfrm>
            <a:off x="5311608" y="3938221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30F59C11-2063-41BE-BC60-FCC96F786657}"/>
              </a:ext>
            </a:extLst>
          </p:cNvPr>
          <p:cNvCxnSpPr>
            <a:cxnSpLocks/>
          </p:cNvCxnSpPr>
          <p:nvPr/>
        </p:nvCxnSpPr>
        <p:spPr>
          <a:xfrm>
            <a:off x="6964365" y="3938221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84CE8C1-24F1-4029-AE87-E1E0C585E661}"/>
              </a:ext>
            </a:extLst>
          </p:cNvPr>
          <p:cNvCxnSpPr>
            <a:cxnSpLocks/>
          </p:cNvCxnSpPr>
          <p:nvPr/>
        </p:nvCxnSpPr>
        <p:spPr>
          <a:xfrm>
            <a:off x="8617122" y="3938221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F1C39FF1-74F4-4021-BBDF-DAF8CE4BB44D}"/>
              </a:ext>
            </a:extLst>
          </p:cNvPr>
          <p:cNvGrpSpPr/>
          <p:nvPr/>
        </p:nvGrpSpPr>
        <p:grpSpPr>
          <a:xfrm>
            <a:off x="2272604" y="3684323"/>
            <a:ext cx="1119737" cy="1482090"/>
            <a:chOff x="2272604" y="3655143"/>
            <a:chExt cx="1119737" cy="148209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1778C23-F63F-4498-AAAA-BDA2D04602AA}"/>
                </a:ext>
              </a:extLst>
            </p:cNvPr>
            <p:cNvSpPr txBox="1"/>
            <p:nvPr/>
          </p:nvSpPr>
          <p:spPr>
            <a:xfrm>
              <a:off x="2512513" y="3824653"/>
              <a:ext cx="639919" cy="114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818A9089-E9D3-4BA4-95B1-9A6B9CB8FEEF}"/>
                </a:ext>
              </a:extLst>
            </p:cNvPr>
            <p:cNvSpPr/>
            <p:nvPr/>
          </p:nvSpPr>
          <p:spPr>
            <a:xfrm>
              <a:off x="2272604" y="3655143"/>
              <a:ext cx="1119737" cy="1482090"/>
            </a:xfrm>
            <a:prstGeom prst="roundRect">
              <a:avLst>
                <a:gd name="adj" fmla="val 8275"/>
              </a:avLst>
            </a:prstGeom>
            <a:noFill/>
            <a:ln w="12700">
              <a:solidFill>
                <a:srgbClr val="D01E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4D0BABBC-947F-443E-ACF6-07E3B9484BBE}"/>
              </a:ext>
            </a:extLst>
          </p:cNvPr>
          <p:cNvCxnSpPr>
            <a:cxnSpLocks/>
          </p:cNvCxnSpPr>
          <p:nvPr/>
        </p:nvCxnSpPr>
        <p:spPr>
          <a:xfrm rot="1140000" flipV="1">
            <a:off x="4634309" y="2639809"/>
            <a:ext cx="2923383" cy="1006601"/>
          </a:xfrm>
          <a:prstGeom prst="line">
            <a:avLst/>
          </a:prstGeom>
          <a:ln w="9525">
            <a:gradFill>
              <a:gsLst>
                <a:gs pos="1000">
                  <a:schemeClr val="accent3">
                    <a:alpha val="0"/>
                  </a:schemeClr>
                </a:gs>
                <a:gs pos="49000">
                  <a:schemeClr val="accent3"/>
                </a:gs>
                <a:gs pos="99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00FA993B-EC16-7262-467E-AEB318CE6110}"/>
              </a:ext>
            </a:extLst>
          </p:cNvPr>
          <p:cNvSpPr txBox="1"/>
          <p:nvPr/>
        </p:nvSpPr>
        <p:spPr>
          <a:xfrm>
            <a:off x="3976053" y="1969599"/>
            <a:ext cx="41472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</a:t>
            </a:r>
            <a:r>
              <a:rPr lang="zh-CN" altLang="en-US" sz="60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</a:t>
            </a:r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BD3B8D-30E4-EADF-CDA0-CD3FCB9EC279}"/>
              </a:ext>
            </a:extLst>
          </p:cNvPr>
          <p:cNvSpPr txBox="1"/>
          <p:nvPr/>
        </p:nvSpPr>
        <p:spPr>
          <a:xfrm>
            <a:off x="5136627" y="283064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4447A8C-B0C1-6EA9-49CF-EDD3FBC1DAE3}"/>
              </a:ext>
            </a:extLst>
          </p:cNvPr>
          <p:cNvGrpSpPr/>
          <p:nvPr/>
        </p:nvGrpSpPr>
        <p:grpSpPr>
          <a:xfrm>
            <a:off x="3925361" y="3684323"/>
            <a:ext cx="1119737" cy="1482090"/>
            <a:chOff x="2272604" y="3655143"/>
            <a:chExt cx="1119737" cy="148209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989E433-D87A-316D-AFE1-E87962139724}"/>
                </a:ext>
              </a:extLst>
            </p:cNvPr>
            <p:cNvSpPr txBox="1"/>
            <p:nvPr/>
          </p:nvSpPr>
          <p:spPr>
            <a:xfrm>
              <a:off x="2512513" y="3824653"/>
              <a:ext cx="639919" cy="114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B4FBA23-F0C5-848A-5884-C4F616014859}"/>
                </a:ext>
              </a:extLst>
            </p:cNvPr>
            <p:cNvSpPr/>
            <p:nvPr/>
          </p:nvSpPr>
          <p:spPr>
            <a:xfrm>
              <a:off x="2272604" y="3655143"/>
              <a:ext cx="1119737" cy="1482090"/>
            </a:xfrm>
            <a:prstGeom prst="roundRect">
              <a:avLst>
                <a:gd name="adj" fmla="val 8275"/>
              </a:avLst>
            </a:prstGeom>
            <a:noFill/>
            <a:ln w="12700">
              <a:solidFill>
                <a:srgbClr val="D01E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4EE871-598F-E852-FEF9-883F9064360F}"/>
              </a:ext>
            </a:extLst>
          </p:cNvPr>
          <p:cNvGrpSpPr/>
          <p:nvPr/>
        </p:nvGrpSpPr>
        <p:grpSpPr>
          <a:xfrm>
            <a:off x="5578118" y="3684323"/>
            <a:ext cx="1119737" cy="1482090"/>
            <a:chOff x="2272604" y="3655143"/>
            <a:chExt cx="1119737" cy="148209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6018F14-B589-CD45-A1F8-CE3B37753B0C}"/>
                </a:ext>
              </a:extLst>
            </p:cNvPr>
            <p:cNvSpPr txBox="1"/>
            <p:nvPr/>
          </p:nvSpPr>
          <p:spPr>
            <a:xfrm>
              <a:off x="2512513" y="3824653"/>
              <a:ext cx="639919" cy="114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579C942-07BF-E3BB-E46A-D33CB65C4E4C}"/>
                </a:ext>
              </a:extLst>
            </p:cNvPr>
            <p:cNvSpPr/>
            <p:nvPr/>
          </p:nvSpPr>
          <p:spPr>
            <a:xfrm>
              <a:off x="2272604" y="3655143"/>
              <a:ext cx="1119737" cy="1482090"/>
            </a:xfrm>
            <a:prstGeom prst="roundRect">
              <a:avLst>
                <a:gd name="adj" fmla="val 8275"/>
              </a:avLst>
            </a:prstGeom>
            <a:noFill/>
            <a:ln w="12700">
              <a:solidFill>
                <a:srgbClr val="D01E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43102C1-D93B-F351-BFB3-FC1D78DC65E4}"/>
              </a:ext>
            </a:extLst>
          </p:cNvPr>
          <p:cNvGrpSpPr/>
          <p:nvPr/>
        </p:nvGrpSpPr>
        <p:grpSpPr>
          <a:xfrm>
            <a:off x="7230875" y="3684323"/>
            <a:ext cx="1119737" cy="1482090"/>
            <a:chOff x="2272604" y="3655143"/>
            <a:chExt cx="1119737" cy="14820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1E7086-39D9-B1B1-5B4D-C049A2E7D783}"/>
                </a:ext>
              </a:extLst>
            </p:cNvPr>
            <p:cNvSpPr txBox="1"/>
            <p:nvPr/>
          </p:nvSpPr>
          <p:spPr>
            <a:xfrm>
              <a:off x="2512513" y="3824653"/>
              <a:ext cx="639919" cy="114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5B390A14-665C-D8B9-395D-51FE37021EA5}"/>
                </a:ext>
              </a:extLst>
            </p:cNvPr>
            <p:cNvSpPr/>
            <p:nvPr/>
          </p:nvSpPr>
          <p:spPr>
            <a:xfrm>
              <a:off x="2272604" y="3655143"/>
              <a:ext cx="1119737" cy="1482090"/>
            </a:xfrm>
            <a:prstGeom prst="roundRect">
              <a:avLst>
                <a:gd name="adj" fmla="val 8275"/>
              </a:avLst>
            </a:prstGeom>
            <a:noFill/>
            <a:ln w="12700">
              <a:solidFill>
                <a:srgbClr val="D01E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63903A8-0A17-94CB-E223-99D22538E85E}"/>
              </a:ext>
            </a:extLst>
          </p:cNvPr>
          <p:cNvGrpSpPr/>
          <p:nvPr/>
        </p:nvGrpSpPr>
        <p:grpSpPr>
          <a:xfrm>
            <a:off x="8883630" y="3684323"/>
            <a:ext cx="1119737" cy="1482090"/>
            <a:chOff x="2272604" y="3655143"/>
            <a:chExt cx="1119737" cy="148209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73EA025-9906-4FEE-50D0-0329C7E9C5C6}"/>
                </a:ext>
              </a:extLst>
            </p:cNvPr>
            <p:cNvSpPr txBox="1"/>
            <p:nvPr/>
          </p:nvSpPr>
          <p:spPr>
            <a:xfrm>
              <a:off x="2512513" y="3824653"/>
              <a:ext cx="639919" cy="114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  <a:endParaRPr lang="en-US" altLang="zh-CN" dirty="0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阿里巴巴普惠体 2.0 55 Regular" panose="00020600040101010101" pitchFamily="18" charset="-122"/>
                </a:rPr>
                <a:t>文本</a:t>
              </a: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44973589-DBC7-FAC4-CDBC-A62875744389}"/>
                </a:ext>
              </a:extLst>
            </p:cNvPr>
            <p:cNvSpPr/>
            <p:nvPr/>
          </p:nvSpPr>
          <p:spPr>
            <a:xfrm>
              <a:off x="2272604" y="3655143"/>
              <a:ext cx="1119737" cy="1482090"/>
            </a:xfrm>
            <a:prstGeom prst="roundRect">
              <a:avLst>
                <a:gd name="adj" fmla="val 8275"/>
              </a:avLst>
            </a:prstGeom>
            <a:noFill/>
            <a:ln w="12700">
              <a:solidFill>
                <a:srgbClr val="D01E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45CB4CF8-B758-5BF6-7513-BFE4B64EF167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2D5E9C1-EAC2-1DDE-8D5C-4414D93A472B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A6593B8-1239-585D-23D1-9797A6D6EEC0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D2AF2D2-AB42-3641-EDDC-CE91C13C3BDB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828E6C9-B2E5-2BAA-FD26-AB90E306378B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019575D-32DC-1FBF-FBB5-68DA589C30E4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8580A55-F505-17FA-19C2-020FD677F8FC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98F0EC6-A833-A54C-709C-D7E3D635F801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06B99A06-CC0E-74DB-FB15-1426F1EEFC73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96E418B-6247-8DB1-01FC-EA7DB467BD9A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直角三角形 52">
            <a:extLst>
              <a:ext uri="{FF2B5EF4-FFF2-40B4-BE49-F238E27FC236}">
                <a16:creationId xmlns:a16="http://schemas.microsoft.com/office/drawing/2014/main" id="{87EDB183-BFB3-2571-BA40-5C4EC6B341F8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直角三角形 53">
            <a:extLst>
              <a:ext uri="{FF2B5EF4-FFF2-40B4-BE49-F238E27FC236}">
                <a16:creationId xmlns:a16="http://schemas.microsoft.com/office/drawing/2014/main" id="{67281311-99BB-A1A4-A268-E8A24CB7A0FF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388A56A-A234-97DF-703D-BACA863484A3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846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0F87877-BC8F-CEB4-91CD-EF947D2151BE}"/>
              </a:ext>
            </a:extLst>
          </p:cNvPr>
          <p:cNvSpPr/>
          <p:nvPr/>
        </p:nvSpPr>
        <p:spPr>
          <a:xfrm>
            <a:off x="4478537" y="0"/>
            <a:ext cx="7713463" cy="6858000"/>
          </a:xfrm>
          <a:custGeom>
            <a:avLst/>
            <a:gdLst>
              <a:gd name="connsiteX0" fmla="*/ 0 w 7713463"/>
              <a:gd name="connsiteY0" fmla="*/ 0 h 6858000"/>
              <a:gd name="connsiteX1" fmla="*/ 7713463 w 7713463"/>
              <a:gd name="connsiteY1" fmla="*/ 0 h 6858000"/>
              <a:gd name="connsiteX2" fmla="*/ 7713463 w 7713463"/>
              <a:gd name="connsiteY2" fmla="*/ 6858000 h 6858000"/>
              <a:gd name="connsiteX3" fmla="*/ 0 w 77134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3463" h="6858000">
                <a:moveTo>
                  <a:pt x="0" y="0"/>
                </a:moveTo>
                <a:lnTo>
                  <a:pt x="7713463" y="0"/>
                </a:lnTo>
                <a:lnTo>
                  <a:pt x="771346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6" name="文本框 395">
            <a:extLst>
              <a:ext uri="{FF2B5EF4-FFF2-40B4-BE49-F238E27FC236}">
                <a16:creationId xmlns:a16="http://schemas.microsoft.com/office/drawing/2014/main" id="{A2448836-CFC7-407D-8C0A-402843130B5C}"/>
              </a:ext>
            </a:extLst>
          </p:cNvPr>
          <p:cNvSpPr txBox="1"/>
          <p:nvPr/>
        </p:nvSpPr>
        <p:spPr>
          <a:xfrm>
            <a:off x="8333147" y="1482754"/>
            <a:ext cx="2234553" cy="1670687"/>
          </a:xfrm>
          <a:custGeom>
            <a:avLst/>
            <a:gdLst/>
            <a:ahLst/>
            <a:cxnLst/>
            <a:rect l="l" t="t" r="r" b="b"/>
            <a:pathLst>
              <a:path w="422003" h="315515">
                <a:moveTo>
                  <a:pt x="293824" y="0"/>
                </a:moveTo>
                <a:lnTo>
                  <a:pt x="335236" y="35495"/>
                </a:lnTo>
                <a:cubicBezTo>
                  <a:pt x="336550" y="36810"/>
                  <a:pt x="337208" y="38124"/>
                  <a:pt x="337208" y="39439"/>
                </a:cubicBezTo>
                <a:cubicBezTo>
                  <a:pt x="337208" y="40754"/>
                  <a:pt x="335236" y="42068"/>
                  <a:pt x="331292" y="43383"/>
                </a:cubicBezTo>
                <a:cubicBezTo>
                  <a:pt x="306313" y="46012"/>
                  <a:pt x="272133" y="62445"/>
                  <a:pt x="228749" y="92682"/>
                </a:cubicBezTo>
                <a:lnTo>
                  <a:pt x="240581" y="98598"/>
                </a:lnTo>
                <a:cubicBezTo>
                  <a:pt x="243210" y="99913"/>
                  <a:pt x="243210" y="101885"/>
                  <a:pt x="240581" y="104514"/>
                </a:cubicBezTo>
                <a:cubicBezTo>
                  <a:pt x="236637" y="108458"/>
                  <a:pt x="234008" y="113717"/>
                  <a:pt x="232693" y="120290"/>
                </a:cubicBezTo>
                <a:lnTo>
                  <a:pt x="232693" y="132122"/>
                </a:lnTo>
                <a:lnTo>
                  <a:pt x="351011" y="130150"/>
                </a:lnTo>
                <a:lnTo>
                  <a:pt x="382563" y="94654"/>
                </a:lnTo>
                <a:lnTo>
                  <a:pt x="420031" y="132122"/>
                </a:lnTo>
                <a:cubicBezTo>
                  <a:pt x="421345" y="133437"/>
                  <a:pt x="422003" y="134751"/>
                  <a:pt x="422003" y="136066"/>
                </a:cubicBezTo>
                <a:cubicBezTo>
                  <a:pt x="422003" y="137380"/>
                  <a:pt x="420688" y="138038"/>
                  <a:pt x="418059" y="138038"/>
                </a:cubicBezTo>
                <a:lnTo>
                  <a:pt x="232693" y="143954"/>
                </a:lnTo>
                <a:lnTo>
                  <a:pt x="232693" y="169589"/>
                </a:lnTo>
                <a:lnTo>
                  <a:pt x="232693" y="228748"/>
                </a:lnTo>
                <a:cubicBezTo>
                  <a:pt x="234008" y="262929"/>
                  <a:pt x="212973" y="291194"/>
                  <a:pt x="169590" y="313543"/>
                </a:cubicBezTo>
                <a:cubicBezTo>
                  <a:pt x="166961" y="314858"/>
                  <a:pt x="164989" y="315515"/>
                  <a:pt x="163674" y="315515"/>
                </a:cubicBezTo>
                <a:cubicBezTo>
                  <a:pt x="162359" y="314201"/>
                  <a:pt x="161702" y="311571"/>
                  <a:pt x="161702" y="307627"/>
                </a:cubicBezTo>
                <a:cubicBezTo>
                  <a:pt x="165646" y="287908"/>
                  <a:pt x="157758" y="273447"/>
                  <a:pt x="138039" y="264244"/>
                </a:cubicBezTo>
                <a:cubicBezTo>
                  <a:pt x="135409" y="260300"/>
                  <a:pt x="136067" y="257671"/>
                  <a:pt x="140010" y="256356"/>
                </a:cubicBezTo>
                <a:cubicBezTo>
                  <a:pt x="174191" y="258985"/>
                  <a:pt x="189310" y="255041"/>
                  <a:pt x="185366" y="244524"/>
                </a:cubicBezTo>
                <a:lnTo>
                  <a:pt x="185366" y="173533"/>
                </a:lnTo>
                <a:cubicBezTo>
                  <a:pt x="185366" y="163016"/>
                  <a:pt x="185366" y="153814"/>
                  <a:pt x="185366" y="145926"/>
                </a:cubicBezTo>
                <a:lnTo>
                  <a:pt x="70991" y="149870"/>
                </a:lnTo>
                <a:cubicBezTo>
                  <a:pt x="47328" y="151184"/>
                  <a:pt x="29580" y="153156"/>
                  <a:pt x="17748" y="155786"/>
                </a:cubicBezTo>
                <a:lnTo>
                  <a:pt x="0" y="140010"/>
                </a:lnTo>
                <a:lnTo>
                  <a:pt x="185366" y="134094"/>
                </a:lnTo>
                <a:cubicBezTo>
                  <a:pt x="184051" y="110430"/>
                  <a:pt x="183394" y="92025"/>
                  <a:pt x="183394" y="78879"/>
                </a:cubicBezTo>
                <a:cubicBezTo>
                  <a:pt x="183394" y="76249"/>
                  <a:pt x="184708" y="75592"/>
                  <a:pt x="187338" y="76907"/>
                </a:cubicBezTo>
                <a:lnTo>
                  <a:pt x="218889" y="90710"/>
                </a:lnTo>
                <a:lnTo>
                  <a:pt x="266217" y="31551"/>
                </a:lnTo>
                <a:lnTo>
                  <a:pt x="147898" y="37467"/>
                </a:lnTo>
                <a:cubicBezTo>
                  <a:pt x="122920" y="38782"/>
                  <a:pt x="104515" y="42068"/>
                  <a:pt x="92683" y="47327"/>
                </a:cubicBezTo>
                <a:lnTo>
                  <a:pt x="74935" y="29579"/>
                </a:lnTo>
                <a:lnTo>
                  <a:pt x="272133" y="19719"/>
                </a:lnTo>
                <a:lnTo>
                  <a:pt x="29382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2010601030101010101" pitchFamily="2" charset="-122"/>
                <a:ea typeface="方正小标宋简体" panose="02010601030101010101" pitchFamily="2" charset="-122"/>
              </a:defRPr>
            </a:lvl1pPr>
          </a:lstStyle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18DD4980-0039-40DE-B4FD-01930D5F5120}"/>
              </a:ext>
            </a:extLst>
          </p:cNvPr>
          <p:cNvSpPr/>
          <p:nvPr/>
        </p:nvSpPr>
        <p:spPr>
          <a:xfrm flipH="1">
            <a:off x="5374640" y="1455324"/>
            <a:ext cx="6482398" cy="1896313"/>
          </a:xfrm>
          <a:prstGeom prst="roundRect">
            <a:avLst>
              <a:gd name="adj" fmla="val 14420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0886264-FB69-6F28-6495-74E7423FF4D1}"/>
              </a:ext>
            </a:extLst>
          </p:cNvPr>
          <p:cNvSpPr/>
          <p:nvPr/>
        </p:nvSpPr>
        <p:spPr>
          <a:xfrm>
            <a:off x="0" y="0"/>
            <a:ext cx="4589909" cy="6858000"/>
          </a:xfrm>
          <a:custGeom>
            <a:avLst/>
            <a:gdLst>
              <a:gd name="connsiteX0" fmla="*/ 0 w 4589909"/>
              <a:gd name="connsiteY0" fmla="*/ 0 h 6858000"/>
              <a:gd name="connsiteX1" fmla="*/ 4589909 w 4589909"/>
              <a:gd name="connsiteY1" fmla="*/ 0 h 6858000"/>
              <a:gd name="connsiteX2" fmla="*/ 4589909 w 4589909"/>
              <a:gd name="connsiteY2" fmla="*/ 6858000 h 6858000"/>
              <a:gd name="connsiteX3" fmla="*/ 0 w 45899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9909" h="6858000">
                <a:moveTo>
                  <a:pt x="0" y="0"/>
                </a:moveTo>
                <a:lnTo>
                  <a:pt x="4589909" y="0"/>
                </a:lnTo>
                <a:lnTo>
                  <a:pt x="458990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B81A00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77277A4-1D3C-7B11-1AAA-797E5522D9E7}"/>
              </a:ext>
            </a:extLst>
          </p:cNvPr>
          <p:cNvGrpSpPr/>
          <p:nvPr/>
        </p:nvGrpSpPr>
        <p:grpSpPr>
          <a:xfrm>
            <a:off x="4894212" y="909022"/>
            <a:ext cx="957482" cy="957482"/>
            <a:chOff x="7343004" y="-8090"/>
            <a:chExt cx="1270067" cy="127006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F1ECFA1-7C04-A125-36EE-03C3769C4536}"/>
                </a:ext>
              </a:extLst>
            </p:cNvPr>
            <p:cNvSpPr/>
            <p:nvPr/>
          </p:nvSpPr>
          <p:spPr>
            <a:xfrm rot="2700000" flipH="1">
              <a:off x="7343004" y="-8090"/>
              <a:ext cx="1270067" cy="1270067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3EC9A3D-22CA-3E2C-2490-E1D050CA12C5}"/>
                </a:ext>
              </a:extLst>
            </p:cNvPr>
            <p:cNvSpPr txBox="1"/>
            <p:nvPr/>
          </p:nvSpPr>
          <p:spPr>
            <a:xfrm>
              <a:off x="7467714" y="387997"/>
              <a:ext cx="1020646" cy="530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文字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B2396F-0675-C55D-6EAE-D9D059EA29E0}"/>
              </a:ext>
            </a:extLst>
          </p:cNvPr>
          <p:cNvGrpSpPr/>
          <p:nvPr/>
        </p:nvGrpSpPr>
        <p:grpSpPr>
          <a:xfrm>
            <a:off x="5670594" y="1932459"/>
            <a:ext cx="1405157" cy="338554"/>
            <a:chOff x="5670594" y="1791597"/>
            <a:chExt cx="1405157" cy="33855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7A4CEC8-86F9-DC7F-B1EF-5C4D7D629C9B}"/>
                </a:ext>
              </a:extLst>
            </p:cNvPr>
            <p:cNvSpPr/>
            <p:nvPr/>
          </p:nvSpPr>
          <p:spPr>
            <a:xfrm flipH="1">
              <a:off x="5670594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0686515-FBC7-A3EF-6D1D-3621958368CC}"/>
                </a:ext>
              </a:extLst>
            </p:cNvPr>
            <p:cNvSpPr txBox="1"/>
            <p:nvPr/>
          </p:nvSpPr>
          <p:spPr>
            <a:xfrm>
              <a:off x="5876883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3523EC6-01AA-6640-350D-63AF0425D83E}"/>
              </a:ext>
            </a:extLst>
          </p:cNvPr>
          <p:cNvGrpSpPr/>
          <p:nvPr/>
        </p:nvGrpSpPr>
        <p:grpSpPr>
          <a:xfrm>
            <a:off x="7161165" y="1932459"/>
            <a:ext cx="1405157" cy="338554"/>
            <a:chOff x="7255873" y="1791597"/>
            <a:chExt cx="1405157" cy="33855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09870D2-2625-5252-5A8D-A9B12AA0596D}"/>
                </a:ext>
              </a:extLst>
            </p:cNvPr>
            <p:cNvSpPr/>
            <p:nvPr/>
          </p:nvSpPr>
          <p:spPr>
            <a:xfrm flipH="1">
              <a:off x="7255873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4061F98-EE11-FA1D-A520-D87A125B12FB}"/>
                </a:ext>
              </a:extLst>
            </p:cNvPr>
            <p:cNvSpPr txBox="1"/>
            <p:nvPr/>
          </p:nvSpPr>
          <p:spPr>
            <a:xfrm>
              <a:off x="7462162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A066D81-2AC3-71DA-31C5-6827DECD26D9}"/>
              </a:ext>
            </a:extLst>
          </p:cNvPr>
          <p:cNvGrpSpPr/>
          <p:nvPr/>
        </p:nvGrpSpPr>
        <p:grpSpPr>
          <a:xfrm>
            <a:off x="8651736" y="1932459"/>
            <a:ext cx="1405157" cy="338554"/>
            <a:chOff x="8840726" y="1806906"/>
            <a:chExt cx="1405157" cy="33855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DAB1803-DC02-68F2-5E82-6EE31419EAA3}"/>
                </a:ext>
              </a:extLst>
            </p:cNvPr>
            <p:cNvSpPr/>
            <p:nvPr/>
          </p:nvSpPr>
          <p:spPr>
            <a:xfrm flipH="1">
              <a:off x="8840726" y="181456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07EEC7A-1725-EABF-4D25-2C0EE30B85BE}"/>
                </a:ext>
              </a:extLst>
            </p:cNvPr>
            <p:cNvSpPr txBox="1"/>
            <p:nvPr/>
          </p:nvSpPr>
          <p:spPr>
            <a:xfrm>
              <a:off x="9010537" y="1806906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D931819-EE7D-D746-6661-846156F2895A}"/>
              </a:ext>
            </a:extLst>
          </p:cNvPr>
          <p:cNvGrpSpPr/>
          <p:nvPr/>
        </p:nvGrpSpPr>
        <p:grpSpPr>
          <a:xfrm>
            <a:off x="10142308" y="1932459"/>
            <a:ext cx="1405157" cy="338554"/>
            <a:chOff x="10342338" y="1813451"/>
            <a:chExt cx="1405157" cy="33855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45BA6B1-B825-AB5E-823F-0F1F9FA88DE9}"/>
                </a:ext>
              </a:extLst>
            </p:cNvPr>
            <p:cNvSpPr/>
            <p:nvPr/>
          </p:nvSpPr>
          <p:spPr>
            <a:xfrm flipH="1">
              <a:off x="10342338" y="181345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EA2F0E4-7816-018E-8AC5-22D419ED46E2}"/>
                </a:ext>
              </a:extLst>
            </p:cNvPr>
            <p:cNvSpPr txBox="1"/>
            <p:nvPr/>
          </p:nvSpPr>
          <p:spPr>
            <a:xfrm>
              <a:off x="10512149" y="1813451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2AFC8B-4E56-8B0A-1C89-607F43312147}"/>
              </a:ext>
            </a:extLst>
          </p:cNvPr>
          <p:cNvGrpSpPr/>
          <p:nvPr/>
        </p:nvGrpSpPr>
        <p:grpSpPr>
          <a:xfrm>
            <a:off x="5670594" y="2632858"/>
            <a:ext cx="1405157" cy="338554"/>
            <a:chOff x="5670594" y="1791597"/>
            <a:chExt cx="1405157" cy="33855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834B9F4-CB0A-AEB7-A4D0-17CE292C182A}"/>
                </a:ext>
              </a:extLst>
            </p:cNvPr>
            <p:cNvSpPr/>
            <p:nvPr/>
          </p:nvSpPr>
          <p:spPr>
            <a:xfrm flipH="1">
              <a:off x="5670594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4E0FBD9-7CD3-398A-FD11-2B2639B7F9D6}"/>
                </a:ext>
              </a:extLst>
            </p:cNvPr>
            <p:cNvSpPr txBox="1"/>
            <p:nvPr/>
          </p:nvSpPr>
          <p:spPr>
            <a:xfrm>
              <a:off x="5876883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BEC319-709B-B87E-BC00-4BD525850114}"/>
              </a:ext>
            </a:extLst>
          </p:cNvPr>
          <p:cNvGrpSpPr/>
          <p:nvPr/>
        </p:nvGrpSpPr>
        <p:grpSpPr>
          <a:xfrm>
            <a:off x="7161165" y="2632858"/>
            <a:ext cx="1405157" cy="338554"/>
            <a:chOff x="7255873" y="1791597"/>
            <a:chExt cx="1405157" cy="33855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E4D1E19-C688-0E1B-051A-CA0AC4978B9E}"/>
                </a:ext>
              </a:extLst>
            </p:cNvPr>
            <p:cNvSpPr/>
            <p:nvPr/>
          </p:nvSpPr>
          <p:spPr>
            <a:xfrm flipH="1">
              <a:off x="7255873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3CAEB4-D2DD-0234-298B-7D2DE354CDBF}"/>
                </a:ext>
              </a:extLst>
            </p:cNvPr>
            <p:cNvSpPr txBox="1"/>
            <p:nvPr/>
          </p:nvSpPr>
          <p:spPr>
            <a:xfrm>
              <a:off x="7462162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A03351C-A75F-406A-D8D2-29F4DF8966DB}"/>
              </a:ext>
            </a:extLst>
          </p:cNvPr>
          <p:cNvGrpSpPr/>
          <p:nvPr/>
        </p:nvGrpSpPr>
        <p:grpSpPr>
          <a:xfrm>
            <a:off x="8651736" y="2632858"/>
            <a:ext cx="1405157" cy="338554"/>
            <a:chOff x="8840726" y="1806906"/>
            <a:chExt cx="1405157" cy="33855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43853F9E-173D-2395-E443-FFD61BB95A20}"/>
                </a:ext>
              </a:extLst>
            </p:cNvPr>
            <p:cNvSpPr/>
            <p:nvPr/>
          </p:nvSpPr>
          <p:spPr>
            <a:xfrm flipH="1">
              <a:off x="8840726" y="181456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04F529-3F9D-A848-AE72-E5EE341F5DDF}"/>
                </a:ext>
              </a:extLst>
            </p:cNvPr>
            <p:cNvSpPr txBox="1"/>
            <p:nvPr/>
          </p:nvSpPr>
          <p:spPr>
            <a:xfrm>
              <a:off x="9010537" y="1806906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AD16D07-4A1A-F1AA-601B-62D1D9FE7B3D}"/>
              </a:ext>
            </a:extLst>
          </p:cNvPr>
          <p:cNvGrpSpPr/>
          <p:nvPr/>
        </p:nvGrpSpPr>
        <p:grpSpPr>
          <a:xfrm>
            <a:off x="10142308" y="2632858"/>
            <a:ext cx="1405157" cy="338554"/>
            <a:chOff x="10342338" y="1813451"/>
            <a:chExt cx="1405157" cy="33855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360E5F7-F59D-5E44-98B0-AE2FDCC1EEC8}"/>
                </a:ext>
              </a:extLst>
            </p:cNvPr>
            <p:cNvSpPr/>
            <p:nvPr/>
          </p:nvSpPr>
          <p:spPr>
            <a:xfrm flipH="1">
              <a:off x="10342338" y="181345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5B34C67-F62F-318A-2009-C795C2CD1B80}"/>
                </a:ext>
              </a:extLst>
            </p:cNvPr>
            <p:cNvSpPr txBox="1"/>
            <p:nvPr/>
          </p:nvSpPr>
          <p:spPr>
            <a:xfrm>
              <a:off x="10512149" y="1813451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2802A9FE-D2F6-87DE-EEBD-B22F0651EE8A}"/>
              </a:ext>
            </a:extLst>
          </p:cNvPr>
          <p:cNvSpPr txBox="1"/>
          <p:nvPr/>
        </p:nvSpPr>
        <p:spPr>
          <a:xfrm>
            <a:off x="8325830" y="4323034"/>
            <a:ext cx="2234553" cy="1670687"/>
          </a:xfrm>
          <a:custGeom>
            <a:avLst/>
            <a:gdLst/>
            <a:ahLst/>
            <a:cxnLst/>
            <a:rect l="l" t="t" r="r" b="b"/>
            <a:pathLst>
              <a:path w="422003" h="315515">
                <a:moveTo>
                  <a:pt x="293824" y="0"/>
                </a:moveTo>
                <a:lnTo>
                  <a:pt x="335236" y="35495"/>
                </a:lnTo>
                <a:cubicBezTo>
                  <a:pt x="336550" y="36810"/>
                  <a:pt x="337208" y="38124"/>
                  <a:pt x="337208" y="39439"/>
                </a:cubicBezTo>
                <a:cubicBezTo>
                  <a:pt x="337208" y="40754"/>
                  <a:pt x="335236" y="42068"/>
                  <a:pt x="331292" y="43383"/>
                </a:cubicBezTo>
                <a:cubicBezTo>
                  <a:pt x="306313" y="46012"/>
                  <a:pt x="272133" y="62445"/>
                  <a:pt x="228749" y="92682"/>
                </a:cubicBezTo>
                <a:lnTo>
                  <a:pt x="240581" y="98598"/>
                </a:lnTo>
                <a:cubicBezTo>
                  <a:pt x="243210" y="99913"/>
                  <a:pt x="243210" y="101885"/>
                  <a:pt x="240581" y="104514"/>
                </a:cubicBezTo>
                <a:cubicBezTo>
                  <a:pt x="236637" y="108458"/>
                  <a:pt x="234008" y="113717"/>
                  <a:pt x="232693" y="120290"/>
                </a:cubicBezTo>
                <a:lnTo>
                  <a:pt x="232693" y="132122"/>
                </a:lnTo>
                <a:lnTo>
                  <a:pt x="351011" y="130150"/>
                </a:lnTo>
                <a:lnTo>
                  <a:pt x="382563" y="94654"/>
                </a:lnTo>
                <a:lnTo>
                  <a:pt x="420031" y="132122"/>
                </a:lnTo>
                <a:cubicBezTo>
                  <a:pt x="421345" y="133437"/>
                  <a:pt x="422003" y="134751"/>
                  <a:pt x="422003" y="136066"/>
                </a:cubicBezTo>
                <a:cubicBezTo>
                  <a:pt x="422003" y="137380"/>
                  <a:pt x="420688" y="138038"/>
                  <a:pt x="418059" y="138038"/>
                </a:cubicBezTo>
                <a:lnTo>
                  <a:pt x="232693" y="143954"/>
                </a:lnTo>
                <a:lnTo>
                  <a:pt x="232693" y="169589"/>
                </a:lnTo>
                <a:lnTo>
                  <a:pt x="232693" y="228748"/>
                </a:lnTo>
                <a:cubicBezTo>
                  <a:pt x="234008" y="262929"/>
                  <a:pt x="212973" y="291194"/>
                  <a:pt x="169590" y="313543"/>
                </a:cubicBezTo>
                <a:cubicBezTo>
                  <a:pt x="166961" y="314858"/>
                  <a:pt x="164989" y="315515"/>
                  <a:pt x="163674" y="315515"/>
                </a:cubicBezTo>
                <a:cubicBezTo>
                  <a:pt x="162359" y="314201"/>
                  <a:pt x="161702" y="311571"/>
                  <a:pt x="161702" y="307627"/>
                </a:cubicBezTo>
                <a:cubicBezTo>
                  <a:pt x="165646" y="287908"/>
                  <a:pt x="157758" y="273447"/>
                  <a:pt x="138039" y="264244"/>
                </a:cubicBezTo>
                <a:cubicBezTo>
                  <a:pt x="135409" y="260300"/>
                  <a:pt x="136067" y="257671"/>
                  <a:pt x="140010" y="256356"/>
                </a:cubicBezTo>
                <a:cubicBezTo>
                  <a:pt x="174191" y="258985"/>
                  <a:pt x="189310" y="255041"/>
                  <a:pt x="185366" y="244524"/>
                </a:cubicBezTo>
                <a:lnTo>
                  <a:pt x="185366" y="173533"/>
                </a:lnTo>
                <a:cubicBezTo>
                  <a:pt x="185366" y="163016"/>
                  <a:pt x="185366" y="153814"/>
                  <a:pt x="185366" y="145926"/>
                </a:cubicBezTo>
                <a:lnTo>
                  <a:pt x="70991" y="149870"/>
                </a:lnTo>
                <a:cubicBezTo>
                  <a:pt x="47328" y="151184"/>
                  <a:pt x="29580" y="153156"/>
                  <a:pt x="17748" y="155786"/>
                </a:cubicBezTo>
                <a:lnTo>
                  <a:pt x="0" y="140010"/>
                </a:lnTo>
                <a:lnTo>
                  <a:pt x="185366" y="134094"/>
                </a:lnTo>
                <a:cubicBezTo>
                  <a:pt x="184051" y="110430"/>
                  <a:pt x="183394" y="92025"/>
                  <a:pt x="183394" y="78879"/>
                </a:cubicBezTo>
                <a:cubicBezTo>
                  <a:pt x="183394" y="76249"/>
                  <a:pt x="184708" y="75592"/>
                  <a:pt x="187338" y="76907"/>
                </a:cubicBezTo>
                <a:lnTo>
                  <a:pt x="218889" y="90710"/>
                </a:lnTo>
                <a:lnTo>
                  <a:pt x="266217" y="31551"/>
                </a:lnTo>
                <a:lnTo>
                  <a:pt x="147898" y="37467"/>
                </a:lnTo>
                <a:cubicBezTo>
                  <a:pt x="122920" y="38782"/>
                  <a:pt x="104515" y="42068"/>
                  <a:pt x="92683" y="47327"/>
                </a:cubicBezTo>
                <a:lnTo>
                  <a:pt x="74935" y="29579"/>
                </a:lnTo>
                <a:lnTo>
                  <a:pt x="272133" y="19719"/>
                </a:lnTo>
                <a:lnTo>
                  <a:pt x="29382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2010601030101010101" pitchFamily="2" charset="-122"/>
                <a:ea typeface="方正小标宋简体" panose="02010601030101010101" pitchFamily="2" charset="-122"/>
              </a:defRPr>
            </a:lvl1pPr>
          </a:lstStyle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9D840383-07EE-9C17-6743-2F117AF91238}"/>
              </a:ext>
            </a:extLst>
          </p:cNvPr>
          <p:cNvSpPr/>
          <p:nvPr/>
        </p:nvSpPr>
        <p:spPr>
          <a:xfrm flipH="1">
            <a:off x="5367323" y="4295604"/>
            <a:ext cx="6482398" cy="1896313"/>
          </a:xfrm>
          <a:prstGeom prst="roundRect">
            <a:avLst>
              <a:gd name="adj" fmla="val 14420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9FEEEDE-84DC-B6B7-3A64-3D7C70F9080B}"/>
              </a:ext>
            </a:extLst>
          </p:cNvPr>
          <p:cNvGrpSpPr/>
          <p:nvPr/>
        </p:nvGrpSpPr>
        <p:grpSpPr>
          <a:xfrm>
            <a:off x="4886895" y="3749302"/>
            <a:ext cx="957482" cy="957482"/>
            <a:chOff x="7343004" y="-8090"/>
            <a:chExt cx="1270067" cy="1270067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D764E811-790F-95D3-8D75-976EE665C008}"/>
                </a:ext>
              </a:extLst>
            </p:cNvPr>
            <p:cNvSpPr/>
            <p:nvPr/>
          </p:nvSpPr>
          <p:spPr>
            <a:xfrm rot="2700000" flipH="1">
              <a:off x="7343004" y="-8090"/>
              <a:ext cx="1270067" cy="1270067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4B9CC5A-6FF7-D1F2-0117-08DF1F21C3B3}"/>
                </a:ext>
              </a:extLst>
            </p:cNvPr>
            <p:cNvSpPr txBox="1"/>
            <p:nvPr/>
          </p:nvSpPr>
          <p:spPr>
            <a:xfrm>
              <a:off x="7467714" y="387997"/>
              <a:ext cx="1020646" cy="530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文字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EFA217D-D65B-7732-2851-D944F79B7282}"/>
              </a:ext>
            </a:extLst>
          </p:cNvPr>
          <p:cNvGrpSpPr/>
          <p:nvPr/>
        </p:nvGrpSpPr>
        <p:grpSpPr>
          <a:xfrm>
            <a:off x="5663277" y="4772739"/>
            <a:ext cx="1405157" cy="338554"/>
            <a:chOff x="5670594" y="1791597"/>
            <a:chExt cx="1405157" cy="338554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FA8E8871-C3D4-8E22-8E8A-B14FAF8D9349}"/>
                </a:ext>
              </a:extLst>
            </p:cNvPr>
            <p:cNvSpPr/>
            <p:nvPr/>
          </p:nvSpPr>
          <p:spPr>
            <a:xfrm flipH="1">
              <a:off x="5670594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FDCAB8A-5E89-A1DA-304E-381E4117E257}"/>
                </a:ext>
              </a:extLst>
            </p:cNvPr>
            <p:cNvSpPr txBox="1"/>
            <p:nvPr/>
          </p:nvSpPr>
          <p:spPr>
            <a:xfrm>
              <a:off x="5876883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D75B0C2-02CC-C959-569E-BDEA733F8233}"/>
              </a:ext>
            </a:extLst>
          </p:cNvPr>
          <p:cNvGrpSpPr/>
          <p:nvPr/>
        </p:nvGrpSpPr>
        <p:grpSpPr>
          <a:xfrm>
            <a:off x="7153848" y="4772739"/>
            <a:ext cx="1405157" cy="338554"/>
            <a:chOff x="7255873" y="1791597"/>
            <a:chExt cx="1405157" cy="338554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945C895D-1550-2E81-C091-521FABB11B5C}"/>
                </a:ext>
              </a:extLst>
            </p:cNvPr>
            <p:cNvSpPr/>
            <p:nvPr/>
          </p:nvSpPr>
          <p:spPr>
            <a:xfrm flipH="1">
              <a:off x="7255873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8FD2C40-F7EC-2650-151B-E0CE66826587}"/>
                </a:ext>
              </a:extLst>
            </p:cNvPr>
            <p:cNvSpPr txBox="1"/>
            <p:nvPr/>
          </p:nvSpPr>
          <p:spPr>
            <a:xfrm>
              <a:off x="7462162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1FF8474-C953-7470-9698-2D138C5C06A2}"/>
              </a:ext>
            </a:extLst>
          </p:cNvPr>
          <p:cNvGrpSpPr/>
          <p:nvPr/>
        </p:nvGrpSpPr>
        <p:grpSpPr>
          <a:xfrm>
            <a:off x="8644419" y="4772739"/>
            <a:ext cx="1405157" cy="338554"/>
            <a:chOff x="8840726" y="1806906"/>
            <a:chExt cx="1405157" cy="338554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A9860172-F65F-C713-851F-1C67429F4832}"/>
                </a:ext>
              </a:extLst>
            </p:cNvPr>
            <p:cNvSpPr/>
            <p:nvPr/>
          </p:nvSpPr>
          <p:spPr>
            <a:xfrm flipH="1">
              <a:off x="8840726" y="181456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E0497BC-9E1A-A3D3-34A8-6883B8585477}"/>
                </a:ext>
              </a:extLst>
            </p:cNvPr>
            <p:cNvSpPr txBox="1"/>
            <p:nvPr/>
          </p:nvSpPr>
          <p:spPr>
            <a:xfrm>
              <a:off x="9010537" y="1806906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73642809-72BA-5947-8C23-60B3A11B6947}"/>
              </a:ext>
            </a:extLst>
          </p:cNvPr>
          <p:cNvGrpSpPr/>
          <p:nvPr/>
        </p:nvGrpSpPr>
        <p:grpSpPr>
          <a:xfrm>
            <a:off x="10134991" y="4772739"/>
            <a:ext cx="1405157" cy="338554"/>
            <a:chOff x="10342338" y="1813451"/>
            <a:chExt cx="1405157" cy="338554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6412C303-CD80-95C3-703B-762E11A75364}"/>
                </a:ext>
              </a:extLst>
            </p:cNvPr>
            <p:cNvSpPr/>
            <p:nvPr/>
          </p:nvSpPr>
          <p:spPr>
            <a:xfrm flipH="1">
              <a:off x="10342338" y="181345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C7C0ED71-36DB-7C63-9DB4-8AD83B1DCD87}"/>
                </a:ext>
              </a:extLst>
            </p:cNvPr>
            <p:cNvSpPr txBox="1"/>
            <p:nvPr/>
          </p:nvSpPr>
          <p:spPr>
            <a:xfrm>
              <a:off x="10512149" y="1813451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C33FEADA-A367-A843-5EF3-C45CD025ADD3}"/>
              </a:ext>
            </a:extLst>
          </p:cNvPr>
          <p:cNvGrpSpPr/>
          <p:nvPr/>
        </p:nvGrpSpPr>
        <p:grpSpPr>
          <a:xfrm>
            <a:off x="5663277" y="5473138"/>
            <a:ext cx="1405157" cy="338554"/>
            <a:chOff x="5670594" y="1791597"/>
            <a:chExt cx="1405157" cy="338554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606F5980-E16B-6806-F892-3E727F589E5E}"/>
                </a:ext>
              </a:extLst>
            </p:cNvPr>
            <p:cNvSpPr/>
            <p:nvPr/>
          </p:nvSpPr>
          <p:spPr>
            <a:xfrm flipH="1">
              <a:off x="5670594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EC78EAC1-3351-7425-AFF2-553F55BFF024}"/>
                </a:ext>
              </a:extLst>
            </p:cNvPr>
            <p:cNvSpPr txBox="1"/>
            <p:nvPr/>
          </p:nvSpPr>
          <p:spPr>
            <a:xfrm>
              <a:off x="5876883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86D65C63-3DA6-3165-6DEB-DA823C8221DA}"/>
              </a:ext>
            </a:extLst>
          </p:cNvPr>
          <p:cNvGrpSpPr/>
          <p:nvPr/>
        </p:nvGrpSpPr>
        <p:grpSpPr>
          <a:xfrm>
            <a:off x="7153848" y="5473138"/>
            <a:ext cx="1405157" cy="338554"/>
            <a:chOff x="7255873" y="1791597"/>
            <a:chExt cx="1405157" cy="338554"/>
          </a:xfrm>
        </p:grpSpPr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2E90DDD7-8C6D-B3D8-E10C-34A4FDB113B2}"/>
                </a:ext>
              </a:extLst>
            </p:cNvPr>
            <p:cNvSpPr/>
            <p:nvPr/>
          </p:nvSpPr>
          <p:spPr>
            <a:xfrm flipH="1">
              <a:off x="7255873" y="1799252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988695B-D537-63C1-0375-E1923B2F929F}"/>
                </a:ext>
              </a:extLst>
            </p:cNvPr>
            <p:cNvSpPr txBox="1"/>
            <p:nvPr/>
          </p:nvSpPr>
          <p:spPr>
            <a:xfrm>
              <a:off x="7462162" y="179159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E5C93AD-ED1C-8DD5-3CA0-FDDC8F81FA3D}"/>
              </a:ext>
            </a:extLst>
          </p:cNvPr>
          <p:cNvGrpSpPr/>
          <p:nvPr/>
        </p:nvGrpSpPr>
        <p:grpSpPr>
          <a:xfrm>
            <a:off x="8644419" y="5473138"/>
            <a:ext cx="1405157" cy="338554"/>
            <a:chOff x="8840726" y="1806906"/>
            <a:chExt cx="1405157" cy="338554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584BD151-F13F-DDA1-E519-DA1E9FD6ED5F}"/>
                </a:ext>
              </a:extLst>
            </p:cNvPr>
            <p:cNvSpPr/>
            <p:nvPr/>
          </p:nvSpPr>
          <p:spPr>
            <a:xfrm flipH="1">
              <a:off x="8840726" y="181456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668189B-C686-C129-4B57-6D8E7B662CE8}"/>
                </a:ext>
              </a:extLst>
            </p:cNvPr>
            <p:cNvSpPr txBox="1"/>
            <p:nvPr/>
          </p:nvSpPr>
          <p:spPr>
            <a:xfrm>
              <a:off x="9010537" y="1806906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C31FCE71-E4F6-813E-79A4-87CD70D365F6}"/>
              </a:ext>
            </a:extLst>
          </p:cNvPr>
          <p:cNvGrpSpPr/>
          <p:nvPr/>
        </p:nvGrpSpPr>
        <p:grpSpPr>
          <a:xfrm>
            <a:off x="10134991" y="5473138"/>
            <a:ext cx="1405157" cy="338554"/>
            <a:chOff x="10342338" y="1813451"/>
            <a:chExt cx="1405157" cy="338554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F41CE7CE-996F-5D62-E67D-D7CFD781E3E3}"/>
                </a:ext>
              </a:extLst>
            </p:cNvPr>
            <p:cNvSpPr/>
            <p:nvPr/>
          </p:nvSpPr>
          <p:spPr>
            <a:xfrm flipH="1">
              <a:off x="10342338" y="1813451"/>
              <a:ext cx="1405157" cy="323245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28000">
                    <a:schemeClr val="accent3"/>
                  </a:gs>
                  <a:gs pos="77000">
                    <a:schemeClr val="accent3"/>
                  </a:gs>
                  <a:gs pos="51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6CD4066F-F3FB-B732-6462-EE62F4FE52F4}"/>
                </a:ext>
              </a:extLst>
            </p:cNvPr>
            <p:cNvSpPr txBox="1"/>
            <p:nvPr/>
          </p:nvSpPr>
          <p:spPr>
            <a:xfrm>
              <a:off x="10512149" y="1813451"/>
              <a:ext cx="106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n-ea"/>
                  <a:cs typeface="阿里巴巴普惠体 2.0 55 Regular" panose="00020600040101010101" pitchFamily="18" charset="-122"/>
                </a:rPr>
                <a:t>输入文本</a:t>
              </a:r>
            </a:p>
          </p:txBody>
        </p:sp>
      </p:grp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779546D9-F5E8-6DDA-07D5-97158934E2B2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7AD29A49-EAD8-3BEA-03D1-AF24B21EA380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AF9FE3BE-8579-D9A0-1C43-7D47EBDDF4EF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2C258AEF-EB9A-FEAA-FE04-8D920F611459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A752896-61C2-BA9B-8CCF-E16245DA3018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E5E378B5-038C-3148-94A9-C2A6A5C5474F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78190448-8963-20DB-672F-2F2BC02E2D90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61196910-4DDA-C58C-AB6F-9C5C6F6AC14B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D2AF2DDF-4E0A-3DDF-F4C0-8A8EA716C277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DC2E1D01-A100-DE77-6CAA-19A953112594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直角三角形 123">
            <a:extLst>
              <a:ext uri="{FF2B5EF4-FFF2-40B4-BE49-F238E27FC236}">
                <a16:creationId xmlns:a16="http://schemas.microsoft.com/office/drawing/2014/main" id="{8D0B183E-A992-275E-7FFE-66739C930C02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5" name="直角三角形 124">
            <a:extLst>
              <a:ext uri="{FF2B5EF4-FFF2-40B4-BE49-F238E27FC236}">
                <a16:creationId xmlns:a16="http://schemas.microsoft.com/office/drawing/2014/main" id="{32865B39-2F7B-7A9A-A9A4-94AA9F99AF39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A5EEA743-704C-2B77-0D53-211D084576EA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C80D5FF-8AB9-07FA-0DB7-57899A4C1D8B}"/>
              </a:ext>
            </a:extLst>
          </p:cNvPr>
          <p:cNvSpPr txBox="1"/>
          <p:nvPr/>
        </p:nvSpPr>
        <p:spPr>
          <a:xfrm>
            <a:off x="456733" y="2815310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44CB9A1-9A4E-D951-A9C9-0CBB03FE2101}"/>
              </a:ext>
            </a:extLst>
          </p:cNvPr>
          <p:cNvSpPr txBox="1"/>
          <p:nvPr/>
        </p:nvSpPr>
        <p:spPr>
          <a:xfrm>
            <a:off x="487683" y="350191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</p:spTree>
    <p:extLst>
      <p:ext uri="{BB962C8B-B14F-4D97-AF65-F5344CB8AC3E}">
        <p14:creationId xmlns:p14="http://schemas.microsoft.com/office/powerpoint/2010/main" val="384137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239E481-F06E-99EB-9EFA-DAE621AE26C5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947814"/>
          </a:xfrm>
          <a:custGeom>
            <a:avLst/>
            <a:gdLst>
              <a:gd name="connsiteX0" fmla="*/ 0 w 12192000"/>
              <a:gd name="connsiteY0" fmla="*/ 0 h 947814"/>
              <a:gd name="connsiteX1" fmla="*/ 12192000 w 12192000"/>
              <a:gd name="connsiteY1" fmla="*/ 0 h 947814"/>
              <a:gd name="connsiteX2" fmla="*/ 12192000 w 12192000"/>
              <a:gd name="connsiteY2" fmla="*/ 947814 h 947814"/>
              <a:gd name="connsiteX3" fmla="*/ 0 w 12192000"/>
              <a:gd name="connsiteY3" fmla="*/ 947814 h 94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47814">
                <a:moveTo>
                  <a:pt x="0" y="0"/>
                </a:moveTo>
                <a:lnTo>
                  <a:pt x="12192000" y="0"/>
                </a:lnTo>
                <a:lnTo>
                  <a:pt x="12192000" y="947814"/>
                </a:lnTo>
                <a:lnTo>
                  <a:pt x="0" y="947814"/>
                </a:lnTo>
                <a:close/>
              </a:path>
            </a:pathLst>
          </a:custGeom>
          <a:solidFill>
            <a:schemeClr val="accent2"/>
          </a:solidFill>
          <a:ln w="6350">
            <a:noFill/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326A8F5-65CF-1B48-2FD2-CB49CE6D66BB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853440"/>
          </a:xfrm>
          <a:custGeom>
            <a:avLst/>
            <a:gdLst>
              <a:gd name="connsiteX0" fmla="*/ 0 w 12192000"/>
              <a:gd name="connsiteY0" fmla="*/ 0 h 853440"/>
              <a:gd name="connsiteX1" fmla="*/ 12192000 w 12192000"/>
              <a:gd name="connsiteY1" fmla="*/ 0 h 853440"/>
              <a:gd name="connsiteX2" fmla="*/ 12192000 w 12192000"/>
              <a:gd name="connsiteY2" fmla="*/ 853440 h 853440"/>
              <a:gd name="connsiteX3" fmla="*/ 0 w 12192000"/>
              <a:gd name="connsiteY3" fmla="*/ 85344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53440">
                <a:moveTo>
                  <a:pt x="0" y="0"/>
                </a:moveTo>
                <a:lnTo>
                  <a:pt x="12192000" y="0"/>
                </a:lnTo>
                <a:lnTo>
                  <a:pt x="12192000" y="853440"/>
                </a:lnTo>
                <a:lnTo>
                  <a:pt x="0" y="85344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268FE40-EB60-84E1-5C5F-06CF8A1F694E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411B88-9728-8A34-5B4D-726BEF030B53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31DC54-3D83-127C-D032-24C6A9590CC7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DE938F-BAD0-66BB-4696-A7CBDAAEA3BB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0C1093-22B1-0600-85A4-836992C2B0CA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92B304-AB69-1EBE-4EF6-DE87DBA9BDF8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263AF4E-0772-C8AC-7E8C-8ABB9E6B47CB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F39A6FF-1BE3-38A1-5833-C40B736EE069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F9A01EF-E524-6765-15B7-6D11D0CC8AD5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FCA77AD-5466-D9B8-E8A1-C210471C0ED5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E715C7C9-D54B-866A-6FE2-C1D1E60E929C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08A7C6EB-6184-CB26-1835-E81A41F8A266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592542C-DBF3-4AD4-E1A1-30EF3CAB46BB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588E19-1B18-51AE-48E0-7BE2198848DE}"/>
              </a:ext>
            </a:extLst>
          </p:cNvPr>
          <p:cNvGrpSpPr/>
          <p:nvPr/>
        </p:nvGrpSpPr>
        <p:grpSpPr>
          <a:xfrm>
            <a:off x="4828987" y="2456890"/>
            <a:ext cx="2534026" cy="2534026"/>
            <a:chOff x="4828987" y="2375610"/>
            <a:chExt cx="2534026" cy="253402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B84C598-D219-A81D-7F25-77A08C1A1B52}"/>
                </a:ext>
              </a:extLst>
            </p:cNvPr>
            <p:cNvSpPr>
              <a:spLocks noChangeAspect="1"/>
            </p:cNvSpPr>
            <p:nvPr/>
          </p:nvSpPr>
          <p:spPr>
            <a:xfrm rot="8100000" flipH="1">
              <a:off x="4828987" y="2375610"/>
              <a:ext cx="2534026" cy="2534026"/>
            </a:xfrm>
            <a:prstGeom prst="roundRect">
              <a:avLst>
                <a:gd name="adj" fmla="val 24161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50800" dist="38100" dir="5400000" algn="t" rotWithShape="0">
                <a:srgbClr val="4209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7E8438D-4D7F-2417-9EA0-031F21F5B572}"/>
                </a:ext>
              </a:extLst>
            </p:cNvPr>
            <p:cNvSpPr>
              <a:spLocks noChangeAspect="1"/>
            </p:cNvSpPr>
            <p:nvPr/>
          </p:nvSpPr>
          <p:spPr>
            <a:xfrm rot="8100000" flipH="1">
              <a:off x="4913455" y="2460078"/>
              <a:ext cx="2365091" cy="2365091"/>
            </a:xfrm>
            <a:prstGeom prst="roundRect">
              <a:avLst>
                <a:gd name="adj" fmla="val 24161"/>
              </a:avLst>
            </a:prstGeom>
            <a:solidFill>
              <a:srgbClr val="FFFFFF"/>
            </a:solidFill>
            <a:ln w="12700">
              <a:noFill/>
            </a:ln>
            <a:effectLst>
              <a:innerShdw blurRad="1143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26AC712-0235-CB84-1BE7-01AAF5A2346B}"/>
                </a:ext>
              </a:extLst>
            </p:cNvPr>
            <p:cNvSpPr txBox="1"/>
            <p:nvPr/>
          </p:nvSpPr>
          <p:spPr>
            <a:xfrm>
              <a:off x="5298346" y="3289039"/>
              <a:ext cx="15953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3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输入文本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EEB2F2-10F3-33F2-B0BF-24B6B91D0ABC}"/>
                </a:ext>
              </a:extLst>
            </p:cNvPr>
            <p:cNvSpPr txBox="1"/>
            <p:nvPr/>
          </p:nvSpPr>
          <p:spPr>
            <a:xfrm>
              <a:off x="5208343" y="3812259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3">
                      <a:alpha val="52000"/>
                    </a:schemeClr>
                  </a:solidFill>
                  <a:latin typeface="+mn-ea"/>
                  <a:cs typeface="阿里巴巴普惠体 2.0 55 Regular" panose="00020600040101010101" pitchFamily="18" charset="-122"/>
                </a:rPr>
                <a:t>输入文本输入文本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EC64CEB-9281-C991-8455-C645DCD0F4FC}"/>
              </a:ext>
            </a:extLst>
          </p:cNvPr>
          <p:cNvSpPr txBox="1"/>
          <p:nvPr/>
        </p:nvSpPr>
        <p:spPr>
          <a:xfrm>
            <a:off x="780351" y="2567146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FDDE01-1BB9-838E-8249-7F8460C84521}"/>
              </a:ext>
            </a:extLst>
          </p:cNvPr>
          <p:cNvSpPr txBox="1"/>
          <p:nvPr/>
        </p:nvSpPr>
        <p:spPr>
          <a:xfrm>
            <a:off x="780351" y="2105482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5CC26A7-7DFC-261E-D450-8EE02AB2ABC6}"/>
              </a:ext>
            </a:extLst>
          </p:cNvPr>
          <p:cNvSpPr txBox="1"/>
          <p:nvPr/>
        </p:nvSpPr>
        <p:spPr>
          <a:xfrm>
            <a:off x="780351" y="4870102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A497E40-3427-0D83-A7EE-FD86C766E655}"/>
              </a:ext>
            </a:extLst>
          </p:cNvPr>
          <p:cNvSpPr txBox="1"/>
          <p:nvPr/>
        </p:nvSpPr>
        <p:spPr>
          <a:xfrm>
            <a:off x="780351" y="4408438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7C4C73A-D620-D04A-8CB6-9FDC8218F614}"/>
              </a:ext>
            </a:extLst>
          </p:cNvPr>
          <p:cNvSpPr txBox="1"/>
          <p:nvPr/>
        </p:nvSpPr>
        <p:spPr>
          <a:xfrm>
            <a:off x="7995330" y="2567146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DB878BC-23C6-18A7-675C-A408EE8ABB7A}"/>
              </a:ext>
            </a:extLst>
          </p:cNvPr>
          <p:cNvSpPr txBox="1"/>
          <p:nvPr/>
        </p:nvSpPr>
        <p:spPr>
          <a:xfrm>
            <a:off x="10008702" y="2105482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3FC4E31-7833-3A25-AEE5-3B986FA67C7A}"/>
              </a:ext>
            </a:extLst>
          </p:cNvPr>
          <p:cNvSpPr txBox="1"/>
          <p:nvPr/>
        </p:nvSpPr>
        <p:spPr>
          <a:xfrm>
            <a:off x="7995330" y="4870102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输入文本输入文本输入文本输入文本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060495A-2CB3-22E2-78BC-4004C349CE8B}"/>
              </a:ext>
            </a:extLst>
          </p:cNvPr>
          <p:cNvSpPr txBox="1"/>
          <p:nvPr/>
        </p:nvSpPr>
        <p:spPr>
          <a:xfrm>
            <a:off x="10008702" y="4408438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6950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F21643C3-C177-48F7-9024-E92EE3E53C2F}"/>
              </a:ext>
            </a:extLst>
          </p:cNvPr>
          <p:cNvSpPr/>
          <p:nvPr/>
        </p:nvSpPr>
        <p:spPr>
          <a:xfrm>
            <a:off x="-13303" y="-31407"/>
            <a:ext cx="12218606" cy="6920814"/>
          </a:xfrm>
          <a:prstGeom prst="roundRect">
            <a:avLst>
              <a:gd name="adj" fmla="val 0"/>
            </a:avLst>
          </a:prstGeom>
          <a:solidFill>
            <a:srgbClr val="4209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F32ACDE-5BEF-B07B-E8AF-C4D59699E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661F519-6B4D-4721-8A51-0E25356A056A}"/>
              </a:ext>
            </a:extLst>
          </p:cNvPr>
          <p:cNvSpPr txBox="1"/>
          <p:nvPr/>
        </p:nvSpPr>
        <p:spPr>
          <a:xfrm>
            <a:off x="2002571" y="2333475"/>
            <a:ext cx="8186857" cy="219104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FFFFFF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rPr>
              <a:t>人如果无法有效沟通输出</a:t>
            </a:r>
            <a:endParaRPr lang="en-US" altLang="zh-CN" sz="4800" dirty="0">
              <a:solidFill>
                <a:srgbClr val="FFFFFF"/>
              </a:solidFill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FFFFFF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rPr>
              <a:t>就无法在工作生活中取得成功</a:t>
            </a:r>
          </a:p>
        </p:txBody>
      </p:sp>
    </p:spTree>
    <p:extLst>
      <p:ext uri="{BB962C8B-B14F-4D97-AF65-F5344CB8AC3E}">
        <p14:creationId xmlns:p14="http://schemas.microsoft.com/office/powerpoint/2010/main" val="3219884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5" y="696726"/>
            <a:ext cx="1821911" cy="182191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21"/>
            <a:ext cx="60087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26601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1062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0" y="2678557"/>
            <a:ext cx="5023431" cy="26394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6" y="3014428"/>
            <a:ext cx="5023431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蜗牛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商业定制设计师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ideart_ppt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8" y="619427"/>
            <a:ext cx="2009205" cy="1986059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6BDCCF-F4B0-5CB3-64A2-289983F30DF8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辅导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500+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线上线下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学员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945DC9-C5BA-178C-8287-8E7FDEB06962}"/>
              </a:ext>
            </a:extLst>
          </p:cNvPr>
          <p:cNvGrpSpPr/>
          <p:nvPr/>
        </p:nvGrpSpPr>
        <p:grpSpPr>
          <a:xfrm>
            <a:off x="5695413" y="2479953"/>
            <a:ext cx="138195" cy="138195"/>
            <a:chOff x="5695413" y="2081916"/>
            <a:chExt cx="138195" cy="138195"/>
          </a:xfrm>
        </p:grpSpPr>
        <p:sp>
          <p:nvSpPr>
            <p:cNvPr id="4" name="Teardrop 15">
              <a:extLst>
                <a:ext uri="{FF2B5EF4-FFF2-40B4-BE49-F238E27FC236}">
                  <a16:creationId xmlns:a16="http://schemas.microsoft.com/office/drawing/2014/main" id="{2EE2B7C6-09E9-B29B-62C9-D9542FBC256D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7" name="Oval 16">
              <a:extLst>
                <a:ext uri="{FF2B5EF4-FFF2-40B4-BE49-F238E27FC236}">
                  <a16:creationId xmlns:a16="http://schemas.microsoft.com/office/drawing/2014/main" id="{DAC431F9-89D8-4AAA-C5FA-73603F71A6D3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58EC2F1-DE70-F81B-C930-C924A7450A31}"/>
              </a:ext>
            </a:extLst>
          </p:cNvPr>
          <p:cNvSpPr txBox="1"/>
          <p:nvPr/>
        </p:nvSpPr>
        <p:spPr>
          <a:xfrm>
            <a:off x="5918613" y="2364383"/>
            <a:ext cx="3785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铸造品牌形象，提升影响力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蜗牛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9299ADB7-758D-45DB-B6D4-87C96AB116C5}"/>
              </a:ext>
            </a:extLst>
          </p:cNvPr>
          <p:cNvSpPr/>
          <p:nvPr/>
        </p:nvSpPr>
        <p:spPr>
          <a:xfrm>
            <a:off x="-1" y="1562945"/>
            <a:ext cx="12192001" cy="373211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38100" dist="508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4835A8B-A6C5-4120-9ECA-74F4A55A6D56}"/>
              </a:ext>
            </a:extLst>
          </p:cNvPr>
          <p:cNvSpPr/>
          <p:nvPr/>
        </p:nvSpPr>
        <p:spPr>
          <a:xfrm>
            <a:off x="-1" y="1699279"/>
            <a:ext cx="12192001" cy="345944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AA06481-F8CA-47E3-9337-6F39CEF5D7B4}"/>
              </a:ext>
            </a:extLst>
          </p:cNvPr>
          <p:cNvSpPr txBox="1"/>
          <p:nvPr/>
        </p:nvSpPr>
        <p:spPr>
          <a:xfrm>
            <a:off x="-219316" y="1860683"/>
            <a:ext cx="12712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accent3">
                    <a:alpha val="4000"/>
                  </a:schemeClr>
                </a:solidFill>
                <a:ea typeface="Noto Sans S Chinese Black" panose="020B0A00000000000000" pitchFamily="34" charset="-122"/>
              </a:rPr>
              <a:t>CONENTS</a:t>
            </a:r>
            <a:endParaRPr lang="zh-CN" altLang="en-US" sz="19900" dirty="0">
              <a:solidFill>
                <a:schemeClr val="accent3">
                  <a:alpha val="4000"/>
                </a:schemeClr>
              </a:solidFill>
              <a:ea typeface="Noto Sans S Chinese Black" panose="020B0A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72026F1-3CCE-4750-B6E3-C452C4D8E6FF}"/>
              </a:ext>
            </a:extLst>
          </p:cNvPr>
          <p:cNvSpPr txBox="1"/>
          <p:nvPr/>
        </p:nvSpPr>
        <p:spPr>
          <a:xfrm>
            <a:off x="5242241" y="2078031"/>
            <a:ext cx="1707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目录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6094C1D-CC16-4BEA-A5EB-F997438F1854}"/>
              </a:ext>
            </a:extLst>
          </p:cNvPr>
          <p:cNvSpPr txBox="1"/>
          <p:nvPr/>
        </p:nvSpPr>
        <p:spPr>
          <a:xfrm>
            <a:off x="5546010" y="2963056"/>
            <a:ext cx="1099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CONENTS</a:t>
            </a:r>
            <a:endParaRPr lang="zh-CN" altLang="en-US" sz="1600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C459C42-6876-4A75-AB2B-B37C29EA5952}"/>
              </a:ext>
            </a:extLst>
          </p:cNvPr>
          <p:cNvCxnSpPr>
            <a:cxnSpLocks/>
          </p:cNvCxnSpPr>
          <p:nvPr/>
        </p:nvCxnSpPr>
        <p:spPr>
          <a:xfrm>
            <a:off x="4016488" y="3551589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FC339E88-B901-4293-8FEB-B0022AA1981C}"/>
              </a:ext>
            </a:extLst>
          </p:cNvPr>
          <p:cNvCxnSpPr>
            <a:cxnSpLocks/>
          </p:cNvCxnSpPr>
          <p:nvPr/>
        </p:nvCxnSpPr>
        <p:spPr>
          <a:xfrm>
            <a:off x="6101443" y="3551589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22B6D325-3200-4597-9C45-984A5313C600}"/>
              </a:ext>
            </a:extLst>
          </p:cNvPr>
          <p:cNvCxnSpPr>
            <a:cxnSpLocks/>
          </p:cNvCxnSpPr>
          <p:nvPr/>
        </p:nvCxnSpPr>
        <p:spPr>
          <a:xfrm>
            <a:off x="8186398" y="3551589"/>
            <a:ext cx="0" cy="974294"/>
          </a:xfrm>
          <a:prstGeom prst="line">
            <a:avLst/>
          </a:prstGeom>
          <a:ln w="15875">
            <a:gradFill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706CB11E-DC51-422D-8BB3-F38F3AD8F254}"/>
              </a:ext>
            </a:extLst>
          </p:cNvPr>
          <p:cNvSpPr txBox="1"/>
          <p:nvPr/>
        </p:nvSpPr>
        <p:spPr>
          <a:xfrm>
            <a:off x="2176356" y="4169977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n-ea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8FEDC2C-0F26-454B-AD9D-BE8987F0D577}"/>
              </a:ext>
            </a:extLst>
          </p:cNvPr>
          <p:cNvSpPr txBox="1"/>
          <p:nvPr/>
        </p:nvSpPr>
        <p:spPr>
          <a:xfrm>
            <a:off x="2601152" y="3384275"/>
            <a:ext cx="7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n w="22225">
                  <a:noFill/>
                </a:ln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ln w="22225">
                <a:noFill/>
              </a:ln>
              <a:solidFill>
                <a:srgbClr val="FFFFFF"/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4F4C515-268E-423D-AE93-4BF01E8CA2DD}"/>
              </a:ext>
            </a:extLst>
          </p:cNvPr>
          <p:cNvCxnSpPr/>
          <p:nvPr/>
        </p:nvCxnSpPr>
        <p:spPr>
          <a:xfrm>
            <a:off x="2840902" y="4023357"/>
            <a:ext cx="2662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391499EF-F6BB-4EC7-B477-363B0E3194FF}"/>
              </a:ext>
            </a:extLst>
          </p:cNvPr>
          <p:cNvSpPr txBox="1"/>
          <p:nvPr/>
        </p:nvSpPr>
        <p:spPr>
          <a:xfrm>
            <a:off x="4248487" y="41732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n-ea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29DA1EF-5A6A-438D-9ECC-4263E755DA1A}"/>
              </a:ext>
            </a:extLst>
          </p:cNvPr>
          <p:cNvSpPr txBox="1"/>
          <p:nvPr/>
        </p:nvSpPr>
        <p:spPr>
          <a:xfrm>
            <a:off x="4686107" y="3381050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2225">
                  <a:noFill/>
                </a:ln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02</a:t>
            </a:r>
            <a:endParaRPr lang="zh-CN" altLang="en-US" sz="3600" dirty="0">
              <a:ln w="22225">
                <a:noFill/>
              </a:ln>
              <a:solidFill>
                <a:srgbClr val="FFFFFF"/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7B7E1F56-C974-4787-B1DA-E4814B028533}"/>
              </a:ext>
            </a:extLst>
          </p:cNvPr>
          <p:cNvCxnSpPr/>
          <p:nvPr/>
        </p:nvCxnSpPr>
        <p:spPr>
          <a:xfrm>
            <a:off x="4925857" y="4023357"/>
            <a:ext cx="2662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3A8CED0-4718-4CAB-B692-7ECD722D6358}"/>
              </a:ext>
            </a:extLst>
          </p:cNvPr>
          <p:cNvSpPr txBox="1"/>
          <p:nvPr/>
        </p:nvSpPr>
        <p:spPr>
          <a:xfrm>
            <a:off x="6333442" y="417776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n-ea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DF2917D-33D5-41C5-B53F-D15691227E94}"/>
              </a:ext>
            </a:extLst>
          </p:cNvPr>
          <p:cNvSpPr txBox="1"/>
          <p:nvPr/>
        </p:nvSpPr>
        <p:spPr>
          <a:xfrm>
            <a:off x="6771062" y="3376493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2225">
                  <a:noFill/>
                </a:ln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03</a:t>
            </a:r>
            <a:endParaRPr lang="zh-CN" altLang="en-US" sz="3600" dirty="0">
              <a:ln w="22225">
                <a:noFill/>
              </a:ln>
              <a:solidFill>
                <a:srgbClr val="FFFFFF"/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D70AD381-70AF-4006-954B-B75F80827210}"/>
              </a:ext>
            </a:extLst>
          </p:cNvPr>
          <p:cNvCxnSpPr/>
          <p:nvPr/>
        </p:nvCxnSpPr>
        <p:spPr>
          <a:xfrm>
            <a:off x="7010812" y="4023357"/>
            <a:ext cx="2662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49DC434-0545-4A0C-86A7-F71F80C6743D}"/>
              </a:ext>
            </a:extLst>
          </p:cNvPr>
          <p:cNvSpPr txBox="1"/>
          <p:nvPr/>
        </p:nvSpPr>
        <p:spPr>
          <a:xfrm>
            <a:off x="8418399" y="41732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n-ea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4A2D76D-441F-46A1-A9D1-CFF77173CB58}"/>
              </a:ext>
            </a:extLst>
          </p:cNvPr>
          <p:cNvSpPr txBox="1"/>
          <p:nvPr/>
        </p:nvSpPr>
        <p:spPr>
          <a:xfrm>
            <a:off x="8856017" y="3381050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2225">
                  <a:noFill/>
                </a:ln>
                <a:solidFill>
                  <a:srgbClr val="FFFFFF"/>
                </a:solidFill>
                <a:latin typeface="+mn-ea"/>
                <a:cs typeface="阿里巴巴普惠体 2.0 55 Regular" panose="00020600040101010101" pitchFamily="18" charset="-122"/>
              </a:rPr>
              <a:t>04</a:t>
            </a:r>
            <a:endParaRPr lang="zh-CN" altLang="en-US" sz="3600" dirty="0">
              <a:ln w="22225">
                <a:noFill/>
              </a:ln>
              <a:solidFill>
                <a:srgbClr val="FFFFFF"/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408CCC2F-7104-4A93-8F75-4B1B1CD92BB8}"/>
              </a:ext>
            </a:extLst>
          </p:cNvPr>
          <p:cNvCxnSpPr/>
          <p:nvPr/>
        </p:nvCxnSpPr>
        <p:spPr>
          <a:xfrm>
            <a:off x="9095767" y="4023357"/>
            <a:ext cx="2662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74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BEE80B0-B83B-4D70-A13C-4476FBF4B087}"/>
              </a:ext>
            </a:extLst>
          </p:cNvPr>
          <p:cNvSpPr/>
          <p:nvPr/>
        </p:nvSpPr>
        <p:spPr>
          <a:xfrm>
            <a:off x="-1" y="1562945"/>
            <a:ext cx="12192001" cy="373211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38100" dist="508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073DA28-F0EF-4D63-87C4-2CD331F4C0C4}"/>
              </a:ext>
            </a:extLst>
          </p:cNvPr>
          <p:cNvSpPr/>
          <p:nvPr/>
        </p:nvSpPr>
        <p:spPr>
          <a:xfrm>
            <a:off x="-1" y="1699279"/>
            <a:ext cx="12192001" cy="345944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3203E-71D1-9626-9FD8-295A467476A7}"/>
              </a:ext>
            </a:extLst>
          </p:cNvPr>
          <p:cNvSpPr txBox="1"/>
          <p:nvPr/>
        </p:nvSpPr>
        <p:spPr>
          <a:xfrm>
            <a:off x="-219316" y="1860683"/>
            <a:ext cx="12712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accent3">
                    <a:alpha val="4000"/>
                  </a:schemeClr>
                </a:solidFill>
                <a:ea typeface="Noto Sans S Chinese Black" panose="020B0A00000000000000" pitchFamily="34" charset="-122"/>
              </a:rPr>
              <a:t>CONENTS</a:t>
            </a:r>
            <a:endParaRPr lang="zh-CN" altLang="en-US" sz="19900" dirty="0">
              <a:solidFill>
                <a:schemeClr val="accent3">
                  <a:alpha val="4000"/>
                </a:schemeClr>
              </a:solidFill>
              <a:ea typeface="Noto Sans S Chinese Black" panose="020B0A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CB11E-DC51-422D-8BB3-F38F3AD8F254}"/>
              </a:ext>
            </a:extLst>
          </p:cNvPr>
          <p:cNvSpPr txBox="1"/>
          <p:nvPr/>
        </p:nvSpPr>
        <p:spPr>
          <a:xfrm>
            <a:off x="5620610" y="282180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输入标题</a:t>
            </a: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8DF70C22-6568-4AE7-8757-7D23110CFA6A}"/>
              </a:ext>
            </a:extLst>
          </p:cNvPr>
          <p:cNvCxnSpPr>
            <a:cxnSpLocks/>
          </p:cNvCxnSpPr>
          <p:nvPr/>
        </p:nvCxnSpPr>
        <p:spPr>
          <a:xfrm>
            <a:off x="4206452" y="3773559"/>
            <a:ext cx="4491000" cy="1"/>
          </a:xfrm>
          <a:prstGeom prst="line">
            <a:avLst/>
          </a:prstGeom>
          <a:ln w="15875">
            <a:gradFill>
              <a:gsLst>
                <a:gs pos="1000">
                  <a:schemeClr val="accent3">
                    <a:alpha val="0"/>
                  </a:schemeClr>
                </a:gs>
                <a:gs pos="52000">
                  <a:schemeClr val="accent3"/>
                </a:gs>
                <a:gs pos="99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4362F605-4CAA-A008-C3A2-523BDA0202AF}"/>
              </a:ext>
            </a:extLst>
          </p:cNvPr>
          <p:cNvSpPr txBox="1"/>
          <p:nvPr/>
        </p:nvSpPr>
        <p:spPr>
          <a:xfrm>
            <a:off x="4152159" y="2537274"/>
            <a:ext cx="1831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n w="22225">
                  <a:noFill/>
                </a:ln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01</a:t>
            </a:r>
            <a:endParaRPr lang="zh-CN" altLang="en-US" sz="8800" dirty="0">
              <a:ln w="22225">
                <a:noFill/>
              </a:ln>
              <a:solidFill>
                <a:srgbClr val="FFFFFF"/>
              </a:solidFill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51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D8B2485-E40A-03EC-E99F-4E1AAED02A58}"/>
              </a:ext>
            </a:extLst>
          </p:cNvPr>
          <p:cNvSpPr/>
          <p:nvPr/>
        </p:nvSpPr>
        <p:spPr>
          <a:xfrm rot="2700000" flipH="1">
            <a:off x="1156109" y="-3976577"/>
            <a:ext cx="10056629" cy="9806527"/>
          </a:xfrm>
          <a:custGeom>
            <a:avLst/>
            <a:gdLst>
              <a:gd name="connsiteX0" fmla="*/ 10056629 w 10056629"/>
              <a:gd name="connsiteY0" fmla="*/ 8621045 h 9806527"/>
              <a:gd name="connsiteX1" fmla="*/ 1435583 w 10056629"/>
              <a:gd name="connsiteY1" fmla="*/ 0 h 9806527"/>
              <a:gd name="connsiteX2" fmla="*/ 14210 w 10056629"/>
              <a:gd name="connsiteY2" fmla="*/ 1421373 h 9806527"/>
              <a:gd name="connsiteX3" fmla="*/ 13348 w 10056629"/>
              <a:gd name="connsiteY3" fmla="*/ 1427020 h 9806527"/>
              <a:gd name="connsiteX4" fmla="*/ 0 w 10056629"/>
              <a:gd name="connsiteY4" fmla="*/ 1691357 h 9806527"/>
              <a:gd name="connsiteX5" fmla="*/ 0 w 10056629"/>
              <a:gd name="connsiteY5" fmla="*/ 7221174 h 9806527"/>
              <a:gd name="connsiteX6" fmla="*/ 441538 w 10056629"/>
              <a:gd name="connsiteY6" fmla="*/ 8666669 h 9806527"/>
              <a:gd name="connsiteX7" fmla="*/ 554088 w 10056629"/>
              <a:gd name="connsiteY7" fmla="*/ 8817181 h 9806527"/>
              <a:gd name="connsiteX8" fmla="*/ 989346 w 10056629"/>
              <a:gd name="connsiteY8" fmla="*/ 9252439 h 9806527"/>
              <a:gd name="connsiteX9" fmla="*/ 1139857 w 10056629"/>
              <a:gd name="connsiteY9" fmla="*/ 9364989 h 9806527"/>
              <a:gd name="connsiteX10" fmla="*/ 2585353 w 10056629"/>
              <a:gd name="connsiteY10" fmla="*/ 9806527 h 9806527"/>
              <a:gd name="connsiteX11" fmla="*/ 8115170 w 10056629"/>
              <a:gd name="connsiteY11" fmla="*/ 9806527 h 9806527"/>
              <a:gd name="connsiteX12" fmla="*/ 8883975 w 10056629"/>
              <a:gd name="connsiteY12" fmla="*/ 9690295 h 9806527"/>
              <a:gd name="connsiteX13" fmla="*/ 9047075 w 10056629"/>
              <a:gd name="connsiteY13" fmla="*/ 9630599 h 980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56629" h="9806527">
                <a:moveTo>
                  <a:pt x="10056629" y="8621045"/>
                </a:moveTo>
                <a:lnTo>
                  <a:pt x="1435583" y="0"/>
                </a:lnTo>
                <a:lnTo>
                  <a:pt x="14210" y="1421373"/>
                </a:lnTo>
                <a:lnTo>
                  <a:pt x="13348" y="1427020"/>
                </a:lnTo>
                <a:cubicBezTo>
                  <a:pt x="4522" y="1513932"/>
                  <a:pt x="0" y="1602116"/>
                  <a:pt x="0" y="1691357"/>
                </a:cubicBezTo>
                <a:lnTo>
                  <a:pt x="0" y="7221174"/>
                </a:lnTo>
                <a:cubicBezTo>
                  <a:pt x="0" y="7756618"/>
                  <a:pt x="162774" y="8254044"/>
                  <a:pt x="441538" y="8666669"/>
                </a:cubicBezTo>
                <a:lnTo>
                  <a:pt x="554088" y="8817181"/>
                </a:lnTo>
                <a:lnTo>
                  <a:pt x="989346" y="9252439"/>
                </a:lnTo>
                <a:lnTo>
                  <a:pt x="1139857" y="9364989"/>
                </a:lnTo>
                <a:cubicBezTo>
                  <a:pt x="1552483" y="9643753"/>
                  <a:pt x="2049909" y="9806526"/>
                  <a:pt x="2585353" y="9806527"/>
                </a:cubicBezTo>
                <a:lnTo>
                  <a:pt x="8115170" y="9806527"/>
                </a:lnTo>
                <a:cubicBezTo>
                  <a:pt x="8382892" y="9806527"/>
                  <a:pt x="8641110" y="9765834"/>
                  <a:pt x="8883975" y="9690295"/>
                </a:cubicBezTo>
                <a:lnTo>
                  <a:pt x="9047075" y="9630599"/>
                </a:lnTo>
                <a:close/>
              </a:path>
            </a:pathLst>
          </a:custGeom>
          <a:solidFill>
            <a:schemeClr val="accent1"/>
          </a:solidFill>
          <a:ln w="9525">
            <a:gradFill flip="none" rotWithShape="1">
              <a:gsLst>
                <a:gs pos="36000">
                  <a:schemeClr val="accent1">
                    <a:alpha val="0"/>
                  </a:schemeClr>
                </a:gs>
                <a:gs pos="19000">
                  <a:schemeClr val="accent3"/>
                </a:gs>
                <a:gs pos="0">
                  <a:schemeClr val="accent1">
                    <a:alpha val="0"/>
                  </a:schemeClr>
                </a:gs>
                <a:gs pos="70000">
                  <a:schemeClr val="accent1">
                    <a:alpha val="0"/>
                  </a:schemeClr>
                </a:gs>
                <a:gs pos="53000">
                  <a:schemeClr val="accent3"/>
                </a:gs>
                <a:gs pos="85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645544D-7BA3-7156-1CCF-8428F59DAB3A}"/>
              </a:ext>
            </a:extLst>
          </p:cNvPr>
          <p:cNvSpPr>
            <a:spLocks noChangeAspect="1"/>
          </p:cNvSpPr>
          <p:nvPr/>
        </p:nvSpPr>
        <p:spPr>
          <a:xfrm rot="2700000" flipH="1">
            <a:off x="8432129" y="843848"/>
            <a:ext cx="4456763" cy="8788473"/>
          </a:xfrm>
          <a:custGeom>
            <a:avLst/>
            <a:gdLst>
              <a:gd name="connsiteX0" fmla="*/ 4456763 w 4456763"/>
              <a:gd name="connsiteY0" fmla="*/ 0 h 8788473"/>
              <a:gd name="connsiteX1" fmla="*/ 0 w 4456763"/>
              <a:gd name="connsiteY1" fmla="*/ 4456763 h 8788473"/>
              <a:gd name="connsiteX2" fmla="*/ 4331710 w 4456763"/>
              <a:gd name="connsiteY2" fmla="*/ 8788473 h 8788473"/>
              <a:gd name="connsiteX3" fmla="*/ 4344029 w 4456763"/>
              <a:gd name="connsiteY3" fmla="*/ 8762901 h 8788473"/>
              <a:gd name="connsiteX4" fmla="*/ 4456763 w 4456763"/>
              <a:gd name="connsiteY4" fmla="*/ 8204511 h 87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6763" h="8788473">
                <a:moveTo>
                  <a:pt x="4456763" y="0"/>
                </a:moveTo>
                <a:lnTo>
                  <a:pt x="0" y="4456763"/>
                </a:lnTo>
                <a:lnTo>
                  <a:pt x="4331710" y="8788473"/>
                </a:lnTo>
                <a:lnTo>
                  <a:pt x="4344029" y="8762901"/>
                </a:lnTo>
                <a:cubicBezTo>
                  <a:pt x="4416621" y="8591274"/>
                  <a:pt x="4456763" y="8402580"/>
                  <a:pt x="4456763" y="8204511"/>
                </a:cubicBezTo>
                <a:close/>
              </a:path>
            </a:pathLst>
          </a:custGeom>
          <a:solidFill>
            <a:schemeClr val="accent1"/>
          </a:solidFill>
          <a:ln w="3175">
            <a:gradFill flip="none" rotWithShape="1">
              <a:gsLst>
                <a:gs pos="36000">
                  <a:schemeClr val="accent1">
                    <a:alpha val="0"/>
                  </a:schemeClr>
                </a:gs>
                <a:gs pos="19000">
                  <a:schemeClr val="accent3"/>
                </a:gs>
                <a:gs pos="0">
                  <a:schemeClr val="accent1">
                    <a:alpha val="0"/>
                  </a:schemeClr>
                </a:gs>
                <a:gs pos="70000">
                  <a:schemeClr val="accent1">
                    <a:alpha val="0"/>
                  </a:schemeClr>
                </a:gs>
                <a:gs pos="53000">
                  <a:schemeClr val="accent3"/>
                </a:gs>
                <a:gs pos="85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18D0EB4-2CEA-3D39-D8C9-0904BD09B8F3}"/>
              </a:ext>
            </a:extLst>
          </p:cNvPr>
          <p:cNvSpPr>
            <a:spLocks noChangeAspect="1"/>
          </p:cNvSpPr>
          <p:nvPr/>
        </p:nvSpPr>
        <p:spPr>
          <a:xfrm rot="8100000" flipH="1">
            <a:off x="-696273" y="896257"/>
            <a:ext cx="4419522" cy="8700314"/>
          </a:xfrm>
          <a:custGeom>
            <a:avLst/>
            <a:gdLst>
              <a:gd name="connsiteX0" fmla="*/ 4419522 w 4419522"/>
              <a:gd name="connsiteY0" fmla="*/ 8700314 h 8700314"/>
              <a:gd name="connsiteX1" fmla="*/ 4419522 w 4419522"/>
              <a:gd name="connsiteY1" fmla="*/ 615701 h 8700314"/>
              <a:gd name="connsiteX2" fmla="*/ 4305626 w 4419522"/>
              <a:gd name="connsiteY2" fmla="*/ 51552 h 8700314"/>
              <a:gd name="connsiteX3" fmla="*/ 4280791 w 4419522"/>
              <a:gd name="connsiteY3" fmla="*/ 0 h 8700314"/>
              <a:gd name="connsiteX4" fmla="*/ 0 w 4419522"/>
              <a:gd name="connsiteY4" fmla="*/ 4280791 h 870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9522" h="8700314">
                <a:moveTo>
                  <a:pt x="4419522" y="8700314"/>
                </a:moveTo>
                <a:lnTo>
                  <a:pt x="4419522" y="615701"/>
                </a:lnTo>
                <a:cubicBezTo>
                  <a:pt x="4419522" y="415589"/>
                  <a:pt x="4378966" y="224949"/>
                  <a:pt x="4305626" y="51552"/>
                </a:cubicBezTo>
                <a:lnTo>
                  <a:pt x="4280791" y="0"/>
                </a:lnTo>
                <a:lnTo>
                  <a:pt x="0" y="4280791"/>
                </a:lnTo>
                <a:close/>
              </a:path>
            </a:pathLst>
          </a:custGeom>
          <a:solidFill>
            <a:schemeClr val="accent1"/>
          </a:solidFill>
          <a:ln w="3175">
            <a:gradFill flip="none" rotWithShape="1">
              <a:gsLst>
                <a:gs pos="36000">
                  <a:schemeClr val="accent1">
                    <a:alpha val="0"/>
                  </a:schemeClr>
                </a:gs>
                <a:gs pos="19000">
                  <a:schemeClr val="accent3"/>
                </a:gs>
                <a:gs pos="0">
                  <a:schemeClr val="accent1">
                    <a:alpha val="0"/>
                  </a:schemeClr>
                </a:gs>
                <a:gs pos="70000">
                  <a:schemeClr val="accent1">
                    <a:alpha val="0"/>
                  </a:schemeClr>
                </a:gs>
                <a:gs pos="53000">
                  <a:schemeClr val="accent3"/>
                </a:gs>
                <a:gs pos="85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4080813-024D-4B4C-BF27-01E1BC4D65CF}"/>
              </a:ext>
            </a:extLst>
          </p:cNvPr>
          <p:cNvSpPr/>
          <p:nvPr/>
        </p:nvSpPr>
        <p:spPr>
          <a:xfrm>
            <a:off x="4085617" y="1836926"/>
            <a:ext cx="2295948" cy="2295948"/>
          </a:xfrm>
          <a:prstGeom prst="ellipse">
            <a:avLst/>
          </a:prstGeom>
          <a:solidFill>
            <a:schemeClr val="tx1">
              <a:alpha val="28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A6AE3B6-8059-4243-8280-CAF60E84A6DD}"/>
              </a:ext>
            </a:extLst>
          </p:cNvPr>
          <p:cNvSpPr/>
          <p:nvPr/>
        </p:nvSpPr>
        <p:spPr>
          <a:xfrm>
            <a:off x="5810435" y="1836926"/>
            <a:ext cx="2295948" cy="2295948"/>
          </a:xfrm>
          <a:prstGeom prst="ellipse">
            <a:avLst/>
          </a:prstGeom>
          <a:solidFill>
            <a:schemeClr val="tx1">
              <a:alpha val="28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7B384BF-9F0C-42F5-BD5E-2CAEDA2ABF12}"/>
              </a:ext>
            </a:extLst>
          </p:cNvPr>
          <p:cNvSpPr/>
          <p:nvPr/>
        </p:nvSpPr>
        <p:spPr>
          <a:xfrm>
            <a:off x="4948026" y="3344713"/>
            <a:ext cx="2295948" cy="2295948"/>
          </a:xfrm>
          <a:prstGeom prst="ellipse">
            <a:avLst/>
          </a:prstGeom>
          <a:solidFill>
            <a:schemeClr val="tx1">
              <a:alpha val="28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153919-164F-4BD8-9617-C658174361ED}"/>
              </a:ext>
            </a:extLst>
          </p:cNvPr>
          <p:cNvSpPr txBox="1"/>
          <p:nvPr/>
        </p:nvSpPr>
        <p:spPr>
          <a:xfrm>
            <a:off x="4482866" y="2969665"/>
            <a:ext cx="1191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0068507-6602-4155-A037-85CB8A0523F2}"/>
              </a:ext>
            </a:extLst>
          </p:cNvPr>
          <p:cNvSpPr txBox="1"/>
          <p:nvPr/>
        </p:nvSpPr>
        <p:spPr>
          <a:xfrm>
            <a:off x="6414838" y="29696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CE3B53F-DFF6-41C8-807D-C3FA58B9F7C7}"/>
              </a:ext>
            </a:extLst>
          </p:cNvPr>
          <p:cNvSpPr txBox="1"/>
          <p:nvPr/>
        </p:nvSpPr>
        <p:spPr>
          <a:xfrm>
            <a:off x="5454194" y="48503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13A2243-D2D3-46B9-86D5-7B6C86CAFB84}"/>
              </a:ext>
            </a:extLst>
          </p:cNvPr>
          <p:cNvSpPr/>
          <p:nvPr/>
        </p:nvSpPr>
        <p:spPr>
          <a:xfrm>
            <a:off x="982929" y="3429000"/>
            <a:ext cx="2555419" cy="1539241"/>
          </a:xfrm>
          <a:prstGeom prst="roundRect">
            <a:avLst>
              <a:gd name="adj" fmla="val 9707"/>
            </a:avLst>
          </a:prstGeom>
          <a:solidFill>
            <a:schemeClr val="tx1">
              <a:alpha val="25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6E31B80E-5142-46EC-838A-164C566AE62F}"/>
              </a:ext>
            </a:extLst>
          </p:cNvPr>
          <p:cNvSpPr>
            <a:spLocks noChangeAspect="1"/>
          </p:cNvSpPr>
          <p:nvPr/>
        </p:nvSpPr>
        <p:spPr>
          <a:xfrm>
            <a:off x="2347502" y="464765"/>
            <a:ext cx="7423972" cy="858786"/>
          </a:xfrm>
          <a:prstGeom prst="roundRect">
            <a:avLst>
              <a:gd name="adj" fmla="val 9707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52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8100000" scaled="1"/>
          </a:gra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420900">
                      <a:alpha val="0"/>
                    </a:srgbClr>
                  </a:gs>
                  <a:gs pos="54000">
                    <a:srgbClr val="D01E00"/>
                  </a:gs>
                  <a:gs pos="100000">
                    <a:srgbClr val="420900">
                      <a:alpha val="0"/>
                    </a:srgb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CB11E-DC51-422D-8BB3-F38F3AD8F254}"/>
              </a:ext>
            </a:extLst>
          </p:cNvPr>
          <p:cNvSpPr txBox="1"/>
          <p:nvPr/>
        </p:nvSpPr>
        <p:spPr>
          <a:xfrm>
            <a:off x="4158972" y="496273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16C043E-9947-4C1D-A05F-78658E4CA58E}"/>
              </a:ext>
            </a:extLst>
          </p:cNvPr>
          <p:cNvSpPr txBox="1"/>
          <p:nvPr/>
        </p:nvSpPr>
        <p:spPr>
          <a:xfrm>
            <a:off x="1424780" y="357214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7FA166A-2F71-402B-BC59-AB3226BC34C5}"/>
              </a:ext>
            </a:extLst>
          </p:cNvPr>
          <p:cNvSpPr/>
          <p:nvPr/>
        </p:nvSpPr>
        <p:spPr>
          <a:xfrm>
            <a:off x="1270356" y="368791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6CC5867-B7AB-420D-ADB1-8029FE73206C}"/>
              </a:ext>
            </a:extLst>
          </p:cNvPr>
          <p:cNvSpPr txBox="1"/>
          <p:nvPr/>
        </p:nvSpPr>
        <p:spPr>
          <a:xfrm>
            <a:off x="1424780" y="402934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B601E8FE-8BFB-49E4-87F1-BD72B686FB61}"/>
              </a:ext>
            </a:extLst>
          </p:cNvPr>
          <p:cNvSpPr/>
          <p:nvPr/>
        </p:nvSpPr>
        <p:spPr>
          <a:xfrm>
            <a:off x="1270356" y="414511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7A16170-732F-4F6C-8620-A507069551CF}"/>
              </a:ext>
            </a:extLst>
          </p:cNvPr>
          <p:cNvSpPr txBox="1"/>
          <p:nvPr/>
        </p:nvSpPr>
        <p:spPr>
          <a:xfrm>
            <a:off x="1424780" y="448654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A9A2B70-F899-40D7-A7AA-3B09C4875B77}"/>
              </a:ext>
            </a:extLst>
          </p:cNvPr>
          <p:cNvSpPr/>
          <p:nvPr/>
        </p:nvSpPr>
        <p:spPr>
          <a:xfrm>
            <a:off x="1270356" y="460231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C936735-AD2E-4B89-A47D-815E6490669A}"/>
              </a:ext>
            </a:extLst>
          </p:cNvPr>
          <p:cNvGrpSpPr/>
          <p:nvPr/>
        </p:nvGrpSpPr>
        <p:grpSpPr>
          <a:xfrm>
            <a:off x="2183403" y="2987039"/>
            <a:ext cx="1900736" cy="314273"/>
            <a:chOff x="2183403" y="2987039"/>
            <a:chExt cx="1900736" cy="31427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2C2EA42-BAE5-40F0-B76C-8924BFB19B98}"/>
                </a:ext>
              </a:extLst>
            </p:cNvPr>
            <p:cNvCxnSpPr>
              <a:cxnSpLocks/>
            </p:cNvCxnSpPr>
            <p:nvPr/>
          </p:nvCxnSpPr>
          <p:spPr>
            <a:xfrm rot="-900000" flipV="1">
              <a:off x="2183403" y="3049670"/>
              <a:ext cx="504000" cy="25164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2864791B-B772-4C20-9FBE-7A89BF7C7435}"/>
                </a:ext>
              </a:extLst>
            </p:cNvPr>
            <p:cNvCxnSpPr>
              <a:cxnSpLocks/>
            </p:cNvCxnSpPr>
            <p:nvPr/>
          </p:nvCxnSpPr>
          <p:spPr>
            <a:xfrm>
              <a:off x="2644139" y="2987039"/>
              <a:ext cx="1440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7DF5224C-66E7-4933-B2F6-C1C119F7AE06}"/>
              </a:ext>
            </a:extLst>
          </p:cNvPr>
          <p:cNvGrpSpPr/>
          <p:nvPr/>
        </p:nvGrpSpPr>
        <p:grpSpPr>
          <a:xfrm>
            <a:off x="4715299" y="2188723"/>
            <a:ext cx="726488" cy="769613"/>
            <a:chOff x="6214968" y="4161843"/>
            <a:chExt cx="893280" cy="946306"/>
          </a:xfrm>
          <a:solidFill>
            <a:srgbClr val="FFFFFF">
              <a:alpha val="52000"/>
            </a:srgbClr>
          </a:solidFill>
        </p:grpSpPr>
        <p:sp>
          <p:nvSpPr>
            <p:cNvPr id="138" name="Freeform 15">
              <a:extLst>
                <a:ext uri="{FF2B5EF4-FFF2-40B4-BE49-F238E27FC236}">
                  <a16:creationId xmlns:a16="http://schemas.microsoft.com/office/drawing/2014/main" id="{39A21F7A-6F16-4059-9C53-DD63DBEE90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5708" y="4503112"/>
              <a:ext cx="372540" cy="373900"/>
            </a:xfrm>
            <a:custGeom>
              <a:avLst/>
              <a:gdLst>
                <a:gd name="T0" fmla="*/ 111 w 116"/>
                <a:gd name="T1" fmla="*/ 50 h 116"/>
                <a:gd name="T2" fmla="*/ 67 w 116"/>
                <a:gd name="T3" fmla="*/ 112 h 116"/>
                <a:gd name="T4" fmla="*/ 5 w 116"/>
                <a:gd name="T5" fmla="*/ 67 h 116"/>
                <a:gd name="T6" fmla="*/ 50 w 116"/>
                <a:gd name="T7" fmla="*/ 5 h 116"/>
                <a:gd name="T8" fmla="*/ 111 w 116"/>
                <a:gd name="T9" fmla="*/ 50 h 116"/>
                <a:gd name="T10" fmla="*/ 66 w 116"/>
                <a:gd name="T11" fmla="*/ 105 h 116"/>
                <a:gd name="T12" fmla="*/ 105 w 116"/>
                <a:gd name="T13" fmla="*/ 51 h 116"/>
                <a:gd name="T14" fmla="*/ 51 w 116"/>
                <a:gd name="T15" fmla="*/ 11 h 116"/>
                <a:gd name="T16" fmla="*/ 11 w 116"/>
                <a:gd name="T17" fmla="*/ 66 h 116"/>
                <a:gd name="T18" fmla="*/ 66 w 116"/>
                <a:gd name="T19" fmla="*/ 10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111" y="50"/>
                  </a:moveTo>
                  <a:cubicBezTo>
                    <a:pt x="116" y="79"/>
                    <a:pt x="96" y="107"/>
                    <a:pt x="67" y="112"/>
                  </a:cubicBezTo>
                  <a:cubicBezTo>
                    <a:pt x="37" y="116"/>
                    <a:pt x="10" y="96"/>
                    <a:pt x="5" y="67"/>
                  </a:cubicBezTo>
                  <a:cubicBezTo>
                    <a:pt x="0" y="38"/>
                    <a:pt x="20" y="10"/>
                    <a:pt x="50" y="5"/>
                  </a:cubicBezTo>
                  <a:cubicBezTo>
                    <a:pt x="79" y="0"/>
                    <a:pt x="107" y="20"/>
                    <a:pt x="111" y="50"/>
                  </a:cubicBezTo>
                  <a:close/>
                  <a:moveTo>
                    <a:pt x="66" y="105"/>
                  </a:moveTo>
                  <a:cubicBezTo>
                    <a:pt x="92" y="101"/>
                    <a:pt x="109" y="77"/>
                    <a:pt x="105" y="51"/>
                  </a:cubicBezTo>
                  <a:cubicBezTo>
                    <a:pt x="101" y="25"/>
                    <a:pt x="77" y="7"/>
                    <a:pt x="51" y="11"/>
                  </a:cubicBezTo>
                  <a:cubicBezTo>
                    <a:pt x="25" y="16"/>
                    <a:pt x="7" y="40"/>
                    <a:pt x="11" y="66"/>
                  </a:cubicBezTo>
                  <a:cubicBezTo>
                    <a:pt x="15" y="92"/>
                    <a:pt x="40" y="110"/>
                    <a:pt x="6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6">
              <a:extLst>
                <a:ext uri="{FF2B5EF4-FFF2-40B4-BE49-F238E27FC236}">
                  <a16:creationId xmlns:a16="http://schemas.microsoft.com/office/drawing/2014/main" id="{7F2A2B69-E448-4556-893D-F13C67743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3908" y="4573813"/>
              <a:ext cx="127806" cy="125086"/>
            </a:xfrm>
            <a:custGeom>
              <a:avLst/>
              <a:gdLst>
                <a:gd name="T0" fmla="*/ 38 w 40"/>
                <a:gd name="T1" fmla="*/ 17 h 39"/>
                <a:gd name="T2" fmla="*/ 23 w 40"/>
                <a:gd name="T3" fmla="*/ 37 h 39"/>
                <a:gd name="T4" fmla="*/ 2 w 40"/>
                <a:gd name="T5" fmla="*/ 22 h 39"/>
                <a:gd name="T6" fmla="*/ 17 w 40"/>
                <a:gd name="T7" fmla="*/ 1 h 39"/>
                <a:gd name="T8" fmla="*/ 38 w 4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8" y="17"/>
                  </a:moveTo>
                  <a:cubicBezTo>
                    <a:pt x="40" y="26"/>
                    <a:pt x="33" y="36"/>
                    <a:pt x="23" y="37"/>
                  </a:cubicBezTo>
                  <a:cubicBezTo>
                    <a:pt x="13" y="39"/>
                    <a:pt x="3" y="32"/>
                    <a:pt x="2" y="22"/>
                  </a:cubicBezTo>
                  <a:cubicBezTo>
                    <a:pt x="0" y="12"/>
                    <a:pt x="7" y="3"/>
                    <a:pt x="17" y="1"/>
                  </a:cubicBezTo>
                  <a:cubicBezTo>
                    <a:pt x="27" y="0"/>
                    <a:pt x="36" y="7"/>
                    <a:pt x="3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7">
              <a:extLst>
                <a:ext uri="{FF2B5EF4-FFF2-40B4-BE49-F238E27FC236}">
                  <a16:creationId xmlns:a16="http://schemas.microsoft.com/office/drawing/2014/main" id="{C071BE36-12F2-45A4-ADA4-A4B3B7720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75" y="4368508"/>
              <a:ext cx="76140" cy="118288"/>
            </a:xfrm>
            <a:custGeom>
              <a:avLst/>
              <a:gdLst>
                <a:gd name="T0" fmla="*/ 24 w 24"/>
                <a:gd name="T1" fmla="*/ 35 h 37"/>
                <a:gd name="T2" fmla="*/ 17 w 24"/>
                <a:gd name="T3" fmla="*/ 37 h 37"/>
                <a:gd name="T4" fmla="*/ 0 w 24"/>
                <a:gd name="T5" fmla="*/ 11 h 37"/>
                <a:gd name="T6" fmla="*/ 0 w 24"/>
                <a:gd name="T7" fmla="*/ 0 h 37"/>
                <a:gd name="T8" fmla="*/ 24 w 24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7">
                  <a:moveTo>
                    <a:pt x="24" y="35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3" y="28"/>
                    <a:pt x="7" y="19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0"/>
                    <a:pt x="19" y="21"/>
                    <a:pt x="2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8">
              <a:extLst>
                <a:ext uri="{FF2B5EF4-FFF2-40B4-BE49-F238E27FC236}">
                  <a16:creationId xmlns:a16="http://schemas.microsoft.com/office/drawing/2014/main" id="{F55AE290-3191-4EDD-81EE-7D31804B6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260" y="4853897"/>
              <a:ext cx="42149" cy="48947"/>
            </a:xfrm>
            <a:custGeom>
              <a:avLst/>
              <a:gdLst>
                <a:gd name="T0" fmla="*/ 11 w 13"/>
                <a:gd name="T1" fmla="*/ 0 h 15"/>
                <a:gd name="T2" fmla="*/ 13 w 13"/>
                <a:gd name="T3" fmla="*/ 8 h 15"/>
                <a:gd name="T4" fmla="*/ 0 w 13"/>
                <a:gd name="T5" fmla="*/ 15 h 15"/>
                <a:gd name="T6" fmla="*/ 0 w 13"/>
                <a:gd name="T7" fmla="*/ 6 h 15"/>
                <a:gd name="T8" fmla="*/ 11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9" y="10"/>
                    <a:pt x="4" y="13"/>
                    <a:pt x="0" y="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4"/>
                    <a:pt x="7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9">
              <a:extLst>
                <a:ext uri="{FF2B5EF4-FFF2-40B4-BE49-F238E27FC236}">
                  <a16:creationId xmlns:a16="http://schemas.microsoft.com/office/drawing/2014/main" id="{1E01279C-9D38-448C-9C08-A1A6EE015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4524" y="4208071"/>
              <a:ext cx="82938" cy="82938"/>
            </a:xfrm>
            <a:custGeom>
              <a:avLst/>
              <a:gdLst>
                <a:gd name="T0" fmla="*/ 21 w 26"/>
                <a:gd name="T1" fmla="*/ 4 h 26"/>
                <a:gd name="T2" fmla="*/ 21 w 26"/>
                <a:gd name="T3" fmla="*/ 21 h 26"/>
                <a:gd name="T4" fmla="*/ 4 w 26"/>
                <a:gd name="T5" fmla="*/ 21 h 26"/>
                <a:gd name="T6" fmla="*/ 4 w 26"/>
                <a:gd name="T7" fmla="*/ 4 h 26"/>
                <a:gd name="T8" fmla="*/ 21 w 26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1" y="4"/>
                  </a:moveTo>
                  <a:cubicBezTo>
                    <a:pt x="26" y="9"/>
                    <a:pt x="26" y="17"/>
                    <a:pt x="21" y="21"/>
                  </a:cubicBezTo>
                  <a:cubicBezTo>
                    <a:pt x="17" y="26"/>
                    <a:pt x="9" y="26"/>
                    <a:pt x="4" y="21"/>
                  </a:cubicBezTo>
                  <a:cubicBezTo>
                    <a:pt x="0" y="17"/>
                    <a:pt x="0" y="9"/>
                    <a:pt x="4" y="4"/>
                  </a:cubicBezTo>
                  <a:cubicBezTo>
                    <a:pt x="9" y="0"/>
                    <a:pt x="16" y="0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id="{DBA4AA05-E6D3-4D40-97F0-2B2A37A8A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4524" y="4856617"/>
              <a:ext cx="38070" cy="35351"/>
            </a:xfrm>
            <a:custGeom>
              <a:avLst/>
              <a:gdLst>
                <a:gd name="T0" fmla="*/ 10 w 12"/>
                <a:gd name="T1" fmla="*/ 3 h 11"/>
                <a:gd name="T2" fmla="*/ 9 w 12"/>
                <a:gd name="T3" fmla="*/ 10 h 11"/>
                <a:gd name="T4" fmla="*/ 2 w 12"/>
                <a:gd name="T5" fmla="*/ 9 h 11"/>
                <a:gd name="T6" fmla="*/ 3 w 12"/>
                <a:gd name="T7" fmla="*/ 2 h 11"/>
                <a:gd name="T8" fmla="*/ 10 w 12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3"/>
                  </a:moveTo>
                  <a:cubicBezTo>
                    <a:pt x="12" y="5"/>
                    <a:pt x="11" y="8"/>
                    <a:pt x="9" y="10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1">
              <a:extLst>
                <a:ext uri="{FF2B5EF4-FFF2-40B4-BE49-F238E27FC236}">
                  <a16:creationId xmlns:a16="http://schemas.microsoft.com/office/drawing/2014/main" id="{2DC75AE2-C5C8-4630-973A-F5784DAF1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2858" y="4821266"/>
              <a:ext cx="106052" cy="110130"/>
            </a:xfrm>
            <a:custGeom>
              <a:avLst/>
              <a:gdLst>
                <a:gd name="T0" fmla="*/ 6 w 33"/>
                <a:gd name="T1" fmla="*/ 25 h 34"/>
                <a:gd name="T2" fmla="*/ 25 w 33"/>
                <a:gd name="T3" fmla="*/ 27 h 34"/>
                <a:gd name="T4" fmla="*/ 27 w 33"/>
                <a:gd name="T5" fmla="*/ 9 h 34"/>
                <a:gd name="T6" fmla="*/ 9 w 33"/>
                <a:gd name="T7" fmla="*/ 7 h 34"/>
                <a:gd name="T8" fmla="*/ 6 w 33"/>
                <a:gd name="T9" fmla="*/ 25 h 34"/>
                <a:gd name="T10" fmla="*/ 8 w 33"/>
                <a:gd name="T11" fmla="*/ 5 h 34"/>
                <a:gd name="T12" fmla="*/ 28 w 33"/>
                <a:gd name="T13" fmla="*/ 8 h 34"/>
                <a:gd name="T14" fmla="*/ 26 w 33"/>
                <a:gd name="T15" fmla="*/ 29 h 34"/>
                <a:gd name="T16" fmla="*/ 5 w 33"/>
                <a:gd name="T17" fmla="*/ 26 h 34"/>
                <a:gd name="T18" fmla="*/ 8 w 33"/>
                <a:gd name="T1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4">
                  <a:moveTo>
                    <a:pt x="6" y="25"/>
                  </a:moveTo>
                  <a:cubicBezTo>
                    <a:pt x="11" y="31"/>
                    <a:pt x="19" y="32"/>
                    <a:pt x="25" y="27"/>
                  </a:cubicBezTo>
                  <a:cubicBezTo>
                    <a:pt x="30" y="23"/>
                    <a:pt x="31" y="15"/>
                    <a:pt x="27" y="9"/>
                  </a:cubicBezTo>
                  <a:cubicBezTo>
                    <a:pt x="23" y="4"/>
                    <a:pt x="15" y="2"/>
                    <a:pt x="9" y="7"/>
                  </a:cubicBezTo>
                  <a:cubicBezTo>
                    <a:pt x="3" y="11"/>
                    <a:pt x="2" y="19"/>
                    <a:pt x="6" y="25"/>
                  </a:cubicBezTo>
                  <a:close/>
                  <a:moveTo>
                    <a:pt x="8" y="5"/>
                  </a:moveTo>
                  <a:cubicBezTo>
                    <a:pt x="14" y="0"/>
                    <a:pt x="23" y="2"/>
                    <a:pt x="28" y="8"/>
                  </a:cubicBezTo>
                  <a:cubicBezTo>
                    <a:pt x="33" y="15"/>
                    <a:pt x="32" y="24"/>
                    <a:pt x="26" y="29"/>
                  </a:cubicBezTo>
                  <a:cubicBezTo>
                    <a:pt x="19" y="34"/>
                    <a:pt x="10" y="33"/>
                    <a:pt x="5" y="26"/>
                  </a:cubicBezTo>
                  <a:cubicBezTo>
                    <a:pt x="0" y="20"/>
                    <a:pt x="1" y="1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">
              <a:extLst>
                <a:ext uri="{FF2B5EF4-FFF2-40B4-BE49-F238E27FC236}">
                  <a16:creationId xmlns:a16="http://schemas.microsoft.com/office/drawing/2014/main" id="{18958C5A-C7ED-4E29-BE83-6EEC4CB18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7025" y="4161843"/>
              <a:ext cx="251533" cy="251532"/>
            </a:xfrm>
            <a:custGeom>
              <a:avLst/>
              <a:gdLst>
                <a:gd name="T0" fmla="*/ 64 w 78"/>
                <a:gd name="T1" fmla="*/ 14 h 78"/>
                <a:gd name="T2" fmla="*/ 64 w 78"/>
                <a:gd name="T3" fmla="*/ 64 h 78"/>
                <a:gd name="T4" fmla="*/ 14 w 78"/>
                <a:gd name="T5" fmla="*/ 64 h 78"/>
                <a:gd name="T6" fmla="*/ 14 w 78"/>
                <a:gd name="T7" fmla="*/ 14 h 78"/>
                <a:gd name="T8" fmla="*/ 64 w 78"/>
                <a:gd name="T9" fmla="*/ 14 h 78"/>
                <a:gd name="T10" fmla="*/ 61 w 78"/>
                <a:gd name="T11" fmla="*/ 61 h 78"/>
                <a:gd name="T12" fmla="*/ 61 w 78"/>
                <a:gd name="T13" fmla="*/ 17 h 78"/>
                <a:gd name="T14" fmla="*/ 17 w 78"/>
                <a:gd name="T15" fmla="*/ 17 h 78"/>
                <a:gd name="T16" fmla="*/ 17 w 78"/>
                <a:gd name="T17" fmla="*/ 61 h 78"/>
                <a:gd name="T18" fmla="*/ 61 w 78"/>
                <a:gd name="T19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64" y="14"/>
                  </a:moveTo>
                  <a:cubicBezTo>
                    <a:pt x="78" y="27"/>
                    <a:pt x="78" y="50"/>
                    <a:pt x="64" y="64"/>
                  </a:cubicBezTo>
                  <a:cubicBezTo>
                    <a:pt x="51" y="78"/>
                    <a:pt x="28" y="78"/>
                    <a:pt x="14" y="64"/>
                  </a:cubicBezTo>
                  <a:cubicBezTo>
                    <a:pt x="0" y="50"/>
                    <a:pt x="0" y="28"/>
                    <a:pt x="14" y="14"/>
                  </a:cubicBezTo>
                  <a:cubicBezTo>
                    <a:pt x="28" y="0"/>
                    <a:pt x="50" y="0"/>
                    <a:pt x="64" y="14"/>
                  </a:cubicBezTo>
                  <a:close/>
                  <a:moveTo>
                    <a:pt x="61" y="61"/>
                  </a:moveTo>
                  <a:cubicBezTo>
                    <a:pt x="74" y="48"/>
                    <a:pt x="73" y="29"/>
                    <a:pt x="61" y="17"/>
                  </a:cubicBezTo>
                  <a:cubicBezTo>
                    <a:pt x="49" y="5"/>
                    <a:pt x="29" y="5"/>
                    <a:pt x="17" y="17"/>
                  </a:cubicBezTo>
                  <a:cubicBezTo>
                    <a:pt x="5" y="29"/>
                    <a:pt x="5" y="49"/>
                    <a:pt x="17" y="61"/>
                  </a:cubicBezTo>
                  <a:cubicBezTo>
                    <a:pt x="30" y="73"/>
                    <a:pt x="49" y="73"/>
                    <a:pt x="6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3">
              <a:extLst>
                <a:ext uri="{FF2B5EF4-FFF2-40B4-BE49-F238E27FC236}">
                  <a16:creationId xmlns:a16="http://schemas.microsoft.com/office/drawing/2014/main" id="{76A5C46C-76A2-4188-BBB7-D9DF5A4C0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025" y="4898765"/>
              <a:ext cx="19035" cy="28552"/>
            </a:xfrm>
            <a:custGeom>
              <a:avLst/>
              <a:gdLst>
                <a:gd name="T0" fmla="*/ 6 w 6"/>
                <a:gd name="T1" fmla="*/ 1 h 9"/>
                <a:gd name="T2" fmla="*/ 6 w 6"/>
                <a:gd name="T3" fmla="*/ 9 h 9"/>
                <a:gd name="T4" fmla="*/ 0 w 6"/>
                <a:gd name="T5" fmla="*/ 8 h 9"/>
                <a:gd name="T6" fmla="*/ 0 w 6"/>
                <a:gd name="T7" fmla="*/ 0 h 9"/>
                <a:gd name="T8" fmla="*/ 6 w 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1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2" y="9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4">
              <a:extLst>
                <a:ext uri="{FF2B5EF4-FFF2-40B4-BE49-F238E27FC236}">
                  <a16:creationId xmlns:a16="http://schemas.microsoft.com/office/drawing/2014/main" id="{12CCA414-FD9E-4079-A881-688B960DB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869" y="4284210"/>
              <a:ext cx="141402" cy="70701"/>
            </a:xfrm>
            <a:custGeom>
              <a:avLst/>
              <a:gdLst>
                <a:gd name="T0" fmla="*/ 44 w 44"/>
                <a:gd name="T1" fmla="*/ 0 h 22"/>
                <a:gd name="T2" fmla="*/ 44 w 44"/>
                <a:gd name="T3" fmla="*/ 8 h 22"/>
                <a:gd name="T4" fmla="*/ 11 w 44"/>
                <a:gd name="T5" fmla="*/ 22 h 22"/>
                <a:gd name="T6" fmla="*/ 0 w 44"/>
                <a:gd name="T7" fmla="*/ 20 h 22"/>
                <a:gd name="T8" fmla="*/ 44 w 4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2">
                  <a:moveTo>
                    <a:pt x="44" y="0"/>
                  </a:moveTo>
                  <a:cubicBezTo>
                    <a:pt x="44" y="8"/>
                    <a:pt x="44" y="8"/>
                    <a:pt x="44" y="8"/>
                  </a:cubicBezTo>
                  <a:cubicBezTo>
                    <a:pt x="32" y="10"/>
                    <a:pt x="21" y="15"/>
                    <a:pt x="11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3" y="10"/>
                    <a:pt x="28" y="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">
              <a:extLst>
                <a:ext uri="{FF2B5EF4-FFF2-40B4-BE49-F238E27FC236}">
                  <a16:creationId xmlns:a16="http://schemas.microsoft.com/office/drawing/2014/main" id="{EBCE9709-0D6B-4F76-B55E-1F43B87E9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4968" y="4364429"/>
              <a:ext cx="346707" cy="348067"/>
            </a:xfrm>
            <a:custGeom>
              <a:avLst/>
              <a:gdLst>
                <a:gd name="T0" fmla="*/ 54 w 108"/>
                <a:gd name="T1" fmla="*/ 0 h 108"/>
                <a:gd name="T2" fmla="*/ 108 w 108"/>
                <a:gd name="T3" fmla="*/ 54 h 108"/>
                <a:gd name="T4" fmla="*/ 54 w 108"/>
                <a:gd name="T5" fmla="*/ 108 h 108"/>
                <a:gd name="T6" fmla="*/ 0 w 108"/>
                <a:gd name="T7" fmla="*/ 54 h 108"/>
                <a:gd name="T8" fmla="*/ 54 w 108"/>
                <a:gd name="T9" fmla="*/ 0 h 108"/>
                <a:gd name="T10" fmla="*/ 102 w 108"/>
                <a:gd name="T11" fmla="*/ 54 h 108"/>
                <a:gd name="T12" fmla="*/ 54 w 108"/>
                <a:gd name="T13" fmla="*/ 6 h 108"/>
                <a:gd name="T14" fmla="*/ 7 w 108"/>
                <a:gd name="T15" fmla="*/ 54 h 108"/>
                <a:gd name="T16" fmla="*/ 54 w 108"/>
                <a:gd name="T17" fmla="*/ 101 h 108"/>
                <a:gd name="T18" fmla="*/ 102 w 108"/>
                <a:gd name="T19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0"/>
                  </a:moveTo>
                  <a:cubicBezTo>
                    <a:pt x="84" y="0"/>
                    <a:pt x="108" y="24"/>
                    <a:pt x="108" y="54"/>
                  </a:cubicBezTo>
                  <a:cubicBezTo>
                    <a:pt x="108" y="84"/>
                    <a:pt x="84" y="108"/>
                    <a:pt x="54" y="108"/>
                  </a:cubicBezTo>
                  <a:cubicBezTo>
                    <a:pt x="25" y="108"/>
                    <a:pt x="0" y="8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lose/>
                  <a:moveTo>
                    <a:pt x="102" y="54"/>
                  </a:moveTo>
                  <a:cubicBezTo>
                    <a:pt x="102" y="27"/>
                    <a:pt x="81" y="6"/>
                    <a:pt x="54" y="6"/>
                  </a:cubicBezTo>
                  <a:cubicBezTo>
                    <a:pt x="28" y="6"/>
                    <a:pt x="7" y="27"/>
                    <a:pt x="7" y="54"/>
                  </a:cubicBezTo>
                  <a:cubicBezTo>
                    <a:pt x="7" y="80"/>
                    <a:pt x="28" y="101"/>
                    <a:pt x="54" y="101"/>
                  </a:cubicBezTo>
                  <a:cubicBezTo>
                    <a:pt x="81" y="101"/>
                    <a:pt x="102" y="80"/>
                    <a:pt x="10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6">
              <a:extLst>
                <a:ext uri="{FF2B5EF4-FFF2-40B4-BE49-F238E27FC236}">
                  <a16:creationId xmlns:a16="http://schemas.microsoft.com/office/drawing/2014/main" id="{6BF6313E-6373-4ACE-BAB8-5C9439D6D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203" y="4950431"/>
              <a:ext cx="87017" cy="87017"/>
            </a:xfrm>
            <a:custGeom>
              <a:avLst/>
              <a:gdLst>
                <a:gd name="T0" fmla="*/ 20 w 27"/>
                <a:gd name="T1" fmla="*/ 3 h 27"/>
                <a:gd name="T2" fmla="*/ 24 w 27"/>
                <a:gd name="T3" fmla="*/ 20 h 27"/>
                <a:gd name="T4" fmla="*/ 7 w 27"/>
                <a:gd name="T5" fmla="*/ 23 h 27"/>
                <a:gd name="T6" fmla="*/ 3 w 27"/>
                <a:gd name="T7" fmla="*/ 7 h 27"/>
                <a:gd name="T8" fmla="*/ 20 w 27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3"/>
                  </a:moveTo>
                  <a:cubicBezTo>
                    <a:pt x="26" y="7"/>
                    <a:pt x="27" y="14"/>
                    <a:pt x="24" y="20"/>
                  </a:cubicBezTo>
                  <a:cubicBezTo>
                    <a:pt x="20" y="25"/>
                    <a:pt x="13" y="27"/>
                    <a:pt x="7" y="23"/>
                  </a:cubicBezTo>
                  <a:cubicBezTo>
                    <a:pt x="2" y="20"/>
                    <a:pt x="0" y="12"/>
                    <a:pt x="3" y="7"/>
                  </a:cubicBezTo>
                  <a:cubicBezTo>
                    <a:pt x="7" y="1"/>
                    <a:pt x="14" y="0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7">
              <a:extLst>
                <a:ext uri="{FF2B5EF4-FFF2-40B4-BE49-F238E27FC236}">
                  <a16:creationId xmlns:a16="http://schemas.microsoft.com/office/drawing/2014/main" id="{05554BFB-7504-4C92-A46B-E938997E1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7335" y="4728811"/>
              <a:ext cx="101973" cy="99253"/>
            </a:xfrm>
            <a:custGeom>
              <a:avLst/>
              <a:gdLst>
                <a:gd name="T0" fmla="*/ 32 w 32"/>
                <a:gd name="T1" fmla="*/ 31 h 31"/>
                <a:gd name="T2" fmla="*/ 20 w 32"/>
                <a:gd name="T3" fmla="*/ 31 h 31"/>
                <a:gd name="T4" fmla="*/ 0 w 32"/>
                <a:gd name="T5" fmla="*/ 0 h 31"/>
                <a:gd name="T6" fmla="*/ 9 w 32"/>
                <a:gd name="T7" fmla="*/ 2 h 31"/>
                <a:gd name="T8" fmla="*/ 32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2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12" y="23"/>
                    <a:pt x="5" y="1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5" y="13"/>
                    <a:pt x="23" y="23"/>
                    <a:pt x="3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8">
              <a:extLst>
                <a:ext uri="{FF2B5EF4-FFF2-40B4-BE49-F238E27FC236}">
                  <a16:creationId xmlns:a16="http://schemas.microsoft.com/office/drawing/2014/main" id="{04A63DF5-E9B2-4660-B449-D0CB1FFD5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1590" y="4446007"/>
              <a:ext cx="116929" cy="118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9">
              <a:extLst>
                <a:ext uri="{FF2B5EF4-FFF2-40B4-BE49-F238E27FC236}">
                  <a16:creationId xmlns:a16="http://schemas.microsoft.com/office/drawing/2014/main" id="{B93870AC-36E1-402E-B46C-EA0846E642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537" y="4847099"/>
              <a:ext cx="259690" cy="261050"/>
            </a:xfrm>
            <a:custGeom>
              <a:avLst/>
              <a:gdLst>
                <a:gd name="T0" fmla="*/ 24 w 81"/>
                <a:gd name="T1" fmla="*/ 67 h 81"/>
                <a:gd name="T2" fmla="*/ 67 w 81"/>
                <a:gd name="T3" fmla="*/ 57 h 81"/>
                <a:gd name="T4" fmla="*/ 58 w 81"/>
                <a:gd name="T5" fmla="*/ 14 h 81"/>
                <a:gd name="T6" fmla="*/ 15 w 81"/>
                <a:gd name="T7" fmla="*/ 24 h 81"/>
                <a:gd name="T8" fmla="*/ 24 w 81"/>
                <a:gd name="T9" fmla="*/ 67 h 81"/>
                <a:gd name="T10" fmla="*/ 71 w 81"/>
                <a:gd name="T11" fmla="*/ 59 h 81"/>
                <a:gd name="T12" fmla="*/ 22 w 81"/>
                <a:gd name="T13" fmla="*/ 70 h 81"/>
                <a:gd name="T14" fmla="*/ 11 w 81"/>
                <a:gd name="T15" fmla="*/ 21 h 81"/>
                <a:gd name="T16" fmla="*/ 60 w 81"/>
                <a:gd name="T17" fmla="*/ 11 h 81"/>
                <a:gd name="T18" fmla="*/ 71 w 81"/>
                <a:gd name="T19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24" y="67"/>
                  </a:moveTo>
                  <a:cubicBezTo>
                    <a:pt x="38" y="76"/>
                    <a:pt x="58" y="72"/>
                    <a:pt x="67" y="57"/>
                  </a:cubicBezTo>
                  <a:cubicBezTo>
                    <a:pt x="76" y="43"/>
                    <a:pt x="72" y="23"/>
                    <a:pt x="58" y="14"/>
                  </a:cubicBezTo>
                  <a:cubicBezTo>
                    <a:pt x="43" y="5"/>
                    <a:pt x="24" y="9"/>
                    <a:pt x="15" y="24"/>
                  </a:cubicBezTo>
                  <a:cubicBezTo>
                    <a:pt x="5" y="38"/>
                    <a:pt x="9" y="57"/>
                    <a:pt x="24" y="67"/>
                  </a:cubicBezTo>
                  <a:close/>
                  <a:moveTo>
                    <a:pt x="71" y="59"/>
                  </a:moveTo>
                  <a:cubicBezTo>
                    <a:pt x="60" y="76"/>
                    <a:pt x="38" y="81"/>
                    <a:pt x="22" y="70"/>
                  </a:cubicBezTo>
                  <a:cubicBezTo>
                    <a:pt x="5" y="60"/>
                    <a:pt x="0" y="38"/>
                    <a:pt x="11" y="21"/>
                  </a:cubicBezTo>
                  <a:cubicBezTo>
                    <a:pt x="22" y="5"/>
                    <a:pt x="43" y="0"/>
                    <a:pt x="60" y="11"/>
                  </a:cubicBezTo>
                  <a:cubicBezTo>
                    <a:pt x="76" y="21"/>
                    <a:pt x="81" y="43"/>
                    <a:pt x="7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86E08FD9-683D-4AE6-9D6F-22360D590C03}"/>
              </a:ext>
            </a:extLst>
          </p:cNvPr>
          <p:cNvGrpSpPr/>
          <p:nvPr/>
        </p:nvGrpSpPr>
        <p:grpSpPr>
          <a:xfrm>
            <a:off x="5702366" y="4250986"/>
            <a:ext cx="787268" cy="549895"/>
            <a:chOff x="5051120" y="3104047"/>
            <a:chExt cx="897359" cy="626792"/>
          </a:xfrm>
          <a:solidFill>
            <a:srgbClr val="FFFFFF">
              <a:alpha val="52000"/>
            </a:srgbClr>
          </a:solidFill>
        </p:grpSpPr>
        <p:sp>
          <p:nvSpPr>
            <p:cNvPr id="159" name="Freeform 111">
              <a:extLst>
                <a:ext uri="{FF2B5EF4-FFF2-40B4-BE49-F238E27FC236}">
                  <a16:creationId xmlns:a16="http://schemas.microsoft.com/office/drawing/2014/main" id="{58AA319D-D482-4204-B6F7-D98742AC3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491" y="3431719"/>
              <a:ext cx="343988" cy="299120"/>
            </a:xfrm>
            <a:custGeom>
              <a:avLst/>
              <a:gdLst>
                <a:gd name="T0" fmla="*/ 189 w 253"/>
                <a:gd name="T1" fmla="*/ 0 h 220"/>
                <a:gd name="T2" fmla="*/ 253 w 253"/>
                <a:gd name="T3" fmla="*/ 112 h 220"/>
                <a:gd name="T4" fmla="*/ 189 w 253"/>
                <a:gd name="T5" fmla="*/ 220 h 220"/>
                <a:gd name="T6" fmla="*/ 63 w 253"/>
                <a:gd name="T7" fmla="*/ 220 h 220"/>
                <a:gd name="T8" fmla="*/ 0 w 253"/>
                <a:gd name="T9" fmla="*/ 112 h 220"/>
                <a:gd name="T10" fmla="*/ 63 w 253"/>
                <a:gd name="T11" fmla="*/ 0 h 220"/>
                <a:gd name="T12" fmla="*/ 189 w 253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220">
                  <a:moveTo>
                    <a:pt x="189" y="0"/>
                  </a:moveTo>
                  <a:lnTo>
                    <a:pt x="253" y="112"/>
                  </a:lnTo>
                  <a:lnTo>
                    <a:pt x="189" y="220"/>
                  </a:lnTo>
                  <a:lnTo>
                    <a:pt x="63" y="220"/>
                  </a:lnTo>
                  <a:lnTo>
                    <a:pt x="0" y="112"/>
                  </a:lnTo>
                  <a:lnTo>
                    <a:pt x="63" y="0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2">
              <a:extLst>
                <a:ext uri="{FF2B5EF4-FFF2-40B4-BE49-F238E27FC236}">
                  <a16:creationId xmlns:a16="http://schemas.microsoft.com/office/drawing/2014/main" id="{24293566-6036-4888-B663-CC9698AC0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1205" y="3271282"/>
              <a:ext cx="343988" cy="299120"/>
            </a:xfrm>
            <a:custGeom>
              <a:avLst/>
              <a:gdLst>
                <a:gd name="T0" fmla="*/ 189 w 253"/>
                <a:gd name="T1" fmla="*/ 0 h 220"/>
                <a:gd name="T2" fmla="*/ 253 w 253"/>
                <a:gd name="T3" fmla="*/ 109 h 220"/>
                <a:gd name="T4" fmla="*/ 189 w 253"/>
                <a:gd name="T5" fmla="*/ 220 h 220"/>
                <a:gd name="T6" fmla="*/ 61 w 253"/>
                <a:gd name="T7" fmla="*/ 220 h 220"/>
                <a:gd name="T8" fmla="*/ 0 w 253"/>
                <a:gd name="T9" fmla="*/ 109 h 220"/>
                <a:gd name="T10" fmla="*/ 61 w 253"/>
                <a:gd name="T11" fmla="*/ 0 h 220"/>
                <a:gd name="T12" fmla="*/ 189 w 253"/>
                <a:gd name="T13" fmla="*/ 0 h 220"/>
                <a:gd name="T14" fmla="*/ 234 w 253"/>
                <a:gd name="T15" fmla="*/ 109 h 220"/>
                <a:gd name="T16" fmla="*/ 179 w 253"/>
                <a:gd name="T17" fmla="*/ 17 h 220"/>
                <a:gd name="T18" fmla="*/ 71 w 253"/>
                <a:gd name="T19" fmla="*/ 17 h 220"/>
                <a:gd name="T20" fmla="*/ 16 w 253"/>
                <a:gd name="T21" fmla="*/ 109 h 220"/>
                <a:gd name="T22" fmla="*/ 71 w 253"/>
                <a:gd name="T23" fmla="*/ 204 h 220"/>
                <a:gd name="T24" fmla="*/ 179 w 253"/>
                <a:gd name="T25" fmla="*/ 204 h 220"/>
                <a:gd name="T26" fmla="*/ 234 w 253"/>
                <a:gd name="T27" fmla="*/ 10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220">
                  <a:moveTo>
                    <a:pt x="189" y="0"/>
                  </a:moveTo>
                  <a:lnTo>
                    <a:pt x="253" y="109"/>
                  </a:lnTo>
                  <a:lnTo>
                    <a:pt x="189" y="220"/>
                  </a:lnTo>
                  <a:lnTo>
                    <a:pt x="61" y="220"/>
                  </a:lnTo>
                  <a:lnTo>
                    <a:pt x="0" y="109"/>
                  </a:lnTo>
                  <a:lnTo>
                    <a:pt x="61" y="0"/>
                  </a:lnTo>
                  <a:lnTo>
                    <a:pt x="189" y="0"/>
                  </a:lnTo>
                  <a:close/>
                  <a:moveTo>
                    <a:pt x="234" y="109"/>
                  </a:moveTo>
                  <a:lnTo>
                    <a:pt x="179" y="17"/>
                  </a:lnTo>
                  <a:lnTo>
                    <a:pt x="71" y="17"/>
                  </a:lnTo>
                  <a:lnTo>
                    <a:pt x="16" y="109"/>
                  </a:lnTo>
                  <a:lnTo>
                    <a:pt x="71" y="204"/>
                  </a:lnTo>
                  <a:lnTo>
                    <a:pt x="179" y="204"/>
                  </a:lnTo>
                  <a:lnTo>
                    <a:pt x="23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3">
              <a:extLst>
                <a:ext uri="{FF2B5EF4-FFF2-40B4-BE49-F238E27FC236}">
                  <a16:creationId xmlns:a16="http://schemas.microsoft.com/office/drawing/2014/main" id="{728F3842-5230-4B8E-A4D8-7BF9FA6E2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120" y="3104047"/>
              <a:ext cx="343988" cy="299120"/>
            </a:xfrm>
            <a:custGeom>
              <a:avLst/>
              <a:gdLst>
                <a:gd name="T0" fmla="*/ 189 w 253"/>
                <a:gd name="T1" fmla="*/ 0 h 220"/>
                <a:gd name="T2" fmla="*/ 253 w 253"/>
                <a:gd name="T3" fmla="*/ 111 h 220"/>
                <a:gd name="T4" fmla="*/ 189 w 253"/>
                <a:gd name="T5" fmla="*/ 220 h 220"/>
                <a:gd name="T6" fmla="*/ 61 w 253"/>
                <a:gd name="T7" fmla="*/ 220 h 220"/>
                <a:gd name="T8" fmla="*/ 0 w 253"/>
                <a:gd name="T9" fmla="*/ 111 h 220"/>
                <a:gd name="T10" fmla="*/ 61 w 253"/>
                <a:gd name="T11" fmla="*/ 0 h 220"/>
                <a:gd name="T12" fmla="*/ 189 w 253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220">
                  <a:moveTo>
                    <a:pt x="189" y="0"/>
                  </a:moveTo>
                  <a:lnTo>
                    <a:pt x="253" y="111"/>
                  </a:lnTo>
                  <a:lnTo>
                    <a:pt x="189" y="220"/>
                  </a:lnTo>
                  <a:lnTo>
                    <a:pt x="61" y="220"/>
                  </a:lnTo>
                  <a:lnTo>
                    <a:pt x="0" y="111"/>
                  </a:lnTo>
                  <a:lnTo>
                    <a:pt x="61" y="0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4">
              <a:extLst>
                <a:ext uri="{FF2B5EF4-FFF2-40B4-BE49-F238E27FC236}">
                  <a16:creationId xmlns:a16="http://schemas.microsoft.com/office/drawing/2014/main" id="{B82968C3-4050-47E7-ACCC-AFBF14D80F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1120" y="3431719"/>
              <a:ext cx="343988" cy="299120"/>
            </a:xfrm>
            <a:custGeom>
              <a:avLst/>
              <a:gdLst>
                <a:gd name="T0" fmla="*/ 189 w 253"/>
                <a:gd name="T1" fmla="*/ 0 h 220"/>
                <a:gd name="T2" fmla="*/ 253 w 253"/>
                <a:gd name="T3" fmla="*/ 112 h 220"/>
                <a:gd name="T4" fmla="*/ 189 w 253"/>
                <a:gd name="T5" fmla="*/ 220 h 220"/>
                <a:gd name="T6" fmla="*/ 61 w 253"/>
                <a:gd name="T7" fmla="*/ 220 h 220"/>
                <a:gd name="T8" fmla="*/ 0 w 253"/>
                <a:gd name="T9" fmla="*/ 112 h 220"/>
                <a:gd name="T10" fmla="*/ 61 w 253"/>
                <a:gd name="T11" fmla="*/ 0 h 220"/>
                <a:gd name="T12" fmla="*/ 189 w 253"/>
                <a:gd name="T13" fmla="*/ 0 h 220"/>
                <a:gd name="T14" fmla="*/ 234 w 253"/>
                <a:gd name="T15" fmla="*/ 112 h 220"/>
                <a:gd name="T16" fmla="*/ 180 w 253"/>
                <a:gd name="T17" fmla="*/ 17 h 220"/>
                <a:gd name="T18" fmla="*/ 71 w 253"/>
                <a:gd name="T19" fmla="*/ 17 h 220"/>
                <a:gd name="T20" fmla="*/ 17 w 253"/>
                <a:gd name="T21" fmla="*/ 112 h 220"/>
                <a:gd name="T22" fmla="*/ 71 w 253"/>
                <a:gd name="T23" fmla="*/ 204 h 220"/>
                <a:gd name="T24" fmla="*/ 180 w 253"/>
                <a:gd name="T25" fmla="*/ 204 h 220"/>
                <a:gd name="T26" fmla="*/ 234 w 253"/>
                <a:gd name="T27" fmla="*/ 1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220">
                  <a:moveTo>
                    <a:pt x="189" y="0"/>
                  </a:moveTo>
                  <a:lnTo>
                    <a:pt x="253" y="112"/>
                  </a:lnTo>
                  <a:lnTo>
                    <a:pt x="189" y="220"/>
                  </a:lnTo>
                  <a:lnTo>
                    <a:pt x="61" y="220"/>
                  </a:lnTo>
                  <a:lnTo>
                    <a:pt x="0" y="112"/>
                  </a:lnTo>
                  <a:lnTo>
                    <a:pt x="61" y="0"/>
                  </a:lnTo>
                  <a:lnTo>
                    <a:pt x="189" y="0"/>
                  </a:lnTo>
                  <a:close/>
                  <a:moveTo>
                    <a:pt x="234" y="112"/>
                  </a:moveTo>
                  <a:lnTo>
                    <a:pt x="180" y="17"/>
                  </a:lnTo>
                  <a:lnTo>
                    <a:pt x="71" y="17"/>
                  </a:lnTo>
                  <a:lnTo>
                    <a:pt x="17" y="112"/>
                  </a:lnTo>
                  <a:lnTo>
                    <a:pt x="71" y="204"/>
                  </a:lnTo>
                  <a:lnTo>
                    <a:pt x="180" y="204"/>
                  </a:lnTo>
                  <a:lnTo>
                    <a:pt x="23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B277587-CCC6-4358-A943-5BB8B1C1574A}"/>
              </a:ext>
            </a:extLst>
          </p:cNvPr>
          <p:cNvGrpSpPr/>
          <p:nvPr/>
        </p:nvGrpSpPr>
        <p:grpSpPr>
          <a:xfrm>
            <a:off x="6726400" y="2228759"/>
            <a:ext cx="686077" cy="689541"/>
            <a:chOff x="9977509" y="692371"/>
            <a:chExt cx="645833" cy="649094"/>
          </a:xfrm>
          <a:solidFill>
            <a:srgbClr val="FFFFFF">
              <a:alpha val="52000"/>
            </a:srgbClr>
          </a:solidFill>
        </p:grpSpPr>
        <p:sp>
          <p:nvSpPr>
            <p:cNvPr id="164" name="Rectangle 336">
              <a:extLst>
                <a:ext uri="{FF2B5EF4-FFF2-40B4-BE49-F238E27FC236}">
                  <a16:creationId xmlns:a16="http://schemas.microsoft.com/office/drawing/2014/main" id="{1E57FA72-33EF-41B0-933B-39EF76AD9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3298" y="767393"/>
              <a:ext cx="35881" cy="1598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337">
              <a:extLst>
                <a:ext uri="{FF2B5EF4-FFF2-40B4-BE49-F238E27FC236}">
                  <a16:creationId xmlns:a16="http://schemas.microsoft.com/office/drawing/2014/main" id="{819ABA0E-0B1B-44F2-8BF0-8EE344101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7163" y="1041382"/>
              <a:ext cx="195706" cy="358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38">
              <a:extLst>
                <a:ext uri="{FF2B5EF4-FFF2-40B4-BE49-F238E27FC236}">
                  <a16:creationId xmlns:a16="http://schemas.microsoft.com/office/drawing/2014/main" id="{17715B8C-30A6-4284-874D-DCB2B3E8C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1326" y="803271"/>
              <a:ext cx="35881" cy="1239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39">
              <a:extLst>
                <a:ext uri="{FF2B5EF4-FFF2-40B4-BE49-F238E27FC236}">
                  <a16:creationId xmlns:a16="http://schemas.microsoft.com/office/drawing/2014/main" id="{9A1BAECE-4EEC-4087-B1D4-0ED82E46E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49351" y="842413"/>
              <a:ext cx="35881" cy="848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340">
              <a:extLst>
                <a:ext uri="{FF2B5EF4-FFF2-40B4-BE49-F238E27FC236}">
                  <a16:creationId xmlns:a16="http://schemas.microsoft.com/office/drawing/2014/main" id="{FE6067C4-7EE2-46BA-9E11-32A1E8D11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0639" y="878293"/>
              <a:ext cx="32618" cy="489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41">
              <a:extLst>
                <a:ext uri="{FF2B5EF4-FFF2-40B4-BE49-F238E27FC236}">
                  <a16:creationId xmlns:a16="http://schemas.microsoft.com/office/drawing/2014/main" id="{240DE417-12AC-4631-AF12-428141683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7509" y="1080523"/>
              <a:ext cx="420770" cy="260942"/>
            </a:xfrm>
            <a:custGeom>
              <a:avLst/>
              <a:gdLst>
                <a:gd name="T0" fmla="*/ 84 w 121"/>
                <a:gd name="T1" fmla="*/ 0 h 74"/>
                <a:gd name="T2" fmla="*/ 80 w 121"/>
                <a:gd name="T3" fmla="*/ 0 h 74"/>
                <a:gd name="T4" fmla="*/ 60 w 121"/>
                <a:gd name="T5" fmla="*/ 7 h 74"/>
                <a:gd name="T6" fmla="*/ 40 w 121"/>
                <a:gd name="T7" fmla="*/ 0 h 74"/>
                <a:gd name="T8" fmla="*/ 37 w 121"/>
                <a:gd name="T9" fmla="*/ 0 h 74"/>
                <a:gd name="T10" fmla="*/ 0 w 121"/>
                <a:gd name="T11" fmla="*/ 41 h 74"/>
                <a:gd name="T12" fmla="*/ 0 w 121"/>
                <a:gd name="T13" fmla="*/ 74 h 74"/>
                <a:gd name="T14" fmla="*/ 121 w 121"/>
                <a:gd name="T15" fmla="*/ 74 h 74"/>
                <a:gd name="T16" fmla="*/ 121 w 121"/>
                <a:gd name="T17" fmla="*/ 41 h 74"/>
                <a:gd name="T18" fmla="*/ 84 w 121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74">
                  <a:moveTo>
                    <a:pt x="84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4"/>
                    <a:pt x="71" y="7"/>
                    <a:pt x="60" y="7"/>
                  </a:cubicBezTo>
                  <a:cubicBezTo>
                    <a:pt x="49" y="7"/>
                    <a:pt x="40" y="4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0" y="5"/>
                    <a:pt x="0" y="16"/>
                    <a:pt x="0" y="41"/>
                  </a:cubicBezTo>
                  <a:cubicBezTo>
                    <a:pt x="0" y="56"/>
                    <a:pt x="0" y="66"/>
                    <a:pt x="0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66"/>
                    <a:pt x="121" y="56"/>
                    <a:pt x="121" y="41"/>
                  </a:cubicBezTo>
                  <a:cubicBezTo>
                    <a:pt x="121" y="16"/>
                    <a:pt x="101" y="5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42">
              <a:extLst>
                <a:ext uri="{FF2B5EF4-FFF2-40B4-BE49-F238E27FC236}">
                  <a16:creationId xmlns:a16="http://schemas.microsoft.com/office/drawing/2014/main" id="{658CE782-F6C1-4448-858C-B80CDA56A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4503" y="871770"/>
              <a:ext cx="153304" cy="202230"/>
            </a:xfrm>
            <a:custGeom>
              <a:avLst/>
              <a:gdLst>
                <a:gd name="T0" fmla="*/ 22 w 44"/>
                <a:gd name="T1" fmla="*/ 58 h 58"/>
                <a:gd name="T2" fmla="*/ 44 w 44"/>
                <a:gd name="T3" fmla="*/ 29 h 58"/>
                <a:gd name="T4" fmla="*/ 22 w 44"/>
                <a:gd name="T5" fmla="*/ 0 h 58"/>
                <a:gd name="T6" fmla="*/ 0 w 44"/>
                <a:gd name="T7" fmla="*/ 29 h 58"/>
                <a:gd name="T8" fmla="*/ 22 w 4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8">
                  <a:moveTo>
                    <a:pt x="22" y="58"/>
                  </a:moveTo>
                  <a:cubicBezTo>
                    <a:pt x="31" y="58"/>
                    <a:pt x="44" y="45"/>
                    <a:pt x="44" y="29"/>
                  </a:cubicBezTo>
                  <a:cubicBezTo>
                    <a:pt x="44" y="13"/>
                    <a:pt x="39" y="0"/>
                    <a:pt x="22" y="0"/>
                  </a:cubicBezTo>
                  <a:cubicBezTo>
                    <a:pt x="4" y="0"/>
                    <a:pt x="0" y="13"/>
                    <a:pt x="0" y="29"/>
                  </a:cubicBezTo>
                  <a:cubicBezTo>
                    <a:pt x="0" y="45"/>
                    <a:pt x="12" y="58"/>
                    <a:pt x="2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3">
              <a:extLst>
                <a:ext uri="{FF2B5EF4-FFF2-40B4-BE49-F238E27FC236}">
                  <a16:creationId xmlns:a16="http://schemas.microsoft.com/office/drawing/2014/main" id="{DE7DEA6A-E72A-45C8-BE2D-9D17A4F6C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431" y="692371"/>
              <a:ext cx="459911" cy="332701"/>
            </a:xfrm>
            <a:custGeom>
              <a:avLst/>
              <a:gdLst>
                <a:gd name="T0" fmla="*/ 0 w 132"/>
                <a:gd name="T1" fmla="*/ 0 h 96"/>
                <a:gd name="T2" fmla="*/ 0 w 132"/>
                <a:gd name="T3" fmla="*/ 48 h 96"/>
                <a:gd name="T4" fmla="*/ 9 w 132"/>
                <a:gd name="T5" fmla="*/ 47 h 96"/>
                <a:gd name="T6" fmla="*/ 9 w 132"/>
                <a:gd name="T7" fmla="*/ 8 h 96"/>
                <a:gd name="T8" fmla="*/ 123 w 132"/>
                <a:gd name="T9" fmla="*/ 8 h 96"/>
                <a:gd name="T10" fmla="*/ 123 w 132"/>
                <a:gd name="T11" fmla="*/ 85 h 96"/>
                <a:gd name="T12" fmla="*/ 34 w 132"/>
                <a:gd name="T13" fmla="*/ 85 h 96"/>
                <a:gd name="T14" fmla="*/ 31 w 132"/>
                <a:gd name="T15" fmla="*/ 96 h 96"/>
                <a:gd name="T16" fmla="*/ 132 w 132"/>
                <a:gd name="T17" fmla="*/ 96 h 96"/>
                <a:gd name="T18" fmla="*/ 132 w 132"/>
                <a:gd name="T19" fmla="*/ 0 h 96"/>
                <a:gd name="T20" fmla="*/ 0 w 132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96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3" y="47"/>
                    <a:pt x="5" y="47"/>
                    <a:pt x="9" y="4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9"/>
                    <a:pt x="33" y="93"/>
                    <a:pt x="31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2" y="0"/>
                    <a:pt x="132" y="0"/>
                    <a:pt x="13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67FC6E8D-AAC7-4659-B458-9B04D8BB9655}"/>
              </a:ext>
            </a:extLst>
          </p:cNvPr>
          <p:cNvSpPr/>
          <p:nvPr/>
        </p:nvSpPr>
        <p:spPr>
          <a:xfrm>
            <a:off x="8672379" y="3421340"/>
            <a:ext cx="2555419" cy="1539241"/>
          </a:xfrm>
          <a:prstGeom prst="roundRect">
            <a:avLst>
              <a:gd name="adj" fmla="val 9707"/>
            </a:avLst>
          </a:prstGeom>
          <a:solidFill>
            <a:schemeClr val="tx1">
              <a:alpha val="25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290002EB-3098-4B26-AB52-7B05E72CA8BB}"/>
              </a:ext>
            </a:extLst>
          </p:cNvPr>
          <p:cNvSpPr txBox="1"/>
          <p:nvPr/>
        </p:nvSpPr>
        <p:spPr>
          <a:xfrm>
            <a:off x="9114230" y="356448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0003E4F3-CD99-4CD5-B38D-9DE1338E81C0}"/>
              </a:ext>
            </a:extLst>
          </p:cNvPr>
          <p:cNvSpPr/>
          <p:nvPr/>
        </p:nvSpPr>
        <p:spPr>
          <a:xfrm>
            <a:off x="8959806" y="368025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808B837-6DCA-4E4D-A184-7AE4FACF2E52}"/>
              </a:ext>
            </a:extLst>
          </p:cNvPr>
          <p:cNvSpPr txBox="1"/>
          <p:nvPr/>
        </p:nvSpPr>
        <p:spPr>
          <a:xfrm>
            <a:off x="9114230" y="402168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B1823947-22EB-47AD-8275-D52E24619A9F}"/>
              </a:ext>
            </a:extLst>
          </p:cNvPr>
          <p:cNvSpPr/>
          <p:nvPr/>
        </p:nvSpPr>
        <p:spPr>
          <a:xfrm>
            <a:off x="8959806" y="413745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9DC134A-E1CC-458A-A994-72C11166073A}"/>
              </a:ext>
            </a:extLst>
          </p:cNvPr>
          <p:cNvSpPr txBox="1"/>
          <p:nvPr/>
        </p:nvSpPr>
        <p:spPr>
          <a:xfrm>
            <a:off x="9114230" y="447888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D1E3E177-E989-4F03-A31C-397885B05F76}"/>
              </a:ext>
            </a:extLst>
          </p:cNvPr>
          <p:cNvSpPr/>
          <p:nvPr/>
        </p:nvSpPr>
        <p:spPr>
          <a:xfrm>
            <a:off x="8959806" y="4594658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5B633E9E-623D-4074-8AC6-EFDC06718CC0}"/>
              </a:ext>
            </a:extLst>
          </p:cNvPr>
          <p:cNvGrpSpPr/>
          <p:nvPr/>
        </p:nvGrpSpPr>
        <p:grpSpPr>
          <a:xfrm flipH="1">
            <a:off x="8115573" y="2987039"/>
            <a:ext cx="1900736" cy="314273"/>
            <a:chOff x="2183403" y="2987039"/>
            <a:chExt cx="1900736" cy="314273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420838E3-C613-4C04-9597-94CEC31F2B0D}"/>
                </a:ext>
              </a:extLst>
            </p:cNvPr>
            <p:cNvCxnSpPr>
              <a:cxnSpLocks/>
            </p:cNvCxnSpPr>
            <p:nvPr/>
          </p:nvCxnSpPr>
          <p:spPr>
            <a:xfrm rot="-900000" flipV="1">
              <a:off x="2183403" y="3049670"/>
              <a:ext cx="504000" cy="25164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17EF72F4-8DC0-45F3-9089-45F8D09CDEBC}"/>
                </a:ext>
              </a:extLst>
            </p:cNvPr>
            <p:cNvCxnSpPr>
              <a:cxnSpLocks/>
            </p:cNvCxnSpPr>
            <p:nvPr/>
          </p:nvCxnSpPr>
          <p:spPr>
            <a:xfrm>
              <a:off x="2644139" y="2987039"/>
              <a:ext cx="1440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2244B52-1040-44F8-943F-CA9E7FBB22FA}"/>
              </a:ext>
            </a:extLst>
          </p:cNvPr>
          <p:cNvSpPr/>
          <p:nvPr/>
        </p:nvSpPr>
        <p:spPr>
          <a:xfrm>
            <a:off x="4069812" y="5868280"/>
            <a:ext cx="3979352" cy="584277"/>
          </a:xfrm>
          <a:prstGeom prst="roundRect">
            <a:avLst>
              <a:gd name="adj" fmla="val 9707"/>
            </a:avLst>
          </a:prstGeom>
          <a:solidFill>
            <a:schemeClr val="tx1">
              <a:alpha val="25000"/>
            </a:schemeClr>
          </a:solidFill>
          <a:ln w="635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87B4833-7694-45FA-B15C-8FB7F4694EED}"/>
              </a:ext>
            </a:extLst>
          </p:cNvPr>
          <p:cNvCxnSpPr>
            <a:cxnSpLocks/>
          </p:cNvCxnSpPr>
          <p:nvPr/>
        </p:nvCxnSpPr>
        <p:spPr>
          <a:xfrm flipV="1">
            <a:off x="6093452" y="5640661"/>
            <a:ext cx="0" cy="165735"/>
          </a:xfrm>
          <a:prstGeom prst="line">
            <a:avLst/>
          </a:prstGeom>
          <a:ln>
            <a:solidFill>
              <a:srgbClr val="DE2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E5485975-D5F7-49F1-BE26-8474BD8178A8}"/>
              </a:ext>
            </a:extLst>
          </p:cNvPr>
          <p:cNvSpPr txBox="1"/>
          <p:nvPr/>
        </p:nvSpPr>
        <p:spPr>
          <a:xfrm>
            <a:off x="5140166" y="6015709"/>
            <a:ext cx="1826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61437C1A-669C-4348-899B-AB4EA370FE24}"/>
              </a:ext>
            </a:extLst>
          </p:cNvPr>
          <p:cNvSpPr/>
          <p:nvPr/>
        </p:nvSpPr>
        <p:spPr>
          <a:xfrm>
            <a:off x="5033162" y="6143273"/>
            <a:ext cx="107004" cy="107004"/>
          </a:xfrm>
          <a:prstGeom prst="ellipse">
            <a:avLst/>
          </a:prstGeom>
          <a:solidFill>
            <a:schemeClr val="accent2"/>
          </a:solidFill>
          <a:ln w="1270">
            <a:gradFill flip="none" rotWithShape="1">
              <a:gsLst>
                <a:gs pos="0">
                  <a:srgbClr val="420900">
                    <a:alpha val="0"/>
                  </a:srgbClr>
                </a:gs>
                <a:gs pos="53000">
                  <a:srgbClr val="420900">
                    <a:alpha val="0"/>
                  </a:srgbClr>
                </a:gs>
                <a:gs pos="81000">
                  <a:srgbClr val="D01E00"/>
                </a:gs>
                <a:gs pos="29000">
                  <a:srgbClr val="D01E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rgbClr val="D01E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00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4D7A9C69-56F0-47A3-AFE4-585484E528FD}"/>
              </a:ext>
            </a:extLst>
          </p:cNvPr>
          <p:cNvSpPr/>
          <p:nvPr/>
        </p:nvSpPr>
        <p:spPr>
          <a:xfrm>
            <a:off x="142284" y="-20876"/>
            <a:ext cx="6096001" cy="689975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32D0EF79-6BBD-4333-B5DF-CCA2B4F6194F}"/>
              </a:ext>
            </a:extLst>
          </p:cNvPr>
          <p:cNvSpPr/>
          <p:nvPr/>
        </p:nvSpPr>
        <p:spPr>
          <a:xfrm>
            <a:off x="0" y="-20876"/>
            <a:ext cx="6096001" cy="68997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8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E1D9CC45-F88D-482F-894B-771A23DB29CF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669F1C-F588-414B-8031-4DED2BD2262D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EBB780-A113-46BE-9931-2292E484D2F6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1F32F41-A725-4A79-B9C6-4BE31FFFFF01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FA113E2-0F38-4D4A-84F4-CA90CCA9DF6F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62C0646-DB66-4072-A4C9-AD43C8056F66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9E8A060-6A12-4C2C-964D-A421CF866423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EA87D77-ED2E-4821-9D09-77B620EF06E2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F9CDD5F4-BD76-42B9-A4E9-7F62F2A05B01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A23E663-E525-4CDB-8ECE-A441C2C0EB20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24C80FDD-753C-4A12-9383-F7C11A20BCFE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直角三角形 61">
            <a:extLst>
              <a:ext uri="{FF2B5EF4-FFF2-40B4-BE49-F238E27FC236}">
                <a16:creationId xmlns:a16="http://schemas.microsoft.com/office/drawing/2014/main" id="{EFD22264-DD46-401C-A769-4478AC808891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31B8641-5D62-40BF-95F1-734C75D36828}"/>
              </a:ext>
            </a:extLst>
          </p:cNvPr>
          <p:cNvCxnSpPr>
            <a:cxnSpLocks/>
          </p:cNvCxnSpPr>
          <p:nvPr/>
        </p:nvCxnSpPr>
        <p:spPr>
          <a:xfrm flipV="1">
            <a:off x="963464" y="3578258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1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9963486-849E-4B7F-900E-3171D38B56D5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BFF713A2-E388-49A0-AD21-E8A0BB0AA61E}"/>
              </a:ext>
            </a:extLst>
          </p:cNvPr>
          <p:cNvSpPr/>
          <p:nvPr/>
        </p:nvSpPr>
        <p:spPr>
          <a:xfrm rot="2700000" flipH="1">
            <a:off x="5256960" y="2529000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2">
              <a:alpha val="99000"/>
            </a:schemeClr>
          </a:solidFill>
          <a:ln w="3175">
            <a:gradFill flip="none" rotWithShape="1">
              <a:gsLst>
                <a:gs pos="0">
                  <a:schemeClr val="accent2"/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643D567-47F8-45FA-AC2E-2293B118685E}"/>
              </a:ext>
            </a:extLst>
          </p:cNvPr>
          <p:cNvSpPr/>
          <p:nvPr/>
        </p:nvSpPr>
        <p:spPr>
          <a:xfrm rot="2700000" flipH="1">
            <a:off x="5379901" y="2651941"/>
            <a:ext cx="1554119" cy="1554119"/>
          </a:xfrm>
          <a:prstGeom prst="roundRect">
            <a:avLst>
              <a:gd name="adj" fmla="val 24161"/>
            </a:avLst>
          </a:prstGeom>
          <a:gradFill flip="none" rotWithShape="1">
            <a:gsLst>
              <a:gs pos="0">
                <a:schemeClr val="accent1"/>
              </a:gs>
              <a:gs pos="53000">
                <a:schemeClr val="accent3"/>
              </a:gs>
              <a:gs pos="100000">
                <a:schemeClr val="accent1"/>
              </a:gs>
            </a:gsLst>
            <a:lin ang="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4B16038-6D1F-4578-80C6-0B517E2C5C7B}"/>
              </a:ext>
            </a:extLst>
          </p:cNvPr>
          <p:cNvSpPr txBox="1"/>
          <p:nvPr/>
        </p:nvSpPr>
        <p:spPr>
          <a:xfrm>
            <a:off x="5532503" y="3136613"/>
            <a:ext cx="1248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文字</a:t>
            </a:r>
          </a:p>
        </p:txBody>
      </p:sp>
      <p:sp>
        <p:nvSpPr>
          <p:cNvPr id="67" name="Freeform 884">
            <a:extLst>
              <a:ext uri="{FF2B5EF4-FFF2-40B4-BE49-F238E27FC236}">
                <a16:creationId xmlns:a16="http://schemas.microsoft.com/office/drawing/2014/main" id="{5945637B-2FE5-4171-9346-32B82275E78C}"/>
              </a:ext>
            </a:extLst>
          </p:cNvPr>
          <p:cNvSpPr>
            <a:spLocks/>
          </p:cNvSpPr>
          <p:nvPr/>
        </p:nvSpPr>
        <p:spPr bwMode="auto">
          <a:xfrm rot="3404820">
            <a:off x="7258565" y="2011887"/>
            <a:ext cx="270952" cy="301235"/>
          </a:xfrm>
          <a:custGeom>
            <a:avLst/>
            <a:gdLst>
              <a:gd name="T0" fmla="*/ 85 w 170"/>
              <a:gd name="T1" fmla="*/ 0 h 189"/>
              <a:gd name="T2" fmla="*/ 0 w 170"/>
              <a:gd name="T3" fmla="*/ 189 h 189"/>
              <a:gd name="T4" fmla="*/ 64 w 170"/>
              <a:gd name="T5" fmla="*/ 137 h 189"/>
              <a:gd name="T6" fmla="*/ 106 w 170"/>
              <a:gd name="T7" fmla="*/ 137 h 189"/>
              <a:gd name="T8" fmla="*/ 170 w 170"/>
              <a:gd name="T9" fmla="*/ 189 h 189"/>
              <a:gd name="T10" fmla="*/ 85 w 170"/>
              <a:gd name="T1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89">
                <a:moveTo>
                  <a:pt x="85" y="0"/>
                </a:moveTo>
                <a:lnTo>
                  <a:pt x="0" y="189"/>
                </a:lnTo>
                <a:lnTo>
                  <a:pt x="64" y="137"/>
                </a:lnTo>
                <a:lnTo>
                  <a:pt x="106" y="137"/>
                </a:lnTo>
                <a:lnTo>
                  <a:pt x="170" y="189"/>
                </a:lnTo>
                <a:lnTo>
                  <a:pt x="85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884">
            <a:extLst>
              <a:ext uri="{FF2B5EF4-FFF2-40B4-BE49-F238E27FC236}">
                <a16:creationId xmlns:a16="http://schemas.microsoft.com/office/drawing/2014/main" id="{745906BC-4B30-4FD7-83E1-F6B625794BF0}"/>
              </a:ext>
            </a:extLst>
          </p:cNvPr>
          <p:cNvSpPr>
            <a:spLocks/>
          </p:cNvSpPr>
          <p:nvPr/>
        </p:nvSpPr>
        <p:spPr bwMode="auto">
          <a:xfrm rot="5400000">
            <a:off x="7258564" y="2822982"/>
            <a:ext cx="270952" cy="301235"/>
          </a:xfrm>
          <a:custGeom>
            <a:avLst/>
            <a:gdLst>
              <a:gd name="T0" fmla="*/ 85 w 170"/>
              <a:gd name="T1" fmla="*/ 0 h 189"/>
              <a:gd name="T2" fmla="*/ 0 w 170"/>
              <a:gd name="T3" fmla="*/ 189 h 189"/>
              <a:gd name="T4" fmla="*/ 64 w 170"/>
              <a:gd name="T5" fmla="*/ 137 h 189"/>
              <a:gd name="T6" fmla="*/ 106 w 170"/>
              <a:gd name="T7" fmla="*/ 137 h 189"/>
              <a:gd name="T8" fmla="*/ 170 w 170"/>
              <a:gd name="T9" fmla="*/ 189 h 189"/>
              <a:gd name="T10" fmla="*/ 85 w 170"/>
              <a:gd name="T1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89">
                <a:moveTo>
                  <a:pt x="85" y="0"/>
                </a:moveTo>
                <a:lnTo>
                  <a:pt x="0" y="189"/>
                </a:lnTo>
                <a:lnTo>
                  <a:pt x="64" y="137"/>
                </a:lnTo>
                <a:lnTo>
                  <a:pt x="106" y="137"/>
                </a:lnTo>
                <a:lnTo>
                  <a:pt x="170" y="189"/>
                </a:lnTo>
                <a:lnTo>
                  <a:pt x="85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884">
            <a:extLst>
              <a:ext uri="{FF2B5EF4-FFF2-40B4-BE49-F238E27FC236}">
                <a16:creationId xmlns:a16="http://schemas.microsoft.com/office/drawing/2014/main" id="{3046A981-50BA-441F-8E01-06BBE9D22AA8}"/>
              </a:ext>
            </a:extLst>
          </p:cNvPr>
          <p:cNvSpPr>
            <a:spLocks/>
          </p:cNvSpPr>
          <p:nvPr/>
        </p:nvSpPr>
        <p:spPr bwMode="auto">
          <a:xfrm rot="5400000">
            <a:off x="7258564" y="3634077"/>
            <a:ext cx="270952" cy="301235"/>
          </a:xfrm>
          <a:custGeom>
            <a:avLst/>
            <a:gdLst>
              <a:gd name="T0" fmla="*/ 85 w 170"/>
              <a:gd name="T1" fmla="*/ 0 h 189"/>
              <a:gd name="T2" fmla="*/ 0 w 170"/>
              <a:gd name="T3" fmla="*/ 189 h 189"/>
              <a:gd name="T4" fmla="*/ 64 w 170"/>
              <a:gd name="T5" fmla="*/ 137 h 189"/>
              <a:gd name="T6" fmla="*/ 106 w 170"/>
              <a:gd name="T7" fmla="*/ 137 h 189"/>
              <a:gd name="T8" fmla="*/ 170 w 170"/>
              <a:gd name="T9" fmla="*/ 189 h 189"/>
              <a:gd name="T10" fmla="*/ 85 w 170"/>
              <a:gd name="T1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89">
                <a:moveTo>
                  <a:pt x="85" y="0"/>
                </a:moveTo>
                <a:lnTo>
                  <a:pt x="0" y="189"/>
                </a:lnTo>
                <a:lnTo>
                  <a:pt x="64" y="137"/>
                </a:lnTo>
                <a:lnTo>
                  <a:pt x="106" y="137"/>
                </a:lnTo>
                <a:lnTo>
                  <a:pt x="170" y="189"/>
                </a:lnTo>
                <a:lnTo>
                  <a:pt x="85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884">
            <a:extLst>
              <a:ext uri="{FF2B5EF4-FFF2-40B4-BE49-F238E27FC236}">
                <a16:creationId xmlns:a16="http://schemas.microsoft.com/office/drawing/2014/main" id="{2BBBD6AE-23C1-4469-9B5C-0BEA309CA4BE}"/>
              </a:ext>
            </a:extLst>
          </p:cNvPr>
          <p:cNvSpPr>
            <a:spLocks/>
          </p:cNvSpPr>
          <p:nvPr/>
        </p:nvSpPr>
        <p:spPr bwMode="auto">
          <a:xfrm rot="18195180" flipV="1">
            <a:off x="7258565" y="4445173"/>
            <a:ext cx="270952" cy="301235"/>
          </a:xfrm>
          <a:custGeom>
            <a:avLst/>
            <a:gdLst>
              <a:gd name="T0" fmla="*/ 85 w 170"/>
              <a:gd name="T1" fmla="*/ 0 h 189"/>
              <a:gd name="T2" fmla="*/ 0 w 170"/>
              <a:gd name="T3" fmla="*/ 189 h 189"/>
              <a:gd name="T4" fmla="*/ 64 w 170"/>
              <a:gd name="T5" fmla="*/ 137 h 189"/>
              <a:gd name="T6" fmla="*/ 106 w 170"/>
              <a:gd name="T7" fmla="*/ 137 h 189"/>
              <a:gd name="T8" fmla="*/ 170 w 170"/>
              <a:gd name="T9" fmla="*/ 189 h 189"/>
              <a:gd name="T10" fmla="*/ 85 w 170"/>
              <a:gd name="T1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89">
                <a:moveTo>
                  <a:pt x="85" y="0"/>
                </a:moveTo>
                <a:lnTo>
                  <a:pt x="0" y="189"/>
                </a:lnTo>
                <a:lnTo>
                  <a:pt x="64" y="137"/>
                </a:lnTo>
                <a:lnTo>
                  <a:pt x="106" y="137"/>
                </a:lnTo>
                <a:lnTo>
                  <a:pt x="170" y="189"/>
                </a:lnTo>
                <a:lnTo>
                  <a:pt x="85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3F877A77-BEAF-4881-B683-C110F6878431}"/>
              </a:ext>
            </a:extLst>
          </p:cNvPr>
          <p:cNvSpPr/>
          <p:nvPr/>
        </p:nvSpPr>
        <p:spPr>
          <a:xfrm flipH="1">
            <a:off x="7736932" y="878598"/>
            <a:ext cx="3100950" cy="5092862"/>
          </a:xfrm>
          <a:prstGeom prst="roundRect">
            <a:avLst>
              <a:gd name="adj" fmla="val 15193"/>
            </a:avLst>
          </a:prstGeom>
          <a:noFill/>
          <a:ln w="31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016DEB8-BA9C-44B1-9368-30996D0A0ECC}"/>
              </a:ext>
            </a:extLst>
          </p:cNvPr>
          <p:cNvSpPr/>
          <p:nvPr/>
        </p:nvSpPr>
        <p:spPr>
          <a:xfrm flipH="1">
            <a:off x="7975288" y="1240656"/>
            <a:ext cx="2624238" cy="773397"/>
          </a:xfrm>
          <a:prstGeom prst="roundRect">
            <a:avLst>
              <a:gd name="adj" fmla="val 24161"/>
            </a:avLst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DC21B42C-71D6-4024-AABE-C16D20283B59}"/>
              </a:ext>
            </a:extLst>
          </p:cNvPr>
          <p:cNvSpPr/>
          <p:nvPr/>
        </p:nvSpPr>
        <p:spPr>
          <a:xfrm flipH="1">
            <a:off x="7975288" y="2441753"/>
            <a:ext cx="2624238" cy="773397"/>
          </a:xfrm>
          <a:prstGeom prst="roundRect">
            <a:avLst>
              <a:gd name="adj" fmla="val 24161"/>
            </a:avLst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5730138D-F4F3-418C-A8EF-F51A9637A4DA}"/>
              </a:ext>
            </a:extLst>
          </p:cNvPr>
          <p:cNvSpPr/>
          <p:nvPr/>
        </p:nvSpPr>
        <p:spPr>
          <a:xfrm flipH="1">
            <a:off x="7975288" y="3642850"/>
            <a:ext cx="2624238" cy="773397"/>
          </a:xfrm>
          <a:prstGeom prst="roundRect">
            <a:avLst>
              <a:gd name="adj" fmla="val 24161"/>
            </a:avLst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B39246EB-5E7B-42ED-A4EB-C732E10748BC}"/>
              </a:ext>
            </a:extLst>
          </p:cNvPr>
          <p:cNvSpPr/>
          <p:nvPr/>
        </p:nvSpPr>
        <p:spPr>
          <a:xfrm flipH="1">
            <a:off x="7975288" y="4843948"/>
            <a:ext cx="2624238" cy="773397"/>
          </a:xfrm>
          <a:prstGeom prst="roundRect">
            <a:avLst>
              <a:gd name="adj" fmla="val 24161"/>
            </a:avLst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64A2B2-7DBF-D9D9-1508-D9F4E9D699E4}"/>
              </a:ext>
            </a:extLst>
          </p:cNvPr>
          <p:cNvSpPr txBox="1"/>
          <p:nvPr/>
        </p:nvSpPr>
        <p:spPr>
          <a:xfrm>
            <a:off x="809832" y="2914516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5C64EB-9A49-C598-C7CB-A009AA76B049}"/>
              </a:ext>
            </a:extLst>
          </p:cNvPr>
          <p:cNvSpPr txBox="1"/>
          <p:nvPr/>
        </p:nvSpPr>
        <p:spPr>
          <a:xfrm>
            <a:off x="840782" y="360112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95815-8763-302C-0A74-1F72902654C2}"/>
              </a:ext>
            </a:extLst>
          </p:cNvPr>
          <p:cNvSpPr txBox="1"/>
          <p:nvPr/>
        </p:nvSpPr>
        <p:spPr>
          <a:xfrm>
            <a:off x="8188388" y="1427299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0F4FA8-84B6-62C9-8CEC-8EE044B30BEA}"/>
              </a:ext>
            </a:extLst>
          </p:cNvPr>
          <p:cNvSpPr txBox="1"/>
          <p:nvPr/>
        </p:nvSpPr>
        <p:spPr>
          <a:xfrm>
            <a:off x="8188388" y="2628396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249485F-92DD-BC98-1117-3A6FFB80891F}"/>
              </a:ext>
            </a:extLst>
          </p:cNvPr>
          <p:cNvSpPr txBox="1"/>
          <p:nvPr/>
        </p:nvSpPr>
        <p:spPr>
          <a:xfrm>
            <a:off x="8188388" y="3829493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5AFCD2-C418-1531-A526-C47F2D503A8B}"/>
              </a:ext>
            </a:extLst>
          </p:cNvPr>
          <p:cNvSpPr txBox="1"/>
          <p:nvPr/>
        </p:nvSpPr>
        <p:spPr>
          <a:xfrm>
            <a:off x="8188388" y="5005714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alpha val="9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</p:spTree>
    <p:extLst>
      <p:ext uri="{BB962C8B-B14F-4D97-AF65-F5344CB8AC3E}">
        <p14:creationId xmlns:p14="http://schemas.microsoft.com/office/powerpoint/2010/main" val="3137222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>
            <a:extLst>
              <a:ext uri="{FF2B5EF4-FFF2-40B4-BE49-F238E27FC236}">
                <a16:creationId xmlns:a16="http://schemas.microsoft.com/office/drawing/2014/main" id="{246685C5-8903-4001-88C7-66932DD4C7BF}"/>
              </a:ext>
            </a:extLst>
          </p:cNvPr>
          <p:cNvSpPr/>
          <p:nvPr/>
        </p:nvSpPr>
        <p:spPr>
          <a:xfrm flipH="1">
            <a:off x="-92600" y="3970"/>
            <a:ext cx="12284595" cy="498141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83EF453-922C-4F7D-B016-D508BE9D3A8B}"/>
              </a:ext>
            </a:extLst>
          </p:cNvPr>
          <p:cNvSpPr/>
          <p:nvPr/>
        </p:nvSpPr>
        <p:spPr>
          <a:xfrm rot="8100000" flipH="1">
            <a:off x="4816097" y="3574489"/>
            <a:ext cx="2534026" cy="2534026"/>
          </a:xfrm>
          <a:prstGeom prst="roundRect">
            <a:avLst>
              <a:gd name="adj" fmla="val 24161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E862C953-E2A8-4D17-ADD6-117E93A8BB37}"/>
              </a:ext>
            </a:extLst>
          </p:cNvPr>
          <p:cNvSpPr>
            <a:spLocks noChangeAspect="1"/>
          </p:cNvSpPr>
          <p:nvPr/>
        </p:nvSpPr>
        <p:spPr>
          <a:xfrm rot="8100000" flipH="1">
            <a:off x="1232535" y="3574489"/>
            <a:ext cx="2534026" cy="2534026"/>
          </a:xfrm>
          <a:prstGeom prst="roundRect">
            <a:avLst>
              <a:gd name="adj" fmla="val 24161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006DCBF-787B-4F09-8938-569709DBBD9E}"/>
              </a:ext>
            </a:extLst>
          </p:cNvPr>
          <p:cNvSpPr/>
          <p:nvPr/>
        </p:nvSpPr>
        <p:spPr>
          <a:xfrm rot="8100000" flipH="1">
            <a:off x="8399659" y="3574491"/>
            <a:ext cx="2534026" cy="2534026"/>
          </a:xfrm>
          <a:prstGeom prst="roundRect">
            <a:avLst>
              <a:gd name="adj" fmla="val 24161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50800" dist="38100" dir="5400000" algn="t" rotWithShape="0">
              <a:srgbClr val="4209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742BDD79-398A-43F0-B863-B9D36F67C5F1}"/>
              </a:ext>
            </a:extLst>
          </p:cNvPr>
          <p:cNvSpPr>
            <a:spLocks noChangeAspect="1"/>
          </p:cNvSpPr>
          <p:nvPr/>
        </p:nvSpPr>
        <p:spPr>
          <a:xfrm rot="8100000" flipH="1">
            <a:off x="4900565" y="3658957"/>
            <a:ext cx="2365091" cy="2365091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12700"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B0711311-6580-4182-9A79-DD315DE01043}"/>
              </a:ext>
            </a:extLst>
          </p:cNvPr>
          <p:cNvSpPr>
            <a:spLocks noChangeAspect="1"/>
          </p:cNvSpPr>
          <p:nvPr/>
        </p:nvSpPr>
        <p:spPr>
          <a:xfrm rot="8100000" flipH="1">
            <a:off x="1317003" y="3658957"/>
            <a:ext cx="2365091" cy="2365091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12700"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683F98B6-2E91-40BB-889A-DA7867B68FD8}"/>
              </a:ext>
            </a:extLst>
          </p:cNvPr>
          <p:cNvSpPr>
            <a:spLocks noChangeAspect="1"/>
          </p:cNvSpPr>
          <p:nvPr/>
        </p:nvSpPr>
        <p:spPr>
          <a:xfrm rot="8100000" flipH="1">
            <a:off x="8484127" y="3658958"/>
            <a:ext cx="2365091" cy="2365091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12700"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4FC2B9A-50E5-4103-9AD5-FF50C065C88B}"/>
              </a:ext>
            </a:extLst>
          </p:cNvPr>
          <p:cNvSpPr txBox="1"/>
          <p:nvPr/>
        </p:nvSpPr>
        <p:spPr>
          <a:xfrm>
            <a:off x="1232535" y="3815599"/>
            <a:ext cx="26053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 w="22225">
                  <a:noFill/>
                </a:ln>
                <a:solidFill>
                  <a:srgbClr val="420900">
                    <a:alpha val="5000"/>
                  </a:srgbClr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01</a:t>
            </a:r>
            <a:endParaRPr lang="zh-CN" altLang="en-US" sz="8800" dirty="0">
              <a:ln w="22225">
                <a:noFill/>
              </a:ln>
              <a:solidFill>
                <a:srgbClr val="420900">
                  <a:alpha val="5000"/>
                </a:srgbClr>
              </a:solidFill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84B0F09-6D28-47F1-AAA3-5F1642D7A12B}"/>
              </a:ext>
            </a:extLst>
          </p:cNvPr>
          <p:cNvSpPr txBox="1"/>
          <p:nvPr/>
        </p:nvSpPr>
        <p:spPr>
          <a:xfrm>
            <a:off x="4764155" y="3815599"/>
            <a:ext cx="25831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ln w="22225">
                  <a:noFill/>
                </a:ln>
                <a:solidFill>
                  <a:srgbClr val="420900">
                    <a:alpha val="5000"/>
                  </a:srgbClr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pPr algn="ctr"/>
            <a:r>
              <a:rPr lang="en-US" altLang="zh-CN" dirty="0">
                <a:latin typeface="+mj-ea"/>
                <a:ea typeface="+mj-ea"/>
                <a:cs typeface="阿里巴巴普惠体 2.0 115 Black" panose="00020600040101010101" pitchFamily="18" charset="-122"/>
              </a:rPr>
              <a:t>02</a:t>
            </a:r>
            <a:endParaRPr lang="zh-CN" altLang="en-US" dirty="0"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816FEDF-2E89-4B3F-9F51-0D98024E2100}"/>
              </a:ext>
            </a:extLst>
          </p:cNvPr>
          <p:cNvSpPr txBox="1"/>
          <p:nvPr/>
        </p:nvSpPr>
        <p:spPr>
          <a:xfrm>
            <a:off x="8364872" y="3815599"/>
            <a:ext cx="2727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ln w="22225">
                  <a:noFill/>
                </a:ln>
                <a:solidFill>
                  <a:srgbClr val="420900">
                    <a:alpha val="5000"/>
                  </a:srgbClr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pPr algn="ctr"/>
            <a:r>
              <a:rPr lang="en-US" altLang="zh-CN" dirty="0">
                <a:latin typeface="+mj-ea"/>
                <a:ea typeface="+mj-ea"/>
                <a:cs typeface="阿里巴巴普惠体 2.0 115 Black" panose="00020600040101010101" pitchFamily="18" charset="-122"/>
              </a:rPr>
              <a:t>03</a:t>
            </a:r>
            <a:endParaRPr lang="zh-CN" altLang="en-US" dirty="0"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6307839-034E-51B1-8C07-940CAAE894EE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F523E-0849-0CDE-E5DD-01DD0BE46D92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A54E61-61CC-4579-40ED-E39B2D4F43D7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F8B6BE-4403-66CF-25A2-9D4F3C78A173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2DC0CA-5645-E225-02F9-83EA8E3D1321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267C87-48BA-172B-E1F6-D17A2F4CD724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B71F00A-70D1-F425-568B-1608E6B60E4A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6E60F20-2333-E470-B47F-54DC8FF042DC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3357310-4CF6-5A20-C789-224129429D72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C8AD0CE-251C-2237-8538-FD693BF4995F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63E04080-7430-93E7-AC96-22C468295CDF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5AFA9499-E70F-2FEA-5E60-3EB8A17C0670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AA78D60-CC7A-566E-009D-9039B4134497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EC486013-44E6-B526-87CC-AAAEB6FC71E3}"/>
              </a:ext>
            </a:extLst>
          </p:cNvPr>
          <p:cNvSpPr txBox="1"/>
          <p:nvPr/>
        </p:nvSpPr>
        <p:spPr>
          <a:xfrm>
            <a:off x="4149177" y="1541358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12B5D6-FBD8-BE29-78C1-CF12DD0D1B96}"/>
              </a:ext>
            </a:extLst>
          </p:cNvPr>
          <p:cNvSpPr txBox="1"/>
          <p:nvPr/>
        </p:nvSpPr>
        <p:spPr>
          <a:xfrm>
            <a:off x="5136627" y="222796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3C1EA26-0848-B5C2-37DD-2D8E94CA6D3D}"/>
              </a:ext>
            </a:extLst>
          </p:cNvPr>
          <p:cNvSpPr txBox="1"/>
          <p:nvPr/>
        </p:nvSpPr>
        <p:spPr>
          <a:xfrm>
            <a:off x="1649016" y="463331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6A2010-5C28-8C0E-4BE6-91482B8FFF30}"/>
              </a:ext>
            </a:extLst>
          </p:cNvPr>
          <p:cNvSpPr txBox="1"/>
          <p:nvPr/>
        </p:nvSpPr>
        <p:spPr>
          <a:xfrm>
            <a:off x="1530543" y="520101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84A6FA4-D4CE-A3A4-7641-75CA534E34CD}"/>
              </a:ext>
            </a:extLst>
          </p:cNvPr>
          <p:cNvSpPr txBox="1"/>
          <p:nvPr/>
        </p:nvSpPr>
        <p:spPr>
          <a:xfrm>
            <a:off x="5282143" y="463331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B30D14-281F-3BF6-3B7A-FA187034CA81}"/>
              </a:ext>
            </a:extLst>
          </p:cNvPr>
          <p:cNvSpPr txBox="1"/>
          <p:nvPr/>
        </p:nvSpPr>
        <p:spPr>
          <a:xfrm>
            <a:off x="5163670" y="520101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99FCBC-6B2A-37ED-BEBC-B7F8AC5E133C}"/>
              </a:ext>
            </a:extLst>
          </p:cNvPr>
          <p:cNvSpPr txBox="1"/>
          <p:nvPr/>
        </p:nvSpPr>
        <p:spPr>
          <a:xfrm>
            <a:off x="8947675" y="463331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937C2B8-BE3E-031A-5F83-9BE2AB4A7446}"/>
              </a:ext>
            </a:extLst>
          </p:cNvPr>
          <p:cNvSpPr txBox="1"/>
          <p:nvPr/>
        </p:nvSpPr>
        <p:spPr>
          <a:xfrm>
            <a:off x="8829202" y="520101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3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</p:spTree>
    <p:extLst>
      <p:ext uri="{BB962C8B-B14F-4D97-AF65-F5344CB8AC3E}">
        <p14:creationId xmlns:p14="http://schemas.microsoft.com/office/powerpoint/2010/main" val="181197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3EB318D-D737-6577-AE6F-513D30D9E75C}"/>
              </a:ext>
            </a:extLst>
          </p:cNvPr>
          <p:cNvSpPr/>
          <p:nvPr/>
        </p:nvSpPr>
        <p:spPr>
          <a:xfrm rot="2630795">
            <a:off x="406213" y="3558588"/>
            <a:ext cx="3600000" cy="3600000"/>
          </a:xfrm>
          <a:custGeom>
            <a:avLst/>
            <a:gdLst>
              <a:gd name="connsiteX0" fmla="*/ 144055 w 3600000"/>
              <a:gd name="connsiteY0" fmla="*/ 144054 h 3600000"/>
              <a:gd name="connsiteX1" fmla="*/ 491832 w 3600000"/>
              <a:gd name="connsiteY1" fmla="*/ 0 h 3600000"/>
              <a:gd name="connsiteX2" fmla="*/ 3108168 w 3600000"/>
              <a:gd name="connsiteY2" fmla="*/ 0 h 3600000"/>
              <a:gd name="connsiteX3" fmla="*/ 3600000 w 3600000"/>
              <a:gd name="connsiteY3" fmla="*/ 491832 h 3600000"/>
              <a:gd name="connsiteX4" fmla="*/ 3600000 w 3600000"/>
              <a:gd name="connsiteY4" fmla="*/ 2150110 h 3600000"/>
              <a:gd name="connsiteX5" fmla="*/ 2090527 w 3600000"/>
              <a:gd name="connsiteY5" fmla="*/ 3600000 h 3600000"/>
              <a:gd name="connsiteX6" fmla="*/ 491832 w 3600000"/>
              <a:gd name="connsiteY6" fmla="*/ 3600000 h 3600000"/>
              <a:gd name="connsiteX7" fmla="*/ 467495 w 3600000"/>
              <a:gd name="connsiteY7" fmla="*/ 3597546 h 3600000"/>
              <a:gd name="connsiteX8" fmla="*/ 301 w 3600000"/>
              <a:gd name="connsiteY8" fmla="*/ 3111153 h 3600000"/>
              <a:gd name="connsiteX9" fmla="*/ 0 w 3600000"/>
              <a:gd name="connsiteY9" fmla="*/ 3108168 h 3600000"/>
              <a:gd name="connsiteX10" fmla="*/ 0 w 3600000"/>
              <a:gd name="connsiteY10" fmla="*/ 491832 h 3600000"/>
              <a:gd name="connsiteX11" fmla="*/ 144055 w 3600000"/>
              <a:gd name="connsiteY11" fmla="*/ 144054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00000" h="3600000">
                <a:moveTo>
                  <a:pt x="144055" y="144054"/>
                </a:moveTo>
                <a:cubicBezTo>
                  <a:pt x="233059" y="55050"/>
                  <a:pt x="356017" y="0"/>
                  <a:pt x="491832" y="0"/>
                </a:cubicBezTo>
                <a:lnTo>
                  <a:pt x="3108168" y="0"/>
                </a:lnTo>
                <a:cubicBezTo>
                  <a:pt x="3379799" y="0"/>
                  <a:pt x="3600000" y="220201"/>
                  <a:pt x="3600000" y="491832"/>
                </a:cubicBezTo>
                <a:lnTo>
                  <a:pt x="3600000" y="2150110"/>
                </a:lnTo>
                <a:lnTo>
                  <a:pt x="2090527" y="3600000"/>
                </a:lnTo>
                <a:lnTo>
                  <a:pt x="491832" y="3600000"/>
                </a:lnTo>
                <a:lnTo>
                  <a:pt x="467495" y="3597546"/>
                </a:lnTo>
                <a:lnTo>
                  <a:pt x="301" y="3111153"/>
                </a:lnTo>
                <a:lnTo>
                  <a:pt x="0" y="3108168"/>
                </a:lnTo>
                <a:lnTo>
                  <a:pt x="0" y="491832"/>
                </a:lnTo>
                <a:cubicBezTo>
                  <a:pt x="0" y="356017"/>
                  <a:pt x="55051" y="233059"/>
                  <a:pt x="144055" y="144054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5EFD926-CF8B-D1D4-5D68-290C103BDD18}"/>
              </a:ext>
            </a:extLst>
          </p:cNvPr>
          <p:cNvSpPr/>
          <p:nvPr/>
        </p:nvSpPr>
        <p:spPr>
          <a:xfrm rot="2630795">
            <a:off x="2999404" y="3558588"/>
            <a:ext cx="3600000" cy="3600000"/>
          </a:xfrm>
          <a:custGeom>
            <a:avLst/>
            <a:gdLst>
              <a:gd name="connsiteX0" fmla="*/ 144055 w 3600000"/>
              <a:gd name="connsiteY0" fmla="*/ 144054 h 3600000"/>
              <a:gd name="connsiteX1" fmla="*/ 491833 w 3600000"/>
              <a:gd name="connsiteY1" fmla="*/ 0 h 3600000"/>
              <a:gd name="connsiteX2" fmla="*/ 3108168 w 3600000"/>
              <a:gd name="connsiteY2" fmla="*/ 0 h 3600000"/>
              <a:gd name="connsiteX3" fmla="*/ 3600000 w 3600000"/>
              <a:gd name="connsiteY3" fmla="*/ 491832 h 3600000"/>
              <a:gd name="connsiteX4" fmla="*/ 3600000 w 3600000"/>
              <a:gd name="connsiteY4" fmla="*/ 2150110 h 3600000"/>
              <a:gd name="connsiteX5" fmla="*/ 2090528 w 3600000"/>
              <a:gd name="connsiteY5" fmla="*/ 3600000 h 3600000"/>
              <a:gd name="connsiteX6" fmla="*/ 491832 w 3600000"/>
              <a:gd name="connsiteY6" fmla="*/ 3600000 h 3600000"/>
              <a:gd name="connsiteX7" fmla="*/ 0 w 3600000"/>
              <a:gd name="connsiteY7" fmla="*/ 3108168 h 3600000"/>
              <a:gd name="connsiteX8" fmla="*/ 1 w 3600000"/>
              <a:gd name="connsiteY8" fmla="*/ 491832 h 3600000"/>
              <a:gd name="connsiteX9" fmla="*/ 144055 w 3600000"/>
              <a:gd name="connsiteY9" fmla="*/ 144054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0000" h="3600000">
                <a:moveTo>
                  <a:pt x="144055" y="144054"/>
                </a:moveTo>
                <a:cubicBezTo>
                  <a:pt x="233059" y="55050"/>
                  <a:pt x="356017" y="0"/>
                  <a:pt x="491833" y="0"/>
                </a:cubicBezTo>
                <a:lnTo>
                  <a:pt x="3108168" y="0"/>
                </a:lnTo>
                <a:cubicBezTo>
                  <a:pt x="3379799" y="0"/>
                  <a:pt x="3600000" y="220201"/>
                  <a:pt x="3600000" y="491832"/>
                </a:cubicBezTo>
                <a:lnTo>
                  <a:pt x="3600000" y="2150110"/>
                </a:lnTo>
                <a:lnTo>
                  <a:pt x="2090528" y="3600000"/>
                </a:lnTo>
                <a:lnTo>
                  <a:pt x="491832" y="3600000"/>
                </a:lnTo>
                <a:cubicBezTo>
                  <a:pt x="220201" y="3600000"/>
                  <a:pt x="0" y="3379799"/>
                  <a:pt x="0" y="3108168"/>
                </a:cubicBezTo>
                <a:lnTo>
                  <a:pt x="1" y="491832"/>
                </a:lnTo>
                <a:cubicBezTo>
                  <a:pt x="0" y="356017"/>
                  <a:pt x="55050" y="233059"/>
                  <a:pt x="144055" y="144054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40229C7-9E62-8230-8A12-B183A1861239}"/>
              </a:ext>
            </a:extLst>
          </p:cNvPr>
          <p:cNvSpPr/>
          <p:nvPr/>
        </p:nvSpPr>
        <p:spPr>
          <a:xfrm rot="2630795">
            <a:off x="5592595" y="3558588"/>
            <a:ext cx="3600000" cy="3600000"/>
          </a:xfrm>
          <a:custGeom>
            <a:avLst/>
            <a:gdLst>
              <a:gd name="connsiteX0" fmla="*/ 144055 w 3600000"/>
              <a:gd name="connsiteY0" fmla="*/ 144054 h 3600000"/>
              <a:gd name="connsiteX1" fmla="*/ 491832 w 3600000"/>
              <a:gd name="connsiteY1" fmla="*/ 0 h 3600000"/>
              <a:gd name="connsiteX2" fmla="*/ 3108168 w 3600000"/>
              <a:gd name="connsiteY2" fmla="*/ 0 h 3600000"/>
              <a:gd name="connsiteX3" fmla="*/ 3600000 w 3600000"/>
              <a:gd name="connsiteY3" fmla="*/ 491832 h 3600000"/>
              <a:gd name="connsiteX4" fmla="*/ 3600000 w 3600000"/>
              <a:gd name="connsiteY4" fmla="*/ 2150110 h 3600000"/>
              <a:gd name="connsiteX5" fmla="*/ 2090527 w 3600000"/>
              <a:gd name="connsiteY5" fmla="*/ 3600000 h 3600000"/>
              <a:gd name="connsiteX6" fmla="*/ 491832 w 3600000"/>
              <a:gd name="connsiteY6" fmla="*/ 3600000 h 3600000"/>
              <a:gd name="connsiteX7" fmla="*/ 0 w 3600000"/>
              <a:gd name="connsiteY7" fmla="*/ 3108168 h 3600000"/>
              <a:gd name="connsiteX8" fmla="*/ 0 w 3600000"/>
              <a:gd name="connsiteY8" fmla="*/ 491832 h 3600000"/>
              <a:gd name="connsiteX9" fmla="*/ 144055 w 3600000"/>
              <a:gd name="connsiteY9" fmla="*/ 144054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0000" h="3600000">
                <a:moveTo>
                  <a:pt x="144055" y="144054"/>
                </a:moveTo>
                <a:cubicBezTo>
                  <a:pt x="233059" y="55051"/>
                  <a:pt x="356017" y="0"/>
                  <a:pt x="491832" y="0"/>
                </a:cubicBezTo>
                <a:lnTo>
                  <a:pt x="3108168" y="0"/>
                </a:lnTo>
                <a:cubicBezTo>
                  <a:pt x="3379799" y="0"/>
                  <a:pt x="3600000" y="220201"/>
                  <a:pt x="3600000" y="491832"/>
                </a:cubicBezTo>
                <a:lnTo>
                  <a:pt x="3600000" y="2150110"/>
                </a:lnTo>
                <a:lnTo>
                  <a:pt x="2090527" y="3600000"/>
                </a:lnTo>
                <a:lnTo>
                  <a:pt x="491832" y="3600000"/>
                </a:lnTo>
                <a:cubicBezTo>
                  <a:pt x="220201" y="3600000"/>
                  <a:pt x="0" y="3379799"/>
                  <a:pt x="0" y="3108168"/>
                </a:cubicBezTo>
                <a:lnTo>
                  <a:pt x="0" y="491832"/>
                </a:lnTo>
                <a:cubicBezTo>
                  <a:pt x="0" y="356017"/>
                  <a:pt x="55050" y="233059"/>
                  <a:pt x="144055" y="144054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6AEF0C-AF20-DEC2-F347-E3C1C58B9275}"/>
              </a:ext>
            </a:extLst>
          </p:cNvPr>
          <p:cNvSpPr/>
          <p:nvPr/>
        </p:nvSpPr>
        <p:spPr>
          <a:xfrm rot="2630795">
            <a:off x="8185787" y="3558588"/>
            <a:ext cx="3600000" cy="3600000"/>
          </a:xfrm>
          <a:custGeom>
            <a:avLst/>
            <a:gdLst>
              <a:gd name="connsiteX0" fmla="*/ 144055 w 3600000"/>
              <a:gd name="connsiteY0" fmla="*/ 144054 h 3600000"/>
              <a:gd name="connsiteX1" fmla="*/ 491832 w 3600000"/>
              <a:gd name="connsiteY1" fmla="*/ 0 h 3600000"/>
              <a:gd name="connsiteX2" fmla="*/ 3108168 w 3600000"/>
              <a:gd name="connsiteY2" fmla="*/ 0 h 3600000"/>
              <a:gd name="connsiteX3" fmla="*/ 3132505 w 3600000"/>
              <a:gd name="connsiteY3" fmla="*/ 2453 h 3600000"/>
              <a:gd name="connsiteX4" fmla="*/ 3599699 w 3600000"/>
              <a:gd name="connsiteY4" fmla="*/ 488847 h 3600000"/>
              <a:gd name="connsiteX5" fmla="*/ 3600000 w 3600000"/>
              <a:gd name="connsiteY5" fmla="*/ 491832 h 3600000"/>
              <a:gd name="connsiteX6" fmla="*/ 3600000 w 3600000"/>
              <a:gd name="connsiteY6" fmla="*/ 2150110 h 3600000"/>
              <a:gd name="connsiteX7" fmla="*/ 2090527 w 3600000"/>
              <a:gd name="connsiteY7" fmla="*/ 3600000 h 3600000"/>
              <a:gd name="connsiteX8" fmla="*/ 491832 w 3600000"/>
              <a:gd name="connsiteY8" fmla="*/ 3600000 h 3600000"/>
              <a:gd name="connsiteX9" fmla="*/ 0 w 3600000"/>
              <a:gd name="connsiteY9" fmla="*/ 3108168 h 3600000"/>
              <a:gd name="connsiteX10" fmla="*/ 0 w 3600000"/>
              <a:gd name="connsiteY10" fmla="*/ 491832 h 3600000"/>
              <a:gd name="connsiteX11" fmla="*/ 144055 w 3600000"/>
              <a:gd name="connsiteY11" fmla="*/ 144054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00000" h="3600000">
                <a:moveTo>
                  <a:pt x="144055" y="144054"/>
                </a:moveTo>
                <a:cubicBezTo>
                  <a:pt x="233059" y="55050"/>
                  <a:pt x="356016" y="1"/>
                  <a:pt x="491832" y="0"/>
                </a:cubicBezTo>
                <a:lnTo>
                  <a:pt x="3108168" y="0"/>
                </a:lnTo>
                <a:lnTo>
                  <a:pt x="3132505" y="2453"/>
                </a:lnTo>
                <a:lnTo>
                  <a:pt x="3599699" y="488847"/>
                </a:lnTo>
                <a:lnTo>
                  <a:pt x="3600000" y="491832"/>
                </a:lnTo>
                <a:lnTo>
                  <a:pt x="3600000" y="2150110"/>
                </a:lnTo>
                <a:lnTo>
                  <a:pt x="2090527" y="3600000"/>
                </a:lnTo>
                <a:lnTo>
                  <a:pt x="491832" y="3600000"/>
                </a:lnTo>
                <a:cubicBezTo>
                  <a:pt x="220201" y="3600000"/>
                  <a:pt x="0" y="3379799"/>
                  <a:pt x="0" y="3108168"/>
                </a:cubicBezTo>
                <a:lnTo>
                  <a:pt x="0" y="491832"/>
                </a:lnTo>
                <a:cubicBezTo>
                  <a:pt x="0" y="356017"/>
                  <a:pt x="55050" y="233059"/>
                  <a:pt x="144055" y="144054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200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AA60521D-E723-44A4-A844-0BE5C2F884A2}"/>
              </a:ext>
            </a:extLst>
          </p:cNvPr>
          <p:cNvSpPr/>
          <p:nvPr/>
        </p:nvSpPr>
        <p:spPr>
          <a:xfrm rot="2700000" flipH="1">
            <a:off x="1291600" y="3925836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2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FBA97EC1-2B69-48EE-BAC9-1E231246A492}"/>
              </a:ext>
            </a:extLst>
          </p:cNvPr>
          <p:cNvSpPr/>
          <p:nvPr/>
        </p:nvSpPr>
        <p:spPr>
          <a:xfrm rot="2700000" flipH="1">
            <a:off x="3838029" y="3925836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2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F93F0255-F155-45FD-A377-7BB5523D53A4}"/>
              </a:ext>
            </a:extLst>
          </p:cNvPr>
          <p:cNvSpPr/>
          <p:nvPr/>
        </p:nvSpPr>
        <p:spPr>
          <a:xfrm rot="2700000" flipH="1">
            <a:off x="6468792" y="3925836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2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71C4DDB0-76C6-4008-955E-5578AC95E22C}"/>
              </a:ext>
            </a:extLst>
          </p:cNvPr>
          <p:cNvSpPr/>
          <p:nvPr/>
        </p:nvSpPr>
        <p:spPr>
          <a:xfrm rot="2700000" flipH="1">
            <a:off x="8876327" y="3925836"/>
            <a:ext cx="1800000" cy="1800000"/>
          </a:xfrm>
          <a:prstGeom prst="roundRect">
            <a:avLst>
              <a:gd name="adj" fmla="val 24161"/>
            </a:avLst>
          </a:prstGeom>
          <a:solidFill>
            <a:schemeClr val="accent3">
              <a:alpha val="2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678ADB9E-5854-4594-83CB-69F99AB4C60D}"/>
              </a:ext>
            </a:extLst>
          </p:cNvPr>
          <p:cNvSpPr>
            <a:spLocks noChangeAspect="1"/>
          </p:cNvSpPr>
          <p:nvPr/>
        </p:nvSpPr>
        <p:spPr>
          <a:xfrm>
            <a:off x="-125393" y="1024167"/>
            <a:ext cx="12442785" cy="1635273"/>
          </a:xfrm>
          <a:prstGeom prst="roundRect">
            <a:avLst>
              <a:gd name="adj" fmla="val 9707"/>
            </a:avLst>
          </a:prstGeom>
          <a:solidFill>
            <a:srgbClr val="FFFFFF"/>
          </a:solidFill>
          <a:ln w="6350"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F57BD4E-916B-D5B0-DF92-F899C186937B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4D1E0A-A3BE-91AF-6469-46083ED0457A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938A2D-7BF2-9EA4-9DEA-EC3ED507C38D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A8771A-334B-6F64-62FF-F3B13F81C80A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A5EBEA-1C91-D356-01F2-6F3BEF23D79A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E13479-EC13-C68E-3AF6-DFD9F1A9278A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7E52022-96F0-4354-1D19-747E62162A0C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B33B274-5DFB-3011-68D8-FC0E33747459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9506996-0ABB-92DC-4FA9-D930C77A583E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ACC5EB2-9D24-0FD1-A287-E78CE0571253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94343D4C-AE75-ADC4-BE86-F2EF82EF363D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61F894A9-BCFD-415B-C576-8AE6A86D9B2A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9811285-8527-072F-6F7B-50B397A7F86B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1A014E51-15B4-22A0-4381-E91D372DAB61}"/>
              </a:ext>
            </a:extLst>
          </p:cNvPr>
          <p:cNvSpPr txBox="1"/>
          <p:nvPr/>
        </p:nvSpPr>
        <p:spPr>
          <a:xfrm>
            <a:off x="4149177" y="1288210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C94CEF-ABC9-AC4F-0E59-B4F479F49A08}"/>
              </a:ext>
            </a:extLst>
          </p:cNvPr>
          <p:cNvSpPr txBox="1"/>
          <p:nvPr/>
        </p:nvSpPr>
        <p:spPr>
          <a:xfrm>
            <a:off x="5182930" y="205765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2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5FFCE4E-459C-7D98-9116-FFB541EF84F0}"/>
              </a:ext>
            </a:extLst>
          </p:cNvPr>
          <p:cNvSpPr txBox="1"/>
          <p:nvPr/>
        </p:nvSpPr>
        <p:spPr>
          <a:xfrm>
            <a:off x="1330831" y="4564226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BC69FD-4B09-7645-22BD-FDC2C2CF4F3A}"/>
              </a:ext>
            </a:extLst>
          </p:cNvPr>
          <p:cNvSpPr txBox="1"/>
          <p:nvPr/>
        </p:nvSpPr>
        <p:spPr>
          <a:xfrm>
            <a:off x="3996216" y="4564226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C6DAFEF-BF39-CCC6-2513-66A7B5950002}"/>
              </a:ext>
            </a:extLst>
          </p:cNvPr>
          <p:cNvSpPr txBox="1"/>
          <p:nvPr/>
        </p:nvSpPr>
        <p:spPr>
          <a:xfrm>
            <a:off x="6571137" y="455645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2C3615D-D3E5-E77B-786D-0C10DA7994FA}"/>
              </a:ext>
            </a:extLst>
          </p:cNvPr>
          <p:cNvSpPr txBox="1"/>
          <p:nvPr/>
        </p:nvSpPr>
        <p:spPr>
          <a:xfrm>
            <a:off x="8978672" y="455645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输入文本</a:t>
            </a:r>
          </a:p>
        </p:txBody>
      </p:sp>
    </p:spTree>
    <p:extLst>
      <p:ext uri="{BB962C8B-B14F-4D97-AF65-F5344CB8AC3E}">
        <p14:creationId xmlns:p14="http://schemas.microsoft.com/office/powerpoint/2010/main" val="488446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83">
            <a:extLst>
              <a:ext uri="{FF2B5EF4-FFF2-40B4-BE49-F238E27FC236}">
                <a16:creationId xmlns:a16="http://schemas.microsoft.com/office/drawing/2014/main" id="{9D401180-A83C-4B11-9649-6B44188B7354}"/>
              </a:ext>
            </a:extLst>
          </p:cNvPr>
          <p:cNvSpPr txBox="1"/>
          <p:nvPr/>
        </p:nvSpPr>
        <p:spPr>
          <a:xfrm>
            <a:off x="537941" y="296863"/>
            <a:ext cx="2735044" cy="382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900" spc="300" dirty="0">
                <a:solidFill>
                  <a:srgbClr val="DE2000">
                    <a:alpha val="5000"/>
                  </a:srgbClr>
                </a:solidFill>
                <a:latin typeface="+mj-ea"/>
                <a:ea typeface="+mj-ea"/>
              </a:rPr>
              <a:t>文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CB6A5AB-AF76-41BC-B112-1F5621D7486F}"/>
              </a:ext>
            </a:extLst>
          </p:cNvPr>
          <p:cNvSpPr txBox="1"/>
          <p:nvPr/>
        </p:nvSpPr>
        <p:spPr>
          <a:xfrm>
            <a:off x="3304699" y="3090378"/>
            <a:ext cx="1963999" cy="2678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spc="300" dirty="0">
                <a:solidFill>
                  <a:srgbClr val="DE2000">
                    <a:alpha val="5000"/>
                  </a:srgbClr>
                </a:solidFill>
                <a:latin typeface="+mj-ea"/>
                <a:ea typeface="+mj-ea"/>
              </a:rPr>
              <a:t>本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574A3397-CE78-4EB1-B340-AFB2C47B6FA1}"/>
              </a:ext>
            </a:extLst>
          </p:cNvPr>
          <p:cNvSpPr/>
          <p:nvPr/>
        </p:nvSpPr>
        <p:spPr>
          <a:xfrm flipH="1">
            <a:off x="8023855" y="4366260"/>
            <a:ext cx="3116583" cy="1386840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DF786887-FF50-41B2-A38D-37649A923151}"/>
              </a:ext>
            </a:extLst>
          </p:cNvPr>
          <p:cNvSpPr/>
          <p:nvPr/>
        </p:nvSpPr>
        <p:spPr>
          <a:xfrm flipH="1">
            <a:off x="5897875" y="2392680"/>
            <a:ext cx="3116583" cy="1386840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E1125312-E65C-46BF-9818-BD3C89D174D3}"/>
              </a:ext>
            </a:extLst>
          </p:cNvPr>
          <p:cNvSpPr/>
          <p:nvPr/>
        </p:nvSpPr>
        <p:spPr>
          <a:xfrm flipH="1">
            <a:off x="6774175" y="3368040"/>
            <a:ext cx="3116583" cy="1386840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992BABD2-E5A0-49CB-AC8D-985185225440}"/>
              </a:ext>
            </a:extLst>
          </p:cNvPr>
          <p:cNvSpPr/>
          <p:nvPr/>
        </p:nvSpPr>
        <p:spPr>
          <a:xfrm flipH="1">
            <a:off x="7132315" y="1264920"/>
            <a:ext cx="3116583" cy="1386840"/>
          </a:xfrm>
          <a:prstGeom prst="roundRect">
            <a:avLst>
              <a:gd name="adj" fmla="val 24161"/>
            </a:avLst>
          </a:prstGeom>
          <a:noFill/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098D437-D309-49F1-BECB-841CB101CCCF}"/>
              </a:ext>
            </a:extLst>
          </p:cNvPr>
          <p:cNvSpPr txBox="1">
            <a:spLocks noChangeAspect="1"/>
          </p:cNvSpPr>
          <p:nvPr/>
        </p:nvSpPr>
        <p:spPr>
          <a:xfrm>
            <a:off x="8611425" y="2421379"/>
            <a:ext cx="882769" cy="1274643"/>
          </a:xfrm>
          <a:custGeom>
            <a:avLst/>
            <a:gdLst/>
            <a:ahLst/>
            <a:cxnLst/>
            <a:rect l="l" t="t" r="r" b="b"/>
            <a:pathLst>
              <a:path w="119987" h="173251">
                <a:moveTo>
                  <a:pt x="56464" y="1"/>
                </a:moveTo>
                <a:cubicBezTo>
                  <a:pt x="73184" y="200"/>
                  <a:pt x="86589" y="5054"/>
                  <a:pt x="96679" y="14564"/>
                </a:cubicBezTo>
                <a:cubicBezTo>
                  <a:pt x="106770" y="24074"/>
                  <a:pt x="111948" y="37043"/>
                  <a:pt x="112214" y="53471"/>
                </a:cubicBezTo>
                <a:cubicBezTo>
                  <a:pt x="112065" y="63282"/>
                  <a:pt x="109572" y="73258"/>
                  <a:pt x="104735" y="83400"/>
                </a:cubicBezTo>
                <a:cubicBezTo>
                  <a:pt x="99898" y="93541"/>
                  <a:pt x="93614" y="103517"/>
                  <a:pt x="85883" y="113328"/>
                </a:cubicBezTo>
                <a:cubicBezTo>
                  <a:pt x="78151" y="123139"/>
                  <a:pt x="69869" y="132454"/>
                  <a:pt x="61036" y="141274"/>
                </a:cubicBezTo>
                <a:cubicBezTo>
                  <a:pt x="65418" y="140679"/>
                  <a:pt x="70141" y="140155"/>
                  <a:pt x="75206" y="139703"/>
                </a:cubicBezTo>
                <a:cubicBezTo>
                  <a:pt x="80271" y="139251"/>
                  <a:pt x="84764" y="139013"/>
                  <a:pt x="88686" y="138989"/>
                </a:cubicBezTo>
                <a:lnTo>
                  <a:pt x="119987" y="138989"/>
                </a:lnTo>
                <a:lnTo>
                  <a:pt x="119987" y="173251"/>
                </a:lnTo>
                <a:lnTo>
                  <a:pt x="2058" y="173251"/>
                </a:lnTo>
                <a:lnTo>
                  <a:pt x="2058" y="149953"/>
                </a:lnTo>
                <a:cubicBezTo>
                  <a:pt x="23622" y="130670"/>
                  <a:pt x="40786" y="113229"/>
                  <a:pt x="53550" y="97629"/>
                </a:cubicBezTo>
                <a:cubicBezTo>
                  <a:pt x="66313" y="82029"/>
                  <a:pt x="72847" y="68072"/>
                  <a:pt x="73152" y="55757"/>
                </a:cubicBezTo>
                <a:cubicBezTo>
                  <a:pt x="73071" y="47954"/>
                  <a:pt x="71061" y="42009"/>
                  <a:pt x="67123" y="37922"/>
                </a:cubicBezTo>
                <a:cubicBezTo>
                  <a:pt x="63184" y="33834"/>
                  <a:pt x="57803" y="31776"/>
                  <a:pt x="50978" y="31747"/>
                </a:cubicBezTo>
                <a:cubicBezTo>
                  <a:pt x="45177" y="31890"/>
                  <a:pt x="39919" y="33548"/>
                  <a:pt x="35205" y="36721"/>
                </a:cubicBezTo>
                <a:cubicBezTo>
                  <a:pt x="30490" y="39894"/>
                  <a:pt x="26146" y="43724"/>
                  <a:pt x="22174" y="48212"/>
                </a:cubicBezTo>
                <a:lnTo>
                  <a:pt x="0" y="26266"/>
                </a:lnTo>
                <a:cubicBezTo>
                  <a:pt x="8139" y="17478"/>
                  <a:pt x="16607" y="10902"/>
                  <a:pt x="25403" y="6538"/>
                </a:cubicBezTo>
                <a:cubicBezTo>
                  <a:pt x="34200" y="2175"/>
                  <a:pt x="44553" y="-4"/>
                  <a:pt x="56464" y="1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65000"/>
                  </a:schemeClr>
                </a:gs>
                <a:gs pos="54000">
                  <a:schemeClr val="accent3"/>
                </a:gs>
                <a:gs pos="100000">
                  <a:schemeClr val="accent1">
                    <a:alpha val="73000"/>
                  </a:schemeClr>
                </a:gs>
              </a:gsLst>
              <a:lin ang="5400000" scaled="1"/>
            </a:gradFill>
          </a:ln>
          <a:effectLst>
            <a:outerShdw blurRad="38100" dir="18900000" sx="101000" sy="101000" kx="-1200000" algn="bl" rotWithShape="0">
              <a:srgbClr val="4209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78879F0-7AA5-456D-97C6-271CBA0CFA02}"/>
              </a:ext>
            </a:extLst>
          </p:cNvPr>
          <p:cNvSpPr txBox="1">
            <a:spLocks noChangeAspect="1"/>
          </p:cNvSpPr>
          <p:nvPr/>
        </p:nvSpPr>
        <p:spPr>
          <a:xfrm>
            <a:off x="10545103" y="4384368"/>
            <a:ext cx="943259" cy="1251022"/>
          </a:xfrm>
          <a:custGeom>
            <a:avLst/>
            <a:gdLst/>
            <a:ahLst/>
            <a:cxnLst/>
            <a:rect l="l" t="t" r="r" b="b"/>
            <a:pathLst>
              <a:path w="128216" h="170050">
                <a:moveTo>
                  <a:pt x="72008" y="34033"/>
                </a:moveTo>
                <a:cubicBezTo>
                  <a:pt x="69837" y="38845"/>
                  <a:pt x="67608" y="43686"/>
                  <a:pt x="65322" y="48555"/>
                </a:cubicBezTo>
                <a:cubicBezTo>
                  <a:pt x="63036" y="53425"/>
                  <a:pt x="60693" y="58266"/>
                  <a:pt x="58293" y="63078"/>
                </a:cubicBezTo>
                <a:lnTo>
                  <a:pt x="38862" y="96698"/>
                </a:lnTo>
                <a:lnTo>
                  <a:pt x="71323" y="96698"/>
                </a:lnTo>
                <a:lnTo>
                  <a:pt x="71323" y="71769"/>
                </a:lnTo>
                <a:cubicBezTo>
                  <a:pt x="71361" y="66166"/>
                  <a:pt x="71570" y="59876"/>
                  <a:pt x="71951" y="52901"/>
                </a:cubicBezTo>
                <a:cubicBezTo>
                  <a:pt x="72332" y="45925"/>
                  <a:pt x="72655" y="39636"/>
                  <a:pt x="72922" y="34033"/>
                </a:cubicBezTo>
                <a:close/>
                <a:moveTo>
                  <a:pt x="59207" y="0"/>
                </a:moveTo>
                <a:lnTo>
                  <a:pt x="109242" y="0"/>
                </a:lnTo>
                <a:lnTo>
                  <a:pt x="109242" y="96698"/>
                </a:lnTo>
                <a:lnTo>
                  <a:pt x="128216" y="96698"/>
                </a:lnTo>
                <a:lnTo>
                  <a:pt x="128216" y="127530"/>
                </a:lnTo>
                <a:lnTo>
                  <a:pt x="109242" y="127530"/>
                </a:lnTo>
                <a:lnTo>
                  <a:pt x="109242" y="170050"/>
                </a:lnTo>
                <a:lnTo>
                  <a:pt x="71323" y="170050"/>
                </a:lnTo>
                <a:lnTo>
                  <a:pt x="71323" y="127530"/>
                </a:lnTo>
                <a:lnTo>
                  <a:pt x="0" y="127530"/>
                </a:lnTo>
                <a:lnTo>
                  <a:pt x="0" y="99439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65000"/>
                  </a:schemeClr>
                </a:gs>
                <a:gs pos="54000">
                  <a:schemeClr val="accent3"/>
                </a:gs>
                <a:gs pos="100000">
                  <a:schemeClr val="accent1">
                    <a:alpha val="73000"/>
                  </a:schemeClr>
                </a:gs>
              </a:gsLst>
              <a:lin ang="5400000" scaled="1"/>
            </a:gradFill>
          </a:ln>
          <a:effectLst>
            <a:outerShdw blurRad="38100" dir="18900000" sx="101000" sy="101000" kx="-1200000" algn="bl" rotWithShape="0">
              <a:srgbClr val="4209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E29DB40-BE49-4FEB-907F-A145A2613361}"/>
              </a:ext>
            </a:extLst>
          </p:cNvPr>
          <p:cNvSpPr txBox="1">
            <a:spLocks noChangeAspect="1"/>
          </p:cNvSpPr>
          <p:nvPr/>
        </p:nvSpPr>
        <p:spPr>
          <a:xfrm>
            <a:off x="6332710" y="3506171"/>
            <a:ext cx="838068" cy="1220824"/>
          </a:xfrm>
          <a:custGeom>
            <a:avLst/>
            <a:gdLst/>
            <a:ahLst/>
            <a:cxnLst/>
            <a:rect l="l" t="t" r="r" b="b"/>
            <a:pathLst>
              <a:path w="121129" h="176450">
                <a:moveTo>
                  <a:pt x="57378" y="0"/>
                </a:moveTo>
                <a:cubicBezTo>
                  <a:pt x="75203" y="51"/>
                  <a:pt x="89312" y="4059"/>
                  <a:pt x="99708" y="12022"/>
                </a:cubicBezTo>
                <a:cubicBezTo>
                  <a:pt x="110103" y="19985"/>
                  <a:pt x="115415" y="31593"/>
                  <a:pt x="115643" y="46845"/>
                </a:cubicBezTo>
                <a:cubicBezTo>
                  <a:pt x="115643" y="55356"/>
                  <a:pt x="113359" y="62808"/>
                  <a:pt x="108790" y="69201"/>
                </a:cubicBezTo>
                <a:cubicBezTo>
                  <a:pt x="104222" y="75593"/>
                  <a:pt x="97370" y="80639"/>
                  <a:pt x="88234" y="84341"/>
                </a:cubicBezTo>
                <a:lnTo>
                  <a:pt x="88234" y="85483"/>
                </a:lnTo>
                <a:cubicBezTo>
                  <a:pt x="97900" y="88332"/>
                  <a:pt x="105752" y="93197"/>
                  <a:pt x="111792" y="100078"/>
                </a:cubicBezTo>
                <a:cubicBezTo>
                  <a:pt x="117831" y="106959"/>
                  <a:pt x="120944" y="115886"/>
                  <a:pt x="121129" y="126861"/>
                </a:cubicBezTo>
                <a:cubicBezTo>
                  <a:pt x="120980" y="137476"/>
                  <a:pt x="118055" y="146469"/>
                  <a:pt x="112355" y="153839"/>
                </a:cubicBezTo>
                <a:cubicBezTo>
                  <a:pt x="106655" y="161210"/>
                  <a:pt x="99075" y="166815"/>
                  <a:pt x="89617" y="170655"/>
                </a:cubicBezTo>
                <a:cubicBezTo>
                  <a:pt x="80158" y="174495"/>
                  <a:pt x="69717" y="176426"/>
                  <a:pt x="58293" y="176450"/>
                </a:cubicBezTo>
                <a:cubicBezTo>
                  <a:pt x="44834" y="176360"/>
                  <a:pt x="33290" y="174199"/>
                  <a:pt x="23660" y="169969"/>
                </a:cubicBezTo>
                <a:cubicBezTo>
                  <a:pt x="14030" y="165739"/>
                  <a:pt x="6143" y="159981"/>
                  <a:pt x="0" y="152696"/>
                </a:cubicBezTo>
                <a:lnTo>
                  <a:pt x="18745" y="127090"/>
                </a:lnTo>
                <a:cubicBezTo>
                  <a:pt x="23893" y="132080"/>
                  <a:pt x="29427" y="136054"/>
                  <a:pt x="35347" y="139014"/>
                </a:cubicBezTo>
                <a:cubicBezTo>
                  <a:pt x="41267" y="141973"/>
                  <a:pt x="47544" y="143489"/>
                  <a:pt x="54178" y="143560"/>
                </a:cubicBezTo>
                <a:cubicBezTo>
                  <a:pt x="62165" y="143551"/>
                  <a:pt x="68480" y="141911"/>
                  <a:pt x="73123" y="138642"/>
                </a:cubicBezTo>
                <a:cubicBezTo>
                  <a:pt x="77767" y="135373"/>
                  <a:pt x="80138" y="130531"/>
                  <a:pt x="80238" y="124116"/>
                </a:cubicBezTo>
                <a:cubicBezTo>
                  <a:pt x="80363" y="119219"/>
                  <a:pt x="79251" y="115034"/>
                  <a:pt x="76903" y="111560"/>
                </a:cubicBezTo>
                <a:cubicBezTo>
                  <a:pt x="74554" y="108087"/>
                  <a:pt x="70225" y="105426"/>
                  <a:pt x="63915" y="103579"/>
                </a:cubicBezTo>
                <a:cubicBezTo>
                  <a:pt x="57604" y="101732"/>
                  <a:pt x="48567" y="100801"/>
                  <a:pt x="36804" y="100784"/>
                </a:cubicBezTo>
                <a:lnTo>
                  <a:pt x="36804" y="72237"/>
                </a:lnTo>
                <a:cubicBezTo>
                  <a:pt x="51097" y="72147"/>
                  <a:pt x="61088" y="70097"/>
                  <a:pt x="66780" y="66089"/>
                </a:cubicBezTo>
                <a:cubicBezTo>
                  <a:pt x="72471" y="62081"/>
                  <a:pt x="75204" y="56658"/>
                  <a:pt x="74981" y="49819"/>
                </a:cubicBezTo>
                <a:cubicBezTo>
                  <a:pt x="74957" y="43961"/>
                  <a:pt x="73290" y="39491"/>
                  <a:pt x="69980" y="36407"/>
                </a:cubicBezTo>
                <a:cubicBezTo>
                  <a:pt x="66670" y="33324"/>
                  <a:pt x="61860" y="31770"/>
                  <a:pt x="55550" y="31746"/>
                </a:cubicBezTo>
                <a:cubicBezTo>
                  <a:pt x="49925" y="31780"/>
                  <a:pt x="44715" y="33028"/>
                  <a:pt x="39919" y="35492"/>
                </a:cubicBezTo>
                <a:cubicBezTo>
                  <a:pt x="35123" y="37956"/>
                  <a:pt x="30199" y="41436"/>
                  <a:pt x="25146" y="45930"/>
                </a:cubicBezTo>
                <a:lnTo>
                  <a:pt x="4572" y="21012"/>
                </a:lnTo>
                <a:cubicBezTo>
                  <a:pt x="12416" y="14341"/>
                  <a:pt x="20674" y="9183"/>
                  <a:pt x="29346" y="5538"/>
                </a:cubicBezTo>
                <a:cubicBezTo>
                  <a:pt x="38019" y="1893"/>
                  <a:pt x="47363" y="47"/>
                  <a:pt x="57378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65000"/>
                  </a:schemeClr>
                </a:gs>
                <a:gs pos="54000">
                  <a:schemeClr val="accent3"/>
                </a:gs>
                <a:gs pos="100000">
                  <a:schemeClr val="accent1">
                    <a:alpha val="73000"/>
                  </a:schemeClr>
                </a:gs>
              </a:gsLst>
              <a:lin ang="5400000" scaled="1"/>
            </a:gradFill>
          </a:ln>
          <a:effectLst>
            <a:outerShdw blurRad="38100" dir="18900000" sx="101000" sy="101000" kx="-1200000" algn="bl" rotWithShape="0">
              <a:srgbClr val="4209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93C1409-7212-4313-9E4A-31D71731B9DC}"/>
              </a:ext>
            </a:extLst>
          </p:cNvPr>
          <p:cNvSpPr txBox="1">
            <a:spLocks noChangeAspect="1"/>
          </p:cNvSpPr>
          <p:nvPr/>
        </p:nvSpPr>
        <p:spPr>
          <a:xfrm>
            <a:off x="6759279" y="1318927"/>
            <a:ext cx="789382" cy="1249692"/>
          </a:xfrm>
          <a:custGeom>
            <a:avLst/>
            <a:gdLst/>
            <a:ahLst/>
            <a:cxnLst/>
            <a:rect l="l" t="t" r="r" b="b"/>
            <a:pathLst>
              <a:path w="107414" h="170050">
                <a:moveTo>
                  <a:pt x="46856" y="0"/>
                </a:moveTo>
                <a:lnTo>
                  <a:pt x="76781" y="0"/>
                </a:lnTo>
                <a:lnTo>
                  <a:pt x="76781" y="137160"/>
                </a:lnTo>
                <a:lnTo>
                  <a:pt x="107414" y="137160"/>
                </a:lnTo>
                <a:lnTo>
                  <a:pt x="107414" y="170050"/>
                </a:lnTo>
                <a:lnTo>
                  <a:pt x="0" y="170050"/>
                </a:lnTo>
                <a:lnTo>
                  <a:pt x="0" y="137160"/>
                </a:lnTo>
                <a:lnTo>
                  <a:pt x="36119" y="137160"/>
                </a:lnTo>
                <a:lnTo>
                  <a:pt x="36119" y="40434"/>
                </a:lnTo>
                <a:lnTo>
                  <a:pt x="4801" y="40434"/>
                </a:lnTo>
                <a:lnTo>
                  <a:pt x="4801" y="15305"/>
                </a:lnTo>
                <a:cubicBezTo>
                  <a:pt x="13812" y="13625"/>
                  <a:pt x="21622" y="11560"/>
                  <a:pt x="28231" y="9109"/>
                </a:cubicBezTo>
                <a:cubicBezTo>
                  <a:pt x="34841" y="6658"/>
                  <a:pt x="41049" y="3622"/>
                  <a:pt x="4685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65000"/>
                  </a:schemeClr>
                </a:gs>
                <a:gs pos="54000">
                  <a:schemeClr val="accent3"/>
                </a:gs>
                <a:gs pos="100000">
                  <a:schemeClr val="accent1">
                    <a:alpha val="73000"/>
                  </a:schemeClr>
                </a:gs>
              </a:gsLst>
              <a:lin ang="5400000" scaled="1"/>
            </a:gradFill>
          </a:ln>
          <a:effectLst>
            <a:outerShdw blurRad="38100" dir="18900000" sx="101000" sy="101000" kx="-1200000" algn="bl" rotWithShape="0">
              <a:srgbClr val="4209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>
                <a:latin typeface="Noto Sans S Chinese Black" panose="020B0A00000000000000" pitchFamily="34" charset="-122"/>
                <a:ea typeface="Noto Sans S Chinese Black" panose="020B0A00000000000000" pitchFamily="34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D44FA442-224B-43DB-BA7B-267C103DA2A9}"/>
              </a:ext>
            </a:extLst>
          </p:cNvPr>
          <p:cNvSpPr/>
          <p:nvPr/>
        </p:nvSpPr>
        <p:spPr>
          <a:xfrm>
            <a:off x="7130980" y="1273306"/>
            <a:ext cx="3113205" cy="1283158"/>
          </a:xfrm>
          <a:custGeom>
            <a:avLst/>
            <a:gdLst>
              <a:gd name="connsiteX0" fmla="*/ 88899 w 3068955"/>
              <a:gd name="connsiteY0" fmla="*/ 0 h 1264920"/>
              <a:gd name="connsiteX1" fmla="*/ 2821941 w 3068955"/>
              <a:gd name="connsiteY1" fmla="*/ 0 h 1264920"/>
              <a:gd name="connsiteX2" fmla="*/ 2910840 w 3068955"/>
              <a:gd name="connsiteY2" fmla="*/ 88899 h 1264920"/>
              <a:gd name="connsiteX3" fmla="*/ 2910840 w 3068955"/>
              <a:gd name="connsiteY3" fmla="*/ 491611 h 1264920"/>
              <a:gd name="connsiteX4" fmla="*/ 3068955 w 3068955"/>
              <a:gd name="connsiteY4" fmla="*/ 651735 h 1264920"/>
              <a:gd name="connsiteX5" fmla="*/ 2910840 w 3068955"/>
              <a:gd name="connsiteY5" fmla="*/ 707223 h 1264920"/>
              <a:gd name="connsiteX6" fmla="*/ 2910840 w 3068955"/>
              <a:gd name="connsiteY6" fmla="*/ 1176021 h 1264920"/>
              <a:gd name="connsiteX7" fmla="*/ 2821941 w 3068955"/>
              <a:gd name="connsiteY7" fmla="*/ 1264920 h 1264920"/>
              <a:gd name="connsiteX8" fmla="*/ 88899 w 3068955"/>
              <a:gd name="connsiteY8" fmla="*/ 1264920 h 1264920"/>
              <a:gd name="connsiteX9" fmla="*/ 0 w 3068955"/>
              <a:gd name="connsiteY9" fmla="*/ 1176021 h 1264920"/>
              <a:gd name="connsiteX10" fmla="*/ 0 w 3068955"/>
              <a:gd name="connsiteY10" fmla="*/ 88899 h 1264920"/>
              <a:gd name="connsiteX11" fmla="*/ 88899 w 3068955"/>
              <a:gd name="connsiteY11" fmla="*/ 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8955" h="1264920">
                <a:moveTo>
                  <a:pt x="88899" y="0"/>
                </a:moveTo>
                <a:lnTo>
                  <a:pt x="2821941" y="0"/>
                </a:lnTo>
                <a:cubicBezTo>
                  <a:pt x="2871039" y="0"/>
                  <a:pt x="2910840" y="39801"/>
                  <a:pt x="2910840" y="88899"/>
                </a:cubicBezTo>
                <a:lnTo>
                  <a:pt x="2910840" y="491611"/>
                </a:lnTo>
                <a:lnTo>
                  <a:pt x="3068955" y="651735"/>
                </a:lnTo>
                <a:lnTo>
                  <a:pt x="2910840" y="707223"/>
                </a:lnTo>
                <a:lnTo>
                  <a:pt x="2910840" y="1176021"/>
                </a:lnTo>
                <a:cubicBezTo>
                  <a:pt x="2910840" y="1225119"/>
                  <a:pt x="2871039" y="1264920"/>
                  <a:pt x="2821941" y="1264920"/>
                </a:cubicBezTo>
                <a:lnTo>
                  <a:pt x="88899" y="1264920"/>
                </a:lnTo>
                <a:cubicBezTo>
                  <a:pt x="39801" y="1264920"/>
                  <a:pt x="0" y="1225119"/>
                  <a:pt x="0" y="1176021"/>
                </a:cubicBezTo>
                <a:lnTo>
                  <a:pt x="0" y="88899"/>
                </a:lnTo>
                <a:cubicBezTo>
                  <a:pt x="0" y="39801"/>
                  <a:pt x="39801" y="0"/>
                  <a:pt x="888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24000"/>
                </a:schemeClr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9BE8C89-9C03-49B9-AA81-DC52B0360FBE}"/>
              </a:ext>
            </a:extLst>
          </p:cNvPr>
          <p:cNvSpPr/>
          <p:nvPr/>
        </p:nvSpPr>
        <p:spPr>
          <a:xfrm>
            <a:off x="8189972" y="4365254"/>
            <a:ext cx="3113205" cy="1283158"/>
          </a:xfrm>
          <a:custGeom>
            <a:avLst/>
            <a:gdLst>
              <a:gd name="connsiteX0" fmla="*/ 88899 w 3068955"/>
              <a:gd name="connsiteY0" fmla="*/ 0 h 1264920"/>
              <a:gd name="connsiteX1" fmla="*/ 2821941 w 3068955"/>
              <a:gd name="connsiteY1" fmla="*/ 0 h 1264920"/>
              <a:gd name="connsiteX2" fmla="*/ 2910840 w 3068955"/>
              <a:gd name="connsiteY2" fmla="*/ 88899 h 1264920"/>
              <a:gd name="connsiteX3" fmla="*/ 2910840 w 3068955"/>
              <a:gd name="connsiteY3" fmla="*/ 491611 h 1264920"/>
              <a:gd name="connsiteX4" fmla="*/ 3068955 w 3068955"/>
              <a:gd name="connsiteY4" fmla="*/ 651735 h 1264920"/>
              <a:gd name="connsiteX5" fmla="*/ 2910840 w 3068955"/>
              <a:gd name="connsiteY5" fmla="*/ 707223 h 1264920"/>
              <a:gd name="connsiteX6" fmla="*/ 2910840 w 3068955"/>
              <a:gd name="connsiteY6" fmla="*/ 1176021 h 1264920"/>
              <a:gd name="connsiteX7" fmla="*/ 2821941 w 3068955"/>
              <a:gd name="connsiteY7" fmla="*/ 1264920 h 1264920"/>
              <a:gd name="connsiteX8" fmla="*/ 88899 w 3068955"/>
              <a:gd name="connsiteY8" fmla="*/ 1264920 h 1264920"/>
              <a:gd name="connsiteX9" fmla="*/ 0 w 3068955"/>
              <a:gd name="connsiteY9" fmla="*/ 1176021 h 1264920"/>
              <a:gd name="connsiteX10" fmla="*/ 0 w 3068955"/>
              <a:gd name="connsiteY10" fmla="*/ 88899 h 1264920"/>
              <a:gd name="connsiteX11" fmla="*/ 88899 w 3068955"/>
              <a:gd name="connsiteY11" fmla="*/ 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8955" h="1264920">
                <a:moveTo>
                  <a:pt x="88899" y="0"/>
                </a:moveTo>
                <a:lnTo>
                  <a:pt x="2821941" y="0"/>
                </a:lnTo>
                <a:cubicBezTo>
                  <a:pt x="2871039" y="0"/>
                  <a:pt x="2910840" y="39801"/>
                  <a:pt x="2910840" y="88899"/>
                </a:cubicBezTo>
                <a:lnTo>
                  <a:pt x="2910840" y="491611"/>
                </a:lnTo>
                <a:lnTo>
                  <a:pt x="3068955" y="651735"/>
                </a:lnTo>
                <a:lnTo>
                  <a:pt x="2910840" y="707223"/>
                </a:lnTo>
                <a:lnTo>
                  <a:pt x="2910840" y="1176021"/>
                </a:lnTo>
                <a:cubicBezTo>
                  <a:pt x="2910840" y="1225119"/>
                  <a:pt x="2871039" y="1264920"/>
                  <a:pt x="2821941" y="1264920"/>
                </a:cubicBezTo>
                <a:lnTo>
                  <a:pt x="88899" y="1264920"/>
                </a:lnTo>
                <a:cubicBezTo>
                  <a:pt x="39801" y="1264920"/>
                  <a:pt x="0" y="1225119"/>
                  <a:pt x="0" y="1176021"/>
                </a:cubicBezTo>
                <a:lnTo>
                  <a:pt x="0" y="88899"/>
                </a:lnTo>
                <a:cubicBezTo>
                  <a:pt x="0" y="39801"/>
                  <a:pt x="39801" y="0"/>
                  <a:pt x="88899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3">
                  <a:alpha val="78000"/>
                </a:schemeClr>
              </a:gs>
              <a:gs pos="9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6CF51B6-B29B-4CC9-BC31-FE74BB03891B}"/>
              </a:ext>
            </a:extLst>
          </p:cNvPr>
          <p:cNvSpPr/>
          <p:nvPr/>
        </p:nvSpPr>
        <p:spPr>
          <a:xfrm>
            <a:off x="6781068" y="3460859"/>
            <a:ext cx="3113205" cy="1283158"/>
          </a:xfrm>
          <a:custGeom>
            <a:avLst/>
            <a:gdLst>
              <a:gd name="connsiteX0" fmla="*/ 88899 w 3068955"/>
              <a:gd name="connsiteY0" fmla="*/ 0 h 1264920"/>
              <a:gd name="connsiteX1" fmla="*/ 2821941 w 3068955"/>
              <a:gd name="connsiteY1" fmla="*/ 0 h 1264920"/>
              <a:gd name="connsiteX2" fmla="*/ 2910840 w 3068955"/>
              <a:gd name="connsiteY2" fmla="*/ 88899 h 1264920"/>
              <a:gd name="connsiteX3" fmla="*/ 2910840 w 3068955"/>
              <a:gd name="connsiteY3" fmla="*/ 491611 h 1264920"/>
              <a:gd name="connsiteX4" fmla="*/ 3068955 w 3068955"/>
              <a:gd name="connsiteY4" fmla="*/ 651735 h 1264920"/>
              <a:gd name="connsiteX5" fmla="*/ 2910840 w 3068955"/>
              <a:gd name="connsiteY5" fmla="*/ 707223 h 1264920"/>
              <a:gd name="connsiteX6" fmla="*/ 2910840 w 3068955"/>
              <a:gd name="connsiteY6" fmla="*/ 1176021 h 1264920"/>
              <a:gd name="connsiteX7" fmla="*/ 2821941 w 3068955"/>
              <a:gd name="connsiteY7" fmla="*/ 1264920 h 1264920"/>
              <a:gd name="connsiteX8" fmla="*/ 88899 w 3068955"/>
              <a:gd name="connsiteY8" fmla="*/ 1264920 h 1264920"/>
              <a:gd name="connsiteX9" fmla="*/ 0 w 3068955"/>
              <a:gd name="connsiteY9" fmla="*/ 1176021 h 1264920"/>
              <a:gd name="connsiteX10" fmla="*/ 0 w 3068955"/>
              <a:gd name="connsiteY10" fmla="*/ 88899 h 1264920"/>
              <a:gd name="connsiteX11" fmla="*/ 88899 w 3068955"/>
              <a:gd name="connsiteY11" fmla="*/ 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8955" h="1264920">
                <a:moveTo>
                  <a:pt x="88899" y="0"/>
                </a:moveTo>
                <a:lnTo>
                  <a:pt x="2821941" y="0"/>
                </a:lnTo>
                <a:cubicBezTo>
                  <a:pt x="2871039" y="0"/>
                  <a:pt x="2910840" y="39801"/>
                  <a:pt x="2910840" y="88899"/>
                </a:cubicBezTo>
                <a:lnTo>
                  <a:pt x="2910840" y="491611"/>
                </a:lnTo>
                <a:lnTo>
                  <a:pt x="3068955" y="651735"/>
                </a:lnTo>
                <a:lnTo>
                  <a:pt x="2910840" y="707223"/>
                </a:lnTo>
                <a:lnTo>
                  <a:pt x="2910840" y="1176021"/>
                </a:lnTo>
                <a:cubicBezTo>
                  <a:pt x="2910840" y="1225119"/>
                  <a:pt x="2871039" y="1264920"/>
                  <a:pt x="2821941" y="1264920"/>
                </a:cubicBezTo>
                <a:lnTo>
                  <a:pt x="88899" y="1264920"/>
                </a:lnTo>
                <a:cubicBezTo>
                  <a:pt x="39801" y="1264920"/>
                  <a:pt x="0" y="1225119"/>
                  <a:pt x="0" y="1176021"/>
                </a:cubicBezTo>
                <a:lnTo>
                  <a:pt x="0" y="88899"/>
                </a:lnTo>
                <a:cubicBezTo>
                  <a:pt x="0" y="39801"/>
                  <a:pt x="39801" y="0"/>
                  <a:pt x="888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71000"/>
                </a:schemeClr>
              </a:gs>
              <a:gs pos="88000">
                <a:schemeClr val="accent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2DFCA6E-7DC3-4581-889B-22BE0E80B5EC}"/>
              </a:ext>
            </a:extLst>
          </p:cNvPr>
          <p:cNvSpPr/>
          <p:nvPr/>
        </p:nvSpPr>
        <p:spPr>
          <a:xfrm>
            <a:off x="6067565" y="2409597"/>
            <a:ext cx="3113205" cy="1283158"/>
          </a:xfrm>
          <a:custGeom>
            <a:avLst/>
            <a:gdLst>
              <a:gd name="connsiteX0" fmla="*/ 88899 w 3068955"/>
              <a:gd name="connsiteY0" fmla="*/ 0 h 1264920"/>
              <a:gd name="connsiteX1" fmla="*/ 2821941 w 3068955"/>
              <a:gd name="connsiteY1" fmla="*/ 0 h 1264920"/>
              <a:gd name="connsiteX2" fmla="*/ 2910840 w 3068955"/>
              <a:gd name="connsiteY2" fmla="*/ 88899 h 1264920"/>
              <a:gd name="connsiteX3" fmla="*/ 2910840 w 3068955"/>
              <a:gd name="connsiteY3" fmla="*/ 491611 h 1264920"/>
              <a:gd name="connsiteX4" fmla="*/ 3068955 w 3068955"/>
              <a:gd name="connsiteY4" fmla="*/ 651735 h 1264920"/>
              <a:gd name="connsiteX5" fmla="*/ 2910840 w 3068955"/>
              <a:gd name="connsiteY5" fmla="*/ 707223 h 1264920"/>
              <a:gd name="connsiteX6" fmla="*/ 2910840 w 3068955"/>
              <a:gd name="connsiteY6" fmla="*/ 1176021 h 1264920"/>
              <a:gd name="connsiteX7" fmla="*/ 2821941 w 3068955"/>
              <a:gd name="connsiteY7" fmla="*/ 1264920 h 1264920"/>
              <a:gd name="connsiteX8" fmla="*/ 88899 w 3068955"/>
              <a:gd name="connsiteY8" fmla="*/ 1264920 h 1264920"/>
              <a:gd name="connsiteX9" fmla="*/ 0 w 3068955"/>
              <a:gd name="connsiteY9" fmla="*/ 1176021 h 1264920"/>
              <a:gd name="connsiteX10" fmla="*/ 0 w 3068955"/>
              <a:gd name="connsiteY10" fmla="*/ 88899 h 1264920"/>
              <a:gd name="connsiteX11" fmla="*/ 88899 w 3068955"/>
              <a:gd name="connsiteY11" fmla="*/ 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8955" h="1264920">
                <a:moveTo>
                  <a:pt x="88899" y="0"/>
                </a:moveTo>
                <a:lnTo>
                  <a:pt x="2821941" y="0"/>
                </a:lnTo>
                <a:cubicBezTo>
                  <a:pt x="2871039" y="0"/>
                  <a:pt x="2910840" y="39801"/>
                  <a:pt x="2910840" y="88899"/>
                </a:cubicBezTo>
                <a:lnTo>
                  <a:pt x="2910840" y="491611"/>
                </a:lnTo>
                <a:lnTo>
                  <a:pt x="3068955" y="651735"/>
                </a:lnTo>
                <a:lnTo>
                  <a:pt x="2910840" y="707223"/>
                </a:lnTo>
                <a:lnTo>
                  <a:pt x="2910840" y="1176021"/>
                </a:lnTo>
                <a:cubicBezTo>
                  <a:pt x="2910840" y="1225119"/>
                  <a:pt x="2871039" y="1264920"/>
                  <a:pt x="2821941" y="1264920"/>
                </a:cubicBezTo>
                <a:lnTo>
                  <a:pt x="88899" y="1264920"/>
                </a:lnTo>
                <a:cubicBezTo>
                  <a:pt x="39801" y="1264920"/>
                  <a:pt x="0" y="1225119"/>
                  <a:pt x="0" y="1176021"/>
                </a:cubicBezTo>
                <a:lnTo>
                  <a:pt x="0" y="88899"/>
                </a:lnTo>
                <a:cubicBezTo>
                  <a:pt x="0" y="39801"/>
                  <a:pt x="39801" y="0"/>
                  <a:pt x="888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99000">
                <a:schemeClr val="accent3"/>
              </a:gs>
            </a:gsLst>
            <a:lin ang="10800000" scaled="1"/>
            <a:tileRect/>
          </a:gradFill>
          <a:ln>
            <a:noFill/>
          </a:ln>
          <a:effectLst>
            <a:outerShdw blurRad="114300" dist="1143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AC4880EF-FB73-49F7-94C8-5AED4F888935}"/>
              </a:ext>
            </a:extLst>
          </p:cNvPr>
          <p:cNvSpPr txBox="1"/>
          <p:nvPr/>
        </p:nvSpPr>
        <p:spPr>
          <a:xfrm>
            <a:off x="7314249" y="168405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文案视觉可视化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EA2673F7-730F-4FD6-978F-C06A7F94B052}"/>
              </a:ext>
            </a:extLst>
          </p:cNvPr>
          <p:cNvSpPr txBox="1"/>
          <p:nvPr/>
        </p:nvSpPr>
        <p:spPr>
          <a:xfrm>
            <a:off x="6212731" y="2820344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页面背景丰富化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54C54663-CE88-4684-A7AE-EDBF331FE907}"/>
              </a:ext>
            </a:extLst>
          </p:cNvPr>
          <p:cNvSpPr txBox="1"/>
          <p:nvPr/>
        </p:nvSpPr>
        <p:spPr>
          <a:xfrm>
            <a:off x="7035049" y="3871606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变身组合多样化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6CAED7E-3B4A-4768-8CCF-7FD633F78BD7}"/>
              </a:ext>
            </a:extLst>
          </p:cNvPr>
          <p:cNvSpPr txBox="1"/>
          <p:nvPr/>
        </p:nvSpPr>
        <p:spPr>
          <a:xfrm>
            <a:off x="8519804" y="4776001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文字结合形象化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E15E8ED-2421-2DAA-C0AE-6B5AE95490DE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DEB302-6724-A1C9-98A1-790AF7C0385C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A511F5-78A6-D1EC-698D-3AB01F32C796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86EE47-1164-ADB9-B9FB-B3CA70EB6713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185429-C64E-BC64-0C81-FAE6B0C38D75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C3EA51-EAAB-4EC9-1574-C9C94722227A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A3E9A7-8FF9-189F-3BAA-5D98D41F4FC3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E3D509E-D7CB-572B-3850-075529A6BC45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64788DA-9AE7-CC50-6C31-76D6BDD4707A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04CC2E4-4116-13D5-E9E0-A1424BDA1224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AEF8B752-0C13-59B4-6249-BB3B9F4507C2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50D77C6D-D8F5-562A-140E-1DCE78F1DDE2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05A4274-2EAA-EC7A-6A00-34D2BFF9B0DE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DD98020-A9EF-A283-3F35-17657A2A8DF6}"/>
              </a:ext>
            </a:extLst>
          </p:cNvPr>
          <p:cNvCxnSpPr>
            <a:cxnSpLocks/>
          </p:cNvCxnSpPr>
          <p:nvPr/>
        </p:nvCxnSpPr>
        <p:spPr>
          <a:xfrm flipV="1">
            <a:off x="981458" y="3598071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1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E32F107-8453-FE3E-FB32-0E153E0C282A}"/>
              </a:ext>
            </a:extLst>
          </p:cNvPr>
          <p:cNvSpPr txBox="1"/>
          <p:nvPr/>
        </p:nvSpPr>
        <p:spPr>
          <a:xfrm>
            <a:off x="809832" y="2914516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69DBCC-4428-04CA-B0FF-B2D1BA497DBA}"/>
              </a:ext>
            </a:extLst>
          </p:cNvPr>
          <p:cNvSpPr txBox="1"/>
          <p:nvPr/>
        </p:nvSpPr>
        <p:spPr>
          <a:xfrm>
            <a:off x="840782" y="360112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</p:spTree>
    <p:extLst>
      <p:ext uri="{BB962C8B-B14F-4D97-AF65-F5344CB8AC3E}">
        <p14:creationId xmlns:p14="http://schemas.microsoft.com/office/powerpoint/2010/main" val="3698929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54BC696-DBA6-CE77-72A6-558DBFFE8995}"/>
              </a:ext>
            </a:extLst>
          </p:cNvPr>
          <p:cNvSpPr/>
          <p:nvPr/>
        </p:nvSpPr>
        <p:spPr>
          <a:xfrm rot="10800000">
            <a:off x="5241425" y="0"/>
            <a:ext cx="1079159" cy="6858000"/>
          </a:xfrm>
          <a:custGeom>
            <a:avLst/>
            <a:gdLst>
              <a:gd name="connsiteX0" fmla="*/ 1079159 w 1079159"/>
              <a:gd name="connsiteY0" fmla="*/ 6858000 h 6858000"/>
              <a:gd name="connsiteX1" fmla="*/ 0 w 1079159"/>
              <a:gd name="connsiteY1" fmla="*/ 6858000 h 6858000"/>
              <a:gd name="connsiteX2" fmla="*/ 0 w 1079159"/>
              <a:gd name="connsiteY2" fmla="*/ 81298 h 6858000"/>
              <a:gd name="connsiteX3" fmla="*/ 11586 w 1079159"/>
              <a:gd name="connsiteY3" fmla="*/ 23910 h 6858000"/>
              <a:gd name="connsiteX4" fmla="*/ 27707 w 1079159"/>
              <a:gd name="connsiteY4" fmla="*/ 0 h 6858000"/>
              <a:gd name="connsiteX5" fmla="*/ 1051452 w 1079159"/>
              <a:gd name="connsiteY5" fmla="*/ 0 h 6858000"/>
              <a:gd name="connsiteX6" fmla="*/ 1067573 w 1079159"/>
              <a:gd name="connsiteY6" fmla="*/ 23910 h 6858000"/>
              <a:gd name="connsiteX7" fmla="*/ 1079159 w 1079159"/>
              <a:gd name="connsiteY7" fmla="*/ 812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159" h="6858000">
                <a:moveTo>
                  <a:pt x="1079159" y="6858000"/>
                </a:moveTo>
                <a:lnTo>
                  <a:pt x="0" y="6858000"/>
                </a:lnTo>
                <a:lnTo>
                  <a:pt x="0" y="81298"/>
                </a:lnTo>
                <a:cubicBezTo>
                  <a:pt x="0" y="60942"/>
                  <a:pt x="4126" y="41549"/>
                  <a:pt x="11586" y="23910"/>
                </a:cubicBezTo>
                <a:lnTo>
                  <a:pt x="27707" y="0"/>
                </a:lnTo>
                <a:lnTo>
                  <a:pt x="1051452" y="0"/>
                </a:lnTo>
                <a:lnTo>
                  <a:pt x="1067573" y="23910"/>
                </a:lnTo>
                <a:cubicBezTo>
                  <a:pt x="1075034" y="41549"/>
                  <a:pt x="1079159" y="60942"/>
                  <a:pt x="1079159" y="81298"/>
                </a:cubicBezTo>
                <a:close/>
              </a:path>
            </a:pathLst>
          </a:custGeom>
          <a:solidFill>
            <a:schemeClr val="accent3">
              <a:alpha val="83000"/>
            </a:schemeClr>
          </a:solidFill>
          <a:ln w="6350">
            <a:gradFill flip="none" rotWithShape="1">
              <a:gsLst>
                <a:gs pos="0">
                  <a:srgbClr val="420900">
                    <a:alpha val="0"/>
                  </a:srgbClr>
                </a:gs>
                <a:gs pos="52000">
                  <a:srgbClr val="B41A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  <a:effectLst>
            <a:outerShdw blurRad="254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DE2000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39A0685-4805-8369-69F9-4A8B7709B99D}"/>
              </a:ext>
            </a:extLst>
          </p:cNvPr>
          <p:cNvSpPr/>
          <p:nvPr/>
        </p:nvSpPr>
        <p:spPr>
          <a:xfrm rot="10800000">
            <a:off x="11593657" y="0"/>
            <a:ext cx="598342" cy="6858000"/>
          </a:xfrm>
          <a:custGeom>
            <a:avLst/>
            <a:gdLst>
              <a:gd name="connsiteX0" fmla="*/ 598342 w 598342"/>
              <a:gd name="connsiteY0" fmla="*/ 6858000 h 6858000"/>
              <a:gd name="connsiteX1" fmla="*/ 0 w 598342"/>
              <a:gd name="connsiteY1" fmla="*/ 6858000 h 6858000"/>
              <a:gd name="connsiteX2" fmla="*/ 0 w 598342"/>
              <a:gd name="connsiteY2" fmla="*/ 0 h 6858000"/>
              <a:gd name="connsiteX3" fmla="*/ 598342 w 598342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8342" h="6858000">
                <a:moveTo>
                  <a:pt x="598342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98342" y="0"/>
                </a:lnTo>
                <a:close/>
              </a:path>
            </a:pathLst>
          </a:custGeom>
          <a:solidFill>
            <a:schemeClr val="accent3">
              <a:alpha val="59000"/>
            </a:schemeClr>
          </a:solidFill>
          <a:ln w="6350">
            <a:gradFill flip="none" rotWithShape="1">
              <a:gsLst>
                <a:gs pos="0">
                  <a:srgbClr val="420900">
                    <a:alpha val="0"/>
                  </a:srgbClr>
                </a:gs>
                <a:gs pos="52000">
                  <a:srgbClr val="B41A00"/>
                </a:gs>
                <a:gs pos="100000">
                  <a:srgbClr val="420900">
                    <a:alpha val="0"/>
                  </a:srgbClr>
                </a:gs>
              </a:gsLst>
              <a:lin ang="8100000" scaled="1"/>
              <a:tileRect/>
            </a:gradFill>
          </a:ln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DE2000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7D26B1D-2DEA-FFF4-2285-2FA9F350D35D}"/>
              </a:ext>
            </a:extLst>
          </p:cNvPr>
          <p:cNvSpPr/>
          <p:nvPr/>
        </p:nvSpPr>
        <p:spPr>
          <a:xfrm rot="10800000">
            <a:off x="0" y="-1"/>
            <a:ext cx="6191791" cy="6857998"/>
          </a:xfrm>
          <a:custGeom>
            <a:avLst/>
            <a:gdLst>
              <a:gd name="connsiteX0" fmla="*/ 6191791 w 6191791"/>
              <a:gd name="connsiteY0" fmla="*/ 6857998 h 6857998"/>
              <a:gd name="connsiteX1" fmla="*/ 0 w 6191791"/>
              <a:gd name="connsiteY1" fmla="*/ 6857998 h 6857998"/>
              <a:gd name="connsiteX2" fmla="*/ 0 w 6191791"/>
              <a:gd name="connsiteY2" fmla="*/ 140873 h 6857998"/>
              <a:gd name="connsiteX3" fmla="*/ 140873 w 6191791"/>
              <a:gd name="connsiteY3" fmla="*/ 0 h 6857998"/>
              <a:gd name="connsiteX4" fmla="*/ 6191791 w 6191791"/>
              <a:gd name="connsiteY4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1791" h="6857998">
                <a:moveTo>
                  <a:pt x="6191791" y="6857998"/>
                </a:moveTo>
                <a:lnTo>
                  <a:pt x="0" y="6857998"/>
                </a:lnTo>
                <a:lnTo>
                  <a:pt x="0" y="140873"/>
                </a:lnTo>
                <a:cubicBezTo>
                  <a:pt x="0" y="63071"/>
                  <a:pt x="63071" y="0"/>
                  <a:pt x="140873" y="0"/>
                </a:cubicBezTo>
                <a:lnTo>
                  <a:pt x="6191791" y="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CB6A5AB-AF76-41BC-B112-1F5621D7486F}"/>
              </a:ext>
            </a:extLst>
          </p:cNvPr>
          <p:cNvSpPr txBox="1"/>
          <p:nvPr/>
        </p:nvSpPr>
        <p:spPr>
          <a:xfrm>
            <a:off x="2340897" y="3199126"/>
            <a:ext cx="2318263" cy="3203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600" spc="300" dirty="0">
                <a:solidFill>
                  <a:srgbClr val="DE2000">
                    <a:alpha val="5000"/>
                  </a:srgbClr>
                </a:solidFill>
                <a:latin typeface="+mj-ea"/>
                <a:ea typeface="+mj-ea"/>
              </a:rPr>
              <a:t>本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9D401180-A83C-4B11-9649-6B44188B7354}"/>
              </a:ext>
            </a:extLst>
          </p:cNvPr>
          <p:cNvSpPr txBox="1"/>
          <p:nvPr/>
        </p:nvSpPr>
        <p:spPr>
          <a:xfrm>
            <a:off x="608440" y="679423"/>
            <a:ext cx="3076985" cy="3821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900" spc="300" dirty="0">
                <a:solidFill>
                  <a:srgbClr val="DE2000">
                    <a:alpha val="5000"/>
                  </a:srgbClr>
                </a:solidFill>
                <a:latin typeface="+mj-ea"/>
                <a:ea typeface="+mj-ea"/>
              </a:rPr>
              <a:t>文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C1618FA2-FF72-45D0-8678-2C6575CEEA33}"/>
              </a:ext>
            </a:extLst>
          </p:cNvPr>
          <p:cNvSpPr/>
          <p:nvPr/>
        </p:nvSpPr>
        <p:spPr>
          <a:xfrm flipH="1">
            <a:off x="6008043" y="1179942"/>
            <a:ext cx="4073436" cy="1478728"/>
          </a:xfrm>
          <a:prstGeom prst="roundRect">
            <a:avLst>
              <a:gd name="adj" fmla="val 14420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7BDC35C-C841-B54B-9DC6-292FA22263F7}"/>
              </a:ext>
            </a:extLst>
          </p:cNvPr>
          <p:cNvSpPr/>
          <p:nvPr/>
        </p:nvSpPr>
        <p:spPr>
          <a:xfrm rot="10800000">
            <a:off x="11697117" y="-1"/>
            <a:ext cx="494883" cy="6858000"/>
          </a:xfrm>
          <a:custGeom>
            <a:avLst/>
            <a:gdLst>
              <a:gd name="connsiteX0" fmla="*/ 494883 w 494883"/>
              <a:gd name="connsiteY0" fmla="*/ 6858000 h 6858000"/>
              <a:gd name="connsiteX1" fmla="*/ 0 w 494883"/>
              <a:gd name="connsiteY1" fmla="*/ 6858000 h 6858000"/>
              <a:gd name="connsiteX2" fmla="*/ 0 w 494883"/>
              <a:gd name="connsiteY2" fmla="*/ 0 h 6858000"/>
              <a:gd name="connsiteX3" fmla="*/ 494883 w 494883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83" h="6858000">
                <a:moveTo>
                  <a:pt x="494883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94883" y="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44EDA86-3B3B-10A2-92AA-BEA9E487F33C}"/>
              </a:ext>
            </a:extLst>
          </p:cNvPr>
          <p:cNvSpPr/>
          <p:nvPr/>
        </p:nvSpPr>
        <p:spPr>
          <a:xfrm flipH="1">
            <a:off x="585411" y="201665"/>
            <a:ext cx="647124" cy="401469"/>
          </a:xfrm>
          <a:prstGeom prst="roundRect">
            <a:avLst>
              <a:gd name="adj" fmla="val 24161"/>
            </a:avLst>
          </a:prstGeom>
          <a:solidFill>
            <a:schemeClr val="accent3">
              <a:alpha val="10000"/>
            </a:schemeClr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6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B5CD61-3903-229E-0763-6808207E99D0}"/>
              </a:ext>
            </a:extLst>
          </p:cNvPr>
          <p:cNvSpPr txBox="1"/>
          <p:nvPr/>
        </p:nvSpPr>
        <p:spPr>
          <a:xfrm>
            <a:off x="567583" y="20234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DE2000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7F49EC-7E51-D492-82D9-4D6C7D665F9B}"/>
              </a:ext>
            </a:extLst>
          </p:cNvPr>
          <p:cNvSpPr txBox="1"/>
          <p:nvPr/>
        </p:nvSpPr>
        <p:spPr>
          <a:xfrm>
            <a:off x="2020592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9C6984-B62F-61AC-D567-6AA867F53DA8}"/>
              </a:ext>
            </a:extLst>
          </p:cNvPr>
          <p:cNvSpPr txBox="1"/>
          <p:nvPr/>
        </p:nvSpPr>
        <p:spPr>
          <a:xfrm>
            <a:off x="2710353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6D159C-CEA4-F1BB-972F-B1C6130CDADA}"/>
              </a:ext>
            </a:extLst>
          </p:cNvPr>
          <p:cNvSpPr txBox="1"/>
          <p:nvPr/>
        </p:nvSpPr>
        <p:spPr>
          <a:xfrm>
            <a:off x="3400117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A6541A-2178-66E8-8972-390E27257302}"/>
              </a:ext>
            </a:extLst>
          </p:cNvPr>
          <p:cNvSpPr txBox="1"/>
          <p:nvPr/>
        </p:nvSpPr>
        <p:spPr>
          <a:xfrm>
            <a:off x="1330831" y="21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>
                    <a:alpha val="28000"/>
                  </a:srgbClr>
                </a:solidFill>
                <a:latin typeface="+mn-ea"/>
                <a:cs typeface="阿里巴巴普惠体 2.0 55 Regular" panose="00020600040101010101" pitchFamily="18" charset="-122"/>
              </a:rPr>
              <a:t>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3CD7D80-B66C-97CE-CA4C-E93CB4E22573}"/>
              </a:ext>
            </a:extLst>
          </p:cNvPr>
          <p:cNvCxnSpPr/>
          <p:nvPr/>
        </p:nvCxnSpPr>
        <p:spPr>
          <a:xfrm>
            <a:off x="1309116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A328E0D-1363-268D-9E79-4195CBCDED8C}"/>
              </a:ext>
            </a:extLst>
          </p:cNvPr>
          <p:cNvCxnSpPr/>
          <p:nvPr/>
        </p:nvCxnSpPr>
        <p:spPr>
          <a:xfrm>
            <a:off x="1998877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B3260CD-2818-8FCD-9330-580CC3D48FF6}"/>
              </a:ext>
            </a:extLst>
          </p:cNvPr>
          <p:cNvCxnSpPr/>
          <p:nvPr/>
        </p:nvCxnSpPr>
        <p:spPr>
          <a:xfrm>
            <a:off x="2688638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731FC72-B411-DBFC-BF90-AE4DCF443583}"/>
              </a:ext>
            </a:extLst>
          </p:cNvPr>
          <p:cNvCxnSpPr/>
          <p:nvPr/>
        </p:nvCxnSpPr>
        <p:spPr>
          <a:xfrm>
            <a:off x="3378399" y="304863"/>
            <a:ext cx="0" cy="1950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A23DCCD1-04A2-8E46-D7E5-5FDB0685EC68}"/>
              </a:ext>
            </a:extLst>
          </p:cNvPr>
          <p:cNvSpPr>
            <a:spLocks noChangeAspect="1"/>
          </p:cNvSpPr>
          <p:nvPr/>
        </p:nvSpPr>
        <p:spPr>
          <a:xfrm rot="18900000">
            <a:off x="870332" y="16529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29A0466A-E263-5C71-1BCB-A330F4514E42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880492" y="566614"/>
            <a:ext cx="72000" cy="7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22CC87A-9E6E-AFE6-80CA-BAEA29674CF4}"/>
              </a:ext>
            </a:extLst>
          </p:cNvPr>
          <p:cNvCxnSpPr>
            <a:cxnSpLocks/>
          </p:cNvCxnSpPr>
          <p:nvPr/>
        </p:nvCxnSpPr>
        <p:spPr>
          <a:xfrm flipV="1">
            <a:off x="412615" y="695492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7A7D47C-DC08-04E9-BA94-D94F20EF5645}"/>
              </a:ext>
            </a:extLst>
          </p:cNvPr>
          <p:cNvCxnSpPr>
            <a:cxnSpLocks/>
          </p:cNvCxnSpPr>
          <p:nvPr/>
        </p:nvCxnSpPr>
        <p:spPr>
          <a:xfrm flipV="1">
            <a:off x="789171" y="3605841"/>
            <a:ext cx="3784056" cy="1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1000">
                  <a:schemeClr val="accent3"/>
                </a:gs>
                <a:gs pos="99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745A5E3C-F2F6-BC72-005E-28EB9CD8E39B}"/>
              </a:ext>
            </a:extLst>
          </p:cNvPr>
          <p:cNvSpPr txBox="1"/>
          <p:nvPr/>
        </p:nvSpPr>
        <p:spPr>
          <a:xfrm>
            <a:off x="809832" y="2914516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FFFFF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在此输入</a:t>
            </a:r>
            <a:r>
              <a:rPr lang="zh-CN" altLang="en-US" sz="4400" spc="300" dirty="0">
                <a:solidFill>
                  <a:schemeClr val="accent3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C78178E-189C-F774-11A9-D14A2AA4F35B}"/>
              </a:ext>
            </a:extLst>
          </p:cNvPr>
          <p:cNvSpPr txBox="1"/>
          <p:nvPr/>
        </p:nvSpPr>
        <p:spPr>
          <a:xfrm>
            <a:off x="840782" y="360112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alpha val="52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输入文本输入文本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E9446B4-2D4C-B83F-A397-0BB7474CF4BC}"/>
              </a:ext>
            </a:extLst>
          </p:cNvPr>
          <p:cNvGrpSpPr/>
          <p:nvPr/>
        </p:nvGrpSpPr>
        <p:grpSpPr>
          <a:xfrm>
            <a:off x="4923040" y="1179940"/>
            <a:ext cx="1471007" cy="1471007"/>
            <a:chOff x="4624993" y="1086772"/>
            <a:chExt cx="1800000" cy="180000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62584C3D-177E-75F2-63B0-BE27F9CC20B3}"/>
                </a:ext>
              </a:extLst>
            </p:cNvPr>
            <p:cNvSpPr/>
            <p:nvPr/>
          </p:nvSpPr>
          <p:spPr>
            <a:xfrm rot="2700000" flipH="1">
              <a:off x="4624993" y="1086772"/>
              <a:ext cx="1800000" cy="1800000"/>
            </a:xfrm>
            <a:prstGeom prst="roundRect">
              <a:avLst>
                <a:gd name="adj" fmla="val 24161"/>
              </a:avLst>
            </a:prstGeom>
            <a:solidFill>
              <a:schemeClr val="accent2">
                <a:alpha val="99000"/>
              </a:schemeClr>
            </a:solidFill>
            <a:ln w="3175">
              <a:gradFill flip="none" rotWithShape="1">
                <a:gsLst>
                  <a:gs pos="0">
                    <a:schemeClr val="accent2"/>
                  </a:gs>
                  <a:gs pos="28000">
                    <a:schemeClr val="accent3"/>
                  </a:gs>
                  <a:gs pos="76000">
                    <a:schemeClr val="accent3"/>
                  </a:gs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CF20DCA-D309-CB7B-A397-1747B9FE0F81}"/>
                </a:ext>
              </a:extLst>
            </p:cNvPr>
            <p:cNvSpPr/>
            <p:nvPr/>
          </p:nvSpPr>
          <p:spPr>
            <a:xfrm rot="2700000" flipH="1">
              <a:off x="4747934" y="1209713"/>
              <a:ext cx="1554119" cy="1554119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72F6B43-3ABD-2C08-B40E-F4011512CA04}"/>
                </a:ext>
              </a:extLst>
            </p:cNvPr>
            <p:cNvSpPr txBox="1"/>
            <p:nvPr/>
          </p:nvSpPr>
          <p:spPr>
            <a:xfrm>
              <a:off x="4900536" y="1694385"/>
              <a:ext cx="1248915" cy="64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文字</a:t>
              </a:r>
            </a:p>
          </p:txBody>
        </p:sp>
      </p:grp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D35C71D5-E1FB-4627-B8BE-DFAE8DA43891}"/>
              </a:ext>
            </a:extLst>
          </p:cNvPr>
          <p:cNvSpPr/>
          <p:nvPr/>
        </p:nvSpPr>
        <p:spPr>
          <a:xfrm flipH="1">
            <a:off x="6758052" y="1344657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82541D3F-EF0D-46F6-A1D5-BF3B29063098}"/>
              </a:ext>
            </a:extLst>
          </p:cNvPr>
          <p:cNvSpPr/>
          <p:nvPr/>
        </p:nvSpPr>
        <p:spPr>
          <a:xfrm flipH="1">
            <a:off x="6758052" y="2097172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BFE513BB-8645-4AAA-A6D7-20CEB44375E6}"/>
              </a:ext>
            </a:extLst>
          </p:cNvPr>
          <p:cNvSpPr/>
          <p:nvPr/>
        </p:nvSpPr>
        <p:spPr>
          <a:xfrm flipH="1">
            <a:off x="8411206" y="1344657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399F9A50-5EC1-4022-8829-82495C102880}"/>
              </a:ext>
            </a:extLst>
          </p:cNvPr>
          <p:cNvSpPr/>
          <p:nvPr/>
        </p:nvSpPr>
        <p:spPr>
          <a:xfrm flipH="1">
            <a:off x="8411206" y="2097172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05C9D99-B03F-FC1C-B16B-D92F43920563}"/>
              </a:ext>
            </a:extLst>
          </p:cNvPr>
          <p:cNvSpPr txBox="1"/>
          <p:nvPr/>
        </p:nvSpPr>
        <p:spPr>
          <a:xfrm>
            <a:off x="6882880" y="135838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5BE1EC2-A6DD-88EE-9385-CB78626053E3}"/>
              </a:ext>
            </a:extLst>
          </p:cNvPr>
          <p:cNvSpPr txBox="1"/>
          <p:nvPr/>
        </p:nvSpPr>
        <p:spPr>
          <a:xfrm>
            <a:off x="8536034" y="135838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891D21-16D9-4327-182E-2A99A44AF5EF}"/>
              </a:ext>
            </a:extLst>
          </p:cNvPr>
          <p:cNvSpPr txBox="1"/>
          <p:nvPr/>
        </p:nvSpPr>
        <p:spPr>
          <a:xfrm>
            <a:off x="6882880" y="211089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D502712-6F80-FE50-CE9F-E12D64D8C537}"/>
              </a:ext>
            </a:extLst>
          </p:cNvPr>
          <p:cNvSpPr txBox="1"/>
          <p:nvPr/>
        </p:nvSpPr>
        <p:spPr>
          <a:xfrm>
            <a:off x="8536034" y="211089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51732051-4128-0F0B-B3C7-DAF3325FDAE8}"/>
              </a:ext>
            </a:extLst>
          </p:cNvPr>
          <p:cNvSpPr/>
          <p:nvPr/>
        </p:nvSpPr>
        <p:spPr>
          <a:xfrm flipH="1">
            <a:off x="6010306" y="3058070"/>
            <a:ext cx="4073436" cy="1478728"/>
          </a:xfrm>
          <a:prstGeom prst="roundRect">
            <a:avLst>
              <a:gd name="adj" fmla="val 14420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9FBE501-0BDD-2794-CE4C-E3BA9305DAC6}"/>
              </a:ext>
            </a:extLst>
          </p:cNvPr>
          <p:cNvGrpSpPr/>
          <p:nvPr/>
        </p:nvGrpSpPr>
        <p:grpSpPr>
          <a:xfrm>
            <a:off x="4925303" y="3058068"/>
            <a:ext cx="1471007" cy="1471007"/>
            <a:chOff x="4624993" y="1086772"/>
            <a:chExt cx="1800000" cy="1800000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9CC4AD86-BBF5-6472-C329-87B80EF97839}"/>
                </a:ext>
              </a:extLst>
            </p:cNvPr>
            <p:cNvSpPr/>
            <p:nvPr/>
          </p:nvSpPr>
          <p:spPr>
            <a:xfrm rot="2700000" flipH="1">
              <a:off x="4624993" y="1086772"/>
              <a:ext cx="1800000" cy="1800000"/>
            </a:xfrm>
            <a:prstGeom prst="roundRect">
              <a:avLst>
                <a:gd name="adj" fmla="val 24161"/>
              </a:avLst>
            </a:prstGeom>
            <a:solidFill>
              <a:schemeClr val="accent2">
                <a:alpha val="99000"/>
              </a:schemeClr>
            </a:solidFill>
            <a:ln w="3175">
              <a:gradFill flip="none" rotWithShape="1">
                <a:gsLst>
                  <a:gs pos="0">
                    <a:schemeClr val="accent2"/>
                  </a:gs>
                  <a:gs pos="28000">
                    <a:schemeClr val="accent3"/>
                  </a:gs>
                  <a:gs pos="76000">
                    <a:schemeClr val="accent3"/>
                  </a:gs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C332AA20-69C9-8E7F-8022-14757B309BC4}"/>
                </a:ext>
              </a:extLst>
            </p:cNvPr>
            <p:cNvSpPr/>
            <p:nvPr/>
          </p:nvSpPr>
          <p:spPr>
            <a:xfrm rot="2700000" flipH="1">
              <a:off x="4747934" y="1209713"/>
              <a:ext cx="1554119" cy="1554119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9F52DE9-4403-09DD-CA9F-128A07D377DC}"/>
                </a:ext>
              </a:extLst>
            </p:cNvPr>
            <p:cNvSpPr txBox="1"/>
            <p:nvPr/>
          </p:nvSpPr>
          <p:spPr>
            <a:xfrm>
              <a:off x="4900536" y="1694385"/>
              <a:ext cx="1248915" cy="64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文字</a:t>
              </a:r>
            </a:p>
          </p:txBody>
        </p:sp>
      </p:grp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FBE640BF-2370-793C-0C76-FB55C1228D39}"/>
              </a:ext>
            </a:extLst>
          </p:cNvPr>
          <p:cNvSpPr/>
          <p:nvPr/>
        </p:nvSpPr>
        <p:spPr>
          <a:xfrm flipH="1">
            <a:off x="6760315" y="3222785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24634438-E3F7-B5D9-B42A-E4D2F1ACF05C}"/>
              </a:ext>
            </a:extLst>
          </p:cNvPr>
          <p:cNvSpPr/>
          <p:nvPr/>
        </p:nvSpPr>
        <p:spPr>
          <a:xfrm flipH="1">
            <a:off x="6760315" y="3975300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73F76E15-D4C5-A78A-D668-6C88659BC077}"/>
              </a:ext>
            </a:extLst>
          </p:cNvPr>
          <p:cNvSpPr/>
          <p:nvPr/>
        </p:nvSpPr>
        <p:spPr>
          <a:xfrm flipH="1">
            <a:off x="8413469" y="3222785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3284CE94-BFEC-14C0-E723-563EBF8835C4}"/>
              </a:ext>
            </a:extLst>
          </p:cNvPr>
          <p:cNvSpPr/>
          <p:nvPr/>
        </p:nvSpPr>
        <p:spPr>
          <a:xfrm flipH="1">
            <a:off x="8413469" y="3975300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97958C7-791D-A1A2-E99F-6300C2B6278B}"/>
              </a:ext>
            </a:extLst>
          </p:cNvPr>
          <p:cNvSpPr txBox="1"/>
          <p:nvPr/>
        </p:nvSpPr>
        <p:spPr>
          <a:xfrm>
            <a:off x="6885143" y="32365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47AFE46-2A40-99EC-760F-8B1EF7D4783B}"/>
              </a:ext>
            </a:extLst>
          </p:cNvPr>
          <p:cNvSpPr txBox="1"/>
          <p:nvPr/>
        </p:nvSpPr>
        <p:spPr>
          <a:xfrm>
            <a:off x="8538297" y="32365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542F7093-D201-BF91-5DBE-02B6C3FBF73B}"/>
              </a:ext>
            </a:extLst>
          </p:cNvPr>
          <p:cNvSpPr txBox="1"/>
          <p:nvPr/>
        </p:nvSpPr>
        <p:spPr>
          <a:xfrm>
            <a:off x="6885143" y="398902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A1E340A-4971-B8C9-C474-A93EC8698207}"/>
              </a:ext>
            </a:extLst>
          </p:cNvPr>
          <p:cNvSpPr txBox="1"/>
          <p:nvPr/>
        </p:nvSpPr>
        <p:spPr>
          <a:xfrm>
            <a:off x="8538297" y="398902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9BC1BDFC-EB63-FDA4-B6F9-A70E4EA40B8E}"/>
              </a:ext>
            </a:extLst>
          </p:cNvPr>
          <p:cNvSpPr/>
          <p:nvPr/>
        </p:nvSpPr>
        <p:spPr>
          <a:xfrm flipH="1">
            <a:off x="6014052" y="4886913"/>
            <a:ext cx="4073436" cy="1478728"/>
          </a:xfrm>
          <a:prstGeom prst="roundRect">
            <a:avLst>
              <a:gd name="adj" fmla="val 14420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E778964-91B5-B865-AD19-57798EE44B2F}"/>
              </a:ext>
            </a:extLst>
          </p:cNvPr>
          <p:cNvGrpSpPr/>
          <p:nvPr/>
        </p:nvGrpSpPr>
        <p:grpSpPr>
          <a:xfrm>
            <a:off x="4929049" y="4886911"/>
            <a:ext cx="1471007" cy="1471007"/>
            <a:chOff x="4624993" y="1086772"/>
            <a:chExt cx="1800000" cy="1800000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050C0B03-1028-6C63-5027-4FDF4298D9C2}"/>
                </a:ext>
              </a:extLst>
            </p:cNvPr>
            <p:cNvSpPr/>
            <p:nvPr/>
          </p:nvSpPr>
          <p:spPr>
            <a:xfrm rot="2700000" flipH="1">
              <a:off x="4624993" y="1086772"/>
              <a:ext cx="1800000" cy="1800000"/>
            </a:xfrm>
            <a:prstGeom prst="roundRect">
              <a:avLst>
                <a:gd name="adj" fmla="val 24161"/>
              </a:avLst>
            </a:prstGeom>
            <a:solidFill>
              <a:schemeClr val="accent2">
                <a:alpha val="99000"/>
              </a:schemeClr>
            </a:solidFill>
            <a:ln w="3175">
              <a:gradFill flip="none" rotWithShape="1">
                <a:gsLst>
                  <a:gs pos="0">
                    <a:schemeClr val="accent2"/>
                  </a:gs>
                  <a:gs pos="28000">
                    <a:schemeClr val="accent3"/>
                  </a:gs>
                  <a:gs pos="76000">
                    <a:schemeClr val="accent3"/>
                  </a:gs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73066FF9-F382-F26E-D527-1D3A772E5878}"/>
                </a:ext>
              </a:extLst>
            </p:cNvPr>
            <p:cNvSpPr/>
            <p:nvPr/>
          </p:nvSpPr>
          <p:spPr>
            <a:xfrm rot="2700000" flipH="1">
              <a:off x="4747934" y="1209713"/>
              <a:ext cx="1554119" cy="1554119"/>
            </a:xfrm>
            <a:prstGeom prst="roundRect">
              <a:avLst>
                <a:gd name="adj" fmla="val 24161"/>
              </a:avLst>
            </a:prstGeom>
            <a:gradFill flip="none" rotWithShape="1">
              <a:gsLst>
                <a:gs pos="0">
                  <a:schemeClr val="accent1"/>
                </a:gs>
                <a:gs pos="53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3B2193B-5600-EC38-35C2-88AFD2C13960}"/>
                </a:ext>
              </a:extLst>
            </p:cNvPr>
            <p:cNvSpPr txBox="1"/>
            <p:nvPr/>
          </p:nvSpPr>
          <p:spPr>
            <a:xfrm>
              <a:off x="4900536" y="1694385"/>
              <a:ext cx="1248915" cy="640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rgbClr val="FFFFFF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文字</a:t>
              </a:r>
            </a:p>
          </p:txBody>
        </p:sp>
      </p:grp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98249B30-F755-39F3-7E46-0611F0881687}"/>
              </a:ext>
            </a:extLst>
          </p:cNvPr>
          <p:cNvSpPr/>
          <p:nvPr/>
        </p:nvSpPr>
        <p:spPr>
          <a:xfrm flipH="1">
            <a:off x="6764061" y="5051628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5A7FDB66-DD5C-13A6-F3D0-6F7AF32AF36E}"/>
              </a:ext>
            </a:extLst>
          </p:cNvPr>
          <p:cNvSpPr/>
          <p:nvPr/>
        </p:nvSpPr>
        <p:spPr>
          <a:xfrm flipH="1">
            <a:off x="6764061" y="5804143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769B6525-98C3-2E52-18CD-0333C9F08E9D}"/>
              </a:ext>
            </a:extLst>
          </p:cNvPr>
          <p:cNvSpPr/>
          <p:nvPr/>
        </p:nvSpPr>
        <p:spPr>
          <a:xfrm flipH="1">
            <a:off x="8417215" y="5051628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3884CC2D-4E42-3BCD-4368-040DA7E867F6}"/>
              </a:ext>
            </a:extLst>
          </p:cNvPr>
          <p:cNvSpPr/>
          <p:nvPr/>
        </p:nvSpPr>
        <p:spPr>
          <a:xfrm flipH="1">
            <a:off x="8417215" y="5804143"/>
            <a:ext cx="1344829" cy="396782"/>
          </a:xfrm>
          <a:prstGeom prst="roundRect">
            <a:avLst>
              <a:gd name="adj" fmla="val 24161"/>
            </a:avLst>
          </a:prstGeom>
          <a:solidFill>
            <a:srgbClr val="FFFFFF"/>
          </a:soli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28000">
                  <a:schemeClr val="accent3"/>
                </a:gs>
                <a:gs pos="77000">
                  <a:schemeClr val="accent3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9FC6D4E7-08D6-18C0-DE80-F2A72901771E}"/>
              </a:ext>
            </a:extLst>
          </p:cNvPr>
          <p:cNvSpPr txBox="1"/>
          <p:nvPr/>
        </p:nvSpPr>
        <p:spPr>
          <a:xfrm>
            <a:off x="6888889" y="506535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7F4D9C4F-1953-CD0B-CDFF-66C052650104}"/>
              </a:ext>
            </a:extLst>
          </p:cNvPr>
          <p:cNvSpPr txBox="1"/>
          <p:nvPr/>
        </p:nvSpPr>
        <p:spPr>
          <a:xfrm>
            <a:off x="8542043" y="506535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CD2079F2-11B6-1487-B3E6-F1E25648A122}"/>
              </a:ext>
            </a:extLst>
          </p:cNvPr>
          <p:cNvSpPr txBox="1"/>
          <p:nvPr/>
        </p:nvSpPr>
        <p:spPr>
          <a:xfrm>
            <a:off x="6888889" y="581786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1A6364FC-82F7-1DFF-E78D-9ECE13B7358A}"/>
              </a:ext>
            </a:extLst>
          </p:cNvPr>
          <p:cNvSpPr txBox="1"/>
          <p:nvPr/>
        </p:nvSpPr>
        <p:spPr>
          <a:xfrm>
            <a:off x="8542043" y="581786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阿里巴巴普惠体 2.0 55 Regular" panose="00020600040101010101" pitchFamily="18" charset="-122"/>
              </a:rPr>
              <a:t>输入文本</a:t>
            </a:r>
          </a:p>
        </p:txBody>
      </p:sp>
    </p:spTree>
    <p:extLst>
      <p:ext uri="{BB962C8B-B14F-4D97-AF65-F5344CB8AC3E}">
        <p14:creationId xmlns:p14="http://schemas.microsoft.com/office/powerpoint/2010/main" val="208443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0900"/>
      </a:accent1>
      <a:accent2>
        <a:srgbClr val="6C0F00"/>
      </a:accent2>
      <a:accent3>
        <a:srgbClr val="FF0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Instrument Sans Medium"/>
        <a:ea typeface="阿里巴巴普惠体 2.0 105 Heavy"/>
        <a:cs typeface=""/>
      </a:majorFont>
      <a:minorFont>
        <a:latin typeface="Instrument Sans Medium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2245</TotalTime>
  <Words>629</Words>
  <Application>Microsoft Office PowerPoint</Application>
  <PresentationFormat>宽屏</PresentationFormat>
  <Paragraphs>231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Instrument Sans Medium</vt:lpstr>
      <vt:lpstr>OPPOSans H</vt:lpstr>
      <vt:lpstr>OPPOSans M</vt:lpstr>
      <vt:lpstr>阿里巴巴普惠体 2.0 105 Heavy</vt:lpstr>
      <vt:lpstr>阿里巴巴普惠体 2.0 115 Black</vt:lpstr>
      <vt:lpstr>阿里巴巴普惠体 2.0 55 Regular</vt:lpstr>
      <vt:lpstr>阿里巴巴普惠体 2.0 65 Medium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红色简约风工作总结方案ppt模板</dc:title>
  <dc:creator>©蜗牛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196</cp:revision>
  <dcterms:created xsi:type="dcterms:W3CDTF">2019-12-17T15:26:45Z</dcterms:created>
  <dcterms:modified xsi:type="dcterms:W3CDTF">2023-12-17T11:13:45Z</dcterms:modified>
  <cp:contentStatus>红色简约风工作总结方案ppt模板，www.51pptmoban.com</cp:contentStatus>
  <cp:version>51pptmoban.com（V51-121701版）</cp:version>
</cp:coreProperties>
</file>