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1130" r:id="rId2"/>
    <p:sldId id="1131" r:id="rId3"/>
    <p:sldId id="835" r:id="rId4"/>
    <p:sldId id="1133" r:id="rId5"/>
    <p:sldId id="1141" r:id="rId6"/>
    <p:sldId id="1134" r:id="rId7"/>
    <p:sldId id="1136" r:id="rId8"/>
    <p:sldId id="1135" r:id="rId9"/>
    <p:sldId id="1137" r:id="rId10"/>
    <p:sldId id="1138" r:id="rId11"/>
    <p:sldId id="1139" r:id="rId12"/>
    <p:sldId id="1140" r:id="rId13"/>
    <p:sldId id="1132" r:id="rId14"/>
    <p:sldId id="1143" r:id="rId15"/>
    <p:sldId id="1142" r:id="rId16"/>
    <p:sldId id="1144" r:id="rId17"/>
    <p:sldId id="1126" r:id="rId18"/>
    <p:sldId id="200757849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415"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75" autoAdjust="0"/>
    <p:restoredTop sz="95401" autoAdjust="0"/>
  </p:normalViewPr>
  <p:slideViewPr>
    <p:cSldViewPr snapToGrid="0" showGuides="1">
      <p:cViewPr>
        <p:scale>
          <a:sx n="25" d="100"/>
          <a:sy n="25" d="100"/>
        </p:scale>
        <p:origin x="2148" y="1482"/>
      </p:cViewPr>
      <p:guideLst>
        <p:guide pos="415"/>
        <p:guide orient="horz" pos="216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FFFFFF"/>
                </a:solidFill>
                <a:latin typeface="+mn-lt"/>
                <a:ea typeface="+mn-ea"/>
                <a:cs typeface="+mn-ea"/>
                <a:sym typeface="+mn-lt"/>
              </a:defRPr>
            </a:pPr>
            <a:r>
              <a:rPr lang="en-US" altLang="zh-CN" sz="1400" dirty="0"/>
              <a:t>XXXX</a:t>
            </a:r>
            <a:r>
              <a:rPr lang="zh-CN" sz="1400" dirty="0"/>
              <a:t>各类别产品销量情况</a:t>
            </a:r>
            <a:endParaRPr lang="en-US" sz="1400" dirty="0"/>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FFFFFF"/>
              </a:solidFill>
              <a:latin typeface="+mn-lt"/>
              <a:ea typeface="+mn-ea"/>
              <a:cs typeface="+mn-ea"/>
              <a:sym typeface="+mn-lt"/>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gradFill flip="none" rotWithShape="1">
              <a:gsLst>
                <a:gs pos="35000">
                  <a:schemeClr val="accent1"/>
                </a:gs>
                <a:gs pos="100000">
                  <a:schemeClr val="accent5"/>
                </a:gs>
              </a:gsLst>
              <a:lin ang="2700000" scaled="1"/>
              <a:tileRect/>
            </a:gradFill>
            <a:ln>
              <a:noFill/>
            </a:ln>
            <a:effectLst/>
          </c:spPr>
          <c:invertIfNegative val="0"/>
          <c:cat>
            <c:strRef>
              <c:f>Sheet1!$A$2:$A$13</c:f>
              <c:strCache>
                <c:ptCount val="12"/>
                <c:pt idx="0">
                  <c:v>类别 1</c:v>
                </c:pt>
                <c:pt idx="1">
                  <c:v>类别 2</c:v>
                </c:pt>
                <c:pt idx="2">
                  <c:v>类别 3</c:v>
                </c:pt>
                <c:pt idx="3">
                  <c:v>类别 4</c:v>
                </c:pt>
                <c:pt idx="4">
                  <c:v>类别 5</c:v>
                </c:pt>
                <c:pt idx="5">
                  <c:v>类别 6</c:v>
                </c:pt>
                <c:pt idx="6">
                  <c:v>类别 7</c:v>
                </c:pt>
                <c:pt idx="7">
                  <c:v>类别 8</c:v>
                </c:pt>
                <c:pt idx="8">
                  <c:v>类别 9</c:v>
                </c:pt>
                <c:pt idx="9">
                  <c:v>类别 10</c:v>
                </c:pt>
                <c:pt idx="10">
                  <c:v>类别 11</c:v>
                </c:pt>
                <c:pt idx="11">
                  <c:v>类别 12</c:v>
                </c:pt>
              </c:strCache>
            </c:strRef>
          </c:cat>
          <c:val>
            <c:numRef>
              <c:f>Sheet1!$B$2:$B$13</c:f>
              <c:numCache>
                <c:formatCode>General</c:formatCode>
                <c:ptCount val="12"/>
                <c:pt idx="0">
                  <c:v>4.3</c:v>
                </c:pt>
                <c:pt idx="1">
                  <c:v>2.5</c:v>
                </c:pt>
                <c:pt idx="2">
                  <c:v>3.5</c:v>
                </c:pt>
                <c:pt idx="3">
                  <c:v>4.5</c:v>
                </c:pt>
                <c:pt idx="4">
                  <c:v>2.5</c:v>
                </c:pt>
                <c:pt idx="5">
                  <c:v>3.5</c:v>
                </c:pt>
                <c:pt idx="6">
                  <c:v>4.5</c:v>
                </c:pt>
                <c:pt idx="7">
                  <c:v>2.5</c:v>
                </c:pt>
                <c:pt idx="8">
                  <c:v>3.5</c:v>
                </c:pt>
                <c:pt idx="9">
                  <c:v>3.5</c:v>
                </c:pt>
                <c:pt idx="10">
                  <c:v>4.5</c:v>
                </c:pt>
                <c:pt idx="11">
                  <c:v>2.5</c:v>
                </c:pt>
              </c:numCache>
            </c:numRef>
          </c:val>
          <c:extLst>
            <c:ext xmlns:c16="http://schemas.microsoft.com/office/drawing/2014/chart" uri="{C3380CC4-5D6E-409C-BE32-E72D297353CC}">
              <c16:uniqueId val="{00000000-2DD7-4F50-B3C9-B599482663CA}"/>
            </c:ext>
          </c:extLst>
        </c:ser>
        <c:dLbls>
          <c:showLegendKey val="0"/>
          <c:showVal val="0"/>
          <c:showCatName val="0"/>
          <c:showSerName val="0"/>
          <c:showPercent val="0"/>
          <c:showBubbleSize val="0"/>
        </c:dLbls>
        <c:gapWidth val="125"/>
        <c:axId val="145964815"/>
        <c:axId val="145961487"/>
      </c:barChart>
      <c:catAx>
        <c:axId val="14596481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rgbClr val="FFFFFF"/>
                </a:solidFill>
                <a:latin typeface="+mn-lt"/>
                <a:ea typeface="+mn-ea"/>
                <a:cs typeface="+mn-ea"/>
                <a:sym typeface="+mn-lt"/>
              </a:defRPr>
            </a:pPr>
            <a:endParaRPr lang="zh-CN"/>
          </a:p>
        </c:txPr>
        <c:crossAx val="145961487"/>
        <c:crosses val="autoZero"/>
        <c:auto val="1"/>
        <c:lblAlgn val="ctr"/>
        <c:lblOffset val="100"/>
        <c:noMultiLvlLbl val="0"/>
      </c:catAx>
      <c:valAx>
        <c:axId val="145961487"/>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rgbClr val="FFFFFF"/>
                </a:solidFill>
                <a:latin typeface="+mn-lt"/>
                <a:ea typeface="+mn-ea"/>
                <a:cs typeface="+mn-ea"/>
                <a:sym typeface="+mn-lt"/>
              </a:defRPr>
            </a:pPr>
            <a:endParaRPr lang="zh-CN"/>
          </a:p>
        </c:txPr>
        <c:crossAx val="14596481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rgbClr val="FFFFFF"/>
          </a:solidFill>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F6B227-99D8-42DD-884F-4407D87105B2}" type="datetimeFigureOut">
              <a:rPr lang="zh-CN" altLang="en-US" smtClean="0"/>
              <a:t>2023/12/17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BDD804-C2B9-44FC-9487-CFB9E48171E5}" type="slidenum">
              <a:rPr lang="zh-CN" altLang="en-US" smtClean="0"/>
              <a:t>‹#›</a:t>
            </a:fld>
            <a:endParaRPr lang="zh-CN" altLang="en-US"/>
          </a:p>
        </p:txBody>
      </p:sp>
    </p:spTree>
    <p:extLst>
      <p:ext uri="{BB962C8B-B14F-4D97-AF65-F5344CB8AC3E}">
        <p14:creationId xmlns:p14="http://schemas.microsoft.com/office/powerpoint/2010/main" val="3180232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2"/>
        </a:solidFill>
        <a:effectLst/>
      </p:bgPr>
    </p:bg>
    <p:spTree>
      <p:nvGrpSpPr>
        <p:cNvPr id="1" name=""/>
        <p:cNvGrpSpPr/>
        <p:nvPr/>
      </p:nvGrpSpPr>
      <p:grpSpPr>
        <a:xfrm>
          <a:off x="0" y="0"/>
          <a:ext cx="0" cy="0"/>
          <a:chOff x="0" y="0"/>
          <a:chExt cx="0" cy="0"/>
        </a:xfrm>
      </p:grpSpPr>
      <p:pic>
        <p:nvPicPr>
          <p:cNvPr id="2050" name="Picture 2" descr="查看图片">
            <a:extLst>
              <a:ext uri="{FF2B5EF4-FFF2-40B4-BE49-F238E27FC236}">
                <a16:creationId xmlns:a16="http://schemas.microsoft.com/office/drawing/2014/main" id="{15E2CDDD-40D0-BA46-61E0-1A6441F070A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6200000">
            <a:off x="2630518" y="-2630518"/>
            <a:ext cx="6764188" cy="12025222"/>
          </a:xfrm>
          <a:prstGeom prst="rect">
            <a:avLst/>
          </a:prstGeom>
          <a:noFill/>
          <a:extLst>
            <a:ext uri="{909E8E84-426E-40DD-AFC4-6F175D3DCCD1}">
              <a14:hiddenFill xmlns:a14="http://schemas.microsoft.com/office/drawing/2010/main">
                <a:solidFill>
                  <a:srgbClr val="FFFFFF"/>
                </a:solidFill>
              </a14:hiddenFill>
            </a:ext>
          </a:extLst>
        </p:spPr>
      </p:pic>
      <p:sp>
        <p:nvSpPr>
          <p:cNvPr id="4" name="日期占位符 3">
            <a:extLst>
              <a:ext uri="{FF2B5EF4-FFF2-40B4-BE49-F238E27FC236}">
                <a16:creationId xmlns:a16="http://schemas.microsoft.com/office/drawing/2014/main" id="{03B8DDAD-F876-CC86-A79E-86140F144E16}"/>
              </a:ext>
            </a:extLst>
          </p:cNvPr>
          <p:cNvSpPr>
            <a:spLocks noGrp="1"/>
          </p:cNvSpPr>
          <p:nvPr>
            <p:ph type="dt" sz="half" idx="10"/>
          </p:nvPr>
        </p:nvSpPr>
        <p:spPr>
          <a:xfrm>
            <a:off x="838200" y="6356350"/>
            <a:ext cx="2743200" cy="365125"/>
          </a:xfrm>
          <a:prstGeom prst="rect">
            <a:avLst/>
          </a:prstGeom>
        </p:spPr>
        <p:txBody>
          <a:bodyPr anchor="ctr"/>
          <a:lstStyle>
            <a:lvl1pPr>
              <a:defRPr sz="1200">
                <a:solidFill>
                  <a:srgbClr val="FFFFFF"/>
                </a:solidFill>
              </a:defRPr>
            </a:lvl1pPr>
          </a:lstStyle>
          <a:p>
            <a:fld id="{D27AFBBD-1A67-4168-8F39-0FDA443BA28A}" type="datetimeFigureOut">
              <a:rPr lang="zh-CN" altLang="en-US" smtClean="0"/>
              <a:pPr/>
              <a:t>2023/12/17</a:t>
            </a:fld>
            <a:endParaRPr lang="zh-CN" altLang="en-US"/>
          </a:p>
        </p:txBody>
      </p:sp>
      <p:sp>
        <p:nvSpPr>
          <p:cNvPr id="5" name="页脚占位符 4">
            <a:extLst>
              <a:ext uri="{FF2B5EF4-FFF2-40B4-BE49-F238E27FC236}">
                <a16:creationId xmlns:a16="http://schemas.microsoft.com/office/drawing/2014/main" id="{AAB06FFA-C861-D079-3029-6FD56700D542}"/>
              </a:ext>
            </a:extLst>
          </p:cNvPr>
          <p:cNvSpPr>
            <a:spLocks noGrp="1"/>
          </p:cNvSpPr>
          <p:nvPr>
            <p:ph type="ftr" sz="quarter" idx="11"/>
          </p:nvPr>
        </p:nvSpPr>
        <p:spPr>
          <a:xfrm>
            <a:off x="4038600" y="6356350"/>
            <a:ext cx="4114800" cy="365125"/>
          </a:xfrm>
          <a:prstGeom prst="rect">
            <a:avLst/>
          </a:prstGeom>
        </p:spPr>
        <p:txBody>
          <a:bodyPr anchor="ctr"/>
          <a:lstStyle>
            <a:lvl1pPr algn="ctr">
              <a:defRPr sz="1200">
                <a:solidFill>
                  <a:srgbClr val="FFFFFF"/>
                </a:solidFill>
              </a:defRPr>
            </a:lvl1pPr>
          </a:lstStyle>
          <a:p>
            <a:endParaRPr lang="zh-CN" altLang="en-US" dirty="0"/>
          </a:p>
        </p:txBody>
      </p:sp>
      <p:sp>
        <p:nvSpPr>
          <p:cNvPr id="6" name="灯片编号占位符 5">
            <a:extLst>
              <a:ext uri="{FF2B5EF4-FFF2-40B4-BE49-F238E27FC236}">
                <a16:creationId xmlns:a16="http://schemas.microsoft.com/office/drawing/2014/main" id="{5E469AC2-182B-386E-0F3C-0D6825C4AD79}"/>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solidFill>
                  <a:srgbClr val="FFFFFF"/>
                </a:solidFill>
              </a:defRPr>
            </a:lvl1pPr>
          </a:lstStyle>
          <a:p>
            <a:fld id="{8E6E5810-9135-434F-9574-6B00DF6E354F}" type="slidenum">
              <a:rPr lang="zh-CN" altLang="en-US" smtClean="0"/>
              <a:pPr/>
              <a:t>‹#›</a:t>
            </a:fld>
            <a:endParaRPr lang="zh-CN" altLang="en-US"/>
          </a:p>
        </p:txBody>
      </p:sp>
      <p:sp>
        <p:nvSpPr>
          <p:cNvPr id="9" name="标题 8">
            <a:extLst>
              <a:ext uri="{FF2B5EF4-FFF2-40B4-BE49-F238E27FC236}">
                <a16:creationId xmlns:a16="http://schemas.microsoft.com/office/drawing/2014/main" id="{326513A0-558B-404E-9EDC-D7EC74CF3A56}"/>
              </a:ext>
            </a:extLst>
          </p:cNvPr>
          <p:cNvSpPr>
            <a:spLocks noGrp="1"/>
          </p:cNvSpPr>
          <p:nvPr>
            <p:ph type="title" hasCustomPrompt="1"/>
          </p:nvPr>
        </p:nvSpPr>
        <p:spPr>
          <a:xfrm>
            <a:off x="837882" y="2434247"/>
            <a:ext cx="10515600" cy="1325563"/>
          </a:xfrm>
          <a:prstGeom prst="rect">
            <a:avLst/>
          </a:prstGeom>
        </p:spPr>
        <p:txBody>
          <a:bodyPr anchor="t"/>
          <a:lstStyle>
            <a:lvl1pPr algn="ctr">
              <a:defRPr lang="zh-CN" altLang="en-US" sz="7200" b="1" kern="1200" cap="all" dirty="0">
                <a:gradFill flip="none" rotWithShape="1">
                  <a:gsLst>
                    <a:gs pos="0">
                      <a:schemeClr val="accent1"/>
                    </a:gs>
                    <a:gs pos="100000">
                      <a:schemeClr val="accent5"/>
                    </a:gs>
                  </a:gsLst>
                  <a:lin ang="16200000" scaled="1"/>
                  <a:tileRect/>
                </a:gradFill>
                <a:latin typeface="+mj-ea"/>
                <a:ea typeface="+mj-ea"/>
                <a:cs typeface="阿里巴巴普惠体 2.0 95 ExtraBold"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单击此处编辑标题样式</a:t>
            </a:r>
          </a:p>
        </p:txBody>
      </p:sp>
    </p:spTree>
    <p:extLst>
      <p:ext uri="{BB962C8B-B14F-4D97-AF65-F5344CB8AC3E}">
        <p14:creationId xmlns:p14="http://schemas.microsoft.com/office/powerpoint/2010/main" val="100228504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2023/12/17</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81684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日期占位符 3">
            <a:extLst>
              <a:ext uri="{FF2B5EF4-FFF2-40B4-BE49-F238E27FC236}">
                <a16:creationId xmlns:a16="http://schemas.microsoft.com/office/drawing/2014/main" id="{95007E93-3081-B6DC-3E23-936BB4523BC9}"/>
              </a:ext>
            </a:extLst>
          </p:cNvPr>
          <p:cNvSpPr>
            <a:spLocks noGrp="1"/>
          </p:cNvSpPr>
          <p:nvPr>
            <p:ph type="dt" sz="half" idx="10"/>
          </p:nvPr>
        </p:nvSpPr>
        <p:spPr>
          <a:xfrm>
            <a:off x="838200" y="6356350"/>
            <a:ext cx="2743200" cy="365125"/>
          </a:xfrm>
          <a:prstGeom prst="rect">
            <a:avLst/>
          </a:prstGeom>
        </p:spPr>
        <p:txBody>
          <a:bodyPr anchor="ctr"/>
          <a:lstStyle>
            <a:lvl1pPr>
              <a:defRPr sz="1200">
                <a:solidFill>
                  <a:srgbClr val="FFFFFF"/>
                </a:solidFill>
              </a:defRPr>
            </a:lvl1pPr>
          </a:lstStyle>
          <a:p>
            <a:fld id="{D27AFBBD-1A67-4168-8F39-0FDA443BA28A}" type="datetimeFigureOut">
              <a:rPr lang="zh-CN" altLang="en-US" smtClean="0"/>
              <a:pPr/>
              <a:t>2023/12/17</a:t>
            </a:fld>
            <a:endParaRPr lang="zh-CN" altLang="en-US"/>
          </a:p>
        </p:txBody>
      </p:sp>
      <p:sp>
        <p:nvSpPr>
          <p:cNvPr id="8" name="页脚占位符 4">
            <a:extLst>
              <a:ext uri="{FF2B5EF4-FFF2-40B4-BE49-F238E27FC236}">
                <a16:creationId xmlns:a16="http://schemas.microsoft.com/office/drawing/2014/main" id="{E52EC65C-E157-F654-8BB6-91F2A506C45B}"/>
              </a:ext>
            </a:extLst>
          </p:cNvPr>
          <p:cNvSpPr>
            <a:spLocks noGrp="1"/>
          </p:cNvSpPr>
          <p:nvPr>
            <p:ph type="ftr" sz="quarter" idx="11"/>
          </p:nvPr>
        </p:nvSpPr>
        <p:spPr>
          <a:xfrm>
            <a:off x="4038600" y="6356350"/>
            <a:ext cx="4114800" cy="365125"/>
          </a:xfrm>
          <a:prstGeom prst="rect">
            <a:avLst/>
          </a:prstGeom>
        </p:spPr>
        <p:txBody>
          <a:bodyPr anchor="ctr"/>
          <a:lstStyle>
            <a:lvl1pPr algn="ctr">
              <a:defRPr sz="1200">
                <a:solidFill>
                  <a:srgbClr val="FFFFFF"/>
                </a:solidFill>
              </a:defRPr>
            </a:lvl1pPr>
          </a:lstStyle>
          <a:p>
            <a:endParaRPr lang="zh-CN" altLang="en-US" dirty="0"/>
          </a:p>
        </p:txBody>
      </p:sp>
      <p:sp>
        <p:nvSpPr>
          <p:cNvPr id="9" name="灯片编号占位符 5">
            <a:extLst>
              <a:ext uri="{FF2B5EF4-FFF2-40B4-BE49-F238E27FC236}">
                <a16:creationId xmlns:a16="http://schemas.microsoft.com/office/drawing/2014/main" id="{C46CFAA1-97F0-EDC9-C5BE-34588D98D963}"/>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solidFill>
                  <a:srgbClr val="FFFFFF"/>
                </a:solidFill>
              </a:defRPr>
            </a:lvl1pPr>
          </a:lstStyle>
          <a:p>
            <a:fld id="{8E6E5810-9135-434F-9574-6B00DF6E354F}" type="slidenum">
              <a:rPr lang="zh-CN" altLang="en-US" smtClean="0"/>
              <a:pPr/>
              <a:t>‹#›</a:t>
            </a:fld>
            <a:endParaRPr lang="zh-CN" altLang="en-US"/>
          </a:p>
        </p:txBody>
      </p:sp>
    </p:spTree>
    <p:extLst>
      <p:ext uri="{BB962C8B-B14F-4D97-AF65-F5344CB8AC3E}">
        <p14:creationId xmlns:p14="http://schemas.microsoft.com/office/powerpoint/2010/main" val="161889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www.51pptmoban.com">
    <p:spTree>
      <p:nvGrpSpPr>
        <p:cNvPr id="1" name=""/>
        <p:cNvGrpSpPr/>
        <p:nvPr/>
      </p:nvGrpSpPr>
      <p:grpSpPr>
        <a:xfrm>
          <a:off x="0" y="0"/>
          <a:ext cx="0" cy="0"/>
          <a:chOff x="0" y="0"/>
          <a:chExt cx="0" cy="0"/>
        </a:xfrm>
      </p:grpSpPr>
      <p:sp>
        <p:nvSpPr>
          <p:cNvPr id="3" name="日期占位符 3">
            <a:extLst>
              <a:ext uri="{FF2B5EF4-FFF2-40B4-BE49-F238E27FC236}">
                <a16:creationId xmlns:a16="http://schemas.microsoft.com/office/drawing/2014/main" id="{96B2C16C-163E-C67E-336F-BD6FDD23BFF9}"/>
              </a:ext>
            </a:extLst>
          </p:cNvPr>
          <p:cNvSpPr>
            <a:spLocks noGrp="1"/>
          </p:cNvSpPr>
          <p:nvPr>
            <p:ph type="dt" sz="half" idx="10"/>
          </p:nvPr>
        </p:nvSpPr>
        <p:spPr>
          <a:xfrm>
            <a:off x="838200" y="6356350"/>
            <a:ext cx="2743200" cy="365125"/>
          </a:xfrm>
          <a:prstGeom prst="rect">
            <a:avLst/>
          </a:prstGeom>
        </p:spPr>
        <p:txBody>
          <a:bodyPr anchor="ctr"/>
          <a:lstStyle>
            <a:lvl1pPr>
              <a:defRPr sz="1200"/>
            </a:lvl1pPr>
          </a:lstStyle>
          <a:p>
            <a:fld id="{D27AFBBD-1A67-4168-8F39-0FDA443BA28A}" type="datetimeFigureOut">
              <a:rPr lang="zh-CN" altLang="en-US" smtClean="0"/>
              <a:pPr/>
              <a:t>2023/12/17</a:t>
            </a:fld>
            <a:endParaRPr lang="zh-CN" altLang="en-US"/>
          </a:p>
        </p:txBody>
      </p:sp>
      <p:sp>
        <p:nvSpPr>
          <p:cNvPr id="4" name="页脚占位符 4">
            <a:extLst>
              <a:ext uri="{FF2B5EF4-FFF2-40B4-BE49-F238E27FC236}">
                <a16:creationId xmlns:a16="http://schemas.microsoft.com/office/drawing/2014/main" id="{0946C675-BB4D-2259-DECE-4DAC7C744A3F}"/>
              </a:ext>
            </a:extLst>
          </p:cNvPr>
          <p:cNvSpPr>
            <a:spLocks noGrp="1"/>
          </p:cNvSpPr>
          <p:nvPr>
            <p:ph type="ftr" sz="quarter" idx="11"/>
          </p:nvPr>
        </p:nvSpPr>
        <p:spPr>
          <a:xfrm>
            <a:off x="4038600" y="6356350"/>
            <a:ext cx="4114800" cy="365125"/>
          </a:xfrm>
          <a:prstGeom prst="rect">
            <a:avLst/>
          </a:prstGeom>
        </p:spPr>
        <p:txBody>
          <a:bodyPr anchor="ctr"/>
          <a:lstStyle>
            <a:lvl1pPr algn="ctr">
              <a:defRPr sz="1200"/>
            </a:lvl1pPr>
          </a:lstStyle>
          <a:p>
            <a:endParaRPr lang="zh-CN" altLang="en-US" dirty="0"/>
          </a:p>
        </p:txBody>
      </p:sp>
      <p:sp>
        <p:nvSpPr>
          <p:cNvPr id="5" name="灯片编号占位符 5">
            <a:extLst>
              <a:ext uri="{FF2B5EF4-FFF2-40B4-BE49-F238E27FC236}">
                <a16:creationId xmlns:a16="http://schemas.microsoft.com/office/drawing/2014/main" id="{FCEF4321-C640-DC62-F2C1-2948448DFDA7}"/>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lvl1pPr>
          </a:lstStyle>
          <a:p>
            <a:fld id="{8E6E5810-9135-434F-9574-6B00DF6E354F}" type="slidenum">
              <a:rPr lang="zh-CN" altLang="en-US" smtClean="0"/>
              <a:pPr/>
              <a:t>‹#›</a:t>
            </a:fld>
            <a:endParaRPr lang="zh-CN" altLang="en-US"/>
          </a:p>
        </p:txBody>
      </p:sp>
    </p:spTree>
    <p:extLst>
      <p:ext uri="{BB962C8B-B14F-4D97-AF65-F5344CB8AC3E}">
        <p14:creationId xmlns:p14="http://schemas.microsoft.com/office/powerpoint/2010/main" val="3335892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solidFill>
        <a:effectLst/>
      </p:bgPr>
    </p:bg>
    <p:spTree>
      <p:nvGrpSpPr>
        <p:cNvPr id="1" name=""/>
        <p:cNvGrpSpPr/>
        <p:nvPr/>
      </p:nvGrpSpPr>
      <p:grpSpPr>
        <a:xfrm>
          <a:off x="0" y="0"/>
          <a:ext cx="0" cy="0"/>
          <a:chOff x="0" y="0"/>
          <a:chExt cx="0" cy="0"/>
        </a:xfrm>
      </p:grpSpPr>
      <p:sp>
        <p:nvSpPr>
          <p:cNvPr id="5" name="日期占位符 3">
            <a:extLst>
              <a:ext uri="{FF2B5EF4-FFF2-40B4-BE49-F238E27FC236}">
                <a16:creationId xmlns:a16="http://schemas.microsoft.com/office/drawing/2014/main" id="{1032A47C-183F-F8DC-6D25-D00F80C6E9E5}"/>
              </a:ext>
            </a:extLst>
          </p:cNvPr>
          <p:cNvSpPr>
            <a:spLocks noGrp="1"/>
          </p:cNvSpPr>
          <p:nvPr>
            <p:ph type="dt" sz="half" idx="10"/>
          </p:nvPr>
        </p:nvSpPr>
        <p:spPr>
          <a:xfrm>
            <a:off x="838200" y="6356350"/>
            <a:ext cx="2743200" cy="365125"/>
          </a:xfrm>
          <a:prstGeom prst="rect">
            <a:avLst/>
          </a:prstGeom>
        </p:spPr>
        <p:txBody>
          <a:bodyPr anchor="ctr"/>
          <a:lstStyle>
            <a:lvl1pPr>
              <a:defRPr sz="1200"/>
            </a:lvl1pPr>
          </a:lstStyle>
          <a:p>
            <a:fld id="{D27AFBBD-1A67-4168-8F39-0FDA443BA28A}" type="datetimeFigureOut">
              <a:rPr lang="zh-CN" altLang="en-US" smtClean="0"/>
              <a:pPr/>
              <a:t>2023/12/17</a:t>
            </a:fld>
            <a:endParaRPr lang="zh-CN" altLang="en-US"/>
          </a:p>
        </p:txBody>
      </p:sp>
      <p:sp>
        <p:nvSpPr>
          <p:cNvPr id="6" name="页脚占位符 4">
            <a:extLst>
              <a:ext uri="{FF2B5EF4-FFF2-40B4-BE49-F238E27FC236}">
                <a16:creationId xmlns:a16="http://schemas.microsoft.com/office/drawing/2014/main" id="{BDDDAED9-4B85-210D-6CF1-A490F39E2B44}"/>
              </a:ext>
            </a:extLst>
          </p:cNvPr>
          <p:cNvSpPr>
            <a:spLocks noGrp="1"/>
          </p:cNvSpPr>
          <p:nvPr>
            <p:ph type="ftr" sz="quarter" idx="11"/>
          </p:nvPr>
        </p:nvSpPr>
        <p:spPr>
          <a:xfrm>
            <a:off x="4038600" y="6356350"/>
            <a:ext cx="4114800" cy="365125"/>
          </a:xfrm>
          <a:prstGeom prst="rect">
            <a:avLst/>
          </a:prstGeom>
        </p:spPr>
        <p:txBody>
          <a:bodyPr anchor="ctr"/>
          <a:lstStyle>
            <a:lvl1pPr algn="ctr">
              <a:defRPr sz="1200"/>
            </a:lvl1pPr>
          </a:lstStyle>
          <a:p>
            <a:endParaRPr lang="zh-CN" altLang="en-US" dirty="0"/>
          </a:p>
        </p:txBody>
      </p:sp>
      <p:sp>
        <p:nvSpPr>
          <p:cNvPr id="7" name="灯片编号占位符 5">
            <a:extLst>
              <a:ext uri="{FF2B5EF4-FFF2-40B4-BE49-F238E27FC236}">
                <a16:creationId xmlns:a16="http://schemas.microsoft.com/office/drawing/2014/main" id="{596E50C7-AAFF-2A31-3525-E482675E9A0D}"/>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lvl1pPr>
          </a:lstStyle>
          <a:p>
            <a:fld id="{8E6E5810-9135-434F-9574-6B00DF6E354F}" type="slidenum">
              <a:rPr lang="zh-CN" altLang="en-US" smtClean="0"/>
              <a:pPr/>
              <a:t>‹#›</a:t>
            </a:fld>
            <a:endParaRPr lang="zh-CN" altLang="en-US"/>
          </a:p>
        </p:txBody>
      </p:sp>
    </p:spTree>
    <p:extLst>
      <p:ext uri="{BB962C8B-B14F-4D97-AF65-F5344CB8AC3E}">
        <p14:creationId xmlns:p14="http://schemas.microsoft.com/office/powerpoint/2010/main" val="3878245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gradFill>
          <a:gsLst>
            <a:gs pos="1000">
              <a:schemeClr val="tx1"/>
            </a:gs>
            <a:gs pos="50000">
              <a:schemeClr val="accent2">
                <a:lumMod val="90000"/>
                <a:lumOff val="10000"/>
              </a:schemeClr>
            </a:gs>
            <a:gs pos="100000">
              <a:schemeClr val="tx1"/>
            </a:gs>
          </a:gsLst>
          <a:lin ang="0" scaled="0"/>
        </a:gradFill>
        <a:effectLst/>
      </p:bgPr>
    </p:bg>
    <p:spTree>
      <p:nvGrpSpPr>
        <p:cNvPr id="1" name=""/>
        <p:cNvGrpSpPr/>
        <p:nvPr/>
      </p:nvGrpSpPr>
      <p:grpSpPr>
        <a:xfrm>
          <a:off x="0" y="0"/>
          <a:ext cx="0" cy="0"/>
          <a:chOff x="0" y="0"/>
          <a:chExt cx="0" cy="0"/>
        </a:xfrm>
      </p:grpSpPr>
      <p:sp>
        <p:nvSpPr>
          <p:cNvPr id="5" name="日期占位符 3">
            <a:extLst>
              <a:ext uri="{FF2B5EF4-FFF2-40B4-BE49-F238E27FC236}">
                <a16:creationId xmlns:a16="http://schemas.microsoft.com/office/drawing/2014/main" id="{1032A47C-183F-F8DC-6D25-D00F80C6E9E5}"/>
              </a:ext>
            </a:extLst>
          </p:cNvPr>
          <p:cNvSpPr>
            <a:spLocks noGrp="1"/>
          </p:cNvSpPr>
          <p:nvPr>
            <p:ph type="dt" sz="half" idx="10"/>
          </p:nvPr>
        </p:nvSpPr>
        <p:spPr>
          <a:xfrm>
            <a:off x="838200" y="6356350"/>
            <a:ext cx="2743200" cy="365125"/>
          </a:xfrm>
          <a:prstGeom prst="rect">
            <a:avLst/>
          </a:prstGeom>
        </p:spPr>
        <p:txBody>
          <a:bodyPr anchor="ctr"/>
          <a:lstStyle>
            <a:lvl1pPr>
              <a:defRPr sz="1200">
                <a:solidFill>
                  <a:srgbClr val="FFFFFF"/>
                </a:solidFill>
              </a:defRPr>
            </a:lvl1pPr>
          </a:lstStyle>
          <a:p>
            <a:fld id="{D27AFBBD-1A67-4168-8F39-0FDA443BA28A}" type="datetimeFigureOut">
              <a:rPr lang="zh-CN" altLang="en-US" smtClean="0"/>
              <a:pPr/>
              <a:t>2023/12/17</a:t>
            </a:fld>
            <a:endParaRPr lang="zh-CN" altLang="en-US"/>
          </a:p>
        </p:txBody>
      </p:sp>
      <p:sp>
        <p:nvSpPr>
          <p:cNvPr id="6" name="页脚占位符 4">
            <a:extLst>
              <a:ext uri="{FF2B5EF4-FFF2-40B4-BE49-F238E27FC236}">
                <a16:creationId xmlns:a16="http://schemas.microsoft.com/office/drawing/2014/main" id="{BDDDAED9-4B85-210D-6CF1-A490F39E2B44}"/>
              </a:ext>
            </a:extLst>
          </p:cNvPr>
          <p:cNvSpPr>
            <a:spLocks noGrp="1"/>
          </p:cNvSpPr>
          <p:nvPr>
            <p:ph type="ftr" sz="quarter" idx="11"/>
          </p:nvPr>
        </p:nvSpPr>
        <p:spPr>
          <a:xfrm>
            <a:off x="4038600" y="6356350"/>
            <a:ext cx="4114800" cy="365125"/>
          </a:xfrm>
          <a:prstGeom prst="rect">
            <a:avLst/>
          </a:prstGeom>
        </p:spPr>
        <p:txBody>
          <a:bodyPr anchor="ctr"/>
          <a:lstStyle>
            <a:lvl1pPr algn="ctr">
              <a:defRPr sz="1200">
                <a:solidFill>
                  <a:srgbClr val="FFFFFF"/>
                </a:solidFill>
              </a:defRPr>
            </a:lvl1pPr>
          </a:lstStyle>
          <a:p>
            <a:endParaRPr lang="zh-CN" altLang="en-US" dirty="0"/>
          </a:p>
        </p:txBody>
      </p:sp>
      <p:sp>
        <p:nvSpPr>
          <p:cNvPr id="7" name="灯片编号占位符 5">
            <a:extLst>
              <a:ext uri="{FF2B5EF4-FFF2-40B4-BE49-F238E27FC236}">
                <a16:creationId xmlns:a16="http://schemas.microsoft.com/office/drawing/2014/main" id="{596E50C7-AAFF-2A31-3525-E482675E9A0D}"/>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solidFill>
                  <a:srgbClr val="FFFFFF"/>
                </a:solidFill>
              </a:defRPr>
            </a:lvl1pPr>
          </a:lstStyle>
          <a:p>
            <a:fld id="{8E6E5810-9135-434F-9574-6B00DF6E354F}" type="slidenum">
              <a:rPr lang="zh-CN" altLang="en-US" smtClean="0"/>
              <a:pPr/>
              <a:t>‹#›</a:t>
            </a:fld>
            <a:endParaRPr lang="zh-CN" altLang="en-US"/>
          </a:p>
        </p:txBody>
      </p:sp>
    </p:spTree>
    <p:extLst>
      <p:ext uri="{BB962C8B-B14F-4D97-AF65-F5344CB8AC3E}">
        <p14:creationId xmlns:p14="http://schemas.microsoft.com/office/powerpoint/2010/main" val="3265012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bg>
      <p:bgPr>
        <a:gradFill>
          <a:gsLst>
            <a:gs pos="1000">
              <a:schemeClr val="tx1"/>
            </a:gs>
            <a:gs pos="50000">
              <a:schemeClr val="accent2">
                <a:lumMod val="90000"/>
                <a:lumOff val="10000"/>
              </a:schemeClr>
            </a:gs>
            <a:gs pos="100000">
              <a:schemeClr val="tx1"/>
            </a:gs>
          </a:gsLst>
          <a:lin ang="0" scaled="0"/>
        </a:gradFill>
        <a:effectLst/>
      </p:bgPr>
    </p:bg>
    <p:spTree>
      <p:nvGrpSpPr>
        <p:cNvPr id="1" name=""/>
        <p:cNvGrpSpPr/>
        <p:nvPr/>
      </p:nvGrpSpPr>
      <p:grpSpPr>
        <a:xfrm>
          <a:off x="0" y="0"/>
          <a:ext cx="0" cy="0"/>
          <a:chOff x="0" y="0"/>
          <a:chExt cx="0" cy="0"/>
        </a:xfrm>
      </p:grpSpPr>
      <p:sp>
        <p:nvSpPr>
          <p:cNvPr id="6" name="日期占位符 3">
            <a:extLst>
              <a:ext uri="{FF2B5EF4-FFF2-40B4-BE49-F238E27FC236}">
                <a16:creationId xmlns:a16="http://schemas.microsoft.com/office/drawing/2014/main" id="{8A046808-B481-E12F-1B6A-700BE1EB6307}"/>
              </a:ext>
            </a:extLst>
          </p:cNvPr>
          <p:cNvSpPr>
            <a:spLocks noGrp="1"/>
          </p:cNvSpPr>
          <p:nvPr>
            <p:ph type="dt" sz="half" idx="10"/>
          </p:nvPr>
        </p:nvSpPr>
        <p:spPr>
          <a:xfrm>
            <a:off x="838200" y="6356350"/>
            <a:ext cx="2743200" cy="365125"/>
          </a:xfrm>
          <a:prstGeom prst="rect">
            <a:avLst/>
          </a:prstGeom>
        </p:spPr>
        <p:txBody>
          <a:bodyPr anchor="ctr"/>
          <a:lstStyle>
            <a:lvl1pPr>
              <a:defRPr sz="1200">
                <a:solidFill>
                  <a:srgbClr val="FFFFFF"/>
                </a:solidFill>
              </a:defRPr>
            </a:lvl1pPr>
          </a:lstStyle>
          <a:p>
            <a:fld id="{D27AFBBD-1A67-4168-8F39-0FDA443BA28A}" type="datetimeFigureOut">
              <a:rPr lang="zh-CN" altLang="en-US" smtClean="0"/>
              <a:pPr/>
              <a:t>2023/12/17</a:t>
            </a:fld>
            <a:endParaRPr lang="zh-CN" altLang="en-US"/>
          </a:p>
        </p:txBody>
      </p:sp>
      <p:sp>
        <p:nvSpPr>
          <p:cNvPr id="7" name="页脚占位符 4">
            <a:extLst>
              <a:ext uri="{FF2B5EF4-FFF2-40B4-BE49-F238E27FC236}">
                <a16:creationId xmlns:a16="http://schemas.microsoft.com/office/drawing/2014/main" id="{EB1DB97E-C61A-C2C6-C6D8-C446DA1048E0}"/>
              </a:ext>
            </a:extLst>
          </p:cNvPr>
          <p:cNvSpPr>
            <a:spLocks noGrp="1"/>
          </p:cNvSpPr>
          <p:nvPr>
            <p:ph type="ftr" sz="quarter" idx="11"/>
          </p:nvPr>
        </p:nvSpPr>
        <p:spPr>
          <a:xfrm>
            <a:off x="4038600" y="6356350"/>
            <a:ext cx="4114800" cy="365125"/>
          </a:xfrm>
          <a:prstGeom prst="rect">
            <a:avLst/>
          </a:prstGeom>
        </p:spPr>
        <p:txBody>
          <a:bodyPr anchor="ctr"/>
          <a:lstStyle>
            <a:lvl1pPr algn="ctr">
              <a:defRPr sz="1200">
                <a:solidFill>
                  <a:srgbClr val="FFFFFF"/>
                </a:solidFill>
              </a:defRPr>
            </a:lvl1pPr>
          </a:lstStyle>
          <a:p>
            <a:endParaRPr lang="zh-CN" altLang="en-US" dirty="0"/>
          </a:p>
        </p:txBody>
      </p:sp>
      <p:sp>
        <p:nvSpPr>
          <p:cNvPr id="8" name="灯片编号占位符 5">
            <a:extLst>
              <a:ext uri="{FF2B5EF4-FFF2-40B4-BE49-F238E27FC236}">
                <a16:creationId xmlns:a16="http://schemas.microsoft.com/office/drawing/2014/main" id="{E8CDF71E-91B8-A551-0BB8-69B0C4BA11C3}"/>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solidFill>
                  <a:srgbClr val="FFFFFF"/>
                </a:solidFill>
              </a:defRPr>
            </a:lvl1pPr>
          </a:lstStyle>
          <a:p>
            <a:fld id="{8E6E5810-9135-434F-9574-6B00DF6E354F}" type="slidenum">
              <a:rPr lang="zh-CN" altLang="en-US" smtClean="0"/>
              <a:pPr/>
              <a:t>‹#›</a:t>
            </a:fld>
            <a:endParaRPr lang="zh-CN" altLang="en-US"/>
          </a:p>
        </p:txBody>
      </p:sp>
    </p:spTree>
    <p:extLst>
      <p:ext uri="{BB962C8B-B14F-4D97-AF65-F5344CB8AC3E}">
        <p14:creationId xmlns:p14="http://schemas.microsoft.com/office/powerpoint/2010/main" val="3361122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3" name="图片 2">
            <a:hlinkClick r:id="rId7"/>
            <a:extLst>
              <a:ext uri="{FF2B5EF4-FFF2-40B4-BE49-F238E27FC236}">
                <a16:creationId xmlns:a16="http://schemas.microsoft.com/office/drawing/2014/main" id="{1BD9206D-DF3C-FA84-BA1B-6FACFCEC1EA8}"/>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4" name="组合 3">
            <a:extLst>
              <a:ext uri="{FF2B5EF4-FFF2-40B4-BE49-F238E27FC236}">
                <a16:creationId xmlns:a16="http://schemas.microsoft.com/office/drawing/2014/main" id="{ECA5C939-978A-77AB-F69A-4FC8C4A2EC61}"/>
              </a:ext>
            </a:extLst>
          </p:cNvPr>
          <p:cNvGrpSpPr/>
          <p:nvPr userDrawn="1"/>
        </p:nvGrpSpPr>
        <p:grpSpPr>
          <a:xfrm>
            <a:off x="2319" y="61383628"/>
            <a:ext cx="7725222" cy="1106091"/>
            <a:chOff x="2319" y="7301378"/>
            <a:chExt cx="8760681" cy="1254347"/>
          </a:xfrm>
        </p:grpSpPr>
        <p:grpSp>
          <p:nvGrpSpPr>
            <p:cNvPr id="5" name="组合 4" descr="51PPT模板网 &#10;唯一官网网址：www.51pptmoban.com">
              <a:extLst>
                <a:ext uri="{FF2B5EF4-FFF2-40B4-BE49-F238E27FC236}">
                  <a16:creationId xmlns:a16="http://schemas.microsoft.com/office/drawing/2014/main" id="{3098F9C6-EE6F-D5A1-6F72-A91704BF93FE}"/>
                </a:ext>
              </a:extLst>
            </p:cNvPr>
            <p:cNvGrpSpPr/>
            <p:nvPr userDrawn="1"/>
          </p:nvGrpSpPr>
          <p:grpSpPr>
            <a:xfrm>
              <a:off x="2319" y="7301378"/>
              <a:ext cx="8760681" cy="1254347"/>
              <a:chOff x="2070420" y="2925140"/>
              <a:chExt cx="10503063" cy="1503820"/>
            </a:xfrm>
            <a:solidFill>
              <a:schemeClr val="bg1"/>
            </a:solidFill>
          </p:grpSpPr>
          <p:sp>
            <p:nvSpPr>
              <p:cNvPr id="7" name="TextBox 56">
                <a:hlinkClick r:id="rId7"/>
                <a:extLst>
                  <a:ext uri="{FF2B5EF4-FFF2-40B4-BE49-F238E27FC236}">
                    <a16:creationId xmlns:a16="http://schemas.microsoft.com/office/drawing/2014/main" id="{1536CDE5-4CDC-8CE8-C2E9-F55263E31A2C}"/>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 name="TextBox 35">
                <a:extLst>
                  <a:ext uri="{FF2B5EF4-FFF2-40B4-BE49-F238E27FC236}">
                    <a16:creationId xmlns:a16="http://schemas.microsoft.com/office/drawing/2014/main" id="{C31C6722-0B96-AFCE-32CE-7F7F76EC4338}"/>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9" name="TextBox 59">
                <a:extLst>
                  <a:ext uri="{FF2B5EF4-FFF2-40B4-BE49-F238E27FC236}">
                    <a16:creationId xmlns:a16="http://schemas.microsoft.com/office/drawing/2014/main" id="{74BDD3C5-116B-36F3-64AE-098D8232DFAE}"/>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 name="TextBox 62">
                <a:extLst>
                  <a:ext uri="{FF2B5EF4-FFF2-40B4-BE49-F238E27FC236}">
                    <a16:creationId xmlns:a16="http://schemas.microsoft.com/office/drawing/2014/main" id="{371E5E2D-1A89-457A-FC0A-2150C9C64663}"/>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6" name="TextBox 2">
              <a:extLst>
                <a:ext uri="{FF2B5EF4-FFF2-40B4-BE49-F238E27FC236}">
                  <a16:creationId xmlns:a16="http://schemas.microsoft.com/office/drawing/2014/main" id="{9C41B19D-C379-4395-4977-5660DA2DFEEC}"/>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2855683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18C115-5F4E-45FF-AEAA-E710B774F66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746E465-C98E-421B-8FB9-26353B690E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91F5DDD-885E-4789-B558-65B9DE84EA8A}"/>
              </a:ext>
            </a:extLst>
          </p:cNvPr>
          <p:cNvSpPr>
            <a:spLocks noGrp="1"/>
          </p:cNvSpPr>
          <p:nvPr>
            <p:ph type="dt" sz="half" idx="10"/>
          </p:nvPr>
        </p:nvSpPr>
        <p:spPr/>
        <p:txBody>
          <a:bodyPr/>
          <a:lstStyle/>
          <a:p>
            <a:fld id="{7E96B8A7-C0BF-4F96-9C23-FBB40C1671AC}" type="datetimeFigureOut">
              <a:rPr lang="zh-CN" altLang="en-US" smtClean="0"/>
              <a:t>2023/12/17</a:t>
            </a:fld>
            <a:endParaRPr lang="zh-CN" altLang="en-US"/>
          </a:p>
        </p:txBody>
      </p:sp>
      <p:sp>
        <p:nvSpPr>
          <p:cNvPr id="5" name="页脚占位符 4">
            <a:extLst>
              <a:ext uri="{FF2B5EF4-FFF2-40B4-BE49-F238E27FC236}">
                <a16:creationId xmlns:a16="http://schemas.microsoft.com/office/drawing/2014/main" id="{28FEBDD1-34C7-4C60-9A8C-08DA7895D83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EB74DB-D6F0-46AD-A8FE-A314963CA898}"/>
              </a:ext>
            </a:extLst>
          </p:cNvPr>
          <p:cNvSpPr>
            <a:spLocks noGrp="1"/>
          </p:cNvSpPr>
          <p:nvPr>
            <p:ph type="sldNum" sz="quarter" idx="12"/>
          </p:nvPr>
        </p:nvSpPr>
        <p:spPr/>
        <p:txBody>
          <a:bodyPr/>
          <a:lstStyle/>
          <a:p>
            <a:fld id="{0801BAC1-022D-4A19-928E-C7BFFB8FA8C2}" type="slidenum">
              <a:rPr lang="zh-CN" altLang="en-US" smtClean="0"/>
              <a:t>‹#›</a:t>
            </a:fld>
            <a:endParaRPr lang="zh-CN" altLang="en-US"/>
          </a:p>
        </p:txBody>
      </p:sp>
    </p:spTree>
    <p:extLst>
      <p:ext uri="{BB962C8B-B14F-4D97-AF65-F5344CB8AC3E}">
        <p14:creationId xmlns:p14="http://schemas.microsoft.com/office/powerpoint/2010/main" val="1997384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222798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0893969"/>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86" r:id="rId3"/>
    <p:sldLayoutId id="2147483655" r:id="rId4"/>
    <p:sldLayoutId id="2147483684" r:id="rId5"/>
    <p:sldLayoutId id="2147483685" r:id="rId6"/>
    <p:sldLayoutId id="2147483687" r:id="rId7"/>
    <p:sldLayoutId id="2147483688" r:id="rId8"/>
    <p:sldLayoutId id="2147483689" r:id="rId9"/>
    <p:sldLayoutId id="214748369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572" userDrawn="1">
          <p15:clr>
            <a:srgbClr val="F26B43"/>
          </p15:clr>
        </p15:guide>
        <p15:guide id="4" orient="horz" pos="640" userDrawn="1">
          <p15:clr>
            <a:srgbClr val="F26B43"/>
          </p15:clr>
        </p15:guide>
        <p15:guide id="5" orient="horz" pos="3928" userDrawn="1">
          <p15:clr>
            <a:srgbClr val="F26B43"/>
          </p15:clr>
        </p15:guide>
        <p15:guide id="6" orient="horz" pos="3864" userDrawn="1">
          <p15:clr>
            <a:srgbClr val="F26B43"/>
          </p15:clr>
        </p15:guide>
        <p15:guide id="7" pos="3840" userDrawn="1">
          <p15:clr>
            <a:srgbClr val="FBAE40"/>
          </p15:clr>
        </p15:guide>
        <p15:guide id="8" orient="horz" pos="2160" userDrawn="1">
          <p15:clr>
            <a:srgbClr val="FBAE4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svg"/><Relationship Id="rId7" Type="http://schemas.openxmlformats.org/officeDocument/2006/relationships/image" Target="../media/image23.svg"/><Relationship Id="rId2" Type="http://schemas.openxmlformats.org/officeDocument/2006/relationships/image" Target="../media/image18.png"/><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25.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hyperlink" Target="http://www.51pptmoban.com/zt/jiuyeshizhan/" TargetMode="External"/><Relationship Id="rId5" Type="http://schemas.openxmlformats.org/officeDocument/2006/relationships/image" Target="../media/image28.sv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267FF2-BA7F-39E5-EFB0-A99AEC8E93A4}"/>
              </a:ext>
            </a:extLst>
          </p:cNvPr>
          <p:cNvSpPr>
            <a:spLocks noGrp="1"/>
          </p:cNvSpPr>
          <p:nvPr>
            <p:ph type="title"/>
          </p:nvPr>
        </p:nvSpPr>
        <p:spPr/>
        <p:txBody>
          <a:bodyPr/>
          <a:lstStyle/>
          <a:p>
            <a:r>
              <a:rPr lang="zh-CN" altLang="en-US" dirty="0"/>
              <a:t>商务黑金风格模板</a:t>
            </a:r>
          </a:p>
        </p:txBody>
      </p:sp>
      <p:sp>
        <p:nvSpPr>
          <p:cNvPr id="3" name="标题 1">
            <a:extLst>
              <a:ext uri="{FF2B5EF4-FFF2-40B4-BE49-F238E27FC236}">
                <a16:creationId xmlns:a16="http://schemas.microsoft.com/office/drawing/2014/main" id="{29AEF3A1-C348-5780-646D-5E8D08BA1ABE}"/>
              </a:ext>
            </a:extLst>
          </p:cNvPr>
          <p:cNvSpPr txBox="1">
            <a:spLocks/>
          </p:cNvSpPr>
          <p:nvPr/>
        </p:nvSpPr>
        <p:spPr>
          <a:xfrm>
            <a:off x="838200" y="1683749"/>
            <a:ext cx="10515600" cy="656718"/>
          </a:xfrm>
          <a:prstGeom prst="rect">
            <a:avLst/>
          </a:prstGeom>
        </p:spPr>
        <p:txBody>
          <a:bodyPr anchor="t">
            <a:spAutoFit/>
          </a:bodyPr>
          <a:lstStyle>
            <a:lvl1pPr algn="ctr" defTabSz="914400" rtl="0" eaLnBrk="1" latinLnBrk="0" hangingPunct="1">
              <a:lnSpc>
                <a:spcPct val="90000"/>
              </a:lnSpc>
              <a:spcBef>
                <a:spcPct val="0"/>
              </a:spcBef>
              <a:buNone/>
              <a:defRPr lang="zh-CN" altLang="en-US" sz="7200" b="1" kern="1200" cap="all" dirty="0">
                <a:gradFill flip="none" rotWithShape="1">
                  <a:gsLst>
                    <a:gs pos="0">
                      <a:schemeClr val="accent1"/>
                    </a:gs>
                    <a:gs pos="100000">
                      <a:schemeClr val="accent5"/>
                    </a:gs>
                  </a:gsLst>
                  <a:lin ang="16200000" scaled="1"/>
                  <a:tileRect/>
                </a:gradFill>
                <a:latin typeface="+mj-ea"/>
                <a:ea typeface="+mj-ea"/>
                <a:cs typeface="阿里巴巴普惠体 2.0 95 ExtraBold" panose="00020600040101010101" pitchFamily="18" charset="-122"/>
              </a:defRPr>
            </a:lvl1pPr>
          </a:lstStyle>
          <a:p>
            <a:r>
              <a:rPr lang="en-US" altLang="zh-CN" sz="4000" b="0" dirty="0"/>
              <a:t>20XX</a:t>
            </a:r>
            <a:endParaRPr lang="zh-CN" altLang="en-US" sz="4000" b="0" dirty="0"/>
          </a:p>
        </p:txBody>
      </p:sp>
      <p:sp>
        <p:nvSpPr>
          <p:cNvPr id="4" name="标题 1">
            <a:extLst>
              <a:ext uri="{FF2B5EF4-FFF2-40B4-BE49-F238E27FC236}">
                <a16:creationId xmlns:a16="http://schemas.microsoft.com/office/drawing/2014/main" id="{1956A6E4-C642-C7EC-6F76-01CBBFFCB064}"/>
              </a:ext>
            </a:extLst>
          </p:cNvPr>
          <p:cNvSpPr txBox="1">
            <a:spLocks/>
          </p:cNvSpPr>
          <p:nvPr/>
        </p:nvSpPr>
        <p:spPr>
          <a:xfrm>
            <a:off x="660400" y="3853590"/>
            <a:ext cx="10515600" cy="487378"/>
          </a:xfrm>
          <a:prstGeom prst="rect">
            <a:avLst/>
          </a:prstGeom>
        </p:spPr>
        <p:txBody>
          <a:bodyPr anchor="t">
            <a:spAutoFit/>
          </a:bodyPr>
          <a:lstStyle>
            <a:lvl1pPr algn="ctr" defTabSz="914400" rtl="0" eaLnBrk="1" latinLnBrk="0" hangingPunct="1">
              <a:lnSpc>
                <a:spcPct val="90000"/>
              </a:lnSpc>
              <a:spcBef>
                <a:spcPct val="0"/>
              </a:spcBef>
              <a:buNone/>
              <a:defRPr lang="zh-CN" altLang="en-US" sz="7200" b="1" kern="1200" cap="all" dirty="0">
                <a:gradFill flip="none" rotWithShape="1">
                  <a:gsLst>
                    <a:gs pos="0">
                      <a:schemeClr val="accent1"/>
                    </a:gs>
                    <a:gs pos="100000">
                      <a:schemeClr val="accent5"/>
                    </a:gs>
                  </a:gsLst>
                  <a:lin ang="16200000" scaled="1"/>
                  <a:tileRect/>
                </a:gradFill>
                <a:latin typeface="+mj-ea"/>
                <a:ea typeface="+mj-ea"/>
                <a:cs typeface="阿里巴巴普惠体 2.0 95 ExtraBold" panose="00020600040101010101" pitchFamily="18" charset="-122"/>
              </a:defRPr>
            </a:lvl1pPr>
          </a:lstStyle>
          <a:p>
            <a:r>
              <a:rPr lang="zh-CN" altLang="en-US" sz="2800" b="0" dirty="0">
                <a:solidFill>
                  <a:schemeClr val="bg1"/>
                </a:solidFill>
                <a:latin typeface="+mn-ea"/>
                <a:ea typeface="+mn-ea"/>
              </a:rPr>
              <a:t>汇报人：</a:t>
            </a:r>
            <a:r>
              <a:rPr lang="en-US" altLang="zh-CN" sz="2800" b="0" dirty="0">
                <a:solidFill>
                  <a:schemeClr val="bg1"/>
                </a:solidFill>
                <a:latin typeface="+mn-ea"/>
                <a:ea typeface="+mn-ea"/>
              </a:rPr>
              <a:t>XXX</a:t>
            </a:r>
            <a:endParaRPr lang="zh-CN" altLang="en-US" sz="2800" b="0" dirty="0">
              <a:solidFill>
                <a:schemeClr val="bg1"/>
              </a:solidFill>
              <a:latin typeface="+mn-ea"/>
              <a:ea typeface="+mn-ea"/>
            </a:endParaRPr>
          </a:p>
        </p:txBody>
      </p:sp>
      <p:sp>
        <p:nvSpPr>
          <p:cNvPr id="5" name="文本框 4">
            <a:extLst>
              <a:ext uri="{FF2B5EF4-FFF2-40B4-BE49-F238E27FC236}">
                <a16:creationId xmlns:a16="http://schemas.microsoft.com/office/drawing/2014/main" id="{D491892E-AAF6-06DF-22A5-6C28AB7C3830}"/>
              </a:ext>
            </a:extLst>
          </p:cNvPr>
          <p:cNvSpPr txBox="1"/>
          <p:nvPr/>
        </p:nvSpPr>
        <p:spPr>
          <a:xfrm>
            <a:off x="9723474" y="623517"/>
            <a:ext cx="1903953" cy="369332"/>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white"/>
                </a:solidFill>
                <a:effectLst/>
                <a:uLnTx/>
                <a:uFillTx/>
                <a:latin typeface="+mj-ea"/>
                <a:ea typeface="+mj-ea"/>
                <a:cs typeface="Alibaba PuHuiTi 2.0 95 ExtraBol" panose="00020600040101010101" pitchFamily="18" charset="-122"/>
              </a:rPr>
              <a:t>LOGO HERE</a:t>
            </a:r>
          </a:p>
        </p:txBody>
      </p:sp>
    </p:spTree>
    <p:extLst>
      <p:ext uri="{BB962C8B-B14F-4D97-AF65-F5344CB8AC3E}">
        <p14:creationId xmlns:p14="http://schemas.microsoft.com/office/powerpoint/2010/main" val="3322486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8">
            <a:extLst>
              <a:ext uri="{FF2B5EF4-FFF2-40B4-BE49-F238E27FC236}">
                <a16:creationId xmlns:a16="http://schemas.microsoft.com/office/drawing/2014/main" id="{37817BEB-C5A5-41AA-B038-331D180F1BAD}"/>
              </a:ext>
            </a:extLst>
          </p:cNvPr>
          <p:cNvSpPr txBox="1"/>
          <p:nvPr/>
        </p:nvSpPr>
        <p:spPr>
          <a:xfrm>
            <a:off x="2408957" y="3652042"/>
            <a:ext cx="7374087" cy="492443"/>
          </a:xfrm>
          <a:prstGeom prst="rect">
            <a:avLst/>
          </a:prstGeom>
          <a:noFill/>
        </p:spPr>
        <p:txBody>
          <a:bodyPr wrap="square" lIns="0" tIns="0" rIns="0" bIns="0" rtlCol="0">
            <a:spAutoFit/>
          </a:bodyPr>
          <a:lstStyle/>
          <a:p>
            <a:pPr algn="ctr">
              <a:defRPr/>
            </a:pPr>
            <a:r>
              <a:rPr kumimoji="0" lang="zh-CN" altLang="en-US" sz="1600" b="0" i="0" u="none" strike="noStrike" kern="1200" cap="none" spc="600" normalizeH="0" baseline="0" noProof="0" dirty="0">
                <a:ln>
                  <a:noFill/>
                </a:ln>
                <a:solidFill>
                  <a:prstClr val="white"/>
                </a:solidFill>
                <a:effectLst/>
                <a:uLnTx/>
                <a:uFillTx/>
                <a:latin typeface="OPPOSans R"/>
                <a:ea typeface="OPPOSans R"/>
                <a:cs typeface="+mn-cs"/>
              </a:rPr>
              <a:t>请输入正文请输入正文请输入正文请输入正文</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600" normalizeH="0" baseline="0" noProof="0" dirty="0">
              <a:ln>
                <a:noFill/>
              </a:ln>
              <a:solidFill>
                <a:prstClr val="white"/>
              </a:solidFill>
              <a:effectLst/>
              <a:uLnTx/>
              <a:uFillTx/>
              <a:latin typeface="OPPOSans R"/>
              <a:ea typeface="OPPOSans R"/>
              <a:cs typeface="+mn-cs"/>
            </a:endParaRPr>
          </a:p>
        </p:txBody>
      </p:sp>
      <p:sp>
        <p:nvSpPr>
          <p:cNvPr id="17" name="文本框-7">
            <a:extLst>
              <a:ext uri="{FF2B5EF4-FFF2-40B4-BE49-F238E27FC236}">
                <a16:creationId xmlns:a16="http://schemas.microsoft.com/office/drawing/2014/main" id="{900D22A9-8330-4E10-A4E3-7D154F7E5EA7}"/>
              </a:ext>
            </a:extLst>
          </p:cNvPr>
          <p:cNvSpPr txBox="1"/>
          <p:nvPr/>
        </p:nvSpPr>
        <p:spPr>
          <a:xfrm>
            <a:off x="4993039" y="1280047"/>
            <a:ext cx="2205924" cy="9233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300" normalizeH="0" baseline="0" noProof="0" dirty="0">
                <a:ln>
                  <a:noFill/>
                </a:ln>
                <a:gradFill>
                  <a:gsLst>
                    <a:gs pos="0">
                      <a:prstClr val="white"/>
                    </a:gs>
                    <a:gs pos="100000">
                      <a:srgbClr val="BB8E66"/>
                    </a:gs>
                  </a:gsLst>
                  <a:lin ang="2700000" scaled="0"/>
                </a:gradFill>
                <a:effectLst/>
                <a:uLnTx/>
                <a:uFillTx/>
                <a:latin typeface="OPPOSans H"/>
                <a:ea typeface="OPPOSans H"/>
                <a:cs typeface="+mn-cs"/>
              </a:rPr>
              <a:t>03</a:t>
            </a:r>
            <a:endParaRPr kumimoji="0" lang="zh-CN" altLang="en-US" sz="6000" b="0" i="0" u="none" strike="noStrike" kern="1200" cap="none" spc="300" normalizeH="0" baseline="0" noProof="0" dirty="0">
              <a:ln>
                <a:noFill/>
              </a:ln>
              <a:gradFill>
                <a:gsLst>
                  <a:gs pos="0">
                    <a:prstClr val="white"/>
                  </a:gs>
                  <a:gs pos="100000">
                    <a:srgbClr val="BB8E66"/>
                  </a:gs>
                </a:gsLst>
                <a:lin ang="2700000" scaled="0"/>
              </a:gradFill>
              <a:effectLst/>
              <a:uLnTx/>
              <a:uFillTx/>
              <a:latin typeface="OPPOSans H"/>
              <a:ea typeface="OPPOSans H"/>
              <a:cs typeface="+mn-cs"/>
            </a:endParaRPr>
          </a:p>
        </p:txBody>
      </p:sp>
      <p:sp>
        <p:nvSpPr>
          <p:cNvPr id="3" name="标题 2">
            <a:extLst>
              <a:ext uri="{FF2B5EF4-FFF2-40B4-BE49-F238E27FC236}">
                <a16:creationId xmlns:a16="http://schemas.microsoft.com/office/drawing/2014/main" id="{3914850B-C789-3F87-91A4-0C330100791A}"/>
              </a:ext>
            </a:extLst>
          </p:cNvPr>
          <p:cNvSpPr>
            <a:spLocks noGrp="1"/>
          </p:cNvSpPr>
          <p:nvPr>
            <p:ph type="title"/>
          </p:nvPr>
        </p:nvSpPr>
        <p:spPr/>
        <p:txBody>
          <a:bodyPr/>
          <a:lstStyle/>
          <a:p>
            <a:r>
              <a:rPr lang="zh-CN" altLang="en-US" dirty="0"/>
              <a:t>请输入标题</a:t>
            </a:r>
          </a:p>
        </p:txBody>
      </p:sp>
    </p:spTree>
    <p:extLst>
      <p:ext uri="{BB962C8B-B14F-4D97-AF65-F5344CB8AC3E}">
        <p14:creationId xmlns:p14="http://schemas.microsoft.com/office/powerpoint/2010/main" val="3611435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A9B3DDC-0A6D-AE19-9FE5-E469769D6BD2}"/>
              </a:ext>
            </a:extLst>
          </p:cNvPr>
          <p:cNvGrpSpPr/>
          <p:nvPr/>
        </p:nvGrpSpPr>
        <p:grpSpPr>
          <a:xfrm>
            <a:off x="660400" y="424272"/>
            <a:ext cx="10759767" cy="563932"/>
            <a:chOff x="660400" y="424272"/>
            <a:chExt cx="10759767" cy="563932"/>
          </a:xfrm>
        </p:grpSpPr>
        <p:sp>
          <p:nvSpPr>
            <p:cNvPr id="3" name="文本框 2">
              <a:extLst>
                <a:ext uri="{FF2B5EF4-FFF2-40B4-BE49-F238E27FC236}">
                  <a16:creationId xmlns:a16="http://schemas.microsoft.com/office/drawing/2014/main" id="{0EA57F6E-F447-664E-158A-2EE2459FFA84}"/>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点击这里输入标题</a:t>
              </a:r>
            </a:p>
          </p:txBody>
        </p:sp>
        <p:cxnSp>
          <p:nvCxnSpPr>
            <p:cNvPr id="4" name="直接连接符 3">
              <a:extLst>
                <a:ext uri="{FF2B5EF4-FFF2-40B4-BE49-F238E27FC236}">
                  <a16:creationId xmlns:a16="http://schemas.microsoft.com/office/drawing/2014/main" id="{F599DFD7-62E9-0919-CF4D-0F15DDE6656D}"/>
                </a:ext>
              </a:extLst>
            </p:cNvPr>
            <p:cNvCxnSpPr/>
            <p:nvPr/>
          </p:nvCxnSpPr>
          <p:spPr>
            <a:xfrm>
              <a:off x="660400" y="988204"/>
              <a:ext cx="3022367" cy="0"/>
            </a:xfrm>
            <a:prstGeom prst="line">
              <a:avLst/>
            </a:prstGeom>
            <a:ln w="25400">
              <a:gradFill>
                <a:gsLst>
                  <a:gs pos="1000">
                    <a:schemeClr val="accent5">
                      <a:alpha val="0"/>
                    </a:schemeClr>
                  </a:gs>
                  <a:gs pos="50000">
                    <a:schemeClr val="accent5"/>
                  </a:gs>
                  <a:gs pos="100000">
                    <a:schemeClr val="accent5">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 name="箭头: V 形 6">
            <a:extLst>
              <a:ext uri="{FF2B5EF4-FFF2-40B4-BE49-F238E27FC236}">
                <a16:creationId xmlns:a16="http://schemas.microsoft.com/office/drawing/2014/main" id="{5D9F541E-F3DA-4102-8398-7854B4B8EE48}"/>
              </a:ext>
            </a:extLst>
          </p:cNvPr>
          <p:cNvSpPr/>
          <p:nvPr/>
        </p:nvSpPr>
        <p:spPr>
          <a:xfrm>
            <a:off x="490647" y="3247039"/>
            <a:ext cx="2284080" cy="555078"/>
          </a:xfrm>
          <a:prstGeom prst="chevron">
            <a:avLst>
              <a:gd name="adj" fmla="val 46721"/>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输入标题</a:t>
            </a:r>
          </a:p>
        </p:txBody>
      </p:sp>
      <p:sp>
        <p:nvSpPr>
          <p:cNvPr id="8" name="箭头: V 形 7">
            <a:extLst>
              <a:ext uri="{FF2B5EF4-FFF2-40B4-BE49-F238E27FC236}">
                <a16:creationId xmlns:a16="http://schemas.microsoft.com/office/drawing/2014/main" id="{59C55327-4491-3294-BEA2-A14A7D8E14AE}"/>
              </a:ext>
            </a:extLst>
          </p:cNvPr>
          <p:cNvSpPr/>
          <p:nvPr/>
        </p:nvSpPr>
        <p:spPr>
          <a:xfrm>
            <a:off x="2695963" y="3247039"/>
            <a:ext cx="2284080" cy="555078"/>
          </a:xfrm>
          <a:prstGeom prst="chevron">
            <a:avLst>
              <a:gd name="adj" fmla="val 46721"/>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输入标题</a:t>
            </a:r>
          </a:p>
        </p:txBody>
      </p:sp>
      <p:sp>
        <p:nvSpPr>
          <p:cNvPr id="9" name="箭头: V 形 8">
            <a:extLst>
              <a:ext uri="{FF2B5EF4-FFF2-40B4-BE49-F238E27FC236}">
                <a16:creationId xmlns:a16="http://schemas.microsoft.com/office/drawing/2014/main" id="{0E075DB8-7790-12DE-A456-614A0ABFAB6F}"/>
              </a:ext>
            </a:extLst>
          </p:cNvPr>
          <p:cNvSpPr/>
          <p:nvPr/>
        </p:nvSpPr>
        <p:spPr>
          <a:xfrm>
            <a:off x="4901279" y="3247039"/>
            <a:ext cx="2284080" cy="555078"/>
          </a:xfrm>
          <a:prstGeom prst="chevron">
            <a:avLst>
              <a:gd name="adj" fmla="val 46721"/>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输入标题</a:t>
            </a:r>
          </a:p>
        </p:txBody>
      </p:sp>
      <p:sp>
        <p:nvSpPr>
          <p:cNvPr id="10" name="箭头: V 形 9">
            <a:extLst>
              <a:ext uri="{FF2B5EF4-FFF2-40B4-BE49-F238E27FC236}">
                <a16:creationId xmlns:a16="http://schemas.microsoft.com/office/drawing/2014/main" id="{8C82B0B3-453C-31BD-7295-55FE766B362E}"/>
              </a:ext>
            </a:extLst>
          </p:cNvPr>
          <p:cNvSpPr/>
          <p:nvPr/>
        </p:nvSpPr>
        <p:spPr>
          <a:xfrm>
            <a:off x="7106595" y="3247039"/>
            <a:ext cx="2284080" cy="555078"/>
          </a:xfrm>
          <a:prstGeom prst="chevron">
            <a:avLst>
              <a:gd name="adj" fmla="val 46721"/>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输入标题</a:t>
            </a:r>
          </a:p>
        </p:txBody>
      </p:sp>
      <p:sp>
        <p:nvSpPr>
          <p:cNvPr id="11" name="箭头: V 形 10">
            <a:extLst>
              <a:ext uri="{FF2B5EF4-FFF2-40B4-BE49-F238E27FC236}">
                <a16:creationId xmlns:a16="http://schemas.microsoft.com/office/drawing/2014/main" id="{671340AC-D05A-99AD-5571-746211376C08}"/>
              </a:ext>
            </a:extLst>
          </p:cNvPr>
          <p:cNvSpPr/>
          <p:nvPr/>
        </p:nvSpPr>
        <p:spPr>
          <a:xfrm>
            <a:off x="9311913" y="3247039"/>
            <a:ext cx="2284080" cy="555078"/>
          </a:xfrm>
          <a:prstGeom prst="chevron">
            <a:avLst>
              <a:gd name="adj" fmla="val 46721"/>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输入标题</a:t>
            </a:r>
          </a:p>
        </p:txBody>
      </p:sp>
      <p:grpSp>
        <p:nvGrpSpPr>
          <p:cNvPr id="23" name="组合 22">
            <a:extLst>
              <a:ext uri="{FF2B5EF4-FFF2-40B4-BE49-F238E27FC236}">
                <a16:creationId xmlns:a16="http://schemas.microsoft.com/office/drawing/2014/main" id="{F2424D71-0FAF-80B6-80CB-AC4EB8772BCD}"/>
              </a:ext>
            </a:extLst>
          </p:cNvPr>
          <p:cNvGrpSpPr/>
          <p:nvPr/>
        </p:nvGrpSpPr>
        <p:grpSpPr>
          <a:xfrm>
            <a:off x="960418" y="1944413"/>
            <a:ext cx="2632947" cy="1176618"/>
            <a:chOff x="1783416" y="1818289"/>
            <a:chExt cx="2632947" cy="1176618"/>
          </a:xfrm>
        </p:grpSpPr>
        <p:cxnSp>
          <p:nvCxnSpPr>
            <p:cNvPr id="13" name="直接连接符 12">
              <a:extLst>
                <a:ext uri="{FF2B5EF4-FFF2-40B4-BE49-F238E27FC236}">
                  <a16:creationId xmlns:a16="http://schemas.microsoft.com/office/drawing/2014/main" id="{9C02A8A5-EC0C-593E-E092-7ADCA54F9567}"/>
                </a:ext>
              </a:extLst>
            </p:cNvPr>
            <p:cNvCxnSpPr>
              <a:cxnSpLocks/>
            </p:cNvCxnSpPr>
            <p:nvPr/>
          </p:nvCxnSpPr>
          <p:spPr>
            <a:xfrm flipV="1">
              <a:off x="1783416" y="1818289"/>
              <a:ext cx="0" cy="1176618"/>
            </a:xfrm>
            <a:prstGeom prst="line">
              <a:avLst/>
            </a:prstGeom>
            <a:ln>
              <a:gradFill>
                <a:gsLst>
                  <a:gs pos="0">
                    <a:schemeClr val="accent1">
                      <a:lumMod val="5000"/>
                      <a:lumOff val="95000"/>
                      <a:alpha val="0"/>
                    </a:schemeClr>
                  </a:gs>
                  <a:gs pos="50000">
                    <a:schemeClr val="accent1">
                      <a:lumMod val="45000"/>
                      <a:lumOff val="55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C06AA9AC-200A-81F8-E7C2-37D2594D0233}"/>
                </a:ext>
              </a:extLst>
            </p:cNvPr>
            <p:cNvGrpSpPr/>
            <p:nvPr/>
          </p:nvGrpSpPr>
          <p:grpSpPr>
            <a:xfrm>
              <a:off x="1878313" y="1818289"/>
              <a:ext cx="2538050" cy="1053664"/>
              <a:chOff x="297939" y="3121223"/>
              <a:chExt cx="2538050" cy="1053664"/>
            </a:xfrm>
          </p:grpSpPr>
          <p:sp>
            <p:nvSpPr>
              <p:cNvPr id="17" name="文本框 16">
                <a:extLst>
                  <a:ext uri="{FF2B5EF4-FFF2-40B4-BE49-F238E27FC236}">
                    <a16:creationId xmlns:a16="http://schemas.microsoft.com/office/drawing/2014/main" id="{EA02DA8E-AB2F-58A0-6170-3B6F58762F12}"/>
                  </a:ext>
                </a:extLst>
              </p:cNvPr>
              <p:cNvSpPr txBox="1"/>
              <p:nvPr/>
            </p:nvSpPr>
            <p:spPr>
              <a:xfrm>
                <a:off x="297939" y="3436223"/>
                <a:ext cx="1987365" cy="738664"/>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18" name="文本框 17">
                <a:extLst>
                  <a:ext uri="{FF2B5EF4-FFF2-40B4-BE49-F238E27FC236}">
                    <a16:creationId xmlns:a16="http://schemas.microsoft.com/office/drawing/2014/main" id="{75B796D0-45E2-C7F7-845C-235B09E1969D}"/>
                  </a:ext>
                </a:extLst>
              </p:cNvPr>
              <p:cNvSpPr txBox="1"/>
              <p:nvPr/>
            </p:nvSpPr>
            <p:spPr>
              <a:xfrm>
                <a:off x="297939" y="3121223"/>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lnSpc>
                    <a:spcPct val="100000"/>
                  </a:lnSpc>
                </a:pPr>
                <a:r>
                  <a:rPr lang="zh-CN" altLang="en-US" sz="1400" dirty="0">
                    <a:solidFill>
                      <a:schemeClr val="accent5"/>
                    </a:solidFill>
                  </a:rPr>
                  <a:t>标题</a:t>
                </a:r>
                <a:endParaRPr lang="zh-CN" altLang="zh-CN" sz="1400" dirty="0">
                  <a:solidFill>
                    <a:schemeClr val="accent5"/>
                  </a:solidFill>
                </a:endParaRPr>
              </a:p>
            </p:txBody>
          </p:sp>
        </p:grpSp>
      </p:grpSp>
      <p:grpSp>
        <p:nvGrpSpPr>
          <p:cNvPr id="24" name="组合 23">
            <a:extLst>
              <a:ext uri="{FF2B5EF4-FFF2-40B4-BE49-F238E27FC236}">
                <a16:creationId xmlns:a16="http://schemas.microsoft.com/office/drawing/2014/main" id="{1453ED2C-BC75-B5AB-DA05-CFA6CBB28E59}"/>
              </a:ext>
            </a:extLst>
          </p:cNvPr>
          <p:cNvGrpSpPr/>
          <p:nvPr/>
        </p:nvGrpSpPr>
        <p:grpSpPr>
          <a:xfrm>
            <a:off x="3170535" y="4112691"/>
            <a:ext cx="2632947" cy="1176618"/>
            <a:chOff x="1783416" y="1818289"/>
            <a:chExt cx="2632947" cy="1176618"/>
          </a:xfrm>
        </p:grpSpPr>
        <p:cxnSp>
          <p:nvCxnSpPr>
            <p:cNvPr id="25" name="直接连接符 24">
              <a:extLst>
                <a:ext uri="{FF2B5EF4-FFF2-40B4-BE49-F238E27FC236}">
                  <a16:creationId xmlns:a16="http://schemas.microsoft.com/office/drawing/2014/main" id="{32A79881-0B8B-672F-0ED3-F39CD27BE4B8}"/>
                </a:ext>
              </a:extLst>
            </p:cNvPr>
            <p:cNvCxnSpPr>
              <a:cxnSpLocks/>
            </p:cNvCxnSpPr>
            <p:nvPr/>
          </p:nvCxnSpPr>
          <p:spPr>
            <a:xfrm flipV="1">
              <a:off x="1783416" y="1818289"/>
              <a:ext cx="0" cy="1176618"/>
            </a:xfrm>
            <a:prstGeom prst="line">
              <a:avLst/>
            </a:prstGeom>
            <a:ln>
              <a:gradFill>
                <a:gsLst>
                  <a:gs pos="0">
                    <a:schemeClr val="accent1">
                      <a:lumMod val="5000"/>
                      <a:lumOff val="95000"/>
                      <a:alpha val="0"/>
                    </a:schemeClr>
                  </a:gs>
                  <a:gs pos="50000">
                    <a:schemeClr val="accent1">
                      <a:lumMod val="45000"/>
                      <a:lumOff val="55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E8885F38-452F-728D-FD15-18E5029A341F}"/>
                </a:ext>
              </a:extLst>
            </p:cNvPr>
            <p:cNvGrpSpPr/>
            <p:nvPr/>
          </p:nvGrpSpPr>
          <p:grpSpPr>
            <a:xfrm>
              <a:off x="1878313" y="1818289"/>
              <a:ext cx="2538050" cy="1053664"/>
              <a:chOff x="297939" y="3121223"/>
              <a:chExt cx="2538050" cy="1053664"/>
            </a:xfrm>
          </p:grpSpPr>
          <p:sp>
            <p:nvSpPr>
              <p:cNvPr id="27" name="文本框 26">
                <a:extLst>
                  <a:ext uri="{FF2B5EF4-FFF2-40B4-BE49-F238E27FC236}">
                    <a16:creationId xmlns:a16="http://schemas.microsoft.com/office/drawing/2014/main" id="{8ED49405-924C-6C5B-A787-41964C5C8EB1}"/>
                  </a:ext>
                </a:extLst>
              </p:cNvPr>
              <p:cNvSpPr txBox="1"/>
              <p:nvPr/>
            </p:nvSpPr>
            <p:spPr>
              <a:xfrm>
                <a:off x="297939" y="3436223"/>
                <a:ext cx="2169368" cy="738664"/>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28" name="文本框 27">
                <a:extLst>
                  <a:ext uri="{FF2B5EF4-FFF2-40B4-BE49-F238E27FC236}">
                    <a16:creationId xmlns:a16="http://schemas.microsoft.com/office/drawing/2014/main" id="{50226994-8F1B-F64B-F8B9-7553B6D34382}"/>
                  </a:ext>
                </a:extLst>
              </p:cNvPr>
              <p:cNvSpPr txBox="1"/>
              <p:nvPr/>
            </p:nvSpPr>
            <p:spPr>
              <a:xfrm>
                <a:off x="297939" y="3121223"/>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lnSpc>
                    <a:spcPct val="100000"/>
                  </a:lnSpc>
                </a:pPr>
                <a:r>
                  <a:rPr lang="zh-CN" altLang="en-US" sz="1400" dirty="0">
                    <a:solidFill>
                      <a:schemeClr val="accent5"/>
                    </a:solidFill>
                  </a:rPr>
                  <a:t>标题</a:t>
                </a:r>
                <a:endParaRPr lang="zh-CN" altLang="zh-CN" sz="1400" dirty="0">
                  <a:solidFill>
                    <a:schemeClr val="accent5"/>
                  </a:solidFill>
                </a:endParaRPr>
              </a:p>
            </p:txBody>
          </p:sp>
        </p:grpSp>
      </p:grpSp>
      <p:grpSp>
        <p:nvGrpSpPr>
          <p:cNvPr id="29" name="组合 28">
            <a:extLst>
              <a:ext uri="{FF2B5EF4-FFF2-40B4-BE49-F238E27FC236}">
                <a16:creationId xmlns:a16="http://schemas.microsoft.com/office/drawing/2014/main" id="{5CBB7B5A-7E03-4443-D5DC-450CA95093D6}"/>
              </a:ext>
            </a:extLst>
          </p:cNvPr>
          <p:cNvGrpSpPr/>
          <p:nvPr/>
        </p:nvGrpSpPr>
        <p:grpSpPr>
          <a:xfrm>
            <a:off x="5214929" y="1944413"/>
            <a:ext cx="2632947" cy="1215332"/>
            <a:chOff x="1783416" y="1818289"/>
            <a:chExt cx="2632947" cy="1176618"/>
          </a:xfrm>
        </p:grpSpPr>
        <p:cxnSp>
          <p:nvCxnSpPr>
            <p:cNvPr id="30" name="直接连接符 29">
              <a:extLst>
                <a:ext uri="{FF2B5EF4-FFF2-40B4-BE49-F238E27FC236}">
                  <a16:creationId xmlns:a16="http://schemas.microsoft.com/office/drawing/2014/main" id="{94CE9BCD-0D53-266F-5C82-1E93BCEC6631}"/>
                </a:ext>
              </a:extLst>
            </p:cNvPr>
            <p:cNvCxnSpPr>
              <a:cxnSpLocks/>
            </p:cNvCxnSpPr>
            <p:nvPr/>
          </p:nvCxnSpPr>
          <p:spPr>
            <a:xfrm flipV="1">
              <a:off x="1783416" y="1818289"/>
              <a:ext cx="0" cy="1176618"/>
            </a:xfrm>
            <a:prstGeom prst="line">
              <a:avLst/>
            </a:prstGeom>
            <a:ln>
              <a:gradFill>
                <a:gsLst>
                  <a:gs pos="0">
                    <a:schemeClr val="accent1">
                      <a:lumMod val="5000"/>
                      <a:lumOff val="95000"/>
                      <a:alpha val="0"/>
                    </a:schemeClr>
                  </a:gs>
                  <a:gs pos="50000">
                    <a:schemeClr val="accent1">
                      <a:lumMod val="45000"/>
                      <a:lumOff val="55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id="{3E34F39F-BDF7-CDF4-EBDA-542A99AF6A4D}"/>
                </a:ext>
              </a:extLst>
            </p:cNvPr>
            <p:cNvGrpSpPr/>
            <p:nvPr/>
          </p:nvGrpSpPr>
          <p:grpSpPr>
            <a:xfrm>
              <a:off x="1878313" y="1818289"/>
              <a:ext cx="2538050" cy="1030134"/>
              <a:chOff x="297939" y="3121223"/>
              <a:chExt cx="2538050" cy="1030134"/>
            </a:xfrm>
          </p:grpSpPr>
          <p:sp>
            <p:nvSpPr>
              <p:cNvPr id="32" name="文本框 31">
                <a:extLst>
                  <a:ext uri="{FF2B5EF4-FFF2-40B4-BE49-F238E27FC236}">
                    <a16:creationId xmlns:a16="http://schemas.microsoft.com/office/drawing/2014/main" id="{4FF7DF7D-20B4-8B49-43EC-F20C917F2C35}"/>
                  </a:ext>
                </a:extLst>
              </p:cNvPr>
              <p:cNvSpPr txBox="1"/>
              <p:nvPr/>
            </p:nvSpPr>
            <p:spPr>
              <a:xfrm>
                <a:off x="297939" y="3436223"/>
                <a:ext cx="1987364" cy="715134"/>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33" name="文本框 32">
                <a:extLst>
                  <a:ext uri="{FF2B5EF4-FFF2-40B4-BE49-F238E27FC236}">
                    <a16:creationId xmlns:a16="http://schemas.microsoft.com/office/drawing/2014/main" id="{9C4F5E13-E047-D76A-B460-0E9E46BC77F2}"/>
                  </a:ext>
                </a:extLst>
              </p:cNvPr>
              <p:cNvSpPr txBox="1"/>
              <p:nvPr/>
            </p:nvSpPr>
            <p:spPr>
              <a:xfrm>
                <a:off x="297939" y="3121223"/>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lnSpc>
                    <a:spcPct val="100000"/>
                  </a:lnSpc>
                </a:pPr>
                <a:r>
                  <a:rPr lang="zh-CN" altLang="en-US" sz="1400" dirty="0">
                    <a:solidFill>
                      <a:schemeClr val="accent5"/>
                    </a:solidFill>
                  </a:rPr>
                  <a:t>标题</a:t>
                </a:r>
                <a:endParaRPr lang="zh-CN" altLang="zh-CN" sz="1400" dirty="0">
                  <a:solidFill>
                    <a:schemeClr val="accent5"/>
                  </a:solidFill>
                </a:endParaRPr>
              </a:p>
            </p:txBody>
          </p:sp>
        </p:grpSp>
      </p:grpSp>
      <p:grpSp>
        <p:nvGrpSpPr>
          <p:cNvPr id="39" name="组合 38">
            <a:extLst>
              <a:ext uri="{FF2B5EF4-FFF2-40B4-BE49-F238E27FC236}">
                <a16:creationId xmlns:a16="http://schemas.microsoft.com/office/drawing/2014/main" id="{43E5B0BA-262A-9A13-7BA8-B90D0574C10C}"/>
              </a:ext>
            </a:extLst>
          </p:cNvPr>
          <p:cNvGrpSpPr/>
          <p:nvPr/>
        </p:nvGrpSpPr>
        <p:grpSpPr>
          <a:xfrm>
            <a:off x="9469439" y="1944413"/>
            <a:ext cx="2632947" cy="1215332"/>
            <a:chOff x="1783416" y="1818289"/>
            <a:chExt cx="2632947" cy="1176618"/>
          </a:xfrm>
        </p:grpSpPr>
        <p:cxnSp>
          <p:nvCxnSpPr>
            <p:cNvPr id="40" name="直接连接符 39">
              <a:extLst>
                <a:ext uri="{FF2B5EF4-FFF2-40B4-BE49-F238E27FC236}">
                  <a16:creationId xmlns:a16="http://schemas.microsoft.com/office/drawing/2014/main" id="{0A282C99-1302-1A0B-9CDA-E7C85F638FB5}"/>
                </a:ext>
              </a:extLst>
            </p:cNvPr>
            <p:cNvCxnSpPr>
              <a:cxnSpLocks/>
            </p:cNvCxnSpPr>
            <p:nvPr/>
          </p:nvCxnSpPr>
          <p:spPr>
            <a:xfrm flipV="1">
              <a:off x="1783416" y="1818289"/>
              <a:ext cx="0" cy="1176618"/>
            </a:xfrm>
            <a:prstGeom prst="line">
              <a:avLst/>
            </a:prstGeom>
            <a:ln>
              <a:gradFill>
                <a:gsLst>
                  <a:gs pos="0">
                    <a:schemeClr val="accent1">
                      <a:lumMod val="5000"/>
                      <a:lumOff val="95000"/>
                      <a:alpha val="0"/>
                    </a:schemeClr>
                  </a:gs>
                  <a:gs pos="50000">
                    <a:schemeClr val="accent1">
                      <a:lumMod val="45000"/>
                      <a:lumOff val="55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a16="http://schemas.microsoft.com/office/drawing/2014/main" id="{C3C6672A-C59B-E104-81AC-E0FF0B6F0630}"/>
                </a:ext>
              </a:extLst>
            </p:cNvPr>
            <p:cNvGrpSpPr/>
            <p:nvPr/>
          </p:nvGrpSpPr>
          <p:grpSpPr>
            <a:xfrm>
              <a:off x="1878313" y="1818289"/>
              <a:ext cx="2538050" cy="1030134"/>
              <a:chOff x="297939" y="3121223"/>
              <a:chExt cx="2538050" cy="1030134"/>
            </a:xfrm>
          </p:grpSpPr>
          <p:sp>
            <p:nvSpPr>
              <p:cNvPr id="42" name="文本框 41">
                <a:extLst>
                  <a:ext uri="{FF2B5EF4-FFF2-40B4-BE49-F238E27FC236}">
                    <a16:creationId xmlns:a16="http://schemas.microsoft.com/office/drawing/2014/main" id="{C6360D9D-7930-5DAD-CB81-F543193498D3}"/>
                  </a:ext>
                </a:extLst>
              </p:cNvPr>
              <p:cNvSpPr txBox="1"/>
              <p:nvPr/>
            </p:nvSpPr>
            <p:spPr>
              <a:xfrm>
                <a:off x="297939" y="3436223"/>
                <a:ext cx="2106570" cy="715134"/>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43" name="文本框 42">
                <a:extLst>
                  <a:ext uri="{FF2B5EF4-FFF2-40B4-BE49-F238E27FC236}">
                    <a16:creationId xmlns:a16="http://schemas.microsoft.com/office/drawing/2014/main" id="{9F698336-F1B5-9BCF-1888-CF52824DD68E}"/>
                  </a:ext>
                </a:extLst>
              </p:cNvPr>
              <p:cNvSpPr txBox="1"/>
              <p:nvPr/>
            </p:nvSpPr>
            <p:spPr>
              <a:xfrm>
                <a:off x="297939" y="3121223"/>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lnSpc>
                    <a:spcPct val="100000"/>
                  </a:lnSpc>
                </a:pPr>
                <a:r>
                  <a:rPr lang="zh-CN" altLang="en-US" sz="1400" dirty="0">
                    <a:solidFill>
                      <a:schemeClr val="accent5"/>
                    </a:solidFill>
                  </a:rPr>
                  <a:t>标题</a:t>
                </a:r>
                <a:endParaRPr lang="zh-CN" altLang="zh-CN" sz="1400" dirty="0">
                  <a:solidFill>
                    <a:schemeClr val="accent5"/>
                  </a:solidFill>
                </a:endParaRPr>
              </a:p>
            </p:txBody>
          </p:sp>
        </p:grpSp>
      </p:grpSp>
      <p:grpSp>
        <p:nvGrpSpPr>
          <p:cNvPr id="49" name="组合 48">
            <a:extLst>
              <a:ext uri="{FF2B5EF4-FFF2-40B4-BE49-F238E27FC236}">
                <a16:creationId xmlns:a16="http://schemas.microsoft.com/office/drawing/2014/main" id="{DF0063BB-6EA2-6B4C-0B47-BA3E97A42F46}"/>
              </a:ext>
            </a:extLst>
          </p:cNvPr>
          <p:cNvGrpSpPr/>
          <p:nvPr/>
        </p:nvGrpSpPr>
        <p:grpSpPr>
          <a:xfrm>
            <a:off x="7027833" y="4112691"/>
            <a:ext cx="2284080" cy="1176618"/>
            <a:chOff x="1783416" y="1818289"/>
            <a:chExt cx="2632947" cy="1176618"/>
          </a:xfrm>
        </p:grpSpPr>
        <p:cxnSp>
          <p:nvCxnSpPr>
            <p:cNvPr id="50" name="直接连接符 49">
              <a:extLst>
                <a:ext uri="{FF2B5EF4-FFF2-40B4-BE49-F238E27FC236}">
                  <a16:creationId xmlns:a16="http://schemas.microsoft.com/office/drawing/2014/main" id="{1EE5F554-CC93-52C1-802A-C96C2D8CB617}"/>
                </a:ext>
              </a:extLst>
            </p:cNvPr>
            <p:cNvCxnSpPr>
              <a:cxnSpLocks/>
            </p:cNvCxnSpPr>
            <p:nvPr/>
          </p:nvCxnSpPr>
          <p:spPr>
            <a:xfrm flipV="1">
              <a:off x="1783416" y="1818289"/>
              <a:ext cx="0" cy="1176618"/>
            </a:xfrm>
            <a:prstGeom prst="line">
              <a:avLst/>
            </a:prstGeom>
            <a:ln>
              <a:gradFill>
                <a:gsLst>
                  <a:gs pos="0">
                    <a:schemeClr val="accent1">
                      <a:lumMod val="5000"/>
                      <a:lumOff val="95000"/>
                      <a:alpha val="0"/>
                    </a:schemeClr>
                  </a:gs>
                  <a:gs pos="50000">
                    <a:schemeClr val="accent1">
                      <a:lumMod val="45000"/>
                      <a:lumOff val="55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5C2F005A-C52F-390E-70AB-A36D8F8F22C0}"/>
                </a:ext>
              </a:extLst>
            </p:cNvPr>
            <p:cNvGrpSpPr/>
            <p:nvPr/>
          </p:nvGrpSpPr>
          <p:grpSpPr>
            <a:xfrm>
              <a:off x="1878313" y="1818289"/>
              <a:ext cx="2538050" cy="838220"/>
              <a:chOff x="297939" y="3121223"/>
              <a:chExt cx="2538050" cy="838220"/>
            </a:xfrm>
          </p:grpSpPr>
          <p:sp>
            <p:nvSpPr>
              <p:cNvPr id="52" name="文本框 51">
                <a:extLst>
                  <a:ext uri="{FF2B5EF4-FFF2-40B4-BE49-F238E27FC236}">
                    <a16:creationId xmlns:a16="http://schemas.microsoft.com/office/drawing/2014/main" id="{74623BEF-8470-2A7C-BDE3-ADAEA8D141F2}"/>
                  </a:ext>
                </a:extLst>
              </p:cNvPr>
              <p:cNvSpPr txBox="1"/>
              <p:nvPr/>
            </p:nvSpPr>
            <p:spPr>
              <a:xfrm>
                <a:off x="297939" y="3436223"/>
                <a:ext cx="2538050" cy="523220"/>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53" name="文本框 52">
                <a:extLst>
                  <a:ext uri="{FF2B5EF4-FFF2-40B4-BE49-F238E27FC236}">
                    <a16:creationId xmlns:a16="http://schemas.microsoft.com/office/drawing/2014/main" id="{C4DDB932-3612-D3EE-A218-99B5AF0AB19A}"/>
                  </a:ext>
                </a:extLst>
              </p:cNvPr>
              <p:cNvSpPr txBox="1"/>
              <p:nvPr/>
            </p:nvSpPr>
            <p:spPr>
              <a:xfrm>
                <a:off x="297939" y="3121223"/>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lnSpc>
                    <a:spcPct val="100000"/>
                  </a:lnSpc>
                </a:pPr>
                <a:r>
                  <a:rPr lang="zh-CN" altLang="en-US" sz="1400" dirty="0">
                    <a:solidFill>
                      <a:schemeClr val="accent5"/>
                    </a:solidFill>
                  </a:rPr>
                  <a:t>标题</a:t>
                </a:r>
                <a:endParaRPr lang="zh-CN" altLang="zh-CN" sz="1400" dirty="0">
                  <a:solidFill>
                    <a:schemeClr val="accent5"/>
                  </a:solidFill>
                </a:endParaRPr>
              </a:p>
            </p:txBody>
          </p:sp>
        </p:grpSp>
      </p:grpSp>
    </p:spTree>
    <p:extLst>
      <p:ext uri="{BB962C8B-B14F-4D97-AF65-F5344CB8AC3E}">
        <p14:creationId xmlns:p14="http://schemas.microsoft.com/office/powerpoint/2010/main" val="1580561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4373FC2-3714-27E5-F549-C564EAF86174}"/>
              </a:ext>
            </a:extLst>
          </p:cNvPr>
          <p:cNvGrpSpPr/>
          <p:nvPr/>
        </p:nvGrpSpPr>
        <p:grpSpPr>
          <a:xfrm>
            <a:off x="660400" y="424272"/>
            <a:ext cx="10759767" cy="563932"/>
            <a:chOff x="660400" y="424272"/>
            <a:chExt cx="10759767" cy="563932"/>
          </a:xfrm>
        </p:grpSpPr>
        <p:sp>
          <p:nvSpPr>
            <p:cNvPr id="4" name="文本框 3">
              <a:extLst>
                <a:ext uri="{FF2B5EF4-FFF2-40B4-BE49-F238E27FC236}">
                  <a16:creationId xmlns:a16="http://schemas.microsoft.com/office/drawing/2014/main" id="{3BABAD4B-3B7E-F2E9-FBBD-A7DE05E1E4FD}"/>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点击这里输入标题</a:t>
              </a:r>
            </a:p>
          </p:txBody>
        </p:sp>
        <p:cxnSp>
          <p:nvCxnSpPr>
            <p:cNvPr id="5" name="直接连接符 4">
              <a:extLst>
                <a:ext uri="{FF2B5EF4-FFF2-40B4-BE49-F238E27FC236}">
                  <a16:creationId xmlns:a16="http://schemas.microsoft.com/office/drawing/2014/main" id="{65239F6B-9A23-7255-A9F1-EC2369B2E237}"/>
                </a:ext>
              </a:extLst>
            </p:cNvPr>
            <p:cNvCxnSpPr/>
            <p:nvPr/>
          </p:nvCxnSpPr>
          <p:spPr>
            <a:xfrm>
              <a:off x="660400" y="988204"/>
              <a:ext cx="3022367" cy="0"/>
            </a:xfrm>
            <a:prstGeom prst="line">
              <a:avLst/>
            </a:prstGeom>
            <a:ln w="25400">
              <a:gradFill>
                <a:gsLst>
                  <a:gs pos="1000">
                    <a:schemeClr val="accent5">
                      <a:alpha val="0"/>
                    </a:schemeClr>
                  </a:gs>
                  <a:gs pos="50000">
                    <a:schemeClr val="accent5"/>
                  </a:gs>
                  <a:gs pos="100000">
                    <a:schemeClr val="accent5">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6" name="图表 5">
            <a:extLst>
              <a:ext uri="{FF2B5EF4-FFF2-40B4-BE49-F238E27FC236}">
                <a16:creationId xmlns:a16="http://schemas.microsoft.com/office/drawing/2014/main" id="{F268BF87-7F07-7546-8D1D-992EF89ABB5C}"/>
              </a:ext>
            </a:extLst>
          </p:cNvPr>
          <p:cNvGraphicFramePr/>
          <p:nvPr>
            <p:extLst>
              <p:ext uri="{D42A27DB-BD31-4B8C-83A1-F6EECF244321}">
                <p14:modId xmlns:p14="http://schemas.microsoft.com/office/powerpoint/2010/main" val="2899337151"/>
              </p:ext>
            </p:extLst>
          </p:nvPr>
        </p:nvGraphicFramePr>
        <p:xfrm>
          <a:off x="568712" y="1382752"/>
          <a:ext cx="7218670" cy="4270917"/>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a16="http://schemas.microsoft.com/office/drawing/2014/main" id="{FBA065CB-E57B-6C24-A96E-5EA40ED7E9D3}"/>
              </a:ext>
            </a:extLst>
          </p:cNvPr>
          <p:cNvSpPr txBox="1"/>
          <p:nvPr/>
        </p:nvSpPr>
        <p:spPr>
          <a:xfrm>
            <a:off x="8162693" y="1265746"/>
            <a:ext cx="3356207" cy="5044971"/>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r>
              <a:rPr lang="zh-CN" altLang="zh-CN" sz="1400" dirty="0">
                <a:solidFill>
                  <a:srgbClr val="FFFFFF"/>
                </a:solidFill>
              </a:rPr>
              <a:t>单击此处添加文本单击此处添加文本单击此处添加文本单击此处添加文本单击此处添加文本单击此处添加文本单击此处添加文本单击此处添加文本</a:t>
            </a:r>
            <a:endParaRPr lang="en-US" altLang="zh-CN" sz="1400" dirty="0">
              <a:solidFill>
                <a:srgbClr val="FFFFFF"/>
              </a:solidFill>
            </a:endParaRPr>
          </a:p>
          <a:p>
            <a:pPr algn="l"/>
            <a:endParaRPr lang="en-US" altLang="zh-CN" sz="1400" dirty="0">
              <a:solidFill>
                <a:srgbClr val="FFFFFF"/>
              </a:solidFill>
            </a:endParaRPr>
          </a:p>
          <a:p>
            <a:pPr algn="l"/>
            <a:r>
              <a:rPr lang="zh-CN" altLang="zh-CN" sz="1400" dirty="0">
                <a:solidFill>
                  <a:srgbClr val="FFFFFF"/>
                </a:solidFill>
              </a:rPr>
              <a:t>单击此处添加文本单击此处添加文本单击此处添加文本单击此处添加文本单击此处添加文本单击此处添加文本单击此处添加文本单击此处添加文本</a:t>
            </a:r>
          </a:p>
          <a:p>
            <a:pPr algn="l"/>
            <a:endParaRPr lang="en-US" altLang="zh-CN" sz="1400" dirty="0">
              <a:solidFill>
                <a:srgbClr val="FFFFFF"/>
              </a:solidFill>
            </a:endParaRPr>
          </a:p>
          <a:p>
            <a:pPr algn="l"/>
            <a:r>
              <a:rPr lang="zh-CN" altLang="zh-CN" sz="1400" dirty="0">
                <a:solidFill>
                  <a:srgbClr val="FFFFFF"/>
                </a:solidFill>
              </a:rPr>
              <a:t>击此处添加文本单击此处添加文本单击此处添加文本单击此处添加文本单击此处添加文本单击此处添加文本单击此处添加文本单击此处添加文本</a:t>
            </a:r>
          </a:p>
          <a:p>
            <a:pPr algn="l"/>
            <a:endParaRPr lang="zh-CN" altLang="zh-CN" sz="1400" dirty="0">
              <a:solidFill>
                <a:srgbClr val="FFFFFF"/>
              </a:solidFill>
            </a:endParaRPr>
          </a:p>
        </p:txBody>
      </p:sp>
    </p:spTree>
    <p:extLst>
      <p:ext uri="{BB962C8B-B14F-4D97-AF65-F5344CB8AC3E}">
        <p14:creationId xmlns:p14="http://schemas.microsoft.com/office/powerpoint/2010/main" val="2053658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3EF7FBA-7A0A-CCEC-FB06-A6C73593AC73}"/>
              </a:ext>
            </a:extLst>
          </p:cNvPr>
          <p:cNvSpPr/>
          <p:nvPr/>
        </p:nvSpPr>
        <p:spPr>
          <a:xfrm>
            <a:off x="3836276" y="2106297"/>
            <a:ext cx="2137169" cy="1158805"/>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4" name="文本框 3">
            <a:extLst>
              <a:ext uri="{FF2B5EF4-FFF2-40B4-BE49-F238E27FC236}">
                <a16:creationId xmlns:a16="http://schemas.microsoft.com/office/drawing/2014/main" id="{F7E5DBF4-0E11-DE39-AC58-BE4F2CB3E8B9}"/>
              </a:ext>
            </a:extLst>
          </p:cNvPr>
          <p:cNvSpPr txBox="1"/>
          <p:nvPr/>
        </p:nvSpPr>
        <p:spPr>
          <a:xfrm>
            <a:off x="3014092" y="1706187"/>
            <a:ext cx="697627" cy="400110"/>
          </a:xfrm>
          <a:prstGeom prst="rect">
            <a:avLst/>
          </a:prstGeom>
          <a:noFill/>
        </p:spPr>
        <p:txBody>
          <a:bodyPr wrap="none" rtlCol="0">
            <a:spAutoFit/>
          </a:bodyPr>
          <a:lstStyle/>
          <a:p>
            <a:r>
              <a:rPr lang="zh-CN" altLang="en-US" sz="2000" dirty="0">
                <a:solidFill>
                  <a:schemeClr val="accent5"/>
                </a:solidFill>
                <a:latin typeface="+mj-ea"/>
                <a:ea typeface="+mj-ea"/>
              </a:rPr>
              <a:t>标题</a:t>
            </a:r>
          </a:p>
        </p:txBody>
      </p:sp>
      <p:sp>
        <p:nvSpPr>
          <p:cNvPr id="5" name="文本框 4">
            <a:extLst>
              <a:ext uri="{FF2B5EF4-FFF2-40B4-BE49-F238E27FC236}">
                <a16:creationId xmlns:a16="http://schemas.microsoft.com/office/drawing/2014/main" id="{98AC955A-0285-49C1-EB63-F3D9103E9326}"/>
              </a:ext>
            </a:extLst>
          </p:cNvPr>
          <p:cNvSpPr txBox="1"/>
          <p:nvPr/>
        </p:nvSpPr>
        <p:spPr>
          <a:xfrm>
            <a:off x="660400" y="2106297"/>
            <a:ext cx="3051319" cy="1077218"/>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请输入正文，请输入正文，请输入正文请输入正文，请输入正文，请输入正文，请输入正文请输入正文请输入正文</a:t>
            </a:r>
          </a:p>
        </p:txBody>
      </p:sp>
      <p:grpSp>
        <p:nvGrpSpPr>
          <p:cNvPr id="11" name="组合 10">
            <a:extLst>
              <a:ext uri="{FF2B5EF4-FFF2-40B4-BE49-F238E27FC236}">
                <a16:creationId xmlns:a16="http://schemas.microsoft.com/office/drawing/2014/main" id="{B3C2D164-5EE2-775F-0373-E08B9303C0D2}"/>
              </a:ext>
            </a:extLst>
          </p:cNvPr>
          <p:cNvGrpSpPr/>
          <p:nvPr/>
        </p:nvGrpSpPr>
        <p:grpSpPr>
          <a:xfrm>
            <a:off x="660400" y="424272"/>
            <a:ext cx="10759767" cy="563932"/>
            <a:chOff x="660400" y="424272"/>
            <a:chExt cx="10759767" cy="563932"/>
          </a:xfrm>
        </p:grpSpPr>
        <p:sp>
          <p:nvSpPr>
            <p:cNvPr id="12" name="文本框 11">
              <a:extLst>
                <a:ext uri="{FF2B5EF4-FFF2-40B4-BE49-F238E27FC236}">
                  <a16:creationId xmlns:a16="http://schemas.microsoft.com/office/drawing/2014/main" id="{02DF2C81-4CA2-433D-5714-1C7101730762}"/>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点击这里输入标题</a:t>
              </a:r>
            </a:p>
          </p:txBody>
        </p:sp>
        <p:cxnSp>
          <p:nvCxnSpPr>
            <p:cNvPr id="13" name="直接连接符 12">
              <a:extLst>
                <a:ext uri="{FF2B5EF4-FFF2-40B4-BE49-F238E27FC236}">
                  <a16:creationId xmlns:a16="http://schemas.microsoft.com/office/drawing/2014/main" id="{77C6D70A-3FAA-F059-BEE8-6D656A064FCE}"/>
                </a:ext>
              </a:extLst>
            </p:cNvPr>
            <p:cNvCxnSpPr/>
            <p:nvPr/>
          </p:nvCxnSpPr>
          <p:spPr>
            <a:xfrm>
              <a:off x="660400" y="988204"/>
              <a:ext cx="3022367" cy="0"/>
            </a:xfrm>
            <a:prstGeom prst="line">
              <a:avLst/>
            </a:prstGeom>
            <a:ln w="25400">
              <a:gradFill>
                <a:gsLst>
                  <a:gs pos="1000">
                    <a:schemeClr val="accent5">
                      <a:alpha val="0"/>
                    </a:schemeClr>
                  </a:gs>
                  <a:gs pos="50000">
                    <a:schemeClr val="accent5"/>
                  </a:gs>
                  <a:gs pos="100000">
                    <a:schemeClr val="accent5">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4" name="矩形 13">
            <a:extLst>
              <a:ext uri="{FF2B5EF4-FFF2-40B4-BE49-F238E27FC236}">
                <a16:creationId xmlns:a16="http://schemas.microsoft.com/office/drawing/2014/main" id="{FFEE6913-BB79-0006-13F2-D20EF291DBF6}"/>
              </a:ext>
            </a:extLst>
          </p:cNvPr>
          <p:cNvSpPr/>
          <p:nvPr/>
        </p:nvSpPr>
        <p:spPr>
          <a:xfrm>
            <a:off x="6218557" y="2106297"/>
            <a:ext cx="2137169" cy="115880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5" name="文本框 14">
            <a:extLst>
              <a:ext uri="{FF2B5EF4-FFF2-40B4-BE49-F238E27FC236}">
                <a16:creationId xmlns:a16="http://schemas.microsoft.com/office/drawing/2014/main" id="{AB81D076-7256-0F4D-7693-339B807FC923}"/>
              </a:ext>
            </a:extLst>
          </p:cNvPr>
          <p:cNvSpPr txBox="1"/>
          <p:nvPr/>
        </p:nvSpPr>
        <p:spPr>
          <a:xfrm>
            <a:off x="8480281" y="1706187"/>
            <a:ext cx="697627" cy="400110"/>
          </a:xfrm>
          <a:prstGeom prst="rect">
            <a:avLst/>
          </a:prstGeom>
          <a:noFill/>
        </p:spPr>
        <p:txBody>
          <a:bodyPr wrap="none" rtlCol="0">
            <a:spAutoFit/>
          </a:bodyPr>
          <a:lstStyle/>
          <a:p>
            <a:r>
              <a:rPr lang="zh-CN" altLang="en-US" sz="2000" dirty="0">
                <a:solidFill>
                  <a:schemeClr val="accent5"/>
                </a:solidFill>
                <a:latin typeface="+mj-ea"/>
                <a:ea typeface="+mj-ea"/>
              </a:rPr>
              <a:t>标题</a:t>
            </a:r>
          </a:p>
        </p:txBody>
      </p:sp>
      <p:sp>
        <p:nvSpPr>
          <p:cNvPr id="16" name="文本框 15">
            <a:extLst>
              <a:ext uri="{FF2B5EF4-FFF2-40B4-BE49-F238E27FC236}">
                <a16:creationId xmlns:a16="http://schemas.microsoft.com/office/drawing/2014/main" id="{14B7BF8C-44D6-067B-9AE4-4464C30F842E}"/>
              </a:ext>
            </a:extLst>
          </p:cNvPr>
          <p:cNvSpPr txBox="1"/>
          <p:nvPr/>
        </p:nvSpPr>
        <p:spPr>
          <a:xfrm>
            <a:off x="8480281" y="2106297"/>
            <a:ext cx="3051319" cy="1077218"/>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请输入正文，请输入正文，请输入正文请输入正文，请输入正文，请输入正文，请输入正文请输入正文请输入正文</a:t>
            </a:r>
          </a:p>
        </p:txBody>
      </p:sp>
      <p:sp>
        <p:nvSpPr>
          <p:cNvPr id="30" name="矩形 29">
            <a:extLst>
              <a:ext uri="{FF2B5EF4-FFF2-40B4-BE49-F238E27FC236}">
                <a16:creationId xmlns:a16="http://schemas.microsoft.com/office/drawing/2014/main" id="{439D1B19-F20B-EE7A-1285-54F83A7E9D46}"/>
              </a:ext>
            </a:extLst>
          </p:cNvPr>
          <p:cNvSpPr/>
          <p:nvPr/>
        </p:nvSpPr>
        <p:spPr>
          <a:xfrm>
            <a:off x="3841104" y="3592898"/>
            <a:ext cx="2137169" cy="115880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1" name="矩形 30">
            <a:extLst>
              <a:ext uri="{FF2B5EF4-FFF2-40B4-BE49-F238E27FC236}">
                <a16:creationId xmlns:a16="http://schemas.microsoft.com/office/drawing/2014/main" id="{20BDEFF5-6BB5-188A-1BC0-908BAFFB4561}"/>
              </a:ext>
            </a:extLst>
          </p:cNvPr>
          <p:cNvSpPr/>
          <p:nvPr/>
        </p:nvSpPr>
        <p:spPr>
          <a:xfrm>
            <a:off x="6228213" y="3592899"/>
            <a:ext cx="2137169" cy="1158805"/>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pic>
        <p:nvPicPr>
          <p:cNvPr id="19" name="图形 18" descr="银行 纯色填充">
            <a:extLst>
              <a:ext uri="{FF2B5EF4-FFF2-40B4-BE49-F238E27FC236}">
                <a16:creationId xmlns:a16="http://schemas.microsoft.com/office/drawing/2014/main" id="{AD3ABE37-BEB4-D4A6-B081-770E6A80D07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65684" y="2323449"/>
            <a:ext cx="642914" cy="642914"/>
          </a:xfrm>
          <a:prstGeom prst="rect">
            <a:avLst/>
          </a:prstGeom>
        </p:spPr>
      </p:pic>
      <p:pic>
        <p:nvPicPr>
          <p:cNvPr id="21" name="图形 20" descr="条形图 纯色填充">
            <a:extLst>
              <a:ext uri="{FF2B5EF4-FFF2-40B4-BE49-F238E27FC236}">
                <a16:creationId xmlns:a16="http://schemas.microsoft.com/office/drawing/2014/main" id="{21FC0BF6-9B7F-2D07-3DF7-A0736098451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7823" y="2358662"/>
            <a:ext cx="654073" cy="654073"/>
          </a:xfrm>
          <a:prstGeom prst="rect">
            <a:avLst/>
          </a:prstGeom>
        </p:spPr>
      </p:pic>
      <p:pic>
        <p:nvPicPr>
          <p:cNvPr id="27" name="图形 26" descr="箭头循环 纯色填充">
            <a:extLst>
              <a:ext uri="{FF2B5EF4-FFF2-40B4-BE49-F238E27FC236}">
                <a16:creationId xmlns:a16="http://schemas.microsoft.com/office/drawing/2014/main" id="{2F9ABFE1-D4BA-61A3-8E0F-C6E4104E64C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06200" y="3768812"/>
            <a:ext cx="806977" cy="806977"/>
          </a:xfrm>
          <a:prstGeom prst="rect">
            <a:avLst/>
          </a:prstGeom>
        </p:spPr>
      </p:pic>
      <p:pic>
        <p:nvPicPr>
          <p:cNvPr id="29" name="图形 28" descr="原子 纯色填充">
            <a:extLst>
              <a:ext uri="{FF2B5EF4-FFF2-40B4-BE49-F238E27FC236}">
                <a16:creationId xmlns:a16="http://schemas.microsoft.com/office/drawing/2014/main" id="{894584E1-9EDD-C185-AFC4-366506D5966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62842" y="3799423"/>
            <a:ext cx="745756" cy="745756"/>
          </a:xfrm>
          <a:prstGeom prst="rect">
            <a:avLst/>
          </a:prstGeom>
        </p:spPr>
      </p:pic>
      <p:sp>
        <p:nvSpPr>
          <p:cNvPr id="32" name="文本框 31">
            <a:extLst>
              <a:ext uri="{FF2B5EF4-FFF2-40B4-BE49-F238E27FC236}">
                <a16:creationId xmlns:a16="http://schemas.microsoft.com/office/drawing/2014/main" id="{0E4246E1-FE62-A686-E9EB-8A6989F97C1B}"/>
              </a:ext>
            </a:extLst>
          </p:cNvPr>
          <p:cNvSpPr txBox="1"/>
          <p:nvPr/>
        </p:nvSpPr>
        <p:spPr>
          <a:xfrm>
            <a:off x="8480281" y="4656772"/>
            <a:ext cx="697627" cy="400110"/>
          </a:xfrm>
          <a:prstGeom prst="rect">
            <a:avLst/>
          </a:prstGeom>
          <a:noFill/>
        </p:spPr>
        <p:txBody>
          <a:bodyPr wrap="none" rtlCol="0">
            <a:spAutoFit/>
          </a:bodyPr>
          <a:lstStyle/>
          <a:p>
            <a:r>
              <a:rPr lang="zh-CN" altLang="en-US" sz="2000" dirty="0">
                <a:solidFill>
                  <a:schemeClr val="accent5"/>
                </a:solidFill>
                <a:latin typeface="+mj-ea"/>
                <a:ea typeface="+mj-ea"/>
              </a:rPr>
              <a:t>标题</a:t>
            </a:r>
          </a:p>
        </p:txBody>
      </p:sp>
      <p:sp>
        <p:nvSpPr>
          <p:cNvPr id="33" name="文本框 32">
            <a:extLst>
              <a:ext uri="{FF2B5EF4-FFF2-40B4-BE49-F238E27FC236}">
                <a16:creationId xmlns:a16="http://schemas.microsoft.com/office/drawing/2014/main" id="{2BF96BED-E214-2950-9229-B8DAF115CD3C}"/>
              </a:ext>
            </a:extLst>
          </p:cNvPr>
          <p:cNvSpPr txBox="1"/>
          <p:nvPr/>
        </p:nvSpPr>
        <p:spPr>
          <a:xfrm>
            <a:off x="8480281" y="5056882"/>
            <a:ext cx="3051319" cy="1077218"/>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请输入正文，请输入正文，请输入正文请输入正文，请输入正文，请输入正文，请输入正文请输入正文请输入正文</a:t>
            </a:r>
          </a:p>
        </p:txBody>
      </p:sp>
      <p:sp>
        <p:nvSpPr>
          <p:cNvPr id="34" name="文本框 33">
            <a:extLst>
              <a:ext uri="{FF2B5EF4-FFF2-40B4-BE49-F238E27FC236}">
                <a16:creationId xmlns:a16="http://schemas.microsoft.com/office/drawing/2014/main" id="{F8E2C675-3341-209E-E029-FE1FAC825E6C}"/>
              </a:ext>
            </a:extLst>
          </p:cNvPr>
          <p:cNvSpPr txBox="1"/>
          <p:nvPr/>
        </p:nvSpPr>
        <p:spPr>
          <a:xfrm>
            <a:off x="3014092" y="4656772"/>
            <a:ext cx="697627" cy="400110"/>
          </a:xfrm>
          <a:prstGeom prst="rect">
            <a:avLst/>
          </a:prstGeom>
          <a:noFill/>
        </p:spPr>
        <p:txBody>
          <a:bodyPr wrap="none" rtlCol="0">
            <a:spAutoFit/>
          </a:bodyPr>
          <a:lstStyle/>
          <a:p>
            <a:r>
              <a:rPr lang="zh-CN" altLang="en-US" sz="2000" dirty="0">
                <a:solidFill>
                  <a:schemeClr val="accent5"/>
                </a:solidFill>
                <a:latin typeface="+mj-ea"/>
                <a:ea typeface="+mj-ea"/>
              </a:rPr>
              <a:t>标题</a:t>
            </a:r>
          </a:p>
        </p:txBody>
      </p:sp>
      <p:sp>
        <p:nvSpPr>
          <p:cNvPr id="35" name="文本框 34">
            <a:extLst>
              <a:ext uri="{FF2B5EF4-FFF2-40B4-BE49-F238E27FC236}">
                <a16:creationId xmlns:a16="http://schemas.microsoft.com/office/drawing/2014/main" id="{14693082-CE0F-536C-F8C0-345010BD5693}"/>
              </a:ext>
            </a:extLst>
          </p:cNvPr>
          <p:cNvSpPr txBox="1"/>
          <p:nvPr/>
        </p:nvSpPr>
        <p:spPr>
          <a:xfrm>
            <a:off x="660400" y="5056882"/>
            <a:ext cx="3051319" cy="1077218"/>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请输入正文，请输入正文，请输入正文请输入正文，请输入正文，请输入正文，请输入正文请输入正文请输入正文</a:t>
            </a:r>
          </a:p>
        </p:txBody>
      </p:sp>
    </p:spTree>
    <p:extLst>
      <p:ext uri="{BB962C8B-B14F-4D97-AF65-F5344CB8AC3E}">
        <p14:creationId xmlns:p14="http://schemas.microsoft.com/office/powerpoint/2010/main" val="573298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8">
            <a:extLst>
              <a:ext uri="{FF2B5EF4-FFF2-40B4-BE49-F238E27FC236}">
                <a16:creationId xmlns:a16="http://schemas.microsoft.com/office/drawing/2014/main" id="{37817BEB-C5A5-41AA-B038-331D180F1BAD}"/>
              </a:ext>
            </a:extLst>
          </p:cNvPr>
          <p:cNvSpPr txBox="1"/>
          <p:nvPr/>
        </p:nvSpPr>
        <p:spPr>
          <a:xfrm>
            <a:off x="2408957" y="3652042"/>
            <a:ext cx="7374087" cy="492443"/>
          </a:xfrm>
          <a:prstGeom prst="rect">
            <a:avLst/>
          </a:prstGeom>
          <a:noFill/>
        </p:spPr>
        <p:txBody>
          <a:bodyPr wrap="square" lIns="0" tIns="0" rIns="0" bIns="0" rtlCol="0">
            <a:spAutoFit/>
          </a:bodyPr>
          <a:lstStyle/>
          <a:p>
            <a:pPr algn="ctr">
              <a:defRPr/>
            </a:pPr>
            <a:r>
              <a:rPr kumimoji="0" lang="zh-CN" altLang="en-US" sz="1600" b="0" i="0" u="none" strike="noStrike" kern="1200" cap="none" spc="600" normalizeH="0" baseline="0" noProof="0" dirty="0">
                <a:ln>
                  <a:noFill/>
                </a:ln>
                <a:solidFill>
                  <a:prstClr val="white"/>
                </a:solidFill>
                <a:effectLst/>
                <a:uLnTx/>
                <a:uFillTx/>
                <a:latin typeface="OPPOSans R"/>
                <a:ea typeface="OPPOSans R"/>
                <a:cs typeface="+mn-cs"/>
              </a:rPr>
              <a:t>请输入正文请输入正文请输入正文请输入正文</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600" normalizeH="0" baseline="0" noProof="0" dirty="0">
              <a:ln>
                <a:noFill/>
              </a:ln>
              <a:solidFill>
                <a:prstClr val="white"/>
              </a:solidFill>
              <a:effectLst/>
              <a:uLnTx/>
              <a:uFillTx/>
              <a:latin typeface="OPPOSans R"/>
              <a:ea typeface="OPPOSans R"/>
              <a:cs typeface="+mn-cs"/>
            </a:endParaRPr>
          </a:p>
        </p:txBody>
      </p:sp>
      <p:sp>
        <p:nvSpPr>
          <p:cNvPr id="17" name="文本框-7">
            <a:extLst>
              <a:ext uri="{FF2B5EF4-FFF2-40B4-BE49-F238E27FC236}">
                <a16:creationId xmlns:a16="http://schemas.microsoft.com/office/drawing/2014/main" id="{900D22A9-8330-4E10-A4E3-7D154F7E5EA7}"/>
              </a:ext>
            </a:extLst>
          </p:cNvPr>
          <p:cNvSpPr txBox="1"/>
          <p:nvPr/>
        </p:nvSpPr>
        <p:spPr>
          <a:xfrm>
            <a:off x="4993039" y="1280047"/>
            <a:ext cx="2205924" cy="9233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300" normalizeH="0" baseline="0" noProof="0" dirty="0">
                <a:ln>
                  <a:noFill/>
                </a:ln>
                <a:gradFill>
                  <a:gsLst>
                    <a:gs pos="0">
                      <a:prstClr val="white"/>
                    </a:gs>
                    <a:gs pos="100000">
                      <a:srgbClr val="BB8E66"/>
                    </a:gs>
                  </a:gsLst>
                  <a:lin ang="2700000" scaled="0"/>
                </a:gradFill>
                <a:effectLst/>
                <a:uLnTx/>
                <a:uFillTx/>
                <a:latin typeface="OPPOSans H"/>
                <a:ea typeface="OPPOSans H"/>
                <a:cs typeface="+mn-cs"/>
              </a:rPr>
              <a:t>04</a:t>
            </a:r>
            <a:endParaRPr kumimoji="0" lang="zh-CN" altLang="en-US" sz="6000" b="0" i="0" u="none" strike="noStrike" kern="1200" cap="none" spc="300" normalizeH="0" baseline="0" noProof="0" dirty="0">
              <a:ln>
                <a:noFill/>
              </a:ln>
              <a:gradFill>
                <a:gsLst>
                  <a:gs pos="0">
                    <a:prstClr val="white"/>
                  </a:gs>
                  <a:gs pos="100000">
                    <a:srgbClr val="BB8E66"/>
                  </a:gs>
                </a:gsLst>
                <a:lin ang="2700000" scaled="0"/>
              </a:gradFill>
              <a:effectLst/>
              <a:uLnTx/>
              <a:uFillTx/>
              <a:latin typeface="OPPOSans H"/>
              <a:ea typeface="OPPOSans H"/>
              <a:cs typeface="+mn-cs"/>
            </a:endParaRPr>
          </a:p>
        </p:txBody>
      </p:sp>
      <p:sp>
        <p:nvSpPr>
          <p:cNvPr id="3" name="标题 2">
            <a:extLst>
              <a:ext uri="{FF2B5EF4-FFF2-40B4-BE49-F238E27FC236}">
                <a16:creationId xmlns:a16="http://schemas.microsoft.com/office/drawing/2014/main" id="{3914850B-C789-3F87-91A4-0C330100791A}"/>
              </a:ext>
            </a:extLst>
          </p:cNvPr>
          <p:cNvSpPr>
            <a:spLocks noGrp="1"/>
          </p:cNvSpPr>
          <p:nvPr>
            <p:ph type="title"/>
          </p:nvPr>
        </p:nvSpPr>
        <p:spPr/>
        <p:txBody>
          <a:bodyPr/>
          <a:lstStyle/>
          <a:p>
            <a:r>
              <a:rPr lang="zh-CN" altLang="en-US" dirty="0"/>
              <a:t>请输入标题</a:t>
            </a:r>
          </a:p>
        </p:txBody>
      </p:sp>
    </p:spTree>
    <p:extLst>
      <p:ext uri="{BB962C8B-B14F-4D97-AF65-F5344CB8AC3E}">
        <p14:creationId xmlns:p14="http://schemas.microsoft.com/office/powerpoint/2010/main" val="2671917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50F88A7-B9C1-CC78-6702-C1CFCB8319E7}"/>
              </a:ext>
            </a:extLst>
          </p:cNvPr>
          <p:cNvGrpSpPr/>
          <p:nvPr/>
        </p:nvGrpSpPr>
        <p:grpSpPr>
          <a:xfrm>
            <a:off x="765037" y="1586097"/>
            <a:ext cx="10661926" cy="1033857"/>
            <a:chOff x="-3119840" y="341873"/>
            <a:chExt cx="10661926" cy="1033857"/>
          </a:xfrm>
        </p:grpSpPr>
        <p:sp>
          <p:nvSpPr>
            <p:cNvPr id="3" name="文本框 2">
              <a:extLst>
                <a:ext uri="{FF2B5EF4-FFF2-40B4-BE49-F238E27FC236}">
                  <a16:creationId xmlns:a16="http://schemas.microsoft.com/office/drawing/2014/main" id="{15771641-FC39-329B-16CE-7944A0F01EEC}"/>
                </a:ext>
              </a:extLst>
            </p:cNvPr>
            <p:cNvSpPr txBox="1"/>
            <p:nvPr/>
          </p:nvSpPr>
          <p:spPr>
            <a:xfrm>
              <a:off x="-3119840" y="341873"/>
              <a:ext cx="10661926" cy="769441"/>
            </a:xfrm>
            <a:prstGeom prst="rect">
              <a:avLst/>
            </a:prstGeom>
            <a:noFill/>
          </p:spPr>
          <p:txBody>
            <a:bodyPr wrap="square" rtlCol="0">
              <a:spAutoFit/>
            </a:bodyPr>
            <a:lstStyle/>
            <a:p>
              <a:pPr algn="ctr"/>
              <a:r>
                <a:rPr lang="zh-CN" altLang="en-US" sz="4400" dirty="0">
                  <a:solidFill>
                    <a:schemeClr val="bg1"/>
                  </a:solidFill>
                  <a:latin typeface="+mj-ea"/>
                  <a:ea typeface="+mj-ea"/>
                </a:rPr>
                <a:t>点击这里输入标题</a:t>
              </a:r>
            </a:p>
          </p:txBody>
        </p:sp>
        <p:cxnSp>
          <p:nvCxnSpPr>
            <p:cNvPr id="4" name="直接连接符 3">
              <a:extLst>
                <a:ext uri="{FF2B5EF4-FFF2-40B4-BE49-F238E27FC236}">
                  <a16:creationId xmlns:a16="http://schemas.microsoft.com/office/drawing/2014/main" id="{A2C7BB38-2C24-2C3D-6D3F-6B2C7E459435}"/>
                </a:ext>
              </a:extLst>
            </p:cNvPr>
            <p:cNvCxnSpPr/>
            <p:nvPr/>
          </p:nvCxnSpPr>
          <p:spPr>
            <a:xfrm>
              <a:off x="660400" y="1375730"/>
              <a:ext cx="3022367" cy="0"/>
            </a:xfrm>
            <a:prstGeom prst="line">
              <a:avLst/>
            </a:prstGeom>
            <a:ln w="25400">
              <a:gradFill>
                <a:gsLst>
                  <a:gs pos="1000">
                    <a:schemeClr val="accent5">
                      <a:alpha val="0"/>
                    </a:schemeClr>
                  </a:gs>
                  <a:gs pos="50000">
                    <a:schemeClr val="accent5"/>
                  </a:gs>
                  <a:gs pos="100000">
                    <a:schemeClr val="accent5">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5" name="矩形: 圆角 4">
            <a:extLst>
              <a:ext uri="{FF2B5EF4-FFF2-40B4-BE49-F238E27FC236}">
                <a16:creationId xmlns:a16="http://schemas.microsoft.com/office/drawing/2014/main" id="{2E72F172-C179-1C4D-FCAD-295FABC7958A}"/>
              </a:ext>
            </a:extLst>
          </p:cNvPr>
          <p:cNvSpPr/>
          <p:nvPr/>
        </p:nvSpPr>
        <p:spPr>
          <a:xfrm>
            <a:off x="672869" y="4851668"/>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9" name="矩形: 圆角 8">
            <a:extLst>
              <a:ext uri="{FF2B5EF4-FFF2-40B4-BE49-F238E27FC236}">
                <a16:creationId xmlns:a16="http://schemas.microsoft.com/office/drawing/2014/main" id="{7987FCFB-A8F4-4EC5-8E49-B0A89C6D1275}"/>
              </a:ext>
            </a:extLst>
          </p:cNvPr>
          <p:cNvSpPr/>
          <p:nvPr/>
        </p:nvSpPr>
        <p:spPr>
          <a:xfrm>
            <a:off x="2266841" y="4851668"/>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10" name="矩形: 圆角 9">
            <a:extLst>
              <a:ext uri="{FF2B5EF4-FFF2-40B4-BE49-F238E27FC236}">
                <a16:creationId xmlns:a16="http://schemas.microsoft.com/office/drawing/2014/main" id="{9001E92F-409C-7925-B0A0-D4CFCEAAE15C}"/>
              </a:ext>
            </a:extLst>
          </p:cNvPr>
          <p:cNvSpPr/>
          <p:nvPr/>
        </p:nvSpPr>
        <p:spPr>
          <a:xfrm>
            <a:off x="3860813" y="4851668"/>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11" name="矩形: 圆角 10">
            <a:extLst>
              <a:ext uri="{FF2B5EF4-FFF2-40B4-BE49-F238E27FC236}">
                <a16:creationId xmlns:a16="http://schemas.microsoft.com/office/drawing/2014/main" id="{C69F5571-876F-92DB-C13D-36BCCC0A346B}"/>
              </a:ext>
            </a:extLst>
          </p:cNvPr>
          <p:cNvSpPr/>
          <p:nvPr/>
        </p:nvSpPr>
        <p:spPr>
          <a:xfrm>
            <a:off x="5454785" y="4851668"/>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12" name="矩形: 圆角 11">
            <a:extLst>
              <a:ext uri="{FF2B5EF4-FFF2-40B4-BE49-F238E27FC236}">
                <a16:creationId xmlns:a16="http://schemas.microsoft.com/office/drawing/2014/main" id="{84087939-DD32-9AED-0998-8686D784E8E2}"/>
              </a:ext>
            </a:extLst>
          </p:cNvPr>
          <p:cNvSpPr/>
          <p:nvPr/>
        </p:nvSpPr>
        <p:spPr>
          <a:xfrm>
            <a:off x="7048757" y="4851668"/>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13" name="矩形: 圆角 12">
            <a:extLst>
              <a:ext uri="{FF2B5EF4-FFF2-40B4-BE49-F238E27FC236}">
                <a16:creationId xmlns:a16="http://schemas.microsoft.com/office/drawing/2014/main" id="{DA1C36AD-DF28-2023-B49C-48812F81B93E}"/>
              </a:ext>
            </a:extLst>
          </p:cNvPr>
          <p:cNvSpPr/>
          <p:nvPr/>
        </p:nvSpPr>
        <p:spPr>
          <a:xfrm>
            <a:off x="8642729" y="4851668"/>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14" name="矩形: 圆角 13">
            <a:extLst>
              <a:ext uri="{FF2B5EF4-FFF2-40B4-BE49-F238E27FC236}">
                <a16:creationId xmlns:a16="http://schemas.microsoft.com/office/drawing/2014/main" id="{29A175D8-8C83-5BB0-9008-15FE86627169}"/>
              </a:ext>
            </a:extLst>
          </p:cNvPr>
          <p:cNvSpPr/>
          <p:nvPr/>
        </p:nvSpPr>
        <p:spPr>
          <a:xfrm>
            <a:off x="10236699" y="4851668"/>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15" name="矩形: 圆角 14">
            <a:extLst>
              <a:ext uri="{FF2B5EF4-FFF2-40B4-BE49-F238E27FC236}">
                <a16:creationId xmlns:a16="http://schemas.microsoft.com/office/drawing/2014/main" id="{D2567D81-234E-FDBE-3A9D-99EA8A3E2003}"/>
              </a:ext>
            </a:extLst>
          </p:cNvPr>
          <p:cNvSpPr/>
          <p:nvPr/>
        </p:nvSpPr>
        <p:spPr>
          <a:xfrm>
            <a:off x="672869" y="3013501"/>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16" name="矩形: 圆角 15">
            <a:extLst>
              <a:ext uri="{FF2B5EF4-FFF2-40B4-BE49-F238E27FC236}">
                <a16:creationId xmlns:a16="http://schemas.microsoft.com/office/drawing/2014/main" id="{BCF70B1D-9BA8-EAB5-3590-E9D005EF82F7}"/>
              </a:ext>
            </a:extLst>
          </p:cNvPr>
          <p:cNvSpPr/>
          <p:nvPr/>
        </p:nvSpPr>
        <p:spPr>
          <a:xfrm>
            <a:off x="2266841" y="3013501"/>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18" name="矩形: 圆角 17">
            <a:extLst>
              <a:ext uri="{FF2B5EF4-FFF2-40B4-BE49-F238E27FC236}">
                <a16:creationId xmlns:a16="http://schemas.microsoft.com/office/drawing/2014/main" id="{858B2FE0-D35C-497E-BB71-91CC39AD065F}"/>
              </a:ext>
            </a:extLst>
          </p:cNvPr>
          <p:cNvSpPr/>
          <p:nvPr/>
        </p:nvSpPr>
        <p:spPr>
          <a:xfrm>
            <a:off x="672869" y="1044553"/>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20" name="矩形: 圆角 19">
            <a:extLst>
              <a:ext uri="{FF2B5EF4-FFF2-40B4-BE49-F238E27FC236}">
                <a16:creationId xmlns:a16="http://schemas.microsoft.com/office/drawing/2014/main" id="{017F768B-5114-013B-513A-05566F68089C}"/>
              </a:ext>
            </a:extLst>
          </p:cNvPr>
          <p:cNvSpPr/>
          <p:nvPr/>
        </p:nvSpPr>
        <p:spPr>
          <a:xfrm>
            <a:off x="8642729" y="3013501"/>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21" name="矩形: 圆角 20">
            <a:extLst>
              <a:ext uri="{FF2B5EF4-FFF2-40B4-BE49-F238E27FC236}">
                <a16:creationId xmlns:a16="http://schemas.microsoft.com/office/drawing/2014/main" id="{7CFAA5C3-8FB5-8141-D7FC-56D380380463}"/>
              </a:ext>
            </a:extLst>
          </p:cNvPr>
          <p:cNvSpPr/>
          <p:nvPr/>
        </p:nvSpPr>
        <p:spPr>
          <a:xfrm>
            <a:off x="10236699" y="3013501"/>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22" name="矩形: 圆角 21">
            <a:extLst>
              <a:ext uri="{FF2B5EF4-FFF2-40B4-BE49-F238E27FC236}">
                <a16:creationId xmlns:a16="http://schemas.microsoft.com/office/drawing/2014/main" id="{B0F3A6BA-EA0F-8CDE-4410-E81B5D1E7B8D}"/>
              </a:ext>
            </a:extLst>
          </p:cNvPr>
          <p:cNvSpPr/>
          <p:nvPr/>
        </p:nvSpPr>
        <p:spPr>
          <a:xfrm>
            <a:off x="10236699" y="1044553"/>
            <a:ext cx="1282432" cy="1282432"/>
          </a:xfrm>
          <a:prstGeom prst="roundRect">
            <a:avLst/>
          </a:prstGeom>
          <a:gradFill>
            <a:gsLst>
              <a:gs pos="1000">
                <a:schemeClr val="tx1"/>
              </a:gs>
              <a:gs pos="50000">
                <a:schemeClr val="accent2">
                  <a:lumMod val="90000"/>
                  <a:lumOff val="10000"/>
                </a:schemeClr>
              </a:gs>
              <a:gs pos="100000">
                <a:schemeClr val="tx1"/>
              </a:gs>
            </a:gsLst>
            <a:lin ang="2700000" scaled="0"/>
          </a:gra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t>logo</a:t>
            </a:r>
            <a:endParaRPr lang="zh-CN" altLang="en-US" sz="2800" dirty="0"/>
          </a:p>
        </p:txBody>
      </p:sp>
      <p:sp>
        <p:nvSpPr>
          <p:cNvPr id="23" name="文本框 22">
            <a:extLst>
              <a:ext uri="{FF2B5EF4-FFF2-40B4-BE49-F238E27FC236}">
                <a16:creationId xmlns:a16="http://schemas.microsoft.com/office/drawing/2014/main" id="{E7D5FD10-F582-61C1-124C-62566FDB3F11}"/>
              </a:ext>
            </a:extLst>
          </p:cNvPr>
          <p:cNvSpPr txBox="1"/>
          <p:nvPr/>
        </p:nvSpPr>
        <p:spPr>
          <a:xfrm>
            <a:off x="4207108" y="2904814"/>
            <a:ext cx="3777786" cy="830997"/>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请输入正文，请输入正文，请输入正文请输入正文，请输入正文，请输入正文，请输入正文请输入正文请输入正文</a:t>
            </a:r>
          </a:p>
        </p:txBody>
      </p:sp>
    </p:spTree>
    <p:extLst>
      <p:ext uri="{BB962C8B-B14F-4D97-AF65-F5344CB8AC3E}">
        <p14:creationId xmlns:p14="http://schemas.microsoft.com/office/powerpoint/2010/main" val="38315638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CED027-B130-2D76-B85B-37003BEBEB7C}"/>
              </a:ext>
            </a:extLst>
          </p:cNvPr>
          <p:cNvSpPr>
            <a:spLocks noGrp="1"/>
          </p:cNvSpPr>
          <p:nvPr>
            <p:ph type="title"/>
          </p:nvPr>
        </p:nvSpPr>
        <p:spPr>
          <a:xfrm>
            <a:off x="837882" y="2103437"/>
            <a:ext cx="10515600" cy="1325563"/>
          </a:xfrm>
        </p:spPr>
        <p:txBody>
          <a:bodyPr/>
          <a:lstStyle/>
          <a:p>
            <a:r>
              <a:rPr lang="en-US" altLang="zh-CN" sz="11500" dirty="0"/>
              <a:t>THANKs</a:t>
            </a:r>
            <a:endParaRPr lang="zh-CN" altLang="en-US" sz="11500" dirty="0"/>
          </a:p>
        </p:txBody>
      </p:sp>
      <p:sp>
        <p:nvSpPr>
          <p:cNvPr id="3" name="标题 1">
            <a:extLst>
              <a:ext uri="{FF2B5EF4-FFF2-40B4-BE49-F238E27FC236}">
                <a16:creationId xmlns:a16="http://schemas.microsoft.com/office/drawing/2014/main" id="{2C63EE52-19CF-B77B-9590-0D63F4B745BB}"/>
              </a:ext>
            </a:extLst>
          </p:cNvPr>
          <p:cNvSpPr txBox="1">
            <a:spLocks/>
          </p:cNvSpPr>
          <p:nvPr/>
        </p:nvSpPr>
        <p:spPr>
          <a:xfrm>
            <a:off x="660400" y="3853590"/>
            <a:ext cx="10515600" cy="487378"/>
          </a:xfrm>
          <a:prstGeom prst="rect">
            <a:avLst/>
          </a:prstGeom>
        </p:spPr>
        <p:txBody>
          <a:bodyPr anchor="t">
            <a:spAutoFit/>
          </a:bodyPr>
          <a:lstStyle>
            <a:lvl1pPr algn="ctr" defTabSz="914400" rtl="0" eaLnBrk="1" latinLnBrk="0" hangingPunct="1">
              <a:lnSpc>
                <a:spcPct val="90000"/>
              </a:lnSpc>
              <a:spcBef>
                <a:spcPct val="0"/>
              </a:spcBef>
              <a:buNone/>
              <a:defRPr lang="zh-CN" altLang="en-US" sz="7200" b="1" kern="1200" cap="all" dirty="0">
                <a:gradFill flip="none" rotWithShape="1">
                  <a:gsLst>
                    <a:gs pos="0">
                      <a:schemeClr val="accent1"/>
                    </a:gs>
                    <a:gs pos="100000">
                      <a:schemeClr val="accent5"/>
                    </a:gs>
                  </a:gsLst>
                  <a:lin ang="16200000" scaled="1"/>
                  <a:tileRect/>
                </a:gradFill>
                <a:latin typeface="+mj-ea"/>
                <a:ea typeface="+mj-ea"/>
                <a:cs typeface="阿里巴巴普惠体 2.0 95 ExtraBold" panose="00020600040101010101" pitchFamily="18" charset="-122"/>
              </a:defRPr>
            </a:lvl1pPr>
          </a:lstStyle>
          <a:p>
            <a:r>
              <a:rPr lang="zh-CN" altLang="en-US" sz="2800" b="0" dirty="0">
                <a:solidFill>
                  <a:schemeClr val="bg1"/>
                </a:solidFill>
                <a:latin typeface="+mn-ea"/>
                <a:ea typeface="+mn-ea"/>
              </a:rPr>
              <a:t>汇报人：</a:t>
            </a:r>
            <a:r>
              <a:rPr lang="en-US" altLang="zh-CN" sz="2800" b="0" dirty="0">
                <a:solidFill>
                  <a:schemeClr val="bg1"/>
                </a:solidFill>
                <a:latin typeface="+mn-ea"/>
                <a:ea typeface="+mn-ea"/>
              </a:rPr>
              <a:t>XXX</a:t>
            </a:r>
            <a:endParaRPr lang="zh-CN" altLang="en-US" sz="2800" b="0" dirty="0">
              <a:solidFill>
                <a:schemeClr val="bg1"/>
              </a:solidFill>
              <a:latin typeface="+mn-ea"/>
              <a:ea typeface="+mn-ea"/>
            </a:endParaRPr>
          </a:p>
        </p:txBody>
      </p:sp>
      <p:sp>
        <p:nvSpPr>
          <p:cNvPr id="4" name="文本框 3">
            <a:extLst>
              <a:ext uri="{FF2B5EF4-FFF2-40B4-BE49-F238E27FC236}">
                <a16:creationId xmlns:a16="http://schemas.microsoft.com/office/drawing/2014/main" id="{D2556ADA-6D4E-45C4-A8AF-1C7DFAA924BD}"/>
              </a:ext>
            </a:extLst>
          </p:cNvPr>
          <p:cNvSpPr txBox="1"/>
          <p:nvPr/>
        </p:nvSpPr>
        <p:spPr>
          <a:xfrm>
            <a:off x="9723474" y="623517"/>
            <a:ext cx="1903953" cy="369332"/>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white"/>
                </a:solidFill>
                <a:effectLst/>
                <a:uLnTx/>
                <a:uFillTx/>
                <a:latin typeface="+mj-ea"/>
                <a:ea typeface="+mj-ea"/>
                <a:cs typeface="Alibaba PuHuiTi 2.0 95 ExtraBol" panose="00020600040101010101" pitchFamily="18" charset="-122"/>
              </a:rPr>
              <a:t>LOGO HERE</a:t>
            </a:r>
          </a:p>
        </p:txBody>
      </p:sp>
    </p:spTree>
    <p:extLst>
      <p:ext uri="{BB962C8B-B14F-4D97-AF65-F5344CB8AC3E}">
        <p14:creationId xmlns:p14="http://schemas.microsoft.com/office/powerpoint/2010/main" val="25021253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3018298" y="709369"/>
            <a:ext cx="1786341" cy="1786341"/>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16284"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又尹</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599893" y="853748"/>
            <a:ext cx="1866500" cy="261610"/>
          </a:xfrm>
          <a:prstGeom prst="rect">
            <a:avLst/>
          </a:prstGeom>
          <a:noFill/>
        </p:spPr>
        <p:txBody>
          <a:bodyPr wrap="square" rtlCol="0">
            <a:spAutoFit/>
          </a:bodyPr>
          <a:lstStyle/>
          <a:p>
            <a:r>
              <a:rPr lang="en-US" altLang="zh-CN" sz="1100" spc="600" dirty="0">
                <a:solidFill>
                  <a:srgbClr val="FFFED8">
                    <a:alpha val="22000"/>
                  </a:srgbClr>
                </a:solidFill>
              </a:rPr>
              <a:t>YOU YING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660391"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普普通通学习</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的打工人</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catmao_10</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grpSp>
        <p:nvGrpSpPr>
          <p:cNvPr id="2" name="组合 1">
            <a:extLst>
              <a:ext uri="{FF2B5EF4-FFF2-40B4-BE49-F238E27FC236}">
                <a16:creationId xmlns:a16="http://schemas.microsoft.com/office/drawing/2014/main" id="{C252853B-3912-C22E-5888-C04EA7F14DB2}"/>
              </a:ext>
            </a:extLst>
          </p:cNvPr>
          <p:cNvGrpSpPr/>
          <p:nvPr/>
        </p:nvGrpSpPr>
        <p:grpSpPr>
          <a:xfrm>
            <a:off x="5695413" y="1829988"/>
            <a:ext cx="138195" cy="138195"/>
            <a:chOff x="5695413" y="1320428"/>
            <a:chExt cx="138195" cy="138195"/>
          </a:xfrm>
        </p:grpSpPr>
        <p:sp>
          <p:nvSpPr>
            <p:cNvPr id="3" name="Teardrop 15">
              <a:extLst>
                <a:ext uri="{FF2B5EF4-FFF2-40B4-BE49-F238E27FC236}">
                  <a16:creationId xmlns:a16="http://schemas.microsoft.com/office/drawing/2014/main" id="{818D5C75-D6E1-1421-0A31-2D3DD2F7485D}"/>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4" name="Oval 16">
              <a:extLst>
                <a:ext uri="{FF2B5EF4-FFF2-40B4-BE49-F238E27FC236}">
                  <a16:creationId xmlns:a16="http://schemas.microsoft.com/office/drawing/2014/main" id="{F204C9B9-C8A0-DB9E-44EA-837B2EEC0931}"/>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7" name="文本框 6">
            <a:extLst>
              <a:ext uri="{FF2B5EF4-FFF2-40B4-BE49-F238E27FC236}">
                <a16:creationId xmlns:a16="http://schemas.microsoft.com/office/drawing/2014/main" id="{98EA46EC-40F0-7F1D-646E-FBDE93552298}"/>
              </a:ext>
            </a:extLst>
          </p:cNvPr>
          <p:cNvSpPr txBox="1"/>
          <p:nvPr/>
        </p:nvSpPr>
        <p:spPr>
          <a:xfrm>
            <a:off x="5918615" y="1707996"/>
            <a:ext cx="3198752"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欢迎加我好友共同学习</a:t>
            </a:r>
            <a:r>
              <a:rPr lang="en-US" altLang="zh-CN" spc="100" dirty="0">
                <a:gradFill>
                  <a:gsLst>
                    <a:gs pos="0">
                      <a:schemeClr val="bg1"/>
                    </a:gs>
                    <a:gs pos="100000">
                      <a:srgbClr val="00FFFF"/>
                    </a:gs>
                  </a:gsLst>
                  <a:lin ang="2700000" scaled="1"/>
                </a:gradFill>
              </a:rPr>
              <a:t>~</a:t>
            </a:r>
            <a:endParaRPr lang="zh-CN" altLang="en-US" spc="100" dirty="0">
              <a:gradFill>
                <a:gsLst>
                  <a:gs pos="0">
                    <a:schemeClr val="bg1"/>
                  </a:gs>
                  <a:gs pos="100000">
                    <a:srgbClr val="00FFFF"/>
                  </a:gs>
                </a:gsLst>
                <a:lin ang="2700000" scaled="1"/>
              </a:gradFill>
            </a:endParaRPr>
          </a:p>
        </p:txBody>
      </p:sp>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又尹</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8FD8DB99-069F-4714-0DA6-747A0B80BD63}"/>
              </a:ext>
            </a:extLst>
          </p:cNvPr>
          <p:cNvGrpSpPr/>
          <p:nvPr/>
        </p:nvGrpSpPr>
        <p:grpSpPr>
          <a:xfrm>
            <a:off x="660400" y="424272"/>
            <a:ext cx="10759767" cy="563932"/>
            <a:chOff x="660400" y="424272"/>
            <a:chExt cx="10759767" cy="563932"/>
          </a:xfrm>
        </p:grpSpPr>
        <p:sp>
          <p:nvSpPr>
            <p:cNvPr id="2" name="文本框 1">
              <a:extLst>
                <a:ext uri="{FF2B5EF4-FFF2-40B4-BE49-F238E27FC236}">
                  <a16:creationId xmlns:a16="http://schemas.microsoft.com/office/drawing/2014/main" id="{C41EF1AD-6800-7D37-C689-A7DC6BB7A7D1}"/>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目录 </a:t>
              </a:r>
              <a:r>
                <a:rPr lang="en-US" altLang="zh-CN" sz="2800" dirty="0">
                  <a:solidFill>
                    <a:schemeClr val="accent5"/>
                  </a:solidFill>
                  <a:latin typeface="+mj-ea"/>
                  <a:ea typeface="+mj-ea"/>
                </a:rPr>
                <a:t>CONTENTS</a:t>
              </a:r>
              <a:endParaRPr lang="zh-CN" altLang="en-US" sz="2800" dirty="0">
                <a:solidFill>
                  <a:schemeClr val="accent5"/>
                </a:solidFill>
                <a:latin typeface="+mj-ea"/>
                <a:ea typeface="+mj-ea"/>
              </a:endParaRPr>
            </a:p>
          </p:txBody>
        </p:sp>
        <p:cxnSp>
          <p:nvCxnSpPr>
            <p:cNvPr id="4" name="直接连接符 3">
              <a:extLst>
                <a:ext uri="{FF2B5EF4-FFF2-40B4-BE49-F238E27FC236}">
                  <a16:creationId xmlns:a16="http://schemas.microsoft.com/office/drawing/2014/main" id="{E5C516F7-9A0A-8E4D-0286-BD94690B7B36}"/>
                </a:ext>
              </a:extLst>
            </p:cNvPr>
            <p:cNvCxnSpPr/>
            <p:nvPr/>
          </p:nvCxnSpPr>
          <p:spPr>
            <a:xfrm>
              <a:off x="660400" y="988204"/>
              <a:ext cx="3022367" cy="0"/>
            </a:xfrm>
            <a:prstGeom prst="line">
              <a:avLst/>
            </a:prstGeom>
            <a:ln w="25400">
              <a:gradFill>
                <a:gsLst>
                  <a:gs pos="1000">
                    <a:schemeClr val="accent5">
                      <a:alpha val="0"/>
                    </a:schemeClr>
                  </a:gs>
                  <a:gs pos="50000">
                    <a:schemeClr val="accent5"/>
                  </a:gs>
                  <a:gs pos="100000">
                    <a:schemeClr val="accent5">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B022D706-78BB-DF43-B146-2166B3042C6A}"/>
              </a:ext>
            </a:extLst>
          </p:cNvPr>
          <p:cNvGrpSpPr/>
          <p:nvPr/>
        </p:nvGrpSpPr>
        <p:grpSpPr>
          <a:xfrm>
            <a:off x="660400" y="1940944"/>
            <a:ext cx="4918101" cy="1248360"/>
            <a:chOff x="660400" y="1846053"/>
            <a:chExt cx="4918101" cy="1248360"/>
          </a:xfrm>
        </p:grpSpPr>
        <p:sp>
          <p:nvSpPr>
            <p:cNvPr id="6" name="矩形 5">
              <a:extLst>
                <a:ext uri="{FF2B5EF4-FFF2-40B4-BE49-F238E27FC236}">
                  <a16:creationId xmlns:a16="http://schemas.microsoft.com/office/drawing/2014/main" id="{583DFB23-E884-67DC-CF7B-B9956BB1A0C6}"/>
                </a:ext>
              </a:extLst>
            </p:cNvPr>
            <p:cNvSpPr/>
            <p:nvPr/>
          </p:nvSpPr>
          <p:spPr>
            <a:xfrm>
              <a:off x="660400" y="1846053"/>
              <a:ext cx="983411" cy="98341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ea"/>
                  <a:ea typeface="+mj-ea"/>
                </a:rPr>
                <a:t>01</a:t>
              </a:r>
              <a:endParaRPr lang="zh-CN" altLang="en-US" sz="2400" dirty="0">
                <a:latin typeface="+mj-ea"/>
                <a:ea typeface="+mj-ea"/>
              </a:endParaRPr>
            </a:p>
          </p:txBody>
        </p:sp>
        <p:sp>
          <p:nvSpPr>
            <p:cNvPr id="9" name="文本框 8">
              <a:extLst>
                <a:ext uri="{FF2B5EF4-FFF2-40B4-BE49-F238E27FC236}">
                  <a16:creationId xmlns:a16="http://schemas.microsoft.com/office/drawing/2014/main" id="{9531B64D-5BD0-E528-28E1-B718AB265F46}"/>
                </a:ext>
              </a:extLst>
            </p:cNvPr>
            <p:cNvSpPr txBox="1"/>
            <p:nvPr/>
          </p:nvSpPr>
          <p:spPr>
            <a:xfrm>
              <a:off x="1822769" y="1863306"/>
              <a:ext cx="697627" cy="400110"/>
            </a:xfrm>
            <a:prstGeom prst="rect">
              <a:avLst/>
            </a:prstGeom>
            <a:noFill/>
          </p:spPr>
          <p:txBody>
            <a:bodyPr wrap="none" rtlCol="0">
              <a:spAutoFit/>
            </a:bodyPr>
            <a:lstStyle/>
            <a:p>
              <a:r>
                <a:rPr lang="zh-CN" altLang="en-US" sz="2000" dirty="0">
                  <a:solidFill>
                    <a:schemeClr val="bg1"/>
                  </a:solidFill>
                  <a:latin typeface="+mj-ea"/>
                  <a:ea typeface="+mj-ea"/>
                </a:rPr>
                <a:t>标题</a:t>
              </a:r>
            </a:p>
          </p:txBody>
        </p:sp>
        <p:sp>
          <p:nvSpPr>
            <p:cNvPr id="10" name="文本框 9">
              <a:extLst>
                <a:ext uri="{FF2B5EF4-FFF2-40B4-BE49-F238E27FC236}">
                  <a16:creationId xmlns:a16="http://schemas.microsoft.com/office/drawing/2014/main" id="{CFDC5CFC-57D7-68BA-9900-8051A593B1F0}"/>
                </a:ext>
              </a:extLst>
            </p:cNvPr>
            <p:cNvSpPr txBox="1"/>
            <p:nvPr/>
          </p:nvSpPr>
          <p:spPr>
            <a:xfrm>
              <a:off x="1822768" y="2263416"/>
              <a:ext cx="3755733" cy="830997"/>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a:t>
              </a:r>
            </a:p>
            <a:p>
              <a:endParaRPr lang="zh-CN" altLang="en-US" sz="1600" dirty="0">
                <a:solidFill>
                  <a:schemeClr val="bg1"/>
                </a:solidFill>
                <a:latin typeface="+mn-ea"/>
              </a:endParaRPr>
            </a:p>
          </p:txBody>
        </p:sp>
      </p:grpSp>
      <p:grpSp>
        <p:nvGrpSpPr>
          <p:cNvPr id="13" name="组合 12">
            <a:extLst>
              <a:ext uri="{FF2B5EF4-FFF2-40B4-BE49-F238E27FC236}">
                <a16:creationId xmlns:a16="http://schemas.microsoft.com/office/drawing/2014/main" id="{DAA73134-00EB-1D50-BE3F-330DC4BB3920}"/>
              </a:ext>
            </a:extLst>
          </p:cNvPr>
          <p:cNvGrpSpPr/>
          <p:nvPr/>
        </p:nvGrpSpPr>
        <p:grpSpPr>
          <a:xfrm>
            <a:off x="6241690" y="1940944"/>
            <a:ext cx="4978768" cy="1248360"/>
            <a:chOff x="6241690" y="1846053"/>
            <a:chExt cx="4978768" cy="1248360"/>
          </a:xfrm>
        </p:grpSpPr>
        <p:sp>
          <p:nvSpPr>
            <p:cNvPr id="7" name="矩形 6">
              <a:extLst>
                <a:ext uri="{FF2B5EF4-FFF2-40B4-BE49-F238E27FC236}">
                  <a16:creationId xmlns:a16="http://schemas.microsoft.com/office/drawing/2014/main" id="{04D07B35-D585-5BC2-6FB9-19E1DC1F68AF}"/>
                </a:ext>
              </a:extLst>
            </p:cNvPr>
            <p:cNvSpPr/>
            <p:nvPr/>
          </p:nvSpPr>
          <p:spPr>
            <a:xfrm>
              <a:off x="6241690" y="1846053"/>
              <a:ext cx="983411" cy="98341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ea"/>
                  <a:ea typeface="+mj-ea"/>
                </a:rPr>
                <a:t>02</a:t>
              </a:r>
              <a:endParaRPr lang="zh-CN" altLang="en-US" sz="2400" dirty="0">
                <a:latin typeface="+mj-ea"/>
                <a:ea typeface="+mj-ea"/>
              </a:endParaRPr>
            </a:p>
          </p:txBody>
        </p:sp>
        <p:sp>
          <p:nvSpPr>
            <p:cNvPr id="11" name="文本框 10">
              <a:extLst>
                <a:ext uri="{FF2B5EF4-FFF2-40B4-BE49-F238E27FC236}">
                  <a16:creationId xmlns:a16="http://schemas.microsoft.com/office/drawing/2014/main" id="{CBE903C0-3890-2819-CF2B-E319FE9DDD0C}"/>
                </a:ext>
              </a:extLst>
            </p:cNvPr>
            <p:cNvSpPr txBox="1"/>
            <p:nvPr/>
          </p:nvSpPr>
          <p:spPr>
            <a:xfrm>
              <a:off x="7464727" y="1863306"/>
              <a:ext cx="697627" cy="400110"/>
            </a:xfrm>
            <a:prstGeom prst="rect">
              <a:avLst/>
            </a:prstGeom>
            <a:noFill/>
          </p:spPr>
          <p:txBody>
            <a:bodyPr wrap="none" rtlCol="0">
              <a:spAutoFit/>
            </a:bodyPr>
            <a:lstStyle/>
            <a:p>
              <a:r>
                <a:rPr lang="zh-CN" altLang="en-US" sz="2000" dirty="0">
                  <a:solidFill>
                    <a:schemeClr val="bg1"/>
                  </a:solidFill>
                  <a:latin typeface="+mj-ea"/>
                  <a:ea typeface="+mj-ea"/>
                </a:rPr>
                <a:t>标题</a:t>
              </a:r>
            </a:p>
          </p:txBody>
        </p:sp>
        <p:sp>
          <p:nvSpPr>
            <p:cNvPr id="12" name="文本框 11">
              <a:extLst>
                <a:ext uri="{FF2B5EF4-FFF2-40B4-BE49-F238E27FC236}">
                  <a16:creationId xmlns:a16="http://schemas.microsoft.com/office/drawing/2014/main" id="{38DFFA49-4534-AC59-2ACC-0F9198EE1472}"/>
                </a:ext>
              </a:extLst>
            </p:cNvPr>
            <p:cNvSpPr txBox="1"/>
            <p:nvPr/>
          </p:nvSpPr>
          <p:spPr>
            <a:xfrm>
              <a:off x="7464725" y="2263416"/>
              <a:ext cx="3755733" cy="830997"/>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a:t>
              </a:r>
            </a:p>
            <a:p>
              <a:endParaRPr lang="zh-CN" altLang="en-US" sz="1600" dirty="0">
                <a:solidFill>
                  <a:schemeClr val="bg1"/>
                </a:solidFill>
                <a:latin typeface="+mn-ea"/>
              </a:endParaRPr>
            </a:p>
          </p:txBody>
        </p:sp>
      </p:grpSp>
      <p:grpSp>
        <p:nvGrpSpPr>
          <p:cNvPr id="15" name="组合 14">
            <a:extLst>
              <a:ext uri="{FF2B5EF4-FFF2-40B4-BE49-F238E27FC236}">
                <a16:creationId xmlns:a16="http://schemas.microsoft.com/office/drawing/2014/main" id="{8FF26A7C-CB78-95FC-918B-750F9F59ADDA}"/>
              </a:ext>
            </a:extLst>
          </p:cNvPr>
          <p:cNvGrpSpPr/>
          <p:nvPr/>
        </p:nvGrpSpPr>
        <p:grpSpPr>
          <a:xfrm>
            <a:off x="660400" y="4218293"/>
            <a:ext cx="4860505" cy="1002138"/>
            <a:chOff x="6241690" y="1846053"/>
            <a:chExt cx="4860505" cy="1002138"/>
          </a:xfrm>
        </p:grpSpPr>
        <p:sp>
          <p:nvSpPr>
            <p:cNvPr id="16" name="矩形 15">
              <a:extLst>
                <a:ext uri="{FF2B5EF4-FFF2-40B4-BE49-F238E27FC236}">
                  <a16:creationId xmlns:a16="http://schemas.microsoft.com/office/drawing/2014/main" id="{AFC292CC-48AA-1CC3-F8C1-9529180D1554}"/>
                </a:ext>
              </a:extLst>
            </p:cNvPr>
            <p:cNvSpPr/>
            <p:nvPr/>
          </p:nvSpPr>
          <p:spPr>
            <a:xfrm>
              <a:off x="6241690" y="1846053"/>
              <a:ext cx="983411" cy="98341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ea"/>
                  <a:ea typeface="+mj-ea"/>
                </a:rPr>
                <a:t>03</a:t>
              </a:r>
              <a:endParaRPr lang="zh-CN" altLang="en-US" sz="2400" dirty="0">
                <a:latin typeface="+mj-ea"/>
                <a:ea typeface="+mj-ea"/>
              </a:endParaRPr>
            </a:p>
          </p:txBody>
        </p:sp>
        <p:sp>
          <p:nvSpPr>
            <p:cNvPr id="17" name="文本框 16">
              <a:extLst>
                <a:ext uri="{FF2B5EF4-FFF2-40B4-BE49-F238E27FC236}">
                  <a16:creationId xmlns:a16="http://schemas.microsoft.com/office/drawing/2014/main" id="{D6EC15D0-2482-D03B-85F5-BD468B5C5D63}"/>
                </a:ext>
              </a:extLst>
            </p:cNvPr>
            <p:cNvSpPr txBox="1"/>
            <p:nvPr/>
          </p:nvSpPr>
          <p:spPr>
            <a:xfrm>
              <a:off x="7464727" y="1863306"/>
              <a:ext cx="697627" cy="400110"/>
            </a:xfrm>
            <a:prstGeom prst="rect">
              <a:avLst/>
            </a:prstGeom>
            <a:noFill/>
          </p:spPr>
          <p:txBody>
            <a:bodyPr wrap="none" rtlCol="0">
              <a:spAutoFit/>
            </a:bodyPr>
            <a:lstStyle/>
            <a:p>
              <a:r>
                <a:rPr lang="zh-CN" altLang="en-US" sz="2000" dirty="0">
                  <a:solidFill>
                    <a:schemeClr val="bg1"/>
                  </a:solidFill>
                  <a:latin typeface="+mj-ea"/>
                  <a:ea typeface="+mj-ea"/>
                </a:rPr>
                <a:t>标题</a:t>
              </a:r>
            </a:p>
          </p:txBody>
        </p:sp>
        <p:sp>
          <p:nvSpPr>
            <p:cNvPr id="18" name="文本框 17">
              <a:extLst>
                <a:ext uri="{FF2B5EF4-FFF2-40B4-BE49-F238E27FC236}">
                  <a16:creationId xmlns:a16="http://schemas.microsoft.com/office/drawing/2014/main" id="{0C303B70-FFE9-17CA-3054-5DF5B98C2728}"/>
                </a:ext>
              </a:extLst>
            </p:cNvPr>
            <p:cNvSpPr txBox="1"/>
            <p:nvPr/>
          </p:nvSpPr>
          <p:spPr>
            <a:xfrm>
              <a:off x="7464726" y="2263416"/>
              <a:ext cx="3637469" cy="584775"/>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a:t>
              </a:r>
            </a:p>
          </p:txBody>
        </p:sp>
      </p:grpSp>
      <p:grpSp>
        <p:nvGrpSpPr>
          <p:cNvPr id="19" name="组合 18">
            <a:extLst>
              <a:ext uri="{FF2B5EF4-FFF2-40B4-BE49-F238E27FC236}">
                <a16:creationId xmlns:a16="http://schemas.microsoft.com/office/drawing/2014/main" id="{3FA03F23-1ECE-0036-F29C-C8EEE5080B6D}"/>
              </a:ext>
            </a:extLst>
          </p:cNvPr>
          <p:cNvGrpSpPr/>
          <p:nvPr/>
        </p:nvGrpSpPr>
        <p:grpSpPr>
          <a:xfrm>
            <a:off x="6089204" y="4218293"/>
            <a:ext cx="4918102" cy="1248360"/>
            <a:chOff x="660400" y="1846053"/>
            <a:chExt cx="4918102" cy="1248360"/>
          </a:xfrm>
        </p:grpSpPr>
        <p:sp>
          <p:nvSpPr>
            <p:cNvPr id="20" name="矩形 19">
              <a:extLst>
                <a:ext uri="{FF2B5EF4-FFF2-40B4-BE49-F238E27FC236}">
                  <a16:creationId xmlns:a16="http://schemas.microsoft.com/office/drawing/2014/main" id="{62CF6369-D867-7BFA-E34C-9EA73307FEED}"/>
                </a:ext>
              </a:extLst>
            </p:cNvPr>
            <p:cNvSpPr/>
            <p:nvPr/>
          </p:nvSpPr>
          <p:spPr>
            <a:xfrm>
              <a:off x="660400" y="1846053"/>
              <a:ext cx="983411" cy="98341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ea"/>
                  <a:ea typeface="+mj-ea"/>
                </a:rPr>
                <a:t>04</a:t>
              </a:r>
              <a:endParaRPr lang="zh-CN" altLang="en-US" sz="2400" dirty="0">
                <a:latin typeface="+mj-ea"/>
                <a:ea typeface="+mj-ea"/>
              </a:endParaRPr>
            </a:p>
          </p:txBody>
        </p:sp>
        <p:sp>
          <p:nvSpPr>
            <p:cNvPr id="21" name="文本框 20">
              <a:extLst>
                <a:ext uri="{FF2B5EF4-FFF2-40B4-BE49-F238E27FC236}">
                  <a16:creationId xmlns:a16="http://schemas.microsoft.com/office/drawing/2014/main" id="{64FF8C58-651B-8AA7-1F23-4822E491453F}"/>
                </a:ext>
              </a:extLst>
            </p:cNvPr>
            <p:cNvSpPr txBox="1"/>
            <p:nvPr/>
          </p:nvSpPr>
          <p:spPr>
            <a:xfrm>
              <a:off x="1822769" y="1863306"/>
              <a:ext cx="697627" cy="400110"/>
            </a:xfrm>
            <a:prstGeom prst="rect">
              <a:avLst/>
            </a:prstGeom>
            <a:noFill/>
          </p:spPr>
          <p:txBody>
            <a:bodyPr wrap="none" rtlCol="0">
              <a:spAutoFit/>
            </a:bodyPr>
            <a:lstStyle/>
            <a:p>
              <a:r>
                <a:rPr lang="zh-CN" altLang="en-US" sz="2000" dirty="0">
                  <a:solidFill>
                    <a:schemeClr val="bg1"/>
                  </a:solidFill>
                  <a:latin typeface="+mj-ea"/>
                  <a:ea typeface="+mj-ea"/>
                </a:rPr>
                <a:t>标题</a:t>
              </a:r>
            </a:p>
          </p:txBody>
        </p:sp>
        <p:sp>
          <p:nvSpPr>
            <p:cNvPr id="22" name="文本框 21">
              <a:extLst>
                <a:ext uri="{FF2B5EF4-FFF2-40B4-BE49-F238E27FC236}">
                  <a16:creationId xmlns:a16="http://schemas.microsoft.com/office/drawing/2014/main" id="{51FB728F-40D3-21EB-8484-E892EA6FE8DF}"/>
                </a:ext>
              </a:extLst>
            </p:cNvPr>
            <p:cNvSpPr txBox="1"/>
            <p:nvPr/>
          </p:nvSpPr>
          <p:spPr>
            <a:xfrm>
              <a:off x="1822769" y="2263416"/>
              <a:ext cx="3755733" cy="830997"/>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a:t>
              </a:r>
            </a:p>
            <a:p>
              <a:endParaRPr lang="zh-CN" altLang="en-US" sz="1600" dirty="0">
                <a:solidFill>
                  <a:schemeClr val="bg1"/>
                </a:solidFill>
                <a:latin typeface="+mn-ea"/>
              </a:endParaRPr>
            </a:p>
          </p:txBody>
        </p:sp>
      </p:grpSp>
    </p:spTree>
    <p:extLst>
      <p:ext uri="{BB962C8B-B14F-4D97-AF65-F5344CB8AC3E}">
        <p14:creationId xmlns:p14="http://schemas.microsoft.com/office/powerpoint/2010/main" val="3023923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8">
            <a:extLst>
              <a:ext uri="{FF2B5EF4-FFF2-40B4-BE49-F238E27FC236}">
                <a16:creationId xmlns:a16="http://schemas.microsoft.com/office/drawing/2014/main" id="{37817BEB-C5A5-41AA-B038-331D180F1BAD}"/>
              </a:ext>
            </a:extLst>
          </p:cNvPr>
          <p:cNvSpPr txBox="1"/>
          <p:nvPr/>
        </p:nvSpPr>
        <p:spPr>
          <a:xfrm>
            <a:off x="2408957" y="3652042"/>
            <a:ext cx="7374087" cy="492443"/>
          </a:xfrm>
          <a:prstGeom prst="rect">
            <a:avLst/>
          </a:prstGeom>
          <a:noFill/>
        </p:spPr>
        <p:txBody>
          <a:bodyPr wrap="square" lIns="0" tIns="0" rIns="0" bIns="0" rtlCol="0">
            <a:spAutoFit/>
          </a:bodyPr>
          <a:lstStyle/>
          <a:p>
            <a:pPr algn="ctr">
              <a:defRPr/>
            </a:pPr>
            <a:r>
              <a:rPr kumimoji="0" lang="zh-CN" altLang="en-US" sz="1600" b="0" i="0" u="none" strike="noStrike" kern="1200" cap="none" spc="600" normalizeH="0" baseline="0" noProof="0" dirty="0">
                <a:ln>
                  <a:noFill/>
                </a:ln>
                <a:solidFill>
                  <a:prstClr val="white"/>
                </a:solidFill>
                <a:effectLst/>
                <a:uLnTx/>
                <a:uFillTx/>
                <a:latin typeface="OPPOSans R"/>
                <a:ea typeface="OPPOSans R"/>
                <a:cs typeface="+mn-cs"/>
              </a:rPr>
              <a:t>请输入正文请输入正文请输入正文请输入正文</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600" normalizeH="0" baseline="0" noProof="0" dirty="0">
              <a:ln>
                <a:noFill/>
              </a:ln>
              <a:solidFill>
                <a:prstClr val="white"/>
              </a:solidFill>
              <a:effectLst/>
              <a:uLnTx/>
              <a:uFillTx/>
              <a:latin typeface="OPPOSans R"/>
              <a:ea typeface="OPPOSans R"/>
              <a:cs typeface="+mn-cs"/>
            </a:endParaRPr>
          </a:p>
        </p:txBody>
      </p:sp>
      <p:sp>
        <p:nvSpPr>
          <p:cNvPr id="17" name="文本框-7">
            <a:extLst>
              <a:ext uri="{FF2B5EF4-FFF2-40B4-BE49-F238E27FC236}">
                <a16:creationId xmlns:a16="http://schemas.microsoft.com/office/drawing/2014/main" id="{900D22A9-8330-4E10-A4E3-7D154F7E5EA7}"/>
              </a:ext>
            </a:extLst>
          </p:cNvPr>
          <p:cNvSpPr txBox="1"/>
          <p:nvPr/>
        </p:nvSpPr>
        <p:spPr>
          <a:xfrm>
            <a:off x="4993039" y="1280047"/>
            <a:ext cx="2205924" cy="9233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300" normalizeH="0" baseline="0" noProof="0" dirty="0">
                <a:ln>
                  <a:noFill/>
                </a:ln>
                <a:gradFill>
                  <a:gsLst>
                    <a:gs pos="0">
                      <a:prstClr val="white"/>
                    </a:gs>
                    <a:gs pos="100000">
                      <a:srgbClr val="BB8E66"/>
                    </a:gs>
                  </a:gsLst>
                  <a:lin ang="2700000" scaled="0"/>
                </a:gradFill>
                <a:effectLst/>
                <a:uLnTx/>
                <a:uFillTx/>
                <a:latin typeface="OPPOSans H"/>
                <a:ea typeface="OPPOSans H"/>
                <a:cs typeface="+mn-cs"/>
              </a:rPr>
              <a:t>01</a:t>
            </a:r>
            <a:endParaRPr kumimoji="0" lang="zh-CN" altLang="en-US" sz="6000" b="0" i="0" u="none" strike="noStrike" kern="1200" cap="none" spc="300" normalizeH="0" baseline="0" noProof="0" dirty="0">
              <a:ln>
                <a:noFill/>
              </a:ln>
              <a:gradFill>
                <a:gsLst>
                  <a:gs pos="0">
                    <a:prstClr val="white"/>
                  </a:gs>
                  <a:gs pos="100000">
                    <a:srgbClr val="BB8E66"/>
                  </a:gs>
                </a:gsLst>
                <a:lin ang="2700000" scaled="0"/>
              </a:gradFill>
              <a:effectLst/>
              <a:uLnTx/>
              <a:uFillTx/>
              <a:latin typeface="OPPOSans H"/>
              <a:ea typeface="OPPOSans H"/>
              <a:cs typeface="+mn-cs"/>
            </a:endParaRPr>
          </a:p>
        </p:txBody>
      </p:sp>
      <p:sp>
        <p:nvSpPr>
          <p:cNvPr id="3" name="标题 2">
            <a:extLst>
              <a:ext uri="{FF2B5EF4-FFF2-40B4-BE49-F238E27FC236}">
                <a16:creationId xmlns:a16="http://schemas.microsoft.com/office/drawing/2014/main" id="{3914850B-C789-3F87-91A4-0C330100791A}"/>
              </a:ext>
            </a:extLst>
          </p:cNvPr>
          <p:cNvSpPr>
            <a:spLocks noGrp="1"/>
          </p:cNvSpPr>
          <p:nvPr>
            <p:ph type="title"/>
          </p:nvPr>
        </p:nvSpPr>
        <p:spPr/>
        <p:txBody>
          <a:bodyPr/>
          <a:lstStyle/>
          <a:p>
            <a:r>
              <a:rPr lang="zh-CN" altLang="en-US" dirty="0"/>
              <a:t>请输入标题</a:t>
            </a:r>
          </a:p>
        </p:txBody>
      </p:sp>
    </p:spTree>
    <p:extLst>
      <p:ext uri="{BB962C8B-B14F-4D97-AF65-F5344CB8AC3E}">
        <p14:creationId xmlns:p14="http://schemas.microsoft.com/office/powerpoint/2010/main" val="2023337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免费 雪山风景摄影 素材图片">
            <a:extLst>
              <a:ext uri="{FF2B5EF4-FFF2-40B4-BE49-F238E27FC236}">
                <a16:creationId xmlns:a16="http://schemas.microsoft.com/office/drawing/2014/main" id="{0B7C6684-D166-CBA6-1EC4-E151F3A4F734}"/>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t="29282" b="30438"/>
          <a:stretch/>
        </p:blipFill>
        <p:spPr bwMode="auto">
          <a:xfrm>
            <a:off x="5932426" y="2030055"/>
            <a:ext cx="5586474" cy="3375407"/>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a:extLst>
              <a:ext uri="{FF2B5EF4-FFF2-40B4-BE49-F238E27FC236}">
                <a16:creationId xmlns:a16="http://schemas.microsoft.com/office/drawing/2014/main" id="{E9C6C848-63D7-0013-BD21-18D71AEAEB0B}"/>
              </a:ext>
            </a:extLst>
          </p:cNvPr>
          <p:cNvGrpSpPr/>
          <p:nvPr/>
        </p:nvGrpSpPr>
        <p:grpSpPr>
          <a:xfrm>
            <a:off x="660400" y="424272"/>
            <a:ext cx="10759767" cy="563932"/>
            <a:chOff x="660400" y="424272"/>
            <a:chExt cx="10759767" cy="563932"/>
          </a:xfrm>
        </p:grpSpPr>
        <p:sp>
          <p:nvSpPr>
            <p:cNvPr id="4" name="文本框 3">
              <a:extLst>
                <a:ext uri="{FF2B5EF4-FFF2-40B4-BE49-F238E27FC236}">
                  <a16:creationId xmlns:a16="http://schemas.microsoft.com/office/drawing/2014/main" id="{52CB1459-D1FA-3E9D-1F75-83F3561323E6}"/>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点击这里输入标题</a:t>
              </a:r>
            </a:p>
          </p:txBody>
        </p:sp>
        <p:cxnSp>
          <p:nvCxnSpPr>
            <p:cNvPr id="5" name="直接连接符 4">
              <a:extLst>
                <a:ext uri="{FF2B5EF4-FFF2-40B4-BE49-F238E27FC236}">
                  <a16:creationId xmlns:a16="http://schemas.microsoft.com/office/drawing/2014/main" id="{BE07045C-042D-3FDA-2009-568CCAE6E060}"/>
                </a:ext>
              </a:extLst>
            </p:cNvPr>
            <p:cNvCxnSpPr/>
            <p:nvPr/>
          </p:nvCxnSpPr>
          <p:spPr>
            <a:xfrm>
              <a:off x="660400" y="988204"/>
              <a:ext cx="3022367" cy="0"/>
            </a:xfrm>
            <a:prstGeom prst="line">
              <a:avLst/>
            </a:prstGeom>
            <a:ln w="25400">
              <a:gradFill>
                <a:gsLst>
                  <a:gs pos="1000">
                    <a:schemeClr val="accent5">
                      <a:alpha val="0"/>
                    </a:schemeClr>
                  </a:gs>
                  <a:gs pos="50000">
                    <a:schemeClr val="accent5"/>
                  </a:gs>
                  <a:gs pos="100000">
                    <a:schemeClr val="accent5">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3A9AA335-AA9F-83C5-89AD-CE3B142EA871}"/>
              </a:ext>
            </a:extLst>
          </p:cNvPr>
          <p:cNvSpPr txBox="1"/>
          <p:nvPr/>
        </p:nvSpPr>
        <p:spPr>
          <a:xfrm>
            <a:off x="4846526" y="2096554"/>
            <a:ext cx="697627" cy="400110"/>
          </a:xfrm>
          <a:prstGeom prst="rect">
            <a:avLst/>
          </a:prstGeom>
          <a:noFill/>
        </p:spPr>
        <p:txBody>
          <a:bodyPr wrap="square" rtlCol="0">
            <a:spAutoFit/>
          </a:bodyPr>
          <a:lstStyle/>
          <a:p>
            <a:r>
              <a:rPr lang="zh-CN" altLang="en-US" sz="2000" dirty="0">
                <a:solidFill>
                  <a:schemeClr val="accent5"/>
                </a:solidFill>
                <a:latin typeface="+mj-ea"/>
                <a:ea typeface="+mj-ea"/>
              </a:rPr>
              <a:t>标题</a:t>
            </a:r>
          </a:p>
        </p:txBody>
      </p:sp>
      <p:sp>
        <p:nvSpPr>
          <p:cNvPr id="7" name="文本框 6">
            <a:extLst>
              <a:ext uri="{FF2B5EF4-FFF2-40B4-BE49-F238E27FC236}">
                <a16:creationId xmlns:a16="http://schemas.microsoft.com/office/drawing/2014/main" id="{F86E8E84-5315-79D8-3378-BEC8533B813E}"/>
              </a:ext>
            </a:extLst>
          </p:cNvPr>
          <p:cNvSpPr txBox="1"/>
          <p:nvPr/>
        </p:nvSpPr>
        <p:spPr>
          <a:xfrm>
            <a:off x="847023" y="2496664"/>
            <a:ext cx="4851667" cy="830997"/>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请输入正文，请输入正文，请输入正文，请输入正文，请输入正文，请输入正文，请输入正文，请输入正文请输入正文</a:t>
            </a:r>
          </a:p>
        </p:txBody>
      </p:sp>
      <p:cxnSp>
        <p:nvCxnSpPr>
          <p:cNvPr id="9" name="直接连接符 8">
            <a:extLst>
              <a:ext uri="{FF2B5EF4-FFF2-40B4-BE49-F238E27FC236}">
                <a16:creationId xmlns:a16="http://schemas.microsoft.com/office/drawing/2014/main" id="{210957AE-9002-8283-CEB2-DA06B3A3AC5C}"/>
              </a:ext>
            </a:extLst>
          </p:cNvPr>
          <p:cNvCxnSpPr/>
          <p:nvPr/>
        </p:nvCxnSpPr>
        <p:spPr>
          <a:xfrm>
            <a:off x="847023" y="3717758"/>
            <a:ext cx="474525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5536511D-740F-310B-AC02-0788E05B6941}"/>
              </a:ext>
            </a:extLst>
          </p:cNvPr>
          <p:cNvSpPr txBox="1"/>
          <p:nvPr/>
        </p:nvSpPr>
        <p:spPr>
          <a:xfrm>
            <a:off x="4846526" y="4078104"/>
            <a:ext cx="697627" cy="400110"/>
          </a:xfrm>
          <a:prstGeom prst="rect">
            <a:avLst/>
          </a:prstGeom>
          <a:noFill/>
        </p:spPr>
        <p:txBody>
          <a:bodyPr wrap="square" rtlCol="0">
            <a:spAutoFit/>
          </a:bodyPr>
          <a:lstStyle/>
          <a:p>
            <a:r>
              <a:rPr lang="zh-CN" altLang="en-US" sz="2000" dirty="0">
                <a:solidFill>
                  <a:schemeClr val="accent5"/>
                </a:solidFill>
                <a:latin typeface="+mj-ea"/>
                <a:ea typeface="+mj-ea"/>
              </a:rPr>
              <a:t>标题</a:t>
            </a:r>
          </a:p>
        </p:txBody>
      </p:sp>
      <p:sp>
        <p:nvSpPr>
          <p:cNvPr id="11" name="文本框 10">
            <a:extLst>
              <a:ext uri="{FF2B5EF4-FFF2-40B4-BE49-F238E27FC236}">
                <a16:creationId xmlns:a16="http://schemas.microsoft.com/office/drawing/2014/main" id="{9C6AB499-B6F7-C63C-505B-9A179ACFA3D3}"/>
              </a:ext>
            </a:extLst>
          </p:cNvPr>
          <p:cNvSpPr txBox="1"/>
          <p:nvPr/>
        </p:nvSpPr>
        <p:spPr>
          <a:xfrm>
            <a:off x="847023" y="4478214"/>
            <a:ext cx="4851667" cy="830997"/>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请输入正文，请输入正文，请输入正文，请输入正文，请输入正文，请输入正文，请输入正文，请输入正文请输入正文</a:t>
            </a:r>
          </a:p>
        </p:txBody>
      </p:sp>
    </p:spTree>
    <p:extLst>
      <p:ext uri="{BB962C8B-B14F-4D97-AF65-F5344CB8AC3E}">
        <p14:creationId xmlns:p14="http://schemas.microsoft.com/office/powerpoint/2010/main" val="2585753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34577FDC-A5C2-456F-715A-B356157B91C4}"/>
              </a:ext>
            </a:extLst>
          </p:cNvPr>
          <p:cNvSpPr/>
          <p:nvPr/>
        </p:nvSpPr>
        <p:spPr>
          <a:xfrm>
            <a:off x="1328187" y="1572321"/>
            <a:ext cx="4173081" cy="4110664"/>
          </a:xfrm>
          <a:prstGeom prst="ellipse">
            <a:avLst/>
          </a:prstGeom>
          <a:no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3200" dirty="0">
              <a:solidFill>
                <a:schemeClr val="bg1"/>
              </a:solidFill>
            </a:endParaRPr>
          </a:p>
        </p:txBody>
      </p:sp>
      <p:sp>
        <p:nvSpPr>
          <p:cNvPr id="3" name="椭圆 2">
            <a:extLst>
              <a:ext uri="{FF2B5EF4-FFF2-40B4-BE49-F238E27FC236}">
                <a16:creationId xmlns:a16="http://schemas.microsoft.com/office/drawing/2014/main" id="{E0D566F1-0993-A5A2-7514-1CBBC53602FA}"/>
              </a:ext>
            </a:extLst>
          </p:cNvPr>
          <p:cNvSpPr/>
          <p:nvPr/>
        </p:nvSpPr>
        <p:spPr>
          <a:xfrm>
            <a:off x="6690732" y="1572321"/>
            <a:ext cx="4173081" cy="4110664"/>
          </a:xfrm>
          <a:prstGeom prst="ellipse">
            <a:avLst/>
          </a:prstGeom>
          <a:no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3200" dirty="0">
              <a:solidFill>
                <a:schemeClr val="bg1"/>
              </a:solidFill>
            </a:endParaRPr>
          </a:p>
        </p:txBody>
      </p:sp>
      <p:grpSp>
        <p:nvGrpSpPr>
          <p:cNvPr id="4" name="组合 3">
            <a:extLst>
              <a:ext uri="{FF2B5EF4-FFF2-40B4-BE49-F238E27FC236}">
                <a16:creationId xmlns:a16="http://schemas.microsoft.com/office/drawing/2014/main" id="{B632B502-1719-A448-E723-24ECE0A14409}"/>
              </a:ext>
            </a:extLst>
          </p:cNvPr>
          <p:cNvGrpSpPr/>
          <p:nvPr/>
        </p:nvGrpSpPr>
        <p:grpSpPr>
          <a:xfrm>
            <a:off x="660400" y="424272"/>
            <a:ext cx="10759767" cy="563932"/>
            <a:chOff x="660400" y="424272"/>
            <a:chExt cx="10759767" cy="563932"/>
          </a:xfrm>
        </p:grpSpPr>
        <p:sp>
          <p:nvSpPr>
            <p:cNvPr id="5" name="文本框 4">
              <a:extLst>
                <a:ext uri="{FF2B5EF4-FFF2-40B4-BE49-F238E27FC236}">
                  <a16:creationId xmlns:a16="http://schemas.microsoft.com/office/drawing/2014/main" id="{A2A7F56C-F73E-0669-292A-79DBC5F5C3B6}"/>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点击这里输入标题</a:t>
              </a:r>
            </a:p>
          </p:txBody>
        </p:sp>
        <p:cxnSp>
          <p:nvCxnSpPr>
            <p:cNvPr id="6" name="直接连接符 5">
              <a:extLst>
                <a:ext uri="{FF2B5EF4-FFF2-40B4-BE49-F238E27FC236}">
                  <a16:creationId xmlns:a16="http://schemas.microsoft.com/office/drawing/2014/main" id="{00D9C0AB-52F1-5B0B-8241-DEC8DF72A8ED}"/>
                </a:ext>
              </a:extLst>
            </p:cNvPr>
            <p:cNvCxnSpPr/>
            <p:nvPr/>
          </p:nvCxnSpPr>
          <p:spPr>
            <a:xfrm>
              <a:off x="660400" y="988204"/>
              <a:ext cx="3022367" cy="0"/>
            </a:xfrm>
            <a:prstGeom prst="line">
              <a:avLst/>
            </a:prstGeom>
            <a:ln w="25400">
              <a:gradFill>
                <a:gsLst>
                  <a:gs pos="1000">
                    <a:schemeClr val="accent5">
                      <a:alpha val="0"/>
                    </a:schemeClr>
                  </a:gs>
                  <a:gs pos="50000">
                    <a:schemeClr val="accent5"/>
                  </a:gs>
                  <a:gs pos="100000">
                    <a:schemeClr val="accent5">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 name="文本框 6">
            <a:extLst>
              <a:ext uri="{FF2B5EF4-FFF2-40B4-BE49-F238E27FC236}">
                <a16:creationId xmlns:a16="http://schemas.microsoft.com/office/drawing/2014/main" id="{7D442BF8-ABFE-289E-FD2D-5B755C0E67D0}"/>
              </a:ext>
            </a:extLst>
          </p:cNvPr>
          <p:cNvSpPr txBox="1"/>
          <p:nvPr/>
        </p:nvSpPr>
        <p:spPr>
          <a:xfrm>
            <a:off x="3066806" y="4482790"/>
            <a:ext cx="646331" cy="369332"/>
          </a:xfrm>
          <a:prstGeom prst="rect">
            <a:avLst/>
          </a:prstGeom>
          <a:noFill/>
        </p:spPr>
        <p:txBody>
          <a:bodyPr wrap="none" rtlCol="0">
            <a:spAutoFit/>
          </a:bodyPr>
          <a:lstStyle/>
          <a:p>
            <a:r>
              <a:rPr lang="zh-CN" altLang="en-US" dirty="0">
                <a:solidFill>
                  <a:schemeClr val="bg1"/>
                </a:solidFill>
              </a:rPr>
              <a:t>文本</a:t>
            </a:r>
          </a:p>
        </p:txBody>
      </p:sp>
      <p:sp>
        <p:nvSpPr>
          <p:cNvPr id="8" name="文本框 7">
            <a:extLst>
              <a:ext uri="{FF2B5EF4-FFF2-40B4-BE49-F238E27FC236}">
                <a16:creationId xmlns:a16="http://schemas.microsoft.com/office/drawing/2014/main" id="{D3779EDF-6D34-B368-9A3D-69B84E019A07}"/>
              </a:ext>
            </a:extLst>
          </p:cNvPr>
          <p:cNvSpPr txBox="1"/>
          <p:nvPr/>
        </p:nvSpPr>
        <p:spPr>
          <a:xfrm>
            <a:off x="8454105" y="4482790"/>
            <a:ext cx="646331" cy="369332"/>
          </a:xfrm>
          <a:prstGeom prst="rect">
            <a:avLst/>
          </a:prstGeom>
          <a:noFill/>
        </p:spPr>
        <p:txBody>
          <a:bodyPr wrap="none" rtlCol="0">
            <a:spAutoFit/>
          </a:bodyPr>
          <a:lstStyle/>
          <a:p>
            <a:r>
              <a:rPr lang="zh-CN" altLang="en-US" dirty="0">
                <a:solidFill>
                  <a:schemeClr val="bg1"/>
                </a:solidFill>
              </a:rPr>
              <a:t>文本</a:t>
            </a:r>
          </a:p>
        </p:txBody>
      </p:sp>
      <p:cxnSp>
        <p:nvCxnSpPr>
          <p:cNvPr id="10" name="直接箭头连接符 9">
            <a:extLst>
              <a:ext uri="{FF2B5EF4-FFF2-40B4-BE49-F238E27FC236}">
                <a16:creationId xmlns:a16="http://schemas.microsoft.com/office/drawing/2014/main" id="{C941A4A2-8644-54C2-95B0-1D1D22AF0080}"/>
              </a:ext>
            </a:extLst>
          </p:cNvPr>
          <p:cNvCxnSpPr/>
          <p:nvPr/>
        </p:nvCxnSpPr>
        <p:spPr>
          <a:xfrm>
            <a:off x="3211551" y="3969835"/>
            <a:ext cx="5565720" cy="0"/>
          </a:xfrm>
          <a:prstGeom prst="straightConnector1">
            <a:avLst/>
          </a:prstGeom>
          <a:ln w="38100">
            <a:solidFill>
              <a:schemeClr val="accent5"/>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D2BABAB9-E746-8834-2D7B-773E70D830B1}"/>
              </a:ext>
            </a:extLst>
          </p:cNvPr>
          <p:cNvSpPr txBox="1"/>
          <p:nvPr/>
        </p:nvSpPr>
        <p:spPr>
          <a:xfrm>
            <a:off x="1661532" y="2981322"/>
            <a:ext cx="3456878" cy="646331"/>
          </a:xfrm>
          <a:prstGeom prst="rect">
            <a:avLst/>
          </a:prstGeom>
          <a:noFill/>
        </p:spPr>
        <p:txBody>
          <a:bodyPr wrap="square">
            <a:spAutoFit/>
          </a:bodyPr>
          <a:lstStyle/>
          <a:p>
            <a:pPr algn="ctr"/>
            <a:r>
              <a:rPr lang="zh-CN" altLang="en-US" sz="3600" b="1" dirty="0">
                <a:solidFill>
                  <a:schemeClr val="bg1"/>
                </a:solidFill>
              </a:rPr>
              <a:t>关键词</a:t>
            </a:r>
          </a:p>
        </p:txBody>
      </p:sp>
      <p:sp>
        <p:nvSpPr>
          <p:cNvPr id="13" name="文本框 12">
            <a:extLst>
              <a:ext uri="{FF2B5EF4-FFF2-40B4-BE49-F238E27FC236}">
                <a16:creationId xmlns:a16="http://schemas.microsoft.com/office/drawing/2014/main" id="{9AE69CC1-430D-804F-696D-CA44FCACC293}"/>
              </a:ext>
            </a:extLst>
          </p:cNvPr>
          <p:cNvSpPr txBox="1"/>
          <p:nvPr/>
        </p:nvSpPr>
        <p:spPr>
          <a:xfrm>
            <a:off x="6842534" y="2981322"/>
            <a:ext cx="3869473" cy="646331"/>
          </a:xfrm>
          <a:prstGeom prst="rect">
            <a:avLst/>
          </a:prstGeom>
          <a:noFill/>
        </p:spPr>
        <p:txBody>
          <a:bodyPr wrap="square">
            <a:spAutoFit/>
          </a:bodyPr>
          <a:lstStyle/>
          <a:p>
            <a:pPr algn="ctr"/>
            <a:r>
              <a:rPr lang="zh-CN" altLang="en-US" sz="3600" b="1" dirty="0">
                <a:solidFill>
                  <a:schemeClr val="bg1"/>
                </a:solidFill>
              </a:rPr>
              <a:t>关键词</a:t>
            </a:r>
          </a:p>
        </p:txBody>
      </p:sp>
    </p:spTree>
    <p:extLst>
      <p:ext uri="{BB962C8B-B14F-4D97-AF65-F5344CB8AC3E}">
        <p14:creationId xmlns:p14="http://schemas.microsoft.com/office/powerpoint/2010/main" val="925068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C84BD3A-F48D-A807-3939-0C8180971365}"/>
              </a:ext>
            </a:extLst>
          </p:cNvPr>
          <p:cNvGrpSpPr/>
          <p:nvPr/>
        </p:nvGrpSpPr>
        <p:grpSpPr>
          <a:xfrm>
            <a:off x="660400" y="424272"/>
            <a:ext cx="10759767" cy="563932"/>
            <a:chOff x="660400" y="424272"/>
            <a:chExt cx="10759767" cy="563932"/>
          </a:xfrm>
        </p:grpSpPr>
        <p:sp>
          <p:nvSpPr>
            <p:cNvPr id="3" name="文本框 2">
              <a:extLst>
                <a:ext uri="{FF2B5EF4-FFF2-40B4-BE49-F238E27FC236}">
                  <a16:creationId xmlns:a16="http://schemas.microsoft.com/office/drawing/2014/main" id="{A7459752-7657-F7CD-2F85-CD938EB9CF7E}"/>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点击这里输入标题</a:t>
              </a:r>
            </a:p>
          </p:txBody>
        </p:sp>
        <p:cxnSp>
          <p:nvCxnSpPr>
            <p:cNvPr id="4" name="直接连接符 3">
              <a:extLst>
                <a:ext uri="{FF2B5EF4-FFF2-40B4-BE49-F238E27FC236}">
                  <a16:creationId xmlns:a16="http://schemas.microsoft.com/office/drawing/2014/main" id="{D2633209-CA34-1FBE-0D33-207EE767BA9D}"/>
                </a:ext>
              </a:extLst>
            </p:cNvPr>
            <p:cNvCxnSpPr/>
            <p:nvPr/>
          </p:nvCxnSpPr>
          <p:spPr>
            <a:xfrm>
              <a:off x="660400" y="988204"/>
              <a:ext cx="3022367" cy="0"/>
            </a:xfrm>
            <a:prstGeom prst="line">
              <a:avLst/>
            </a:prstGeom>
            <a:ln w="25400">
              <a:gradFill>
                <a:gsLst>
                  <a:gs pos="1000">
                    <a:schemeClr val="accent5">
                      <a:alpha val="0"/>
                    </a:schemeClr>
                  </a:gs>
                  <a:gs pos="50000">
                    <a:schemeClr val="accent5"/>
                  </a:gs>
                  <a:gs pos="100000">
                    <a:schemeClr val="accent5">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5" name="文本框 4">
            <a:extLst>
              <a:ext uri="{FF2B5EF4-FFF2-40B4-BE49-F238E27FC236}">
                <a16:creationId xmlns:a16="http://schemas.microsoft.com/office/drawing/2014/main" id="{389706B9-E6A2-BFF4-386C-FEB3B6F7DD8A}"/>
              </a:ext>
            </a:extLst>
          </p:cNvPr>
          <p:cNvSpPr txBox="1"/>
          <p:nvPr/>
        </p:nvSpPr>
        <p:spPr>
          <a:xfrm>
            <a:off x="847023" y="1865653"/>
            <a:ext cx="1982804" cy="707886"/>
          </a:xfrm>
          <a:prstGeom prst="rect">
            <a:avLst/>
          </a:prstGeom>
          <a:noFill/>
        </p:spPr>
        <p:txBody>
          <a:bodyPr wrap="square" rtlCol="0">
            <a:spAutoFit/>
          </a:bodyPr>
          <a:lstStyle/>
          <a:p>
            <a:r>
              <a:rPr lang="zh-CN" altLang="en-US" sz="4000" dirty="0">
                <a:solidFill>
                  <a:schemeClr val="accent5"/>
                </a:solidFill>
                <a:latin typeface="+mj-ea"/>
                <a:ea typeface="+mj-ea"/>
              </a:rPr>
              <a:t>标题</a:t>
            </a:r>
          </a:p>
        </p:txBody>
      </p:sp>
      <p:sp>
        <p:nvSpPr>
          <p:cNvPr id="6" name="文本框 5">
            <a:extLst>
              <a:ext uri="{FF2B5EF4-FFF2-40B4-BE49-F238E27FC236}">
                <a16:creationId xmlns:a16="http://schemas.microsoft.com/office/drawing/2014/main" id="{515EE733-4C8A-2A74-537E-2F700BD976C3}"/>
              </a:ext>
            </a:extLst>
          </p:cNvPr>
          <p:cNvSpPr txBox="1"/>
          <p:nvPr/>
        </p:nvSpPr>
        <p:spPr>
          <a:xfrm>
            <a:off x="847023" y="2737401"/>
            <a:ext cx="3984629" cy="3046988"/>
          </a:xfrm>
          <a:prstGeom prst="rect">
            <a:avLst/>
          </a:prstGeom>
          <a:noFill/>
        </p:spPr>
        <p:txBody>
          <a:bodyPr wrap="square" rtlCol="0">
            <a:spAutoFit/>
          </a:bodyPr>
          <a:lstStyle/>
          <a:p>
            <a:r>
              <a:rPr lang="zh-CN" altLang="en-US" sz="1600" dirty="0">
                <a:solidFill>
                  <a:schemeClr val="bg1"/>
                </a:solidFill>
                <a:latin typeface="+mn-ea"/>
              </a:rPr>
              <a:t>请输入正文，请输入正文，请输入正文，请输入正文，请输入正文，请输入正文，请输入正文，请输入正文请输入正文</a:t>
            </a:r>
            <a:endParaRPr lang="en-US" altLang="zh-CN" sz="1600" dirty="0">
              <a:solidFill>
                <a:schemeClr val="bg1"/>
              </a:solidFill>
              <a:latin typeface="+mn-ea"/>
            </a:endParaRPr>
          </a:p>
          <a:p>
            <a:endParaRPr lang="en-US" altLang="zh-CN" sz="1600" dirty="0">
              <a:solidFill>
                <a:schemeClr val="bg1"/>
              </a:solidFill>
              <a:latin typeface="+mn-ea"/>
            </a:endParaRPr>
          </a:p>
          <a:p>
            <a:r>
              <a:rPr lang="zh-CN" altLang="en-US" sz="1600" dirty="0">
                <a:solidFill>
                  <a:schemeClr val="bg1"/>
                </a:solidFill>
                <a:latin typeface="+mn-ea"/>
              </a:rPr>
              <a:t>请输入正文，请输入正文，请输入正文，请输入正文，请输入正文，请输入正文，请输入正文，请输入正文请输入正文</a:t>
            </a:r>
          </a:p>
          <a:p>
            <a:endParaRPr lang="en-US" altLang="zh-CN" sz="1600" dirty="0">
              <a:solidFill>
                <a:schemeClr val="bg1"/>
              </a:solidFill>
              <a:latin typeface="+mn-ea"/>
            </a:endParaRPr>
          </a:p>
          <a:p>
            <a:r>
              <a:rPr lang="zh-CN" altLang="en-US" sz="1600" dirty="0">
                <a:solidFill>
                  <a:schemeClr val="bg1"/>
                </a:solidFill>
                <a:latin typeface="+mn-ea"/>
              </a:rPr>
              <a:t>请输入正文，请输入正文，请输入正文，请输入正文，请输入正文，请输入正文，请输入正文，请输入正文请输入正文</a:t>
            </a:r>
          </a:p>
          <a:p>
            <a:endParaRPr lang="zh-CN" altLang="en-US" sz="1600" dirty="0">
              <a:solidFill>
                <a:schemeClr val="bg1"/>
              </a:solidFill>
              <a:latin typeface="+mn-ea"/>
            </a:endParaRPr>
          </a:p>
        </p:txBody>
      </p:sp>
      <p:sp>
        <p:nvSpPr>
          <p:cNvPr id="7" name="椭圆 6">
            <a:extLst>
              <a:ext uri="{FF2B5EF4-FFF2-40B4-BE49-F238E27FC236}">
                <a16:creationId xmlns:a16="http://schemas.microsoft.com/office/drawing/2014/main" id="{00F6FE85-5CCB-8007-CD10-B29886A15333}"/>
              </a:ext>
            </a:extLst>
          </p:cNvPr>
          <p:cNvSpPr/>
          <p:nvPr/>
        </p:nvSpPr>
        <p:spPr>
          <a:xfrm>
            <a:off x="7175813" y="2233905"/>
            <a:ext cx="2175309" cy="2175309"/>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关键词</a:t>
            </a:r>
          </a:p>
        </p:txBody>
      </p:sp>
      <p:sp>
        <p:nvSpPr>
          <p:cNvPr id="8" name="椭圆 7">
            <a:extLst>
              <a:ext uri="{FF2B5EF4-FFF2-40B4-BE49-F238E27FC236}">
                <a16:creationId xmlns:a16="http://schemas.microsoft.com/office/drawing/2014/main" id="{1FCFD9EE-D6C7-B984-F2A2-8A4C0051323C}"/>
              </a:ext>
            </a:extLst>
          </p:cNvPr>
          <p:cNvSpPr/>
          <p:nvPr/>
        </p:nvSpPr>
        <p:spPr>
          <a:xfrm>
            <a:off x="10010495" y="1522582"/>
            <a:ext cx="1214819" cy="1214819"/>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关键词</a:t>
            </a:r>
          </a:p>
        </p:txBody>
      </p:sp>
      <p:sp>
        <p:nvSpPr>
          <p:cNvPr id="9" name="椭圆 8">
            <a:extLst>
              <a:ext uri="{FF2B5EF4-FFF2-40B4-BE49-F238E27FC236}">
                <a16:creationId xmlns:a16="http://schemas.microsoft.com/office/drawing/2014/main" id="{711BDE95-E2C5-BC59-FA06-033A7C33618E}"/>
              </a:ext>
            </a:extLst>
          </p:cNvPr>
          <p:cNvSpPr/>
          <p:nvPr/>
        </p:nvSpPr>
        <p:spPr>
          <a:xfrm>
            <a:off x="5625004" y="1397962"/>
            <a:ext cx="1112127" cy="1112127"/>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zh-CN" altLang="en-US" sz="1600" dirty="0">
                <a:solidFill>
                  <a:schemeClr val="tx1"/>
                </a:solidFill>
              </a:rPr>
              <a:t>关键词</a:t>
            </a:r>
          </a:p>
        </p:txBody>
      </p:sp>
      <p:sp>
        <p:nvSpPr>
          <p:cNvPr id="10" name="椭圆 9">
            <a:extLst>
              <a:ext uri="{FF2B5EF4-FFF2-40B4-BE49-F238E27FC236}">
                <a16:creationId xmlns:a16="http://schemas.microsoft.com/office/drawing/2014/main" id="{AF2CBB25-0EAE-2289-8FE4-ED5D927A5E8B}"/>
              </a:ext>
            </a:extLst>
          </p:cNvPr>
          <p:cNvSpPr/>
          <p:nvPr/>
        </p:nvSpPr>
        <p:spPr>
          <a:xfrm>
            <a:off x="9086248" y="4473078"/>
            <a:ext cx="1423225" cy="1423225"/>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zh-CN" altLang="en-US" sz="1600" dirty="0">
                <a:solidFill>
                  <a:schemeClr val="tx1"/>
                </a:solidFill>
              </a:rPr>
              <a:t>关键词</a:t>
            </a:r>
          </a:p>
        </p:txBody>
      </p:sp>
      <p:sp>
        <p:nvSpPr>
          <p:cNvPr id="11" name="椭圆 10">
            <a:extLst>
              <a:ext uri="{FF2B5EF4-FFF2-40B4-BE49-F238E27FC236}">
                <a16:creationId xmlns:a16="http://schemas.microsoft.com/office/drawing/2014/main" id="{96F782A6-8974-1937-03A7-1C05CAB53606}"/>
              </a:ext>
            </a:extLst>
          </p:cNvPr>
          <p:cNvSpPr/>
          <p:nvPr/>
        </p:nvSpPr>
        <p:spPr>
          <a:xfrm>
            <a:off x="5693429" y="4120600"/>
            <a:ext cx="1166545" cy="1166545"/>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zh-CN" altLang="en-US" sz="1600" dirty="0">
                <a:solidFill>
                  <a:schemeClr val="tx1"/>
                </a:solidFill>
              </a:rPr>
              <a:t>关键词</a:t>
            </a:r>
          </a:p>
        </p:txBody>
      </p:sp>
      <p:sp>
        <p:nvSpPr>
          <p:cNvPr id="12" name="椭圆 11">
            <a:extLst>
              <a:ext uri="{FF2B5EF4-FFF2-40B4-BE49-F238E27FC236}">
                <a16:creationId xmlns:a16="http://schemas.microsoft.com/office/drawing/2014/main" id="{5339BBB5-16DA-8EA4-696F-EE7A17177060}"/>
              </a:ext>
            </a:extLst>
          </p:cNvPr>
          <p:cNvSpPr/>
          <p:nvPr/>
        </p:nvSpPr>
        <p:spPr>
          <a:xfrm>
            <a:off x="8358958" y="947492"/>
            <a:ext cx="727290" cy="716412"/>
          </a:xfrm>
          <a:prstGeom prst="ellipse">
            <a:avLst/>
          </a:prstGeom>
          <a:no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zh-CN" altLang="en-US" sz="1400" dirty="0">
                <a:solidFill>
                  <a:schemeClr val="bg1"/>
                </a:solidFill>
              </a:rPr>
              <a:t>关键词</a:t>
            </a:r>
          </a:p>
        </p:txBody>
      </p:sp>
      <p:sp>
        <p:nvSpPr>
          <p:cNvPr id="13" name="椭圆 12">
            <a:extLst>
              <a:ext uri="{FF2B5EF4-FFF2-40B4-BE49-F238E27FC236}">
                <a16:creationId xmlns:a16="http://schemas.microsoft.com/office/drawing/2014/main" id="{C6882276-4823-BCCE-AA7A-53C4F93DD85F}"/>
              </a:ext>
            </a:extLst>
          </p:cNvPr>
          <p:cNvSpPr/>
          <p:nvPr/>
        </p:nvSpPr>
        <p:spPr>
          <a:xfrm>
            <a:off x="10212898" y="3155050"/>
            <a:ext cx="980211" cy="965550"/>
          </a:xfrm>
          <a:prstGeom prst="ellipse">
            <a:avLst/>
          </a:prstGeom>
          <a:no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zh-CN" altLang="en-US" sz="1600" dirty="0">
                <a:solidFill>
                  <a:schemeClr val="bg1"/>
                </a:solidFill>
              </a:rPr>
              <a:t>关键词</a:t>
            </a:r>
          </a:p>
        </p:txBody>
      </p:sp>
      <p:sp>
        <p:nvSpPr>
          <p:cNvPr id="14" name="椭圆 13">
            <a:extLst>
              <a:ext uri="{FF2B5EF4-FFF2-40B4-BE49-F238E27FC236}">
                <a16:creationId xmlns:a16="http://schemas.microsoft.com/office/drawing/2014/main" id="{ADB14EB8-8A0E-31ED-55E4-AAA045E29390}"/>
              </a:ext>
            </a:extLst>
          </p:cNvPr>
          <p:cNvSpPr/>
          <p:nvPr/>
        </p:nvSpPr>
        <p:spPr>
          <a:xfrm>
            <a:off x="7079315" y="5035620"/>
            <a:ext cx="1444836" cy="1423225"/>
          </a:xfrm>
          <a:prstGeom prst="ellipse">
            <a:avLst/>
          </a:prstGeom>
          <a:no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zh-CN" altLang="en-US" sz="1600" dirty="0">
                <a:solidFill>
                  <a:schemeClr val="bg1"/>
                </a:solidFill>
              </a:rPr>
              <a:t>关键词</a:t>
            </a:r>
          </a:p>
        </p:txBody>
      </p:sp>
    </p:spTree>
    <p:extLst>
      <p:ext uri="{BB962C8B-B14F-4D97-AF65-F5344CB8AC3E}">
        <p14:creationId xmlns:p14="http://schemas.microsoft.com/office/powerpoint/2010/main" val="1421458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8">
            <a:extLst>
              <a:ext uri="{FF2B5EF4-FFF2-40B4-BE49-F238E27FC236}">
                <a16:creationId xmlns:a16="http://schemas.microsoft.com/office/drawing/2014/main" id="{37817BEB-C5A5-41AA-B038-331D180F1BAD}"/>
              </a:ext>
            </a:extLst>
          </p:cNvPr>
          <p:cNvSpPr txBox="1"/>
          <p:nvPr/>
        </p:nvSpPr>
        <p:spPr>
          <a:xfrm>
            <a:off x="2408957" y="3652042"/>
            <a:ext cx="7374087" cy="492443"/>
          </a:xfrm>
          <a:prstGeom prst="rect">
            <a:avLst/>
          </a:prstGeom>
          <a:noFill/>
        </p:spPr>
        <p:txBody>
          <a:bodyPr wrap="square" lIns="0" tIns="0" rIns="0" bIns="0" rtlCol="0">
            <a:spAutoFit/>
          </a:bodyPr>
          <a:lstStyle/>
          <a:p>
            <a:pPr algn="ctr">
              <a:defRPr/>
            </a:pPr>
            <a:r>
              <a:rPr kumimoji="0" lang="zh-CN" altLang="en-US" sz="1600" b="0" i="0" u="none" strike="noStrike" kern="1200" cap="none" spc="600" normalizeH="0" baseline="0" noProof="0" dirty="0">
                <a:ln>
                  <a:noFill/>
                </a:ln>
                <a:solidFill>
                  <a:prstClr val="white"/>
                </a:solidFill>
                <a:effectLst/>
                <a:uLnTx/>
                <a:uFillTx/>
                <a:latin typeface="OPPOSans R"/>
                <a:ea typeface="OPPOSans R"/>
                <a:cs typeface="+mn-cs"/>
              </a:rPr>
              <a:t>请输入正文请输入正文请输入正文请输入正文</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600" normalizeH="0" baseline="0" noProof="0" dirty="0">
              <a:ln>
                <a:noFill/>
              </a:ln>
              <a:solidFill>
                <a:prstClr val="white"/>
              </a:solidFill>
              <a:effectLst/>
              <a:uLnTx/>
              <a:uFillTx/>
              <a:latin typeface="OPPOSans R"/>
              <a:ea typeface="OPPOSans R"/>
              <a:cs typeface="+mn-cs"/>
            </a:endParaRPr>
          </a:p>
        </p:txBody>
      </p:sp>
      <p:sp>
        <p:nvSpPr>
          <p:cNvPr id="17" name="文本框-7">
            <a:extLst>
              <a:ext uri="{FF2B5EF4-FFF2-40B4-BE49-F238E27FC236}">
                <a16:creationId xmlns:a16="http://schemas.microsoft.com/office/drawing/2014/main" id="{900D22A9-8330-4E10-A4E3-7D154F7E5EA7}"/>
              </a:ext>
            </a:extLst>
          </p:cNvPr>
          <p:cNvSpPr txBox="1"/>
          <p:nvPr/>
        </p:nvSpPr>
        <p:spPr>
          <a:xfrm>
            <a:off x="4993039" y="1280047"/>
            <a:ext cx="2205924" cy="9233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300" normalizeH="0" baseline="0" noProof="0" dirty="0">
                <a:ln>
                  <a:noFill/>
                </a:ln>
                <a:gradFill>
                  <a:gsLst>
                    <a:gs pos="0">
                      <a:prstClr val="white"/>
                    </a:gs>
                    <a:gs pos="100000">
                      <a:srgbClr val="BB8E66"/>
                    </a:gs>
                  </a:gsLst>
                  <a:lin ang="2700000" scaled="0"/>
                </a:gradFill>
                <a:effectLst/>
                <a:uLnTx/>
                <a:uFillTx/>
                <a:latin typeface="OPPOSans H"/>
                <a:ea typeface="OPPOSans H"/>
                <a:cs typeface="+mn-cs"/>
              </a:rPr>
              <a:t>02</a:t>
            </a:r>
            <a:endParaRPr kumimoji="0" lang="zh-CN" altLang="en-US" sz="6000" b="0" i="0" u="none" strike="noStrike" kern="1200" cap="none" spc="300" normalizeH="0" baseline="0" noProof="0" dirty="0">
              <a:ln>
                <a:noFill/>
              </a:ln>
              <a:gradFill>
                <a:gsLst>
                  <a:gs pos="0">
                    <a:prstClr val="white"/>
                  </a:gs>
                  <a:gs pos="100000">
                    <a:srgbClr val="BB8E66"/>
                  </a:gs>
                </a:gsLst>
                <a:lin ang="2700000" scaled="0"/>
              </a:gradFill>
              <a:effectLst/>
              <a:uLnTx/>
              <a:uFillTx/>
              <a:latin typeface="OPPOSans H"/>
              <a:ea typeface="OPPOSans H"/>
              <a:cs typeface="+mn-cs"/>
            </a:endParaRPr>
          </a:p>
        </p:txBody>
      </p:sp>
      <p:sp>
        <p:nvSpPr>
          <p:cNvPr id="3" name="标题 2">
            <a:extLst>
              <a:ext uri="{FF2B5EF4-FFF2-40B4-BE49-F238E27FC236}">
                <a16:creationId xmlns:a16="http://schemas.microsoft.com/office/drawing/2014/main" id="{3914850B-C789-3F87-91A4-0C330100791A}"/>
              </a:ext>
            </a:extLst>
          </p:cNvPr>
          <p:cNvSpPr>
            <a:spLocks noGrp="1"/>
          </p:cNvSpPr>
          <p:nvPr>
            <p:ph type="title"/>
          </p:nvPr>
        </p:nvSpPr>
        <p:spPr/>
        <p:txBody>
          <a:bodyPr/>
          <a:lstStyle/>
          <a:p>
            <a:r>
              <a:rPr lang="zh-CN" altLang="en-US" dirty="0"/>
              <a:t>请输入标题</a:t>
            </a:r>
          </a:p>
        </p:txBody>
      </p:sp>
    </p:spTree>
    <p:extLst>
      <p:ext uri="{BB962C8B-B14F-4D97-AF65-F5344CB8AC3E}">
        <p14:creationId xmlns:p14="http://schemas.microsoft.com/office/powerpoint/2010/main" val="2553161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4167CD8-0DA1-D770-8446-4DDC1EA09AB9}"/>
              </a:ext>
            </a:extLst>
          </p:cNvPr>
          <p:cNvGrpSpPr/>
          <p:nvPr/>
        </p:nvGrpSpPr>
        <p:grpSpPr>
          <a:xfrm>
            <a:off x="660400" y="424272"/>
            <a:ext cx="10759767" cy="563932"/>
            <a:chOff x="660400" y="424272"/>
            <a:chExt cx="10759767" cy="563932"/>
          </a:xfrm>
        </p:grpSpPr>
        <p:sp>
          <p:nvSpPr>
            <p:cNvPr id="3" name="文本框 2">
              <a:extLst>
                <a:ext uri="{FF2B5EF4-FFF2-40B4-BE49-F238E27FC236}">
                  <a16:creationId xmlns:a16="http://schemas.microsoft.com/office/drawing/2014/main" id="{7BA134ED-6DBE-380F-5AB2-1651FCD4F927}"/>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点击这里输入标题</a:t>
              </a:r>
            </a:p>
          </p:txBody>
        </p:sp>
        <p:cxnSp>
          <p:nvCxnSpPr>
            <p:cNvPr id="4" name="直接连接符 3">
              <a:extLst>
                <a:ext uri="{FF2B5EF4-FFF2-40B4-BE49-F238E27FC236}">
                  <a16:creationId xmlns:a16="http://schemas.microsoft.com/office/drawing/2014/main" id="{30623CEF-DFCC-4274-F0B6-8D344C098E9B}"/>
                </a:ext>
              </a:extLst>
            </p:cNvPr>
            <p:cNvCxnSpPr/>
            <p:nvPr/>
          </p:nvCxnSpPr>
          <p:spPr>
            <a:xfrm>
              <a:off x="660400" y="988204"/>
              <a:ext cx="3022367" cy="0"/>
            </a:xfrm>
            <a:prstGeom prst="line">
              <a:avLst/>
            </a:prstGeom>
            <a:ln w="25400">
              <a:gradFill>
                <a:gsLst>
                  <a:gs pos="1000">
                    <a:schemeClr val="accent5">
                      <a:alpha val="0"/>
                    </a:schemeClr>
                  </a:gs>
                  <a:gs pos="50000">
                    <a:schemeClr val="accent5"/>
                  </a:gs>
                  <a:gs pos="100000">
                    <a:schemeClr val="accent5">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a16="http://schemas.microsoft.com/office/drawing/2014/main" id="{F194CBB5-CD24-1E32-94B9-FB1D396CB6F3}"/>
              </a:ext>
            </a:extLst>
          </p:cNvPr>
          <p:cNvSpPr txBox="1"/>
          <p:nvPr/>
        </p:nvSpPr>
        <p:spPr>
          <a:xfrm>
            <a:off x="4831450" y="2629273"/>
            <a:ext cx="3298858" cy="307777"/>
          </a:xfrm>
          <a:prstGeom prst="rect">
            <a:avLst/>
          </a:prstGeom>
          <a:noFill/>
        </p:spPr>
        <p:txBody>
          <a:bodyPr wrap="square" lIns="0" tIns="0" rIns="0" bIns="0" rtlCol="0">
            <a:spAutoFit/>
          </a:bodyPr>
          <a:lstStyle>
            <a:defPPr>
              <a:defRPr lang="zh-CN"/>
            </a:defPPr>
            <a:lvl1pPr>
              <a:spcBef>
                <a:spcPts val="600"/>
              </a:spcBef>
              <a:defRPr kumimoji="1" sz="2000" b="1">
                <a:solidFill>
                  <a:srgbClr val="FFFFFF"/>
                </a:solidFill>
                <a:latin typeface="+mj-ea"/>
                <a:ea typeface="+mj-ea"/>
                <a:cs typeface="Arial" panose="020B0604020202020204"/>
                <a:rtl val="0"/>
              </a:defRPr>
            </a:lvl1pPr>
          </a:lstStyle>
          <a:p>
            <a:r>
              <a:rPr lang="zh-CN" altLang="en-US" dirty="0">
                <a:solidFill>
                  <a:schemeClr val="bg1"/>
                </a:solidFill>
                <a:latin typeface="+mn-ea"/>
                <a:ea typeface="+mn-ea"/>
                <a:cs typeface="+mn-ea"/>
                <a:sym typeface="+mn-lt"/>
              </a:rPr>
              <a:t>点击输入您的标题</a:t>
            </a:r>
            <a:endParaRPr lang="en-US" altLang="zh-CN" dirty="0">
              <a:solidFill>
                <a:schemeClr val="bg1"/>
              </a:solidFill>
              <a:latin typeface="+mn-ea"/>
              <a:ea typeface="+mn-ea"/>
              <a:cs typeface="+mn-ea"/>
              <a:sym typeface="+mn-lt"/>
            </a:endParaRPr>
          </a:p>
        </p:txBody>
      </p:sp>
      <p:sp>
        <p:nvSpPr>
          <p:cNvPr id="10" name="文本框 9">
            <a:extLst>
              <a:ext uri="{FF2B5EF4-FFF2-40B4-BE49-F238E27FC236}">
                <a16:creationId xmlns:a16="http://schemas.microsoft.com/office/drawing/2014/main" id="{C362CD44-ED7C-E35E-D8AD-2F830B24DA99}"/>
              </a:ext>
            </a:extLst>
          </p:cNvPr>
          <p:cNvSpPr txBox="1"/>
          <p:nvPr/>
        </p:nvSpPr>
        <p:spPr>
          <a:xfrm>
            <a:off x="8568477" y="2736663"/>
            <a:ext cx="3298858" cy="307777"/>
          </a:xfrm>
          <a:prstGeom prst="rect">
            <a:avLst/>
          </a:prstGeom>
          <a:noFill/>
        </p:spPr>
        <p:txBody>
          <a:bodyPr wrap="square" lIns="0" tIns="0" rIns="0" bIns="0" rtlCol="0">
            <a:spAutoFit/>
          </a:bodyPr>
          <a:lstStyle>
            <a:defPPr>
              <a:defRPr lang="zh-CN"/>
            </a:defPPr>
            <a:lvl1pPr>
              <a:spcBef>
                <a:spcPts val="600"/>
              </a:spcBef>
              <a:defRPr kumimoji="1" sz="2000" b="1">
                <a:solidFill>
                  <a:srgbClr val="FFFFFF"/>
                </a:solidFill>
                <a:latin typeface="+mj-ea"/>
                <a:ea typeface="+mj-ea"/>
                <a:cs typeface="Arial" panose="020B0604020202020204"/>
                <a:rtl val="0"/>
              </a:defRPr>
            </a:lvl1pPr>
          </a:lstStyle>
          <a:p>
            <a:r>
              <a:rPr lang="zh-CN" altLang="en-US" dirty="0">
                <a:solidFill>
                  <a:schemeClr val="bg1"/>
                </a:solidFill>
                <a:latin typeface="+mn-ea"/>
                <a:ea typeface="+mn-ea"/>
                <a:cs typeface="+mn-ea"/>
                <a:sym typeface="+mn-lt"/>
              </a:rPr>
              <a:t>点击输入您的标题</a:t>
            </a:r>
            <a:endParaRPr lang="en-US" altLang="zh-CN" dirty="0">
              <a:solidFill>
                <a:schemeClr val="bg1"/>
              </a:solidFill>
              <a:latin typeface="+mn-ea"/>
              <a:ea typeface="+mn-ea"/>
              <a:cs typeface="+mn-ea"/>
              <a:sym typeface="+mn-lt"/>
            </a:endParaRPr>
          </a:p>
        </p:txBody>
      </p:sp>
      <p:grpSp>
        <p:nvGrpSpPr>
          <p:cNvPr id="28" name="组合 27">
            <a:extLst>
              <a:ext uri="{FF2B5EF4-FFF2-40B4-BE49-F238E27FC236}">
                <a16:creationId xmlns:a16="http://schemas.microsoft.com/office/drawing/2014/main" id="{D9127FE7-8594-CA51-8C36-69231D6F7917}"/>
              </a:ext>
            </a:extLst>
          </p:cNvPr>
          <p:cNvGrpSpPr/>
          <p:nvPr/>
        </p:nvGrpSpPr>
        <p:grpSpPr>
          <a:xfrm>
            <a:off x="1063776" y="1988201"/>
            <a:ext cx="3083805" cy="3191014"/>
            <a:chOff x="678898" y="2095591"/>
            <a:chExt cx="3298860" cy="3191014"/>
          </a:xfrm>
        </p:grpSpPr>
        <p:sp>
          <p:nvSpPr>
            <p:cNvPr id="5" name="文本框 4">
              <a:extLst>
                <a:ext uri="{FF2B5EF4-FFF2-40B4-BE49-F238E27FC236}">
                  <a16:creationId xmlns:a16="http://schemas.microsoft.com/office/drawing/2014/main" id="{3DA58D96-1604-9BB8-2C16-E1EC7A65D1C0}"/>
                </a:ext>
              </a:extLst>
            </p:cNvPr>
            <p:cNvSpPr txBox="1"/>
            <p:nvPr/>
          </p:nvSpPr>
          <p:spPr>
            <a:xfrm>
              <a:off x="678900" y="3363258"/>
              <a:ext cx="2821045" cy="1923347"/>
            </a:xfrm>
            <a:prstGeom prst="rect">
              <a:avLst/>
            </a:prstGeom>
            <a:noFill/>
          </p:spPr>
          <p:txBody>
            <a:bodyPr wrap="square" lIns="0" tIns="0" rIns="0" bIns="0" rtlCol="0">
              <a:spAutoFit/>
            </a:bodyPr>
            <a:lstStyle/>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kumimoji="1" lang="zh-CN" altLang="en-US" sz="1400" dirty="0">
                <a:solidFill>
                  <a:srgbClr val="FFFFFF"/>
                </a:solidFill>
                <a:latin typeface="+mn-ea"/>
                <a:cs typeface="+mn-ea"/>
                <a:sym typeface="+mn-lt"/>
                <a:rtl val="0"/>
              </a:endParaRPr>
            </a:p>
          </p:txBody>
        </p:sp>
        <p:sp>
          <p:nvSpPr>
            <p:cNvPr id="6" name="文本框 5">
              <a:extLst>
                <a:ext uri="{FF2B5EF4-FFF2-40B4-BE49-F238E27FC236}">
                  <a16:creationId xmlns:a16="http://schemas.microsoft.com/office/drawing/2014/main" id="{99112AB6-7EE6-7A72-D729-A8BE87379F5E}"/>
                </a:ext>
              </a:extLst>
            </p:cNvPr>
            <p:cNvSpPr txBox="1"/>
            <p:nvPr/>
          </p:nvSpPr>
          <p:spPr>
            <a:xfrm>
              <a:off x="678900" y="2736663"/>
              <a:ext cx="3298858" cy="307777"/>
            </a:xfrm>
            <a:prstGeom prst="rect">
              <a:avLst/>
            </a:prstGeom>
            <a:noFill/>
          </p:spPr>
          <p:txBody>
            <a:bodyPr wrap="square" lIns="0" tIns="0" rIns="0" bIns="0" rtlCol="0">
              <a:spAutoFit/>
            </a:bodyPr>
            <a:lstStyle>
              <a:defPPr>
                <a:defRPr lang="zh-CN"/>
              </a:defPPr>
              <a:lvl1pPr>
                <a:spcBef>
                  <a:spcPts val="600"/>
                </a:spcBef>
                <a:defRPr kumimoji="1" sz="2000" b="1">
                  <a:solidFill>
                    <a:srgbClr val="FFFFFF"/>
                  </a:solidFill>
                  <a:latin typeface="+mj-ea"/>
                  <a:ea typeface="+mj-ea"/>
                  <a:cs typeface="Arial" panose="020B0604020202020204"/>
                  <a:rtl val="0"/>
                </a:defRPr>
              </a:lvl1pPr>
            </a:lstStyle>
            <a:p>
              <a:r>
                <a:rPr lang="zh-CN" altLang="en-US" dirty="0">
                  <a:solidFill>
                    <a:schemeClr val="bg1"/>
                  </a:solidFill>
                  <a:latin typeface="+mn-ea"/>
                  <a:ea typeface="+mn-ea"/>
                  <a:cs typeface="+mn-ea"/>
                  <a:sym typeface="+mn-lt"/>
                </a:rPr>
                <a:t>点击输入您的标题</a:t>
              </a:r>
              <a:endParaRPr lang="en-US" altLang="zh-CN" dirty="0">
                <a:solidFill>
                  <a:schemeClr val="bg1"/>
                </a:solidFill>
                <a:latin typeface="+mn-ea"/>
                <a:ea typeface="+mn-ea"/>
                <a:cs typeface="+mn-ea"/>
                <a:sym typeface="+mn-lt"/>
              </a:endParaRPr>
            </a:p>
          </p:txBody>
        </p:sp>
        <p:sp>
          <p:nvSpPr>
            <p:cNvPr id="18" name="文本框 17">
              <a:extLst>
                <a:ext uri="{FF2B5EF4-FFF2-40B4-BE49-F238E27FC236}">
                  <a16:creationId xmlns:a16="http://schemas.microsoft.com/office/drawing/2014/main" id="{3E107E03-EA7F-3172-9110-5BEF06FC655F}"/>
                </a:ext>
              </a:extLst>
            </p:cNvPr>
            <p:cNvSpPr txBox="1"/>
            <p:nvPr/>
          </p:nvSpPr>
          <p:spPr>
            <a:xfrm>
              <a:off x="678898" y="2095591"/>
              <a:ext cx="1116684" cy="948849"/>
            </a:xfrm>
            <a:prstGeom prst="rect">
              <a:avLst/>
            </a:prstGeom>
            <a:noFill/>
          </p:spPr>
          <p:txBody>
            <a:bodyPr wrap="square" lIns="0" tIns="0" rIns="0" bIns="0" rtlCol="0">
              <a:spAutoFit/>
            </a:bodyPr>
            <a:lstStyle/>
            <a:p>
              <a:pPr algn="l">
                <a:lnSpc>
                  <a:spcPct val="120000"/>
                </a:lnSpc>
                <a:spcBef>
                  <a:spcPts val="600"/>
                </a:spcBef>
              </a:pPr>
              <a:r>
                <a:rPr kumimoji="1" lang="en-US" altLang="zh-CN" sz="5400" dirty="0">
                  <a:gradFill flip="none" rotWithShape="1">
                    <a:gsLst>
                      <a:gs pos="0">
                        <a:schemeClr val="accent5"/>
                      </a:gs>
                      <a:gs pos="67000">
                        <a:schemeClr val="accent5">
                          <a:alpha val="0"/>
                        </a:schemeClr>
                      </a:gs>
                    </a:gsLst>
                    <a:lin ang="5400000" scaled="1"/>
                    <a:tileRect/>
                  </a:gradFill>
                  <a:latin typeface="+mn-ea"/>
                  <a:cs typeface="+mn-ea"/>
                  <a:sym typeface="+mn-lt"/>
                </a:rPr>
                <a:t>01</a:t>
              </a:r>
              <a:endParaRPr kumimoji="1" lang="zh-CN" altLang="en-US" sz="5400" dirty="0">
                <a:gradFill flip="none" rotWithShape="1">
                  <a:gsLst>
                    <a:gs pos="0">
                      <a:schemeClr val="accent5"/>
                    </a:gs>
                    <a:gs pos="67000">
                      <a:schemeClr val="accent5">
                        <a:alpha val="0"/>
                      </a:schemeClr>
                    </a:gs>
                  </a:gsLst>
                  <a:lin ang="5400000" scaled="1"/>
                  <a:tileRect/>
                </a:gradFill>
                <a:latin typeface="+mn-ea"/>
                <a:cs typeface="+mn-ea"/>
                <a:sym typeface="+mn-lt"/>
              </a:endParaRPr>
            </a:p>
          </p:txBody>
        </p:sp>
      </p:grpSp>
      <p:grpSp>
        <p:nvGrpSpPr>
          <p:cNvPr id="27" name="组合 26">
            <a:extLst>
              <a:ext uri="{FF2B5EF4-FFF2-40B4-BE49-F238E27FC236}">
                <a16:creationId xmlns:a16="http://schemas.microsoft.com/office/drawing/2014/main" id="{7C84D57A-F9EB-FD2A-B938-AE9991897C89}"/>
              </a:ext>
            </a:extLst>
          </p:cNvPr>
          <p:cNvGrpSpPr/>
          <p:nvPr/>
        </p:nvGrpSpPr>
        <p:grpSpPr>
          <a:xfrm>
            <a:off x="4831450" y="1988201"/>
            <a:ext cx="2821045" cy="3191014"/>
            <a:chOff x="4446572" y="2095591"/>
            <a:chExt cx="2821045" cy="3191014"/>
          </a:xfrm>
        </p:grpSpPr>
        <p:sp>
          <p:nvSpPr>
            <p:cNvPr id="17" name="文本框 16">
              <a:extLst>
                <a:ext uri="{FF2B5EF4-FFF2-40B4-BE49-F238E27FC236}">
                  <a16:creationId xmlns:a16="http://schemas.microsoft.com/office/drawing/2014/main" id="{6CB014D3-EF11-F757-526D-2A7DBB02CE3C}"/>
                </a:ext>
              </a:extLst>
            </p:cNvPr>
            <p:cNvSpPr txBox="1"/>
            <p:nvPr/>
          </p:nvSpPr>
          <p:spPr>
            <a:xfrm>
              <a:off x="4446572" y="2095591"/>
              <a:ext cx="1116684" cy="948849"/>
            </a:xfrm>
            <a:prstGeom prst="rect">
              <a:avLst/>
            </a:prstGeom>
            <a:noFill/>
          </p:spPr>
          <p:txBody>
            <a:bodyPr wrap="square" lIns="0" tIns="0" rIns="0" bIns="0" rtlCol="0">
              <a:spAutoFit/>
            </a:bodyPr>
            <a:lstStyle/>
            <a:p>
              <a:pPr algn="l">
                <a:lnSpc>
                  <a:spcPct val="120000"/>
                </a:lnSpc>
                <a:spcBef>
                  <a:spcPts val="600"/>
                </a:spcBef>
              </a:pPr>
              <a:r>
                <a:rPr kumimoji="1" lang="en-US" altLang="zh-CN" sz="5400" dirty="0">
                  <a:gradFill flip="none" rotWithShape="1">
                    <a:gsLst>
                      <a:gs pos="0">
                        <a:schemeClr val="accent5"/>
                      </a:gs>
                      <a:gs pos="67000">
                        <a:schemeClr val="accent5">
                          <a:alpha val="0"/>
                        </a:schemeClr>
                      </a:gs>
                    </a:gsLst>
                    <a:lin ang="5400000" scaled="1"/>
                    <a:tileRect/>
                  </a:gradFill>
                  <a:latin typeface="+mn-ea"/>
                  <a:cs typeface="+mn-ea"/>
                  <a:sym typeface="+mn-lt"/>
                </a:rPr>
                <a:t>02</a:t>
              </a:r>
              <a:endParaRPr kumimoji="1" lang="zh-CN" altLang="en-US" sz="5400" dirty="0">
                <a:gradFill flip="none" rotWithShape="1">
                  <a:gsLst>
                    <a:gs pos="0">
                      <a:schemeClr val="accent5"/>
                    </a:gs>
                    <a:gs pos="67000">
                      <a:schemeClr val="accent5">
                        <a:alpha val="0"/>
                      </a:schemeClr>
                    </a:gs>
                  </a:gsLst>
                  <a:lin ang="5400000" scaled="1"/>
                  <a:tileRect/>
                </a:gradFill>
                <a:latin typeface="+mn-ea"/>
                <a:cs typeface="+mn-ea"/>
                <a:sym typeface="+mn-lt"/>
              </a:endParaRPr>
            </a:p>
          </p:txBody>
        </p:sp>
        <p:sp>
          <p:nvSpPr>
            <p:cNvPr id="19" name="文本框 18">
              <a:extLst>
                <a:ext uri="{FF2B5EF4-FFF2-40B4-BE49-F238E27FC236}">
                  <a16:creationId xmlns:a16="http://schemas.microsoft.com/office/drawing/2014/main" id="{5EF17578-367C-52AE-1E22-90465F4FEB8C}"/>
                </a:ext>
              </a:extLst>
            </p:cNvPr>
            <p:cNvSpPr txBox="1"/>
            <p:nvPr/>
          </p:nvSpPr>
          <p:spPr>
            <a:xfrm>
              <a:off x="4446572" y="3363258"/>
              <a:ext cx="2821045" cy="1923347"/>
            </a:xfrm>
            <a:prstGeom prst="rect">
              <a:avLst/>
            </a:prstGeom>
            <a:noFill/>
          </p:spPr>
          <p:txBody>
            <a:bodyPr wrap="square" lIns="0" tIns="0" rIns="0" bIns="0" rtlCol="0">
              <a:spAutoFit/>
            </a:bodyPr>
            <a:lstStyle/>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kumimoji="1" lang="zh-CN" altLang="en-US" sz="1400" dirty="0">
                <a:solidFill>
                  <a:srgbClr val="FFFFFF"/>
                </a:solidFill>
                <a:latin typeface="+mn-ea"/>
                <a:cs typeface="+mn-ea"/>
                <a:sym typeface="+mn-lt"/>
                <a:rtl val="0"/>
              </a:endParaRPr>
            </a:p>
          </p:txBody>
        </p:sp>
      </p:grpSp>
      <p:sp>
        <p:nvSpPr>
          <p:cNvPr id="16" name="文本框 15">
            <a:extLst>
              <a:ext uri="{FF2B5EF4-FFF2-40B4-BE49-F238E27FC236}">
                <a16:creationId xmlns:a16="http://schemas.microsoft.com/office/drawing/2014/main" id="{1E45218F-9E47-3156-540D-3D546CDF4CC1}"/>
              </a:ext>
            </a:extLst>
          </p:cNvPr>
          <p:cNvSpPr txBox="1"/>
          <p:nvPr/>
        </p:nvSpPr>
        <p:spPr>
          <a:xfrm>
            <a:off x="8600611" y="1988201"/>
            <a:ext cx="1116684" cy="948849"/>
          </a:xfrm>
          <a:prstGeom prst="rect">
            <a:avLst/>
          </a:prstGeom>
          <a:noFill/>
        </p:spPr>
        <p:txBody>
          <a:bodyPr wrap="square" lIns="0" tIns="0" rIns="0" bIns="0" rtlCol="0">
            <a:spAutoFit/>
          </a:bodyPr>
          <a:lstStyle/>
          <a:p>
            <a:pPr algn="l">
              <a:lnSpc>
                <a:spcPct val="120000"/>
              </a:lnSpc>
              <a:spcBef>
                <a:spcPts val="600"/>
              </a:spcBef>
            </a:pPr>
            <a:r>
              <a:rPr kumimoji="1" lang="en-US" altLang="zh-CN" sz="5400" dirty="0">
                <a:gradFill flip="none" rotWithShape="1">
                  <a:gsLst>
                    <a:gs pos="0">
                      <a:schemeClr val="accent5"/>
                    </a:gs>
                    <a:gs pos="67000">
                      <a:schemeClr val="accent5">
                        <a:alpha val="0"/>
                      </a:schemeClr>
                    </a:gs>
                  </a:gsLst>
                  <a:lin ang="5400000" scaled="1"/>
                  <a:tileRect/>
                </a:gradFill>
                <a:latin typeface="+mn-ea"/>
                <a:cs typeface="+mn-ea"/>
                <a:sym typeface="+mn-lt"/>
              </a:rPr>
              <a:t>03</a:t>
            </a:r>
            <a:endParaRPr kumimoji="1" lang="zh-CN" altLang="en-US" sz="5400" dirty="0">
              <a:gradFill flip="none" rotWithShape="1">
                <a:gsLst>
                  <a:gs pos="0">
                    <a:schemeClr val="accent5"/>
                  </a:gs>
                  <a:gs pos="67000">
                    <a:schemeClr val="accent5">
                      <a:alpha val="0"/>
                    </a:schemeClr>
                  </a:gs>
                </a:gsLst>
                <a:lin ang="5400000" scaled="1"/>
                <a:tileRect/>
              </a:gradFill>
              <a:latin typeface="+mn-ea"/>
              <a:cs typeface="+mn-ea"/>
              <a:sym typeface="+mn-lt"/>
            </a:endParaRPr>
          </a:p>
        </p:txBody>
      </p:sp>
      <p:sp>
        <p:nvSpPr>
          <p:cNvPr id="20" name="文本框 19">
            <a:extLst>
              <a:ext uri="{FF2B5EF4-FFF2-40B4-BE49-F238E27FC236}">
                <a16:creationId xmlns:a16="http://schemas.microsoft.com/office/drawing/2014/main" id="{59DD4883-0789-56B2-CFDF-CD44C5434733}"/>
              </a:ext>
            </a:extLst>
          </p:cNvPr>
          <p:cNvSpPr txBox="1"/>
          <p:nvPr/>
        </p:nvSpPr>
        <p:spPr>
          <a:xfrm>
            <a:off x="8599122" y="3255868"/>
            <a:ext cx="2821045" cy="1923347"/>
          </a:xfrm>
          <a:prstGeom prst="rect">
            <a:avLst/>
          </a:prstGeom>
          <a:noFill/>
        </p:spPr>
        <p:txBody>
          <a:bodyPr wrap="square" lIns="0" tIns="0" rIns="0" bIns="0" rtlCol="0">
            <a:spAutoFit/>
          </a:bodyPr>
          <a:lstStyle/>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lang="en-US" altLang="zh-CN" sz="1400" dirty="0">
              <a:solidFill>
                <a:srgbClr val="FFFFFF"/>
              </a:solidFill>
            </a:endParaRPr>
          </a:p>
          <a:p>
            <a:pPr>
              <a:lnSpc>
                <a:spcPct val="120000"/>
              </a:lnSpc>
              <a:spcBef>
                <a:spcPts val="600"/>
              </a:spcBef>
            </a:pPr>
            <a:r>
              <a:rPr lang="zh-CN" altLang="zh-CN" sz="1400" dirty="0">
                <a:solidFill>
                  <a:srgbClr val="FFFFFF"/>
                </a:solidFill>
              </a:rPr>
              <a:t>单击此处添加文本单击此处添加</a:t>
            </a:r>
            <a:endParaRPr kumimoji="1" lang="zh-CN" altLang="en-US" sz="1400" dirty="0">
              <a:solidFill>
                <a:srgbClr val="FFFFFF"/>
              </a:solidFill>
              <a:latin typeface="+mn-ea"/>
              <a:cs typeface="+mn-ea"/>
              <a:sym typeface="+mn-lt"/>
              <a:rtl val="0"/>
            </a:endParaRPr>
          </a:p>
        </p:txBody>
      </p:sp>
      <p:cxnSp>
        <p:nvCxnSpPr>
          <p:cNvPr id="21" name="直接连接符 20">
            <a:extLst>
              <a:ext uri="{FF2B5EF4-FFF2-40B4-BE49-F238E27FC236}">
                <a16:creationId xmlns:a16="http://schemas.microsoft.com/office/drawing/2014/main" id="{D396E9F0-D9E5-8C4D-51C4-93C2BAC5DCF0}"/>
              </a:ext>
            </a:extLst>
          </p:cNvPr>
          <p:cNvCxnSpPr>
            <a:cxnSpLocks/>
          </p:cNvCxnSpPr>
          <p:nvPr/>
        </p:nvCxnSpPr>
        <p:spPr>
          <a:xfrm flipV="1">
            <a:off x="4147581" y="2425603"/>
            <a:ext cx="0" cy="2753612"/>
          </a:xfrm>
          <a:prstGeom prst="line">
            <a:avLst/>
          </a:prstGeom>
          <a:ln>
            <a:gradFill flip="none" rotWithShape="1">
              <a:gsLst>
                <a:gs pos="0">
                  <a:schemeClr val="accent5">
                    <a:lumMod val="0"/>
                    <a:lumOff val="100000"/>
                  </a:schemeClr>
                </a:gs>
                <a:gs pos="52845">
                  <a:srgbClr val="EED8B5"/>
                </a:gs>
                <a:gs pos="100000">
                  <a:schemeClr val="accent5">
                    <a:lumMod val="0"/>
                    <a:lumOff val="100000"/>
                  </a:schemeClr>
                </a:gs>
              </a:gsLst>
              <a:path path="circle">
                <a:fillToRect l="50000" t="-80000" r="50000" b="180000"/>
              </a:path>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F30FF2E1-A3AC-5CB7-8905-42D6C9636AFA}"/>
              </a:ext>
            </a:extLst>
          </p:cNvPr>
          <p:cNvCxnSpPr>
            <a:cxnSpLocks/>
          </p:cNvCxnSpPr>
          <p:nvPr/>
        </p:nvCxnSpPr>
        <p:spPr>
          <a:xfrm flipV="1">
            <a:off x="8015388" y="2425603"/>
            <a:ext cx="0" cy="2753612"/>
          </a:xfrm>
          <a:prstGeom prst="line">
            <a:avLst/>
          </a:prstGeom>
          <a:ln>
            <a:gradFill flip="none" rotWithShape="1">
              <a:gsLst>
                <a:gs pos="0">
                  <a:schemeClr val="accent5">
                    <a:lumMod val="0"/>
                    <a:lumOff val="100000"/>
                  </a:schemeClr>
                </a:gs>
                <a:gs pos="52845">
                  <a:srgbClr val="EED8B5"/>
                </a:gs>
                <a:gs pos="100000">
                  <a:schemeClr val="accent5">
                    <a:lumMod val="0"/>
                    <a:lumOff val="100000"/>
                  </a:schemeClr>
                </a:gs>
              </a:gsLst>
              <a:path path="circle">
                <a:fillToRect l="50000" t="-80000" r="50000" b="180000"/>
              </a:path>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924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EB3F861-C2BA-061D-E083-C063455FA13A}"/>
              </a:ext>
            </a:extLst>
          </p:cNvPr>
          <p:cNvGrpSpPr/>
          <p:nvPr/>
        </p:nvGrpSpPr>
        <p:grpSpPr>
          <a:xfrm>
            <a:off x="660400" y="424272"/>
            <a:ext cx="10759767" cy="563932"/>
            <a:chOff x="660400" y="424272"/>
            <a:chExt cx="10759767" cy="563932"/>
          </a:xfrm>
        </p:grpSpPr>
        <p:sp>
          <p:nvSpPr>
            <p:cNvPr id="3" name="文本框 2">
              <a:extLst>
                <a:ext uri="{FF2B5EF4-FFF2-40B4-BE49-F238E27FC236}">
                  <a16:creationId xmlns:a16="http://schemas.microsoft.com/office/drawing/2014/main" id="{725024BD-1E42-15DD-9104-CCFEDB2C33C8}"/>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点击这里输入标题</a:t>
              </a:r>
            </a:p>
          </p:txBody>
        </p:sp>
        <p:cxnSp>
          <p:nvCxnSpPr>
            <p:cNvPr id="4" name="直接连接符 3">
              <a:extLst>
                <a:ext uri="{FF2B5EF4-FFF2-40B4-BE49-F238E27FC236}">
                  <a16:creationId xmlns:a16="http://schemas.microsoft.com/office/drawing/2014/main" id="{4DD23A83-3C56-EEDB-30F8-1DDCE3BAED02}"/>
                </a:ext>
              </a:extLst>
            </p:cNvPr>
            <p:cNvCxnSpPr/>
            <p:nvPr/>
          </p:nvCxnSpPr>
          <p:spPr>
            <a:xfrm>
              <a:off x="660400" y="988204"/>
              <a:ext cx="3022367" cy="0"/>
            </a:xfrm>
            <a:prstGeom prst="line">
              <a:avLst/>
            </a:prstGeom>
            <a:ln w="25400">
              <a:gradFill>
                <a:gsLst>
                  <a:gs pos="1000">
                    <a:schemeClr val="accent5">
                      <a:alpha val="0"/>
                    </a:schemeClr>
                  </a:gs>
                  <a:gs pos="50000">
                    <a:schemeClr val="accent5"/>
                  </a:gs>
                  <a:gs pos="100000">
                    <a:schemeClr val="accent5">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cxnSp>
        <p:nvCxnSpPr>
          <p:cNvPr id="7" name="直线连接符 13">
            <a:extLst>
              <a:ext uri="{FF2B5EF4-FFF2-40B4-BE49-F238E27FC236}">
                <a16:creationId xmlns:a16="http://schemas.microsoft.com/office/drawing/2014/main" id="{182DA389-1090-22E2-4391-30916B61010E}"/>
              </a:ext>
            </a:extLst>
          </p:cNvPr>
          <p:cNvCxnSpPr>
            <a:cxnSpLocks/>
          </p:cNvCxnSpPr>
          <p:nvPr/>
        </p:nvCxnSpPr>
        <p:spPr>
          <a:xfrm flipH="1">
            <a:off x="5335449" y="3559626"/>
            <a:ext cx="5695406" cy="0"/>
          </a:xfrm>
          <a:prstGeom prst="line">
            <a:avLst/>
          </a:prstGeom>
          <a:ln w="9525">
            <a:solidFill>
              <a:srgbClr val="353535">
                <a:alpha val="40000"/>
              </a:srgbClr>
            </a:solidFill>
          </a:ln>
        </p:spPr>
        <p:style>
          <a:lnRef idx="1">
            <a:schemeClr val="accent1"/>
          </a:lnRef>
          <a:fillRef idx="0">
            <a:schemeClr val="accent1"/>
          </a:fillRef>
          <a:effectRef idx="0">
            <a:schemeClr val="accent1"/>
          </a:effectRef>
          <a:fontRef idx="minor">
            <a:schemeClr val="tx1"/>
          </a:fontRef>
        </p:style>
      </p:cxnSp>
      <p:grpSp>
        <p:nvGrpSpPr>
          <p:cNvPr id="47" name="组合 46">
            <a:extLst>
              <a:ext uri="{FF2B5EF4-FFF2-40B4-BE49-F238E27FC236}">
                <a16:creationId xmlns:a16="http://schemas.microsoft.com/office/drawing/2014/main" id="{D92B18D2-0360-3DA9-F9D3-C1D7B45C21BB}"/>
              </a:ext>
            </a:extLst>
          </p:cNvPr>
          <p:cNvGrpSpPr/>
          <p:nvPr/>
        </p:nvGrpSpPr>
        <p:grpSpPr>
          <a:xfrm>
            <a:off x="3263462" y="638829"/>
            <a:ext cx="5665076" cy="5580343"/>
            <a:chOff x="3153103" y="838579"/>
            <a:chExt cx="5885794" cy="5797760"/>
          </a:xfrm>
        </p:grpSpPr>
        <p:sp>
          <p:nvSpPr>
            <p:cNvPr id="21" name="椭圆 20">
              <a:extLst>
                <a:ext uri="{FF2B5EF4-FFF2-40B4-BE49-F238E27FC236}">
                  <a16:creationId xmlns:a16="http://schemas.microsoft.com/office/drawing/2014/main" id="{466B228F-8BBF-D373-A7D9-C0F4D896F18E}"/>
                </a:ext>
              </a:extLst>
            </p:cNvPr>
            <p:cNvSpPr/>
            <p:nvPr/>
          </p:nvSpPr>
          <p:spPr>
            <a:xfrm>
              <a:off x="4600876" y="2264697"/>
              <a:ext cx="2990248" cy="2945523"/>
            </a:xfrm>
            <a:prstGeom prst="ellipse">
              <a:avLst/>
            </a:prstGeom>
            <a:noFill/>
            <a:ln w="254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solidFill>
              </a:endParaRPr>
            </a:p>
          </p:txBody>
        </p:sp>
        <p:sp>
          <p:nvSpPr>
            <p:cNvPr id="35" name="椭圆 34">
              <a:extLst>
                <a:ext uri="{FF2B5EF4-FFF2-40B4-BE49-F238E27FC236}">
                  <a16:creationId xmlns:a16="http://schemas.microsoft.com/office/drawing/2014/main" id="{4114A920-52B6-7312-68F7-7CDBDA2A397B}"/>
                </a:ext>
              </a:extLst>
            </p:cNvPr>
            <p:cNvSpPr/>
            <p:nvPr/>
          </p:nvSpPr>
          <p:spPr>
            <a:xfrm>
              <a:off x="4489509" y="2154995"/>
              <a:ext cx="3212982" cy="3164926"/>
            </a:xfrm>
            <a:prstGeom prst="ellipse">
              <a:avLst/>
            </a:prstGeom>
            <a:noFill/>
            <a:ln w="25400" cap="flat" cmpd="sng" algn="ctr">
              <a:solidFill>
                <a:schemeClr val="accent5">
                  <a:lumMod val="100000"/>
                  <a:alpha val="93077"/>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36" name="椭圆 35">
              <a:extLst>
                <a:ext uri="{FF2B5EF4-FFF2-40B4-BE49-F238E27FC236}">
                  <a16:creationId xmlns:a16="http://schemas.microsoft.com/office/drawing/2014/main" id="{D80B761D-9BDF-4DCE-873B-77EA7824C360}"/>
                </a:ext>
              </a:extLst>
            </p:cNvPr>
            <p:cNvSpPr/>
            <p:nvPr/>
          </p:nvSpPr>
          <p:spPr>
            <a:xfrm>
              <a:off x="4378142" y="2045294"/>
              <a:ext cx="3435717" cy="3384329"/>
            </a:xfrm>
            <a:prstGeom prst="ellipse">
              <a:avLst/>
            </a:prstGeom>
            <a:noFill/>
            <a:ln w="25400" cap="flat" cmpd="sng" algn="ctr">
              <a:solidFill>
                <a:schemeClr val="accent5">
                  <a:lumMod val="100000"/>
                  <a:alpha val="86154"/>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37" name="椭圆 36">
              <a:extLst>
                <a:ext uri="{FF2B5EF4-FFF2-40B4-BE49-F238E27FC236}">
                  <a16:creationId xmlns:a16="http://schemas.microsoft.com/office/drawing/2014/main" id="{F1BA4404-3D99-04D0-AE29-218B8612D099}"/>
                </a:ext>
              </a:extLst>
            </p:cNvPr>
            <p:cNvSpPr/>
            <p:nvPr/>
          </p:nvSpPr>
          <p:spPr>
            <a:xfrm>
              <a:off x="4266775" y="1935592"/>
              <a:ext cx="3658451" cy="3603732"/>
            </a:xfrm>
            <a:prstGeom prst="ellipse">
              <a:avLst/>
            </a:prstGeom>
            <a:noFill/>
            <a:ln w="25400" cap="flat" cmpd="sng" algn="ctr">
              <a:solidFill>
                <a:schemeClr val="accent5">
                  <a:lumMod val="100000"/>
                  <a:alpha val="79231"/>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38" name="椭圆 37">
              <a:extLst>
                <a:ext uri="{FF2B5EF4-FFF2-40B4-BE49-F238E27FC236}">
                  <a16:creationId xmlns:a16="http://schemas.microsoft.com/office/drawing/2014/main" id="{E2530804-1909-E69B-9B1C-C8E3C12CC758}"/>
                </a:ext>
              </a:extLst>
            </p:cNvPr>
            <p:cNvSpPr/>
            <p:nvPr/>
          </p:nvSpPr>
          <p:spPr>
            <a:xfrm>
              <a:off x="4155408" y="1825890"/>
              <a:ext cx="3881185" cy="3823134"/>
            </a:xfrm>
            <a:prstGeom prst="ellipse">
              <a:avLst/>
            </a:prstGeom>
            <a:noFill/>
            <a:ln w="25400" cap="flat" cmpd="sng" algn="ctr">
              <a:solidFill>
                <a:schemeClr val="accent5">
                  <a:lumMod val="100000"/>
                  <a:alpha val="72308"/>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39" name="椭圆 38">
              <a:extLst>
                <a:ext uri="{FF2B5EF4-FFF2-40B4-BE49-F238E27FC236}">
                  <a16:creationId xmlns:a16="http://schemas.microsoft.com/office/drawing/2014/main" id="{BD46A733-BE95-94BD-5434-A5F355B9A964}"/>
                </a:ext>
              </a:extLst>
            </p:cNvPr>
            <p:cNvSpPr/>
            <p:nvPr/>
          </p:nvSpPr>
          <p:spPr>
            <a:xfrm>
              <a:off x="4044040" y="1716190"/>
              <a:ext cx="4103919" cy="4042537"/>
            </a:xfrm>
            <a:prstGeom prst="ellipse">
              <a:avLst/>
            </a:prstGeom>
            <a:noFill/>
            <a:ln w="25400" cap="flat" cmpd="sng" algn="ctr">
              <a:solidFill>
                <a:schemeClr val="accent5">
                  <a:lumMod val="100000"/>
                  <a:alpha val="65385"/>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40" name="椭圆 39">
              <a:extLst>
                <a:ext uri="{FF2B5EF4-FFF2-40B4-BE49-F238E27FC236}">
                  <a16:creationId xmlns:a16="http://schemas.microsoft.com/office/drawing/2014/main" id="{57BB4BBE-3031-401D-5A9A-1A80811BF09F}"/>
                </a:ext>
              </a:extLst>
            </p:cNvPr>
            <p:cNvSpPr/>
            <p:nvPr/>
          </p:nvSpPr>
          <p:spPr>
            <a:xfrm>
              <a:off x="3932673" y="1606488"/>
              <a:ext cx="4326654" cy="4261940"/>
            </a:xfrm>
            <a:prstGeom prst="ellipse">
              <a:avLst/>
            </a:prstGeom>
            <a:noFill/>
            <a:ln w="25400" cap="flat" cmpd="sng" algn="ctr">
              <a:solidFill>
                <a:schemeClr val="accent5">
                  <a:lumMod val="100000"/>
                  <a:alpha val="58462"/>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41" name="椭圆 40">
              <a:extLst>
                <a:ext uri="{FF2B5EF4-FFF2-40B4-BE49-F238E27FC236}">
                  <a16:creationId xmlns:a16="http://schemas.microsoft.com/office/drawing/2014/main" id="{97007CDF-86E1-1398-07DF-E5DBE67B158C}"/>
                </a:ext>
              </a:extLst>
            </p:cNvPr>
            <p:cNvSpPr/>
            <p:nvPr/>
          </p:nvSpPr>
          <p:spPr>
            <a:xfrm>
              <a:off x="3821306" y="1496787"/>
              <a:ext cx="4549388" cy="4481343"/>
            </a:xfrm>
            <a:prstGeom prst="ellipse">
              <a:avLst/>
            </a:prstGeom>
            <a:noFill/>
            <a:ln w="25400" cap="flat" cmpd="sng" algn="ctr">
              <a:solidFill>
                <a:schemeClr val="accent5">
                  <a:lumMod val="100000"/>
                  <a:alpha val="51538"/>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42" name="椭圆 41">
              <a:extLst>
                <a:ext uri="{FF2B5EF4-FFF2-40B4-BE49-F238E27FC236}">
                  <a16:creationId xmlns:a16="http://schemas.microsoft.com/office/drawing/2014/main" id="{586EC89E-CDCA-2517-8678-6693B13230EC}"/>
                </a:ext>
              </a:extLst>
            </p:cNvPr>
            <p:cNvSpPr/>
            <p:nvPr/>
          </p:nvSpPr>
          <p:spPr>
            <a:xfrm>
              <a:off x="3709939" y="1387085"/>
              <a:ext cx="4772122" cy="4700746"/>
            </a:xfrm>
            <a:prstGeom prst="ellipse">
              <a:avLst/>
            </a:prstGeom>
            <a:noFill/>
            <a:ln w="25400" cap="flat" cmpd="sng" algn="ctr">
              <a:solidFill>
                <a:schemeClr val="accent5">
                  <a:lumMod val="100000"/>
                  <a:alpha val="44615"/>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43" name="椭圆 42">
              <a:extLst>
                <a:ext uri="{FF2B5EF4-FFF2-40B4-BE49-F238E27FC236}">
                  <a16:creationId xmlns:a16="http://schemas.microsoft.com/office/drawing/2014/main" id="{6D38FCC9-2269-2899-90DA-C1B3490E2526}"/>
                </a:ext>
              </a:extLst>
            </p:cNvPr>
            <p:cNvSpPr/>
            <p:nvPr/>
          </p:nvSpPr>
          <p:spPr>
            <a:xfrm>
              <a:off x="3598572" y="1277385"/>
              <a:ext cx="4994857" cy="4920149"/>
            </a:xfrm>
            <a:prstGeom prst="ellipse">
              <a:avLst/>
            </a:prstGeom>
            <a:noFill/>
            <a:ln w="25400" cap="flat" cmpd="sng" algn="ctr">
              <a:solidFill>
                <a:schemeClr val="accent5">
                  <a:lumMod val="100000"/>
                  <a:alpha val="37692"/>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44" name="椭圆 43">
              <a:extLst>
                <a:ext uri="{FF2B5EF4-FFF2-40B4-BE49-F238E27FC236}">
                  <a16:creationId xmlns:a16="http://schemas.microsoft.com/office/drawing/2014/main" id="{3DA8A326-39A7-6288-0CD1-E63CE024D714}"/>
                </a:ext>
              </a:extLst>
            </p:cNvPr>
            <p:cNvSpPr/>
            <p:nvPr/>
          </p:nvSpPr>
          <p:spPr>
            <a:xfrm>
              <a:off x="3487205" y="1167683"/>
              <a:ext cx="5217591" cy="5139551"/>
            </a:xfrm>
            <a:prstGeom prst="ellipse">
              <a:avLst/>
            </a:prstGeom>
            <a:noFill/>
            <a:ln w="25400" cap="flat" cmpd="sng" algn="ctr">
              <a:solidFill>
                <a:schemeClr val="accent5">
                  <a:lumMod val="100000"/>
                  <a:alpha val="30769"/>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45" name="椭圆 44">
              <a:extLst>
                <a:ext uri="{FF2B5EF4-FFF2-40B4-BE49-F238E27FC236}">
                  <a16:creationId xmlns:a16="http://schemas.microsoft.com/office/drawing/2014/main" id="{D3A3BDAF-01FD-E913-1248-E78C42C19A0C}"/>
                </a:ext>
              </a:extLst>
            </p:cNvPr>
            <p:cNvSpPr/>
            <p:nvPr/>
          </p:nvSpPr>
          <p:spPr>
            <a:xfrm>
              <a:off x="3375837" y="1057981"/>
              <a:ext cx="5440325" cy="5358954"/>
            </a:xfrm>
            <a:prstGeom prst="ellipse">
              <a:avLst/>
            </a:prstGeom>
            <a:noFill/>
            <a:ln w="25400" cap="flat" cmpd="sng" algn="ctr">
              <a:solidFill>
                <a:schemeClr val="accent5">
                  <a:lumMod val="100000"/>
                  <a:alpha val="23846"/>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46" name="椭圆 45">
              <a:extLst>
                <a:ext uri="{FF2B5EF4-FFF2-40B4-BE49-F238E27FC236}">
                  <a16:creationId xmlns:a16="http://schemas.microsoft.com/office/drawing/2014/main" id="{3EB47F00-1619-C910-8167-7E9A33C753C1}"/>
                </a:ext>
              </a:extLst>
            </p:cNvPr>
            <p:cNvSpPr/>
            <p:nvPr/>
          </p:nvSpPr>
          <p:spPr>
            <a:xfrm>
              <a:off x="3264470" y="948280"/>
              <a:ext cx="5663059" cy="5578357"/>
            </a:xfrm>
            <a:prstGeom prst="ellipse">
              <a:avLst/>
            </a:prstGeom>
            <a:noFill/>
            <a:ln w="25400" cap="flat" cmpd="sng" algn="ctr">
              <a:solidFill>
                <a:schemeClr val="accent5">
                  <a:lumMod val="100000"/>
                  <a:alpha val="16923"/>
                </a:schemeClr>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lumMod val="100000"/>
                  </a:schemeClr>
                </a:solidFill>
              </a:endParaRPr>
            </a:p>
          </p:txBody>
        </p:sp>
        <p:sp>
          <p:nvSpPr>
            <p:cNvPr id="22" name="椭圆 21">
              <a:extLst>
                <a:ext uri="{FF2B5EF4-FFF2-40B4-BE49-F238E27FC236}">
                  <a16:creationId xmlns:a16="http://schemas.microsoft.com/office/drawing/2014/main" id="{F0FCDD77-7E56-DE15-C617-4A162B6D4E25}"/>
                </a:ext>
              </a:extLst>
            </p:cNvPr>
            <p:cNvSpPr/>
            <p:nvPr/>
          </p:nvSpPr>
          <p:spPr>
            <a:xfrm>
              <a:off x="3153103" y="838579"/>
              <a:ext cx="5885794" cy="5797760"/>
            </a:xfrm>
            <a:prstGeom prst="ellipse">
              <a:avLst/>
            </a:prstGeom>
            <a:noFill/>
            <a:ln w="25400">
              <a:solidFill>
                <a:schemeClr val="accent5">
                  <a:alpha val="1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1400" dirty="0">
                <a:solidFill>
                  <a:schemeClr val="bg1"/>
                </a:solidFill>
              </a:endParaRPr>
            </a:p>
          </p:txBody>
        </p:sp>
      </p:grpSp>
      <p:sp>
        <p:nvSpPr>
          <p:cNvPr id="48" name="椭圆 47">
            <a:extLst>
              <a:ext uri="{FF2B5EF4-FFF2-40B4-BE49-F238E27FC236}">
                <a16:creationId xmlns:a16="http://schemas.microsoft.com/office/drawing/2014/main" id="{BEB13055-209E-75F4-C4F6-2C11E8C5DF3E}"/>
              </a:ext>
            </a:extLst>
          </p:cNvPr>
          <p:cNvSpPr/>
          <p:nvPr/>
        </p:nvSpPr>
        <p:spPr>
          <a:xfrm>
            <a:off x="3665173" y="1405477"/>
            <a:ext cx="990455" cy="990455"/>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49" name="椭圆 48">
            <a:extLst>
              <a:ext uri="{FF2B5EF4-FFF2-40B4-BE49-F238E27FC236}">
                <a16:creationId xmlns:a16="http://schemas.microsoft.com/office/drawing/2014/main" id="{DDD79921-FEF1-D24E-AEF0-DF6192E16331}"/>
              </a:ext>
            </a:extLst>
          </p:cNvPr>
          <p:cNvSpPr/>
          <p:nvPr/>
        </p:nvSpPr>
        <p:spPr>
          <a:xfrm>
            <a:off x="2848263" y="3060067"/>
            <a:ext cx="990455" cy="990455"/>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50" name="椭圆 49">
            <a:extLst>
              <a:ext uri="{FF2B5EF4-FFF2-40B4-BE49-F238E27FC236}">
                <a16:creationId xmlns:a16="http://schemas.microsoft.com/office/drawing/2014/main" id="{26EBF420-05C6-3AE0-04A5-ACE8635D0737}"/>
              </a:ext>
            </a:extLst>
          </p:cNvPr>
          <p:cNvSpPr/>
          <p:nvPr/>
        </p:nvSpPr>
        <p:spPr>
          <a:xfrm>
            <a:off x="3665173" y="4714657"/>
            <a:ext cx="990455" cy="990455"/>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51" name="椭圆 50">
            <a:extLst>
              <a:ext uri="{FF2B5EF4-FFF2-40B4-BE49-F238E27FC236}">
                <a16:creationId xmlns:a16="http://schemas.microsoft.com/office/drawing/2014/main" id="{5CD9B3B6-E4E7-4B18-DD63-BBF8357B8A1E}"/>
              </a:ext>
            </a:extLst>
          </p:cNvPr>
          <p:cNvSpPr/>
          <p:nvPr/>
        </p:nvSpPr>
        <p:spPr>
          <a:xfrm>
            <a:off x="7460817" y="1405477"/>
            <a:ext cx="990455" cy="990455"/>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52" name="椭圆 51">
            <a:extLst>
              <a:ext uri="{FF2B5EF4-FFF2-40B4-BE49-F238E27FC236}">
                <a16:creationId xmlns:a16="http://schemas.microsoft.com/office/drawing/2014/main" id="{0245207D-C6E2-E152-E7C2-5875CBBBF56C}"/>
              </a:ext>
            </a:extLst>
          </p:cNvPr>
          <p:cNvSpPr/>
          <p:nvPr/>
        </p:nvSpPr>
        <p:spPr>
          <a:xfrm>
            <a:off x="8370694" y="3060067"/>
            <a:ext cx="990455" cy="990455"/>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53" name="椭圆 52">
            <a:extLst>
              <a:ext uri="{FF2B5EF4-FFF2-40B4-BE49-F238E27FC236}">
                <a16:creationId xmlns:a16="http://schemas.microsoft.com/office/drawing/2014/main" id="{F0A0EBEC-3000-EB9F-1235-6DDB7FAF8867}"/>
              </a:ext>
            </a:extLst>
          </p:cNvPr>
          <p:cNvSpPr/>
          <p:nvPr/>
        </p:nvSpPr>
        <p:spPr>
          <a:xfrm>
            <a:off x="7460817" y="4714657"/>
            <a:ext cx="990455" cy="990455"/>
          </a:xfrm>
          <a:prstGeom prst="ellipse">
            <a:avLst/>
          </a:prstGeom>
          <a:gradFill flip="none" rotWithShape="1">
            <a:gsLst>
              <a:gs pos="0">
                <a:schemeClr val="accent5">
                  <a:lumMod val="0"/>
                  <a:lumOff val="100000"/>
                </a:schemeClr>
              </a:gs>
              <a:gs pos="35000">
                <a:schemeClr val="accent5">
                  <a:lumMod val="0"/>
                  <a:lumOff val="100000"/>
                </a:schemeClr>
              </a:gs>
              <a:gs pos="100000">
                <a:schemeClr val="accent5"/>
              </a:gs>
            </a:gsLst>
            <a:path path="circle">
              <a:fillToRect l="50000" t="-80000" r="50000" b="180000"/>
            </a:path>
            <a:tileRect/>
          </a:gradFill>
          <a:ln w="25400">
            <a:gradFill flip="none" rotWithShape="1">
              <a:gsLst>
                <a:gs pos="0">
                  <a:schemeClr val="accent5">
                    <a:lumMod val="0"/>
                    <a:lumOff val="100000"/>
                  </a:schemeClr>
                </a:gs>
                <a:gs pos="100000">
                  <a:schemeClr val="accent5">
                    <a:lumMod val="0"/>
                    <a:lumOff val="100000"/>
                  </a:schemeClr>
                </a:gs>
                <a:gs pos="50000">
                  <a:schemeClr val="accent5">
                    <a:lumMod val="100000"/>
                  </a:schemeClr>
                </a:gs>
              </a:gsLst>
              <a:path path="circle">
                <a:fillToRect l="50000" t="-80000" r="50000" b="180000"/>
              </a:path>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grpSp>
        <p:nvGrpSpPr>
          <p:cNvPr id="59" name="组合 58">
            <a:extLst>
              <a:ext uri="{FF2B5EF4-FFF2-40B4-BE49-F238E27FC236}">
                <a16:creationId xmlns:a16="http://schemas.microsoft.com/office/drawing/2014/main" id="{50EFC5B6-425E-C676-C96F-C8D75E9A9832}"/>
              </a:ext>
            </a:extLst>
          </p:cNvPr>
          <p:cNvGrpSpPr/>
          <p:nvPr/>
        </p:nvGrpSpPr>
        <p:grpSpPr>
          <a:xfrm>
            <a:off x="896289" y="1477185"/>
            <a:ext cx="2538050" cy="838220"/>
            <a:chOff x="896289" y="1492371"/>
            <a:chExt cx="2538050" cy="838220"/>
          </a:xfrm>
        </p:grpSpPr>
        <p:sp>
          <p:nvSpPr>
            <p:cNvPr id="15" name="文本框 14">
              <a:extLst>
                <a:ext uri="{FF2B5EF4-FFF2-40B4-BE49-F238E27FC236}">
                  <a16:creationId xmlns:a16="http://schemas.microsoft.com/office/drawing/2014/main" id="{FB7E2543-293D-B40F-F0C0-B5693DB7EAB5}"/>
                </a:ext>
              </a:extLst>
            </p:cNvPr>
            <p:cNvSpPr txBox="1"/>
            <p:nvPr/>
          </p:nvSpPr>
          <p:spPr>
            <a:xfrm>
              <a:off x="896289" y="1807371"/>
              <a:ext cx="2538050" cy="523220"/>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54" name="文本框 53">
              <a:extLst>
                <a:ext uri="{FF2B5EF4-FFF2-40B4-BE49-F238E27FC236}">
                  <a16:creationId xmlns:a16="http://schemas.microsoft.com/office/drawing/2014/main" id="{6E4E60F2-08D3-3735-3294-0695DA3DDFBE}"/>
                </a:ext>
              </a:extLst>
            </p:cNvPr>
            <p:cNvSpPr txBox="1"/>
            <p:nvPr/>
          </p:nvSpPr>
          <p:spPr>
            <a:xfrm>
              <a:off x="896289" y="1492371"/>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r">
                <a:lnSpc>
                  <a:spcPct val="100000"/>
                </a:lnSpc>
              </a:pPr>
              <a:r>
                <a:rPr lang="zh-CN" altLang="en-US" sz="1400" dirty="0">
                  <a:solidFill>
                    <a:schemeClr val="accent5"/>
                  </a:solidFill>
                </a:rPr>
                <a:t>标题</a:t>
              </a:r>
              <a:endParaRPr lang="zh-CN" altLang="zh-CN" sz="1400" dirty="0">
                <a:solidFill>
                  <a:schemeClr val="accent5"/>
                </a:solidFill>
              </a:endParaRPr>
            </a:p>
          </p:txBody>
        </p:sp>
      </p:grpSp>
      <p:grpSp>
        <p:nvGrpSpPr>
          <p:cNvPr id="60" name="组合 59">
            <a:extLst>
              <a:ext uri="{FF2B5EF4-FFF2-40B4-BE49-F238E27FC236}">
                <a16:creationId xmlns:a16="http://schemas.microsoft.com/office/drawing/2014/main" id="{F54881BB-6665-6EB1-E439-E83C57846184}"/>
              </a:ext>
            </a:extLst>
          </p:cNvPr>
          <p:cNvGrpSpPr/>
          <p:nvPr/>
        </p:nvGrpSpPr>
        <p:grpSpPr>
          <a:xfrm>
            <a:off x="297939" y="3136184"/>
            <a:ext cx="2538050" cy="838220"/>
            <a:chOff x="297939" y="3121223"/>
            <a:chExt cx="2538050" cy="838220"/>
          </a:xfrm>
        </p:grpSpPr>
        <p:sp>
          <p:nvSpPr>
            <p:cNvPr id="55" name="文本框 54">
              <a:extLst>
                <a:ext uri="{FF2B5EF4-FFF2-40B4-BE49-F238E27FC236}">
                  <a16:creationId xmlns:a16="http://schemas.microsoft.com/office/drawing/2014/main" id="{DE70F459-5007-1ADA-4A85-2CD19312E513}"/>
                </a:ext>
              </a:extLst>
            </p:cNvPr>
            <p:cNvSpPr txBox="1"/>
            <p:nvPr/>
          </p:nvSpPr>
          <p:spPr>
            <a:xfrm>
              <a:off x="297939" y="3436223"/>
              <a:ext cx="2538050" cy="523220"/>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56" name="文本框 55">
              <a:extLst>
                <a:ext uri="{FF2B5EF4-FFF2-40B4-BE49-F238E27FC236}">
                  <a16:creationId xmlns:a16="http://schemas.microsoft.com/office/drawing/2014/main" id="{7F6A3445-D352-2580-0196-8229A3CF3547}"/>
                </a:ext>
              </a:extLst>
            </p:cNvPr>
            <p:cNvSpPr txBox="1"/>
            <p:nvPr/>
          </p:nvSpPr>
          <p:spPr>
            <a:xfrm>
              <a:off x="297939" y="3121223"/>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r">
                <a:lnSpc>
                  <a:spcPct val="100000"/>
                </a:lnSpc>
              </a:pPr>
              <a:r>
                <a:rPr lang="zh-CN" altLang="en-US" sz="1400" dirty="0">
                  <a:solidFill>
                    <a:schemeClr val="accent5"/>
                  </a:solidFill>
                </a:rPr>
                <a:t>标题</a:t>
              </a:r>
              <a:endParaRPr lang="zh-CN" altLang="zh-CN" sz="1400" dirty="0">
                <a:solidFill>
                  <a:schemeClr val="accent5"/>
                </a:solidFill>
              </a:endParaRPr>
            </a:p>
          </p:txBody>
        </p:sp>
      </p:grpSp>
      <p:grpSp>
        <p:nvGrpSpPr>
          <p:cNvPr id="61" name="组合 60">
            <a:extLst>
              <a:ext uri="{FF2B5EF4-FFF2-40B4-BE49-F238E27FC236}">
                <a16:creationId xmlns:a16="http://schemas.microsoft.com/office/drawing/2014/main" id="{79D424DC-494A-00D7-2B7C-9888CD47EC1C}"/>
              </a:ext>
            </a:extLst>
          </p:cNvPr>
          <p:cNvGrpSpPr/>
          <p:nvPr/>
        </p:nvGrpSpPr>
        <p:grpSpPr>
          <a:xfrm>
            <a:off x="958679" y="4790774"/>
            <a:ext cx="2538050" cy="838220"/>
            <a:chOff x="958679" y="4833740"/>
            <a:chExt cx="2538050" cy="838220"/>
          </a:xfrm>
        </p:grpSpPr>
        <p:sp>
          <p:nvSpPr>
            <p:cNvPr id="57" name="文本框 56">
              <a:extLst>
                <a:ext uri="{FF2B5EF4-FFF2-40B4-BE49-F238E27FC236}">
                  <a16:creationId xmlns:a16="http://schemas.microsoft.com/office/drawing/2014/main" id="{C71A8B1D-8589-18F4-AA97-7421CC828C7A}"/>
                </a:ext>
              </a:extLst>
            </p:cNvPr>
            <p:cNvSpPr txBox="1"/>
            <p:nvPr/>
          </p:nvSpPr>
          <p:spPr>
            <a:xfrm>
              <a:off x="958679" y="5148740"/>
              <a:ext cx="2538050" cy="523220"/>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58" name="文本框 57">
              <a:extLst>
                <a:ext uri="{FF2B5EF4-FFF2-40B4-BE49-F238E27FC236}">
                  <a16:creationId xmlns:a16="http://schemas.microsoft.com/office/drawing/2014/main" id="{312AEAB4-23B8-2EBF-2506-A8C6E1699D3E}"/>
                </a:ext>
              </a:extLst>
            </p:cNvPr>
            <p:cNvSpPr txBox="1"/>
            <p:nvPr/>
          </p:nvSpPr>
          <p:spPr>
            <a:xfrm>
              <a:off x="958679" y="4833740"/>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r">
                <a:lnSpc>
                  <a:spcPct val="100000"/>
                </a:lnSpc>
              </a:pPr>
              <a:r>
                <a:rPr lang="zh-CN" altLang="en-US" sz="1400" dirty="0">
                  <a:solidFill>
                    <a:schemeClr val="accent5"/>
                  </a:solidFill>
                </a:rPr>
                <a:t>标题</a:t>
              </a:r>
              <a:endParaRPr lang="zh-CN" altLang="zh-CN" sz="1400" dirty="0">
                <a:solidFill>
                  <a:schemeClr val="accent5"/>
                </a:solidFill>
              </a:endParaRPr>
            </a:p>
          </p:txBody>
        </p:sp>
      </p:grpSp>
      <p:grpSp>
        <p:nvGrpSpPr>
          <p:cNvPr id="63" name="组合 62">
            <a:extLst>
              <a:ext uri="{FF2B5EF4-FFF2-40B4-BE49-F238E27FC236}">
                <a16:creationId xmlns:a16="http://schemas.microsoft.com/office/drawing/2014/main" id="{B106468D-C297-3FDD-977F-C9509EE6BA6B}"/>
              </a:ext>
            </a:extLst>
          </p:cNvPr>
          <p:cNvGrpSpPr/>
          <p:nvPr/>
        </p:nvGrpSpPr>
        <p:grpSpPr>
          <a:xfrm>
            <a:off x="9446451" y="3136184"/>
            <a:ext cx="2538050" cy="838220"/>
            <a:chOff x="297939" y="3121223"/>
            <a:chExt cx="2538050" cy="838220"/>
          </a:xfrm>
        </p:grpSpPr>
        <p:sp>
          <p:nvSpPr>
            <p:cNvPr id="64" name="文本框 63">
              <a:extLst>
                <a:ext uri="{FF2B5EF4-FFF2-40B4-BE49-F238E27FC236}">
                  <a16:creationId xmlns:a16="http://schemas.microsoft.com/office/drawing/2014/main" id="{7E1483C2-7FD2-32AA-774A-32EC2B9D8DE3}"/>
                </a:ext>
              </a:extLst>
            </p:cNvPr>
            <p:cNvSpPr txBox="1"/>
            <p:nvPr/>
          </p:nvSpPr>
          <p:spPr>
            <a:xfrm>
              <a:off x="297939" y="3436223"/>
              <a:ext cx="2538050" cy="523220"/>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65" name="文本框 64">
              <a:extLst>
                <a:ext uri="{FF2B5EF4-FFF2-40B4-BE49-F238E27FC236}">
                  <a16:creationId xmlns:a16="http://schemas.microsoft.com/office/drawing/2014/main" id="{00919198-8BB2-AC23-9077-89B0088EECAB}"/>
                </a:ext>
              </a:extLst>
            </p:cNvPr>
            <p:cNvSpPr txBox="1"/>
            <p:nvPr/>
          </p:nvSpPr>
          <p:spPr>
            <a:xfrm>
              <a:off x="297939" y="3121223"/>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lnSpc>
                  <a:spcPct val="100000"/>
                </a:lnSpc>
              </a:pPr>
              <a:r>
                <a:rPr lang="zh-CN" altLang="en-US" sz="1400" dirty="0">
                  <a:solidFill>
                    <a:schemeClr val="accent5"/>
                  </a:solidFill>
                </a:rPr>
                <a:t>标题</a:t>
              </a:r>
              <a:endParaRPr lang="zh-CN" altLang="zh-CN" sz="1400" dirty="0">
                <a:solidFill>
                  <a:schemeClr val="accent5"/>
                </a:solidFill>
              </a:endParaRPr>
            </a:p>
          </p:txBody>
        </p:sp>
      </p:grpSp>
      <p:grpSp>
        <p:nvGrpSpPr>
          <p:cNvPr id="66" name="组合 65">
            <a:extLst>
              <a:ext uri="{FF2B5EF4-FFF2-40B4-BE49-F238E27FC236}">
                <a16:creationId xmlns:a16="http://schemas.microsoft.com/office/drawing/2014/main" id="{C8D35EB8-955B-13A4-14DC-1F641B064A4F}"/>
              </a:ext>
            </a:extLst>
          </p:cNvPr>
          <p:cNvGrpSpPr/>
          <p:nvPr/>
        </p:nvGrpSpPr>
        <p:grpSpPr>
          <a:xfrm>
            <a:off x="8657486" y="1477185"/>
            <a:ext cx="2538050" cy="838220"/>
            <a:chOff x="297939" y="3121223"/>
            <a:chExt cx="2538050" cy="838220"/>
          </a:xfrm>
        </p:grpSpPr>
        <p:sp>
          <p:nvSpPr>
            <p:cNvPr id="67" name="文本框 66">
              <a:extLst>
                <a:ext uri="{FF2B5EF4-FFF2-40B4-BE49-F238E27FC236}">
                  <a16:creationId xmlns:a16="http://schemas.microsoft.com/office/drawing/2014/main" id="{5972AFCE-504C-021A-54A0-DB772A9C5E2F}"/>
                </a:ext>
              </a:extLst>
            </p:cNvPr>
            <p:cNvSpPr txBox="1"/>
            <p:nvPr/>
          </p:nvSpPr>
          <p:spPr>
            <a:xfrm>
              <a:off x="297939" y="3436223"/>
              <a:ext cx="2538050" cy="523220"/>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68" name="文本框 67">
              <a:extLst>
                <a:ext uri="{FF2B5EF4-FFF2-40B4-BE49-F238E27FC236}">
                  <a16:creationId xmlns:a16="http://schemas.microsoft.com/office/drawing/2014/main" id="{A22D80CB-7CF8-7F80-3254-5FCE32F2712E}"/>
                </a:ext>
              </a:extLst>
            </p:cNvPr>
            <p:cNvSpPr txBox="1"/>
            <p:nvPr/>
          </p:nvSpPr>
          <p:spPr>
            <a:xfrm>
              <a:off x="297939" y="3121223"/>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lnSpc>
                  <a:spcPct val="100000"/>
                </a:lnSpc>
              </a:pPr>
              <a:r>
                <a:rPr lang="zh-CN" altLang="en-US" sz="1400" dirty="0">
                  <a:solidFill>
                    <a:schemeClr val="accent5"/>
                  </a:solidFill>
                </a:rPr>
                <a:t>标题</a:t>
              </a:r>
              <a:endParaRPr lang="zh-CN" altLang="zh-CN" sz="1400" dirty="0">
                <a:solidFill>
                  <a:schemeClr val="accent5"/>
                </a:solidFill>
              </a:endParaRPr>
            </a:p>
          </p:txBody>
        </p:sp>
      </p:grpSp>
      <p:grpSp>
        <p:nvGrpSpPr>
          <p:cNvPr id="69" name="组合 68">
            <a:extLst>
              <a:ext uri="{FF2B5EF4-FFF2-40B4-BE49-F238E27FC236}">
                <a16:creationId xmlns:a16="http://schemas.microsoft.com/office/drawing/2014/main" id="{BC1F51E8-68F9-1D5F-9F34-D993B7DE6589}"/>
              </a:ext>
            </a:extLst>
          </p:cNvPr>
          <p:cNvGrpSpPr/>
          <p:nvPr/>
        </p:nvGrpSpPr>
        <p:grpSpPr>
          <a:xfrm>
            <a:off x="8657486" y="4790774"/>
            <a:ext cx="2538050" cy="838220"/>
            <a:chOff x="297939" y="3121223"/>
            <a:chExt cx="2538050" cy="838220"/>
          </a:xfrm>
        </p:grpSpPr>
        <p:sp>
          <p:nvSpPr>
            <p:cNvPr id="70" name="文本框 69">
              <a:extLst>
                <a:ext uri="{FF2B5EF4-FFF2-40B4-BE49-F238E27FC236}">
                  <a16:creationId xmlns:a16="http://schemas.microsoft.com/office/drawing/2014/main" id="{5CD5C07D-EF4E-C08E-F3D1-53012A3A68C8}"/>
                </a:ext>
              </a:extLst>
            </p:cNvPr>
            <p:cNvSpPr txBox="1"/>
            <p:nvPr/>
          </p:nvSpPr>
          <p:spPr>
            <a:xfrm>
              <a:off x="297939" y="3436223"/>
              <a:ext cx="2538050" cy="523220"/>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nSpc>
                  <a:spcPct val="100000"/>
                </a:lnSpc>
              </a:pPr>
              <a:r>
                <a:rPr lang="zh-CN" altLang="zh-CN" sz="1400" dirty="0">
                  <a:solidFill>
                    <a:schemeClr val="bg1"/>
                  </a:solidFill>
                </a:rPr>
                <a:t>单击此处添加文本单击此处添加文本单击此处添加文本</a:t>
              </a:r>
            </a:p>
          </p:txBody>
        </p:sp>
        <p:sp>
          <p:nvSpPr>
            <p:cNvPr id="71" name="文本框 70">
              <a:extLst>
                <a:ext uri="{FF2B5EF4-FFF2-40B4-BE49-F238E27FC236}">
                  <a16:creationId xmlns:a16="http://schemas.microsoft.com/office/drawing/2014/main" id="{86AF2C5C-DBCF-2AE8-754E-BFD664802267}"/>
                </a:ext>
              </a:extLst>
            </p:cNvPr>
            <p:cNvSpPr txBox="1"/>
            <p:nvPr/>
          </p:nvSpPr>
          <p:spPr>
            <a:xfrm>
              <a:off x="297939" y="3121223"/>
              <a:ext cx="2538050" cy="307777"/>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lnSpc>
                  <a:spcPct val="100000"/>
                </a:lnSpc>
              </a:pPr>
              <a:r>
                <a:rPr lang="zh-CN" altLang="en-US" sz="1400" dirty="0">
                  <a:solidFill>
                    <a:schemeClr val="accent5"/>
                  </a:solidFill>
                </a:rPr>
                <a:t>标题</a:t>
              </a:r>
              <a:endParaRPr lang="zh-CN" altLang="zh-CN" sz="1400" dirty="0">
                <a:solidFill>
                  <a:schemeClr val="accent5"/>
                </a:solidFill>
              </a:endParaRPr>
            </a:p>
          </p:txBody>
        </p:sp>
      </p:grpSp>
      <p:pic>
        <p:nvPicPr>
          <p:cNvPr id="73" name="图形 72" descr="实心填充的天使表情 纯色填充">
            <a:extLst>
              <a:ext uri="{FF2B5EF4-FFF2-40B4-BE49-F238E27FC236}">
                <a16:creationId xmlns:a16="http://schemas.microsoft.com/office/drawing/2014/main" id="{0026E9A6-0619-3E4E-DCA6-9979CB0DFF1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893881" y="1642290"/>
            <a:ext cx="548023" cy="548023"/>
          </a:xfrm>
          <a:prstGeom prst="rect">
            <a:avLst/>
          </a:prstGeom>
        </p:spPr>
      </p:pic>
      <p:pic>
        <p:nvPicPr>
          <p:cNvPr id="75" name="图形 74" descr="上升趋势条形图 纯色填充">
            <a:extLst>
              <a:ext uri="{FF2B5EF4-FFF2-40B4-BE49-F238E27FC236}">
                <a16:creationId xmlns:a16="http://schemas.microsoft.com/office/drawing/2014/main" id="{9EA90E15-985D-E69B-5141-9866FE40074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74137" y="3274864"/>
            <a:ext cx="587114" cy="587114"/>
          </a:xfrm>
          <a:prstGeom prst="rect">
            <a:avLst/>
          </a:prstGeom>
        </p:spPr>
      </p:pic>
      <p:pic>
        <p:nvPicPr>
          <p:cNvPr id="77" name="图形 76" descr="头上的大脑 纯色填充">
            <a:extLst>
              <a:ext uri="{FF2B5EF4-FFF2-40B4-BE49-F238E27FC236}">
                <a16:creationId xmlns:a16="http://schemas.microsoft.com/office/drawing/2014/main" id="{18CC993D-66DE-F73A-E946-D3839B1076C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69618" y="4907731"/>
            <a:ext cx="625120" cy="625120"/>
          </a:xfrm>
          <a:prstGeom prst="rect">
            <a:avLst/>
          </a:prstGeom>
        </p:spPr>
      </p:pic>
      <p:pic>
        <p:nvPicPr>
          <p:cNvPr id="79" name="图形 78" descr="公文包 纯色填充">
            <a:extLst>
              <a:ext uri="{FF2B5EF4-FFF2-40B4-BE49-F238E27FC236}">
                <a16:creationId xmlns:a16="http://schemas.microsoft.com/office/drawing/2014/main" id="{8DCD5BB3-4228-188D-6469-53175C0C6D1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676193" y="4893662"/>
            <a:ext cx="594702" cy="594702"/>
          </a:xfrm>
          <a:prstGeom prst="rect">
            <a:avLst/>
          </a:prstGeom>
        </p:spPr>
      </p:pic>
      <p:pic>
        <p:nvPicPr>
          <p:cNvPr id="81" name="图形 80" descr="建筑物 纯色填充">
            <a:extLst>
              <a:ext uri="{FF2B5EF4-FFF2-40B4-BE49-F238E27FC236}">
                <a16:creationId xmlns:a16="http://schemas.microsoft.com/office/drawing/2014/main" id="{2205E0C7-C078-B6EB-24CE-C4D90DA8A72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015136" y="3235041"/>
            <a:ext cx="618402" cy="618402"/>
          </a:xfrm>
          <a:prstGeom prst="rect">
            <a:avLst/>
          </a:prstGeom>
        </p:spPr>
      </p:pic>
      <p:pic>
        <p:nvPicPr>
          <p:cNvPr id="83" name="图形 82" descr="呼叫中心 纯色填充">
            <a:extLst>
              <a:ext uri="{FF2B5EF4-FFF2-40B4-BE49-F238E27FC236}">
                <a16:creationId xmlns:a16="http://schemas.microsoft.com/office/drawing/2014/main" id="{BE16DCE5-E490-032D-9B77-0C2B3276D86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668852" y="1624170"/>
            <a:ext cx="584261" cy="584261"/>
          </a:xfrm>
          <a:prstGeom prst="rect">
            <a:avLst/>
          </a:prstGeom>
        </p:spPr>
      </p:pic>
      <p:sp>
        <p:nvSpPr>
          <p:cNvPr id="5" name="文本框 4">
            <a:extLst>
              <a:ext uri="{FF2B5EF4-FFF2-40B4-BE49-F238E27FC236}">
                <a16:creationId xmlns:a16="http://schemas.microsoft.com/office/drawing/2014/main" id="{23F44A7D-972F-0FE2-FEF6-C0A6CDBE4BC1}"/>
              </a:ext>
            </a:extLst>
          </p:cNvPr>
          <p:cNvSpPr txBox="1"/>
          <p:nvPr/>
        </p:nvSpPr>
        <p:spPr>
          <a:xfrm>
            <a:off x="5167059" y="3105835"/>
            <a:ext cx="1900237" cy="646331"/>
          </a:xfrm>
          <a:prstGeom prst="rect">
            <a:avLst/>
          </a:prstGeom>
          <a:noFill/>
        </p:spPr>
        <p:txBody>
          <a:bodyPr wrap="square" rtlCol="0">
            <a:spAutoFit/>
          </a:bodyPr>
          <a:lstStyle/>
          <a:p>
            <a:pPr algn="ctr"/>
            <a:r>
              <a:rPr lang="zh-CN" altLang="en-US" sz="3600" dirty="0">
                <a:solidFill>
                  <a:schemeClr val="bg1"/>
                </a:solidFill>
                <a:latin typeface="+mj-lt"/>
              </a:rPr>
              <a:t>关键词</a:t>
            </a:r>
          </a:p>
        </p:txBody>
      </p:sp>
    </p:spTree>
    <p:extLst>
      <p:ext uri="{BB962C8B-B14F-4D97-AF65-F5344CB8AC3E}">
        <p14:creationId xmlns:p14="http://schemas.microsoft.com/office/powerpoint/2010/main" val="852069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5F5F5F"/>
      </a:dk2>
      <a:lt2>
        <a:srgbClr val="E7E6E6"/>
      </a:lt2>
      <a:accent1>
        <a:srgbClr val="E4B48B"/>
      </a:accent1>
      <a:accent2>
        <a:srgbClr val="1E1E1E"/>
      </a:accent2>
      <a:accent3>
        <a:srgbClr val="BEBEBE"/>
      </a:accent3>
      <a:accent4>
        <a:srgbClr val="EFEDEB"/>
      </a:accent4>
      <a:accent5>
        <a:srgbClr val="EACFA4"/>
      </a:accent5>
      <a:accent6>
        <a:srgbClr val="DFD6CF"/>
      </a:accent6>
      <a:hlink>
        <a:srgbClr val="E4B48B"/>
      </a:hlink>
      <a:folHlink>
        <a:srgbClr val="BEBEBE"/>
      </a:folHlink>
    </a:clrScheme>
    <a:fontScheme name="OPPOSans">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1082</TotalTime>
  <Words>1056</Words>
  <Application>Microsoft Office PowerPoint</Application>
  <PresentationFormat>宽屏</PresentationFormat>
  <Paragraphs>155</Paragraphs>
  <Slides>18</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18</vt:i4>
      </vt:variant>
    </vt:vector>
  </HeadingPairs>
  <TitlesOfParts>
    <vt:vector size="34" baseType="lpstr">
      <vt:lpstr>MiSans Heavy</vt:lpstr>
      <vt:lpstr>OPPOSans B</vt:lpstr>
      <vt:lpstr>OPPOSans H</vt:lpstr>
      <vt:lpstr>OPPOSans M</vt:lpstr>
      <vt:lpstr>OPPOSans R</vt:lpstr>
      <vt:lpstr>阿里巴巴普惠体 2.0 115 Black</vt:lpstr>
      <vt:lpstr>阿里巴巴普惠体 2.0 55 Regular</vt:lpstr>
      <vt:lpstr>阿里巴巴普惠体 2.0 65 Medium</vt:lpstr>
      <vt:lpstr>阿里巴巴普惠体 B</vt:lpstr>
      <vt:lpstr>等线</vt:lpstr>
      <vt:lpstr>思源黑体 CN Bold</vt:lpstr>
      <vt:lpstr>思源黑体 CN Light</vt:lpstr>
      <vt:lpstr>Arial</vt:lpstr>
      <vt:lpstr>Calibri</vt:lpstr>
      <vt:lpstr>Segoe UI Light</vt:lpstr>
      <vt:lpstr>Office 主题​​</vt:lpstr>
      <vt:lpstr>商务黑金风格模板</vt:lpstr>
      <vt:lpstr>PowerPoint 演示文稿</vt:lpstr>
      <vt:lpstr>请输入标题</vt:lpstr>
      <vt:lpstr>PowerPoint 演示文稿</vt:lpstr>
      <vt:lpstr>PowerPoint 演示文稿</vt:lpstr>
      <vt:lpstr>PowerPoint 演示文稿</vt:lpstr>
      <vt:lpstr>请输入标题</vt:lpstr>
      <vt:lpstr>PowerPoint 演示文稿</vt:lpstr>
      <vt:lpstr>PowerPoint 演示文稿</vt:lpstr>
      <vt:lpstr>请输入标题</vt:lpstr>
      <vt:lpstr>PowerPoint 演示文稿</vt:lpstr>
      <vt:lpstr>PowerPoint 演示文稿</vt:lpstr>
      <vt:lpstr>PowerPoint 演示文稿</vt:lpstr>
      <vt:lpstr>请输入标题</vt:lpstr>
      <vt:lpstr>PowerPoint 演示文稿</vt:lpstr>
      <vt:lpstr>THANKs</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极简黑金风格商务通用ppt模板</dc:title>
  <dc:creator>©又尹</dc:creator>
  <cp:keywords>P界达人</cp:keywords>
  <dc:description>51PPT模板网，幻灯片演示模板及素材免费下载！_x000d_
51PPT模板网 唯一访问网址：www.51pptmoban.com</dc:description>
  <cp:lastModifiedBy>51pptmoban .com</cp:lastModifiedBy>
  <cp:revision>34</cp:revision>
  <dcterms:created xsi:type="dcterms:W3CDTF">2022-11-27T02:31:11Z</dcterms:created>
  <dcterms:modified xsi:type="dcterms:W3CDTF">2023-12-17T11:52:32Z</dcterms:modified>
  <cp:contentStatus>极简黑金风格商务通用ppt模板，www.51pptmoban.com</cp:contentStatus>
  <cp:version>51pptmoban.com（V51-121704版）</cp:version>
</cp:coreProperties>
</file>